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1" r:id="rId2"/>
    <p:sldMasterId id="2147483659" r:id="rId3"/>
    <p:sldMasterId id="2147483658" r:id="rId4"/>
    <p:sldMasterId id="2147483656" r:id="rId5"/>
    <p:sldMasterId id="2147483653" r:id="rId6"/>
    <p:sldMasterId id="2147483651" r:id="rId7"/>
    <p:sldMasterId id="2147483649" r:id="rId8"/>
    <p:sldMasterId id="2147484237" r:id="rId9"/>
  </p:sldMasterIdLst>
  <p:notesMasterIdLst>
    <p:notesMasterId r:id="rId59"/>
  </p:notesMasterIdLst>
  <p:sldIdLst>
    <p:sldId id="257" r:id="rId10"/>
    <p:sldId id="259" r:id="rId11"/>
    <p:sldId id="260" r:id="rId12"/>
    <p:sldId id="261" r:id="rId13"/>
    <p:sldId id="263" r:id="rId14"/>
    <p:sldId id="256" r:id="rId15"/>
    <p:sldId id="258" r:id="rId16"/>
    <p:sldId id="272" r:id="rId17"/>
    <p:sldId id="431" r:id="rId18"/>
    <p:sldId id="432" r:id="rId19"/>
    <p:sldId id="433" r:id="rId20"/>
    <p:sldId id="264" r:id="rId21"/>
    <p:sldId id="273" r:id="rId22"/>
    <p:sldId id="265" r:id="rId23"/>
    <p:sldId id="266" r:id="rId24"/>
    <p:sldId id="267" r:id="rId25"/>
    <p:sldId id="268" r:id="rId26"/>
    <p:sldId id="4674" r:id="rId27"/>
    <p:sldId id="270" r:id="rId28"/>
    <p:sldId id="271" r:id="rId29"/>
    <p:sldId id="274" r:id="rId30"/>
    <p:sldId id="275" r:id="rId31"/>
    <p:sldId id="276"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297" r:id="rId57"/>
    <p:sldId id="436"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5B"/>
    <a:srgbClr val="000A0D"/>
    <a:srgbClr val="FDBBFF"/>
    <a:srgbClr val="96FF89"/>
    <a:srgbClr val="FF8000"/>
    <a:srgbClr val="3938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4"/>
    <p:restoredTop sz="72145" autoAdjust="0"/>
  </p:normalViewPr>
  <p:slideViewPr>
    <p:cSldViewPr>
      <p:cViewPr varScale="1">
        <p:scale>
          <a:sx n="107" d="100"/>
          <a:sy n="107" d="100"/>
        </p:scale>
        <p:origin x="1744"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4390541E-6ACF-E146-A8E5-E2BB541D7B59}" type="slidenum">
              <a:rPr lang="en-US"/>
              <a:pPr>
                <a:defRPr/>
              </a:pPr>
              <a:t>‹#›</a:t>
            </a:fld>
            <a:endParaRPr lang="en-US"/>
          </a:p>
        </p:txBody>
      </p:sp>
    </p:spTree>
    <p:extLst>
      <p:ext uri="{BB962C8B-B14F-4D97-AF65-F5344CB8AC3E}">
        <p14:creationId xmlns:p14="http://schemas.microsoft.com/office/powerpoint/2010/main" val="353693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C93D52-992E-8345-B197-F9A5591F52E7}" type="slidenum">
              <a:rPr lang="en-US" sz="1200"/>
              <a:pPr/>
              <a:t>1</a:t>
            </a:fld>
            <a:endParaRPr lang="en-US" sz="1200"/>
          </a:p>
        </p:txBody>
      </p:sp>
      <p:sp>
        <p:nvSpPr>
          <p:cNvPr id="8089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7" tIns="44450" rIns="90487" bIns="44450"/>
          <a:lstStyle/>
          <a:p>
            <a:pPr eaLnBrk="1" hangingPunct="1"/>
            <a:endParaRPr lang="en-US">
              <a:latin typeface="Times New Roman" charset="0"/>
              <a:ea typeface="ＭＳ Ｐゴシック" charset="0"/>
              <a:cs typeface="ＭＳ Ｐゴシック" charset="0"/>
            </a:endParaRPr>
          </a:p>
        </p:txBody>
      </p:sp>
      <p:sp>
        <p:nvSpPr>
          <p:cNvPr id="80899"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852522-1B95-9141-8AF6-082BAF82F30E}" type="slidenum">
              <a:rPr lang="en-US" sz="1200"/>
              <a:pPr/>
              <a:t>10</a:t>
            </a:fld>
            <a:endParaRPr lang="en-US" sz="1200"/>
          </a:p>
        </p:txBody>
      </p:sp>
      <p:sp>
        <p:nvSpPr>
          <p:cNvPr id="99330" name="Rectangle 2"/>
          <p:cNvSpPr>
            <a:spLocks noGrp="1" noRot="1" noChangeAspect="1" noChangeArrowheads="1"/>
          </p:cNvSpPr>
          <p:nvPr>
            <p:ph type="sldImg"/>
          </p:nvPr>
        </p:nvSpPr>
        <p:spPr>
          <a:xfrm>
            <a:off x="1152525" y="692150"/>
            <a:ext cx="4554538" cy="3416300"/>
          </a:xfrm>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The Jewish threefold division better shows how important these first five books 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D2F040-A53B-CC4A-8A64-C24B409D9BA3}" type="slidenum">
              <a:rPr lang="en-US" sz="1200"/>
              <a:pPr/>
              <a:t>11</a:t>
            </a:fld>
            <a:endParaRPr lang="en-US" sz="1200"/>
          </a:p>
        </p:txBody>
      </p:sp>
      <p:sp>
        <p:nvSpPr>
          <p:cNvPr id="101378" name="Rectangle 2"/>
          <p:cNvSpPr>
            <a:spLocks noGrp="1" noRot="1" noChangeAspect="1" noChangeArrowheads="1"/>
          </p:cNvSpPr>
          <p:nvPr>
            <p:ph type="sldImg"/>
          </p:nvPr>
        </p:nvSpPr>
        <p:spPr>
          <a:xfrm>
            <a:off x="1152525" y="692150"/>
            <a:ext cx="4554538" cy="34163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309EB5-4F03-E845-A1BF-CAF8CA58444D}" type="slidenum">
              <a:rPr lang="en-US" sz="1200"/>
              <a:pPr/>
              <a:t>12</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BEEE38-B4E4-494D-B775-C828E0E86E31}" type="slidenum">
              <a:rPr lang="en-US" sz="1200"/>
              <a:pPr/>
              <a:t>13</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6EA83B-B65B-9042-8853-CBDCB55A32DD}" type="slidenum">
              <a:rPr lang="en-US" sz="1200"/>
              <a:pPr/>
              <a:t>14</a:t>
            </a:fld>
            <a:endParaRPr lang="en-US" sz="1200"/>
          </a:p>
        </p:txBody>
      </p:sp>
      <p:sp>
        <p:nvSpPr>
          <p:cNvPr id="107522" name="Rectangle 2"/>
          <p:cNvSpPr>
            <a:spLocks noGrp="1" noRot="1" noChangeAspect="1" noChangeArrowheads="1"/>
          </p:cNvSpPr>
          <p:nvPr>
            <p:ph type="sldImg"/>
          </p:nvPr>
        </p:nvSpPr>
        <p:spPr>
          <a:xfrm>
            <a:off x="1150938" y="692150"/>
            <a:ext cx="4556125" cy="341630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C88983-2274-614A-8A05-6F03DB4EF71C}" type="slidenum">
              <a:rPr lang="en-US" sz="1200"/>
              <a:pPr/>
              <a:t>15</a:t>
            </a:fld>
            <a:endParaRPr lang="en-US" sz="1200"/>
          </a:p>
        </p:txBody>
      </p:sp>
      <p:sp>
        <p:nvSpPr>
          <p:cNvPr id="109570" name="Rectangle 2"/>
          <p:cNvSpPr>
            <a:spLocks noGrp="1" noRot="1" noChangeAspect="1" noChangeArrowheads="1"/>
          </p:cNvSpPr>
          <p:nvPr>
            <p:ph type="sldImg"/>
          </p:nvPr>
        </p:nvSpPr>
        <p:spPr>
          <a:xfrm>
            <a:off x="1150938" y="692150"/>
            <a:ext cx="4556125" cy="3416300"/>
          </a:xfrm>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DF006C-F02E-974F-9532-6524EBBE5C93}" type="slidenum">
              <a:rPr lang="en-US" sz="1200"/>
              <a:pPr/>
              <a:t>16</a:t>
            </a:fld>
            <a:endParaRPr lang="en-US" sz="1200"/>
          </a:p>
        </p:txBody>
      </p:sp>
      <p:sp>
        <p:nvSpPr>
          <p:cNvPr id="111618" name="Rectangle 2"/>
          <p:cNvSpPr>
            <a:spLocks noGrp="1" noRot="1" noChangeAspect="1" noChangeArrowheads="1"/>
          </p:cNvSpPr>
          <p:nvPr>
            <p:ph type="sldImg"/>
          </p:nvPr>
        </p:nvSpPr>
        <p:spPr>
          <a:xfrm>
            <a:off x="1150938" y="692150"/>
            <a:ext cx="4556125" cy="3416300"/>
          </a:xfrm>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381B16-E7C4-2A41-B042-110B5ACCC49A}" type="slidenum">
              <a:rPr lang="en-US" sz="1200"/>
              <a:pPr/>
              <a:t>17</a:t>
            </a:fld>
            <a:endParaRPr lang="en-US" sz="1200"/>
          </a:p>
        </p:txBody>
      </p:sp>
      <p:sp>
        <p:nvSpPr>
          <p:cNvPr id="113666" name="Rectangle 2"/>
          <p:cNvSpPr>
            <a:spLocks noGrp="1" noRot="1" noChangeAspect="1" noChangeArrowheads="1"/>
          </p:cNvSpPr>
          <p:nvPr>
            <p:ph type="sldImg"/>
          </p:nvPr>
        </p:nvSpPr>
        <p:spPr>
          <a:xfrm>
            <a:off x="1150938" y="692150"/>
            <a:ext cx="4556125" cy="3416300"/>
          </a:xfrm>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Also, God's covenant (promise) to Noah still applies today never to flood the entire earth. But the major part shows the unfolding of the Abrahamic Covenant in its land, Davidic,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 because believers have died to the Law (Rom 7:1-6).</a:t>
            </a:r>
          </a:p>
          <a:p>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answering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b="0" dirty="0">
                <a:latin typeface="Arial" panose="020B0604020202020204" pitchFamily="34" charset="0"/>
                <a:ea typeface="ＭＳ Ｐゴシック" charset="0"/>
                <a:cs typeface="Arial" panose="020B0604020202020204" pitchFamily="34" charset="0"/>
              </a:rPr>
              <a:t>Common Slides-168</a:t>
            </a:r>
            <a:endParaRPr lang="en-US" altLang="zh-CN" b="0" dirty="0">
              <a:latin typeface="Arial" charset="0"/>
              <a:ea typeface="SimSun" charset="0"/>
              <a:cs typeface="SimSu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ES-13-Tribulation-23</a:t>
            </a:r>
          </a:p>
          <a:p>
            <a:pPr eaLnBrk="1" hangingPunct="1"/>
            <a:r>
              <a:rPr lang="en-US" altLang="zh-CN" b="0" dirty="0">
                <a:latin typeface="Arial" charset="0"/>
                <a:ea typeface="SimSun" charset="0"/>
                <a:cs typeface="SimSun" charset="0"/>
              </a:rPr>
              <a:t>ES-27-Kingdom_&amp;_Covenants_Timeline-1</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Theology-25 &amp; 90</a:t>
            </a:r>
          </a:p>
          <a:p>
            <a:pPr eaLnBrk="1" hangingPunct="1"/>
            <a:r>
              <a:rPr lang="en-US" altLang="zh-CN" b="0" dirty="0">
                <a:latin typeface="Arial" charset="0"/>
                <a:ea typeface="SimSun" charset="0"/>
                <a:cs typeface="SimSun" charset="0"/>
              </a:rPr>
              <a:t>OS-00-Pentateuch-18</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OS-38-Zechariah-220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SA-08-Mosaic Law-19-p38a</a:t>
            </a:r>
          </a:p>
        </p:txBody>
      </p:sp>
    </p:spTree>
    <p:extLst>
      <p:ext uri="{BB962C8B-B14F-4D97-AF65-F5344CB8AC3E}">
        <p14:creationId xmlns:p14="http://schemas.microsoft.com/office/powerpoint/2010/main" val="1646823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14DBEF-99B5-964E-9A2F-805A299CA784}" type="slidenum">
              <a:rPr lang="en-US" sz="1200"/>
              <a:pPr/>
              <a:t>19</a:t>
            </a:fld>
            <a:endParaRPr lang="en-US" sz="1200"/>
          </a:p>
        </p:txBody>
      </p:sp>
      <p:sp>
        <p:nvSpPr>
          <p:cNvPr id="117762" name="Rectangle 2"/>
          <p:cNvSpPr>
            <a:spLocks noGrp="1" noRot="1" noChangeAspect="1" noChangeArrowheads="1"/>
          </p:cNvSpPr>
          <p:nvPr>
            <p:ph type="sldImg"/>
          </p:nvPr>
        </p:nvSpPr>
        <p:spPr>
          <a:xfrm>
            <a:off x="1150938" y="692150"/>
            <a:ext cx="4556125" cy="3416300"/>
          </a:xfrm>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AFFB64-B845-754D-B8F5-00DB219CBC71}" type="slidenum">
              <a:rPr lang="en-US" sz="1200"/>
              <a:pPr/>
              <a:t>2</a:t>
            </a:fld>
            <a:endParaRPr lang="en-US" sz="1200"/>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4B7760-9651-7349-B213-733F57FE5A84}" type="slidenum">
              <a:rPr lang="en-US" sz="1200"/>
              <a:pPr/>
              <a:t>20</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A7447D0-6D3E-1747-95FD-91D143F9A2BE}" type="slidenum">
              <a:rPr lang="en-US" sz="1200"/>
              <a:pPr/>
              <a:t>21</a:t>
            </a:fld>
            <a:endParaRPr lang="en-US" sz="1200"/>
          </a:p>
        </p:txBody>
      </p:sp>
      <p:sp>
        <p:nvSpPr>
          <p:cNvPr id="121858" name="Rectangle 2"/>
          <p:cNvSpPr>
            <a:spLocks noGrp="1" noRot="1" noChangeAspect="1" noChangeArrowheads="1"/>
          </p:cNvSpPr>
          <p:nvPr>
            <p:ph type="sldImg"/>
          </p:nvPr>
        </p:nvSpPr>
        <p:spPr>
          <a:xfrm>
            <a:off x="1130300" y="674688"/>
            <a:ext cx="4597400" cy="3448050"/>
          </a:xfrm>
          <a:solidFill>
            <a:srgbClr val="FFFFFF"/>
          </a:solidFill>
          <a:ln/>
        </p:spPr>
      </p:sp>
      <p:sp>
        <p:nvSpPr>
          <p:cNvPr id="12185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BFF667-2DB9-4F42-8EF6-18E9D7B449BC}" type="slidenum">
              <a:rPr lang="en-US" sz="1200"/>
              <a:pPr/>
              <a:t>22</a:t>
            </a:fld>
            <a:endParaRPr lang="en-US" sz="1200"/>
          </a:p>
        </p:txBody>
      </p:sp>
      <p:sp>
        <p:nvSpPr>
          <p:cNvPr id="123906" name="Rectangle 2"/>
          <p:cNvSpPr>
            <a:spLocks noGrp="1" noRot="1" noChangeAspect="1" noChangeArrowheads="1"/>
          </p:cNvSpPr>
          <p:nvPr>
            <p:ph type="sldImg"/>
          </p:nvPr>
        </p:nvSpPr>
        <p:spPr>
          <a:xfrm>
            <a:off x="1130300" y="674688"/>
            <a:ext cx="4597400" cy="3448050"/>
          </a:xfrm>
          <a:solidFill>
            <a:srgbClr val="FFFFFF"/>
          </a:solidFill>
          <a:ln/>
        </p:spPr>
      </p:sp>
      <p:sp>
        <p:nvSpPr>
          <p:cNvPr id="123907"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F3DC51-D1E9-F940-8658-D0DDA7D2F726}" type="slidenum">
              <a:rPr lang="en-US" sz="1200"/>
              <a:pPr/>
              <a:t>23</a:t>
            </a:fld>
            <a:endParaRPr lang="en-US" sz="1200"/>
          </a:p>
        </p:txBody>
      </p:sp>
      <p:sp>
        <p:nvSpPr>
          <p:cNvPr id="125954" name="Rectangle 2"/>
          <p:cNvSpPr>
            <a:spLocks noGrp="1" noRot="1" noChangeAspect="1" noChangeArrowheads="1"/>
          </p:cNvSpPr>
          <p:nvPr>
            <p:ph type="sldImg"/>
          </p:nvPr>
        </p:nvSpPr>
        <p:spPr>
          <a:xfrm>
            <a:off x="1130300" y="674688"/>
            <a:ext cx="4597400" cy="3448050"/>
          </a:xfrm>
          <a:solidFill>
            <a:srgbClr val="FFFFFF"/>
          </a:solidFill>
          <a:ln/>
        </p:spPr>
      </p:sp>
      <p:sp>
        <p:nvSpPr>
          <p:cNvPr id="125955"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C56D8D-BF0E-4443-84A6-F342850F1156}" type="slidenum">
              <a:rPr lang="en-US" sz="1200"/>
              <a:pPr/>
              <a:t>24</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6A3ACA-DCD0-714B-9B5D-5BFAA9806E88}" type="slidenum">
              <a:rPr lang="en-US" sz="1200"/>
              <a:pPr/>
              <a:t>25</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0BDFA4-3E92-3B4C-9743-A969850C7CDF}" type="slidenum">
              <a:rPr lang="en-US" sz="1200"/>
              <a:pPr/>
              <a:t>26</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B3E700-D7B0-9B4A-A099-F8BD14DA7AE4}" type="slidenum">
              <a:rPr lang="en-US" sz="1200"/>
              <a:pPr/>
              <a:t>27</a:t>
            </a:fld>
            <a:endParaRPr lang="en-US" sz="12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5BBD39-F35D-7A41-8368-38F965530409}" type="slidenum">
              <a:rPr lang="en-US" sz="1200"/>
              <a:pPr/>
              <a:t>28</a:t>
            </a:fld>
            <a:endParaRPr lang="en-US" sz="120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5C777E-DFFF-9243-9D4A-AB5E616FADC1}" type="slidenum">
              <a:rPr lang="en-US" sz="1200"/>
              <a:pPr/>
              <a:t>29</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0175C1-46D1-A54E-B808-E7E2481BEC24}" type="slidenum">
              <a:rPr lang="en-US" sz="1200"/>
              <a:pPr/>
              <a:t>3</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7E73A9-8918-0A47-AF61-6229A573270B}" type="slidenum">
              <a:rPr lang="en-US" sz="1200"/>
              <a:pPr/>
              <a:t>30</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DCDF8E-8794-904D-951A-A90B588CF97E}" type="slidenum">
              <a:rPr lang="en-US" sz="1200"/>
              <a:pPr/>
              <a:t>31</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611971-5B47-804D-A4AE-77A5E7B4D26F}" type="slidenum">
              <a:rPr lang="en-US" sz="1200"/>
              <a:pPr/>
              <a:t>32</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DEBA7F-CB75-0E45-82D3-66EA5719DBAE}" type="slidenum">
              <a:rPr lang="en-US" sz="1200"/>
              <a:pPr/>
              <a:t>33</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1316EF-6E94-3841-9213-887991EC5156}" type="slidenum">
              <a:rPr lang="en-US" sz="1200"/>
              <a:pPr/>
              <a:t>34</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6424E8-7524-0D4D-B96D-1E5C16EFCD35}" type="slidenum">
              <a:rPr lang="en-US" sz="1200"/>
              <a:pPr/>
              <a:t>35</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DBCEC4-56B7-A545-B56C-13A741AD6547}" type="slidenum">
              <a:rPr lang="en-US" sz="1200"/>
              <a:pPr/>
              <a:t>36</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C5DA9E-3BA8-604A-AFFA-673137D4CA03}" type="slidenum">
              <a:rPr lang="en-US" sz="1200"/>
              <a:pPr/>
              <a:t>37</a:t>
            </a:fld>
            <a:endParaRPr 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6A7A1D-B473-6B42-9A90-08C2C52F505B}" type="slidenum">
              <a:rPr lang="en-US" sz="1200"/>
              <a:pPr/>
              <a:t>38</a:t>
            </a:fld>
            <a:endParaRPr lang="en-US" sz="12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3C205C-2BE3-F846-AF54-82EB8C54BF80}" type="slidenum">
              <a:rPr lang="en-US" sz="1200"/>
              <a:pPr/>
              <a:t>39</a:t>
            </a:fld>
            <a:endParaRPr lang="en-US" sz="120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B71B9C-327D-7B47-B577-A9C8BB68AF60}" type="slidenum">
              <a:rPr lang="en-US" sz="1200"/>
              <a:pPr/>
              <a:t>4</a:t>
            </a:fld>
            <a:endParaRPr lang="en-US" sz="1200"/>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AFB2C7-D8CA-A044-A8E3-20FA1A35812C}" type="slidenum">
              <a:rPr lang="en-US" sz="1200"/>
              <a:pPr/>
              <a:t>40</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Here is a bit of a joke on the JEDP</a:t>
            </a:r>
            <a:r>
              <a:rPr lang="en-US" baseline="0" dirty="0">
                <a:latin typeface="Times New Roman" charset="0"/>
                <a:ea typeface="ＭＳ Ｐゴシック" charset="0"/>
                <a:cs typeface="ＭＳ Ｐゴシック" charset="0"/>
              </a:rPr>
              <a:t> idea, as if such ridiculous theories were applied to a writing of our modern times.  Enjoy </a:t>
            </a:r>
            <a:r>
              <a:rPr lang="en-US" baseline="0">
                <a:latin typeface="Times New Roman" charset="0"/>
                <a:ea typeface="ＭＳ Ｐゴシック" charset="0"/>
                <a:cs typeface="ＭＳ Ｐゴシック" charset="0"/>
              </a:rPr>
              <a:t>the fun!</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D6792F-8F0C-184C-A578-626DA8423CF0}" type="slidenum">
              <a:rPr lang="en-US" sz="1200"/>
              <a:pPr/>
              <a:t>41</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395BE5-81A6-6E40-AAEA-481F378F5FB9}" type="slidenum">
              <a:rPr lang="en-US" sz="1200"/>
              <a:pPr/>
              <a:t>42</a:t>
            </a:fld>
            <a:endParaRPr lang="en-US" sz="120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9F5C6F-A512-5A45-A2B8-75B3ABEA8497}" type="slidenum">
              <a:rPr lang="en-US" sz="1200"/>
              <a:pPr/>
              <a:t>43</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C9C044-7B57-C743-8A91-144E611AE51D}" type="slidenum">
              <a:rPr lang="en-US" sz="1200"/>
              <a:pPr/>
              <a:t>44</a:t>
            </a:fld>
            <a:endParaRPr lang="en-US" sz="120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1E45B3-55B3-2540-BAEA-002D29AAC4A2}" type="slidenum">
              <a:rPr lang="en-US" sz="1200"/>
              <a:pPr/>
              <a:t>45</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708AC1-00CE-224F-B36C-9EA9B0E4A276}" type="slidenum">
              <a:rPr lang="en-US" sz="1200"/>
              <a:pPr/>
              <a:t>46</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30C3E3-DFA1-FC4F-8585-80F2CEC03D63}" type="slidenum">
              <a:rPr lang="en-US" sz="1200"/>
              <a:pPr/>
              <a:t>47</a:t>
            </a:fld>
            <a:endParaRPr lang="en-US" sz="120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0EB1F6-9F3E-944C-A07D-535AF4C68C6A}" type="slidenum">
              <a:rPr lang="en-US" sz="1200"/>
              <a:pPr/>
              <a:t>48</a:t>
            </a:fld>
            <a:endParaRPr 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8721C1-9641-294F-A5F1-A375CDC845E5}" type="slidenum">
              <a:rPr lang="en-US" sz="1200"/>
              <a:pPr/>
              <a:t>5</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6E270D-81DD-9441-A0BD-D515E2D271A7}" type="slidenum">
              <a:rPr lang="en-US" sz="1200"/>
              <a:pPr/>
              <a:t>6</a:t>
            </a:fld>
            <a:endParaRPr lang="en-US" sz="1200"/>
          </a:p>
        </p:txBody>
      </p:sp>
      <p:sp>
        <p:nvSpPr>
          <p:cNvPr id="9113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7" tIns="44450" rIns="90487" bIns="44450"/>
          <a:lstStyle/>
          <a:p>
            <a:pPr eaLnBrk="1" hangingPunct="1"/>
            <a:endParaRPr lang="en-US">
              <a:latin typeface="Times New Roman" charset="0"/>
              <a:ea typeface="ＭＳ Ｐゴシック" charset="0"/>
              <a:cs typeface="ＭＳ Ｐゴシック" charset="0"/>
            </a:endParaRPr>
          </a:p>
        </p:txBody>
      </p:sp>
      <p:sp>
        <p:nvSpPr>
          <p:cNvPr id="91139"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879972-97D4-8A40-B1AE-AA3309521EFE}" type="slidenum">
              <a:rPr lang="en-US" sz="1200"/>
              <a:pPr/>
              <a:t>7</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7AC372-3943-BA4A-A51E-49B859DDCA89}" type="slidenum">
              <a:rPr lang="en-US" sz="1200"/>
              <a:pPr/>
              <a:t>8</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AA8B57-1618-0A48-8636-E157499CB547}" type="slidenum">
              <a:rPr lang="en-US" sz="1200"/>
              <a:pPr/>
              <a:t>9</a:t>
            </a:fld>
            <a:endParaRPr lang="en-US" sz="1200"/>
          </a:p>
        </p:txBody>
      </p:sp>
      <p:sp>
        <p:nvSpPr>
          <p:cNvPr id="97282" name="Rectangle 2"/>
          <p:cNvSpPr>
            <a:spLocks noGrp="1" noRot="1" noChangeAspect="1" noChangeArrowheads="1"/>
          </p:cNvSpPr>
          <p:nvPr>
            <p:ph type="sldImg"/>
          </p:nvPr>
        </p:nvSpPr>
        <p:spPr>
          <a:xfrm>
            <a:off x="1152525" y="692150"/>
            <a:ext cx="4554538" cy="3416300"/>
          </a:xfrm>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Our threefold division of the OT into history, poetry and prophecy hides the foundational nature of the Pentateuch.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DC37B2-968B-764F-8F47-8C277D63A86E}" type="slidenum">
              <a:rPr lang="en-US"/>
              <a:pPr>
                <a:defRPr/>
              </a:pPr>
              <a:t>‹#›</a:t>
            </a:fld>
            <a:endParaRPr lang="en-US"/>
          </a:p>
        </p:txBody>
      </p:sp>
    </p:spTree>
    <p:extLst>
      <p:ext uri="{BB962C8B-B14F-4D97-AF65-F5344CB8AC3E}">
        <p14:creationId xmlns:p14="http://schemas.microsoft.com/office/powerpoint/2010/main" val="3417904526"/>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35AB95-1856-8D4F-A7D0-833830E89CF7}" type="slidenum">
              <a:rPr lang="en-US"/>
              <a:pPr>
                <a:defRPr/>
              </a:pPr>
              <a:t>‹#›</a:t>
            </a:fld>
            <a:endParaRPr lang="en-US"/>
          </a:p>
        </p:txBody>
      </p:sp>
    </p:spTree>
    <p:extLst>
      <p:ext uri="{BB962C8B-B14F-4D97-AF65-F5344CB8AC3E}">
        <p14:creationId xmlns:p14="http://schemas.microsoft.com/office/powerpoint/2010/main" val="1301604648"/>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962B17-8E9B-AD49-A671-835A8E1C90D8}" type="slidenum">
              <a:rPr lang="en-US"/>
              <a:pPr>
                <a:defRPr/>
              </a:pPr>
              <a:t>‹#›</a:t>
            </a:fld>
            <a:endParaRPr lang="en-US"/>
          </a:p>
        </p:txBody>
      </p:sp>
    </p:spTree>
    <p:extLst>
      <p:ext uri="{BB962C8B-B14F-4D97-AF65-F5344CB8AC3E}">
        <p14:creationId xmlns:p14="http://schemas.microsoft.com/office/powerpoint/2010/main" val="260818923"/>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9729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972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52B999D2-CCFE-D847-A35A-54BAFD05779E}" type="slidenum">
              <a:rPr lang="en-US"/>
              <a:pPr>
                <a:defRPr/>
              </a:pPr>
              <a:t>‹#›</a:t>
            </a:fld>
            <a:endParaRPr lang="en-US"/>
          </a:p>
        </p:txBody>
      </p:sp>
    </p:spTree>
    <p:extLst>
      <p:ext uri="{BB962C8B-B14F-4D97-AF65-F5344CB8AC3E}">
        <p14:creationId xmlns:p14="http://schemas.microsoft.com/office/powerpoint/2010/main" val="176896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0B4C885-AE23-E14B-99AA-E7F1F0E082BE}" type="slidenum">
              <a:rPr lang="en-US"/>
              <a:pPr>
                <a:defRPr/>
              </a:pPr>
              <a:t>‹#›</a:t>
            </a:fld>
            <a:endParaRPr lang="en-US"/>
          </a:p>
        </p:txBody>
      </p:sp>
    </p:spTree>
    <p:extLst>
      <p:ext uri="{BB962C8B-B14F-4D97-AF65-F5344CB8AC3E}">
        <p14:creationId xmlns:p14="http://schemas.microsoft.com/office/powerpoint/2010/main" val="293304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4C1EB55F-8265-0440-AF41-66DC8E0E9BEC}" type="slidenum">
              <a:rPr lang="en-US"/>
              <a:pPr>
                <a:defRPr/>
              </a:pPr>
              <a:t>‹#›</a:t>
            </a:fld>
            <a:endParaRPr lang="en-US"/>
          </a:p>
        </p:txBody>
      </p:sp>
    </p:spTree>
    <p:extLst>
      <p:ext uri="{BB962C8B-B14F-4D97-AF65-F5344CB8AC3E}">
        <p14:creationId xmlns:p14="http://schemas.microsoft.com/office/powerpoint/2010/main" val="241856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009BE9D-990C-C849-A1E5-8C4759F732D7}" type="slidenum">
              <a:rPr lang="en-US"/>
              <a:pPr>
                <a:defRPr/>
              </a:pPr>
              <a:t>‹#›</a:t>
            </a:fld>
            <a:endParaRPr lang="en-US"/>
          </a:p>
        </p:txBody>
      </p:sp>
    </p:spTree>
    <p:extLst>
      <p:ext uri="{BB962C8B-B14F-4D97-AF65-F5344CB8AC3E}">
        <p14:creationId xmlns:p14="http://schemas.microsoft.com/office/powerpoint/2010/main" val="32669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600E5871-DBC2-4C45-B478-93A82C25430D}" type="slidenum">
              <a:rPr lang="en-US"/>
              <a:pPr>
                <a:defRPr/>
              </a:pPr>
              <a:t>‹#›</a:t>
            </a:fld>
            <a:endParaRPr lang="en-US"/>
          </a:p>
        </p:txBody>
      </p:sp>
    </p:spTree>
    <p:extLst>
      <p:ext uri="{BB962C8B-B14F-4D97-AF65-F5344CB8AC3E}">
        <p14:creationId xmlns:p14="http://schemas.microsoft.com/office/powerpoint/2010/main" val="105534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346F7878-E6F2-834F-BD62-786003AD41CA}" type="slidenum">
              <a:rPr lang="en-US"/>
              <a:pPr>
                <a:defRPr/>
              </a:pPr>
              <a:t>‹#›</a:t>
            </a:fld>
            <a:endParaRPr lang="en-US"/>
          </a:p>
        </p:txBody>
      </p:sp>
    </p:spTree>
    <p:extLst>
      <p:ext uri="{BB962C8B-B14F-4D97-AF65-F5344CB8AC3E}">
        <p14:creationId xmlns:p14="http://schemas.microsoft.com/office/powerpoint/2010/main" val="3292408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CAFE300-B57F-6842-879C-116B40E15244}" type="slidenum">
              <a:rPr lang="en-US"/>
              <a:pPr>
                <a:defRPr/>
              </a:pPr>
              <a:t>‹#›</a:t>
            </a:fld>
            <a:endParaRPr lang="en-US"/>
          </a:p>
        </p:txBody>
      </p:sp>
    </p:spTree>
    <p:extLst>
      <p:ext uri="{BB962C8B-B14F-4D97-AF65-F5344CB8AC3E}">
        <p14:creationId xmlns:p14="http://schemas.microsoft.com/office/powerpoint/2010/main" val="2972759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2E61E486-8AE7-704C-B58E-CE54A01CCA30}" type="slidenum">
              <a:rPr lang="en-US"/>
              <a:pPr>
                <a:defRPr/>
              </a:pPr>
              <a:t>‹#›</a:t>
            </a:fld>
            <a:endParaRPr lang="en-US"/>
          </a:p>
        </p:txBody>
      </p:sp>
    </p:spTree>
    <p:extLst>
      <p:ext uri="{BB962C8B-B14F-4D97-AF65-F5344CB8AC3E}">
        <p14:creationId xmlns:p14="http://schemas.microsoft.com/office/powerpoint/2010/main" val="412178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FDCB1-CE75-CC4B-8106-279B1A29FF3D}" type="slidenum">
              <a:rPr lang="en-US"/>
              <a:pPr>
                <a:defRPr/>
              </a:pPr>
              <a:t>‹#›</a:t>
            </a:fld>
            <a:endParaRPr lang="en-US"/>
          </a:p>
        </p:txBody>
      </p:sp>
    </p:spTree>
    <p:extLst>
      <p:ext uri="{BB962C8B-B14F-4D97-AF65-F5344CB8AC3E}">
        <p14:creationId xmlns:p14="http://schemas.microsoft.com/office/powerpoint/2010/main" val="2215621002"/>
      </p:ext>
    </p:extLst>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88EAF62A-559E-8B46-A2E9-1EDB13ACC593}" type="slidenum">
              <a:rPr lang="en-US"/>
              <a:pPr>
                <a:defRPr/>
              </a:pPr>
              <a:t>‹#›</a:t>
            </a:fld>
            <a:endParaRPr lang="en-US"/>
          </a:p>
        </p:txBody>
      </p:sp>
    </p:spTree>
    <p:extLst>
      <p:ext uri="{BB962C8B-B14F-4D97-AF65-F5344CB8AC3E}">
        <p14:creationId xmlns:p14="http://schemas.microsoft.com/office/powerpoint/2010/main" val="238446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8EA8FC6-5B1F-A342-B090-95B0E08ACF4E}" type="slidenum">
              <a:rPr lang="en-US"/>
              <a:pPr>
                <a:defRPr/>
              </a:pPr>
              <a:t>‹#›</a:t>
            </a:fld>
            <a:endParaRPr lang="en-US"/>
          </a:p>
        </p:txBody>
      </p:sp>
    </p:spTree>
    <p:extLst>
      <p:ext uri="{BB962C8B-B14F-4D97-AF65-F5344CB8AC3E}">
        <p14:creationId xmlns:p14="http://schemas.microsoft.com/office/powerpoint/2010/main" val="2943110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79B2EF8-EB1B-AB45-9268-4A33EFA44491}" type="slidenum">
              <a:rPr lang="en-US"/>
              <a:pPr>
                <a:defRPr/>
              </a:pPr>
              <a:t>‹#›</a:t>
            </a:fld>
            <a:endParaRPr lang="en-US"/>
          </a:p>
        </p:txBody>
      </p:sp>
    </p:spTree>
    <p:extLst>
      <p:ext uri="{BB962C8B-B14F-4D97-AF65-F5344CB8AC3E}">
        <p14:creationId xmlns:p14="http://schemas.microsoft.com/office/powerpoint/2010/main" val="2828933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1436 h 3264"/>
                <a:gd name="T2" fmla="*/ 1 w 1699"/>
                <a:gd name="T3" fmla="*/ 478 h 3264"/>
                <a:gd name="T4" fmla="*/ 1 w 1699"/>
                <a:gd name="T5" fmla="*/ 88 h 3264"/>
                <a:gd name="T6" fmla="*/ 3 w 1699"/>
                <a:gd name="T7" fmla="*/ 88 h 3264"/>
                <a:gd name="T8" fmla="*/ 4 w 1699"/>
                <a:gd name="T9" fmla="*/ 28 h 3264"/>
                <a:gd name="T10" fmla="*/ 5 w 1699"/>
                <a:gd name="T11" fmla="*/ 68 h 3264"/>
                <a:gd name="T12" fmla="*/ 5 w 1699"/>
                <a:gd name="T13" fmla="*/ 436 h 3264"/>
                <a:gd name="T14" fmla="*/ 5 w 1699"/>
                <a:gd name="T15" fmla="*/ 1109 h 3264"/>
                <a:gd name="T16" fmla="*/ 5 w 1699"/>
                <a:gd name="T17" fmla="*/ 2012 h 3264"/>
                <a:gd name="T18" fmla="*/ 5 w 1699"/>
                <a:gd name="T19" fmla="*/ 3215 h 3264"/>
                <a:gd name="T20" fmla="*/ 5 w 1699"/>
                <a:gd name="T21" fmla="*/ 4319 h 3264"/>
                <a:gd name="T22" fmla="*/ 5 w 1699"/>
                <a:gd name="T23" fmla="*/ 6097 h 3264"/>
                <a:gd name="T24" fmla="*/ 5 w 1699"/>
                <a:gd name="T25" fmla="*/ 7732 h 3264"/>
                <a:gd name="T26" fmla="*/ 5 w 1699"/>
                <a:gd name="T27" fmla="*/ 8347 h 3264"/>
                <a:gd name="T28" fmla="*/ 5 w 1699"/>
                <a:gd name="T29" fmla="*/ 8835 h 3264"/>
                <a:gd name="T30" fmla="*/ 4 w 1699"/>
                <a:gd name="T31" fmla="*/ 8835 h 3264"/>
                <a:gd name="T32" fmla="*/ 3 w 1699"/>
                <a:gd name="T33" fmla="*/ 8754 h 3264"/>
                <a:gd name="T34" fmla="*/ 2 w 1699"/>
                <a:gd name="T35" fmla="*/ 8876 h 3264"/>
                <a:gd name="T36" fmla="*/ 0 w 1699"/>
                <a:gd name="T37" fmla="*/ 8653 h 3264"/>
                <a:gd name="T38" fmla="*/ 0 w 1699"/>
                <a:gd name="T39" fmla="*/ 8059 h 3264"/>
                <a:gd name="T40" fmla="*/ 0 w 1699"/>
                <a:gd name="T41" fmla="*/ 7243 h 3264"/>
                <a:gd name="T42" fmla="*/ 0 w 1699"/>
                <a:gd name="T43" fmla="*/ 6097 h 3264"/>
                <a:gd name="T44" fmla="*/ 0 w 1699"/>
                <a:gd name="T45" fmla="*/ 4954 h 3264"/>
                <a:gd name="T46" fmla="*/ 0 w 1699"/>
                <a:gd name="T47" fmla="*/ 3440 h 3264"/>
                <a:gd name="T48" fmla="*/ 0 w 1699"/>
                <a:gd name="T49" fmla="*/ 2499 h 3264"/>
                <a:gd name="T50" fmla="*/ 0 w 1699"/>
                <a:gd name="T51" fmla="*/ 1436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68 h 457"/>
                    <a:gd name="T4" fmla="*/ 187 w 2161"/>
                    <a:gd name="T5" fmla="*/ 335 h 457"/>
                    <a:gd name="T6" fmla="*/ 351 w 2161"/>
                    <a:gd name="T7" fmla="*/ 305 h 457"/>
                    <a:gd name="T8" fmla="*/ 561 w 2161"/>
                    <a:gd name="T9" fmla="*/ 283 h 457"/>
                    <a:gd name="T10" fmla="*/ 852 w 2161"/>
                    <a:gd name="T11" fmla="*/ 261 h 457"/>
                    <a:gd name="T12" fmla="*/ 1165 w 2161"/>
                    <a:gd name="T13" fmla="*/ 261 h 457"/>
                    <a:gd name="T14" fmla="*/ 1539 w 2161"/>
                    <a:gd name="T15" fmla="*/ 320 h 457"/>
                    <a:gd name="T16" fmla="*/ 1756 w 2161"/>
                    <a:gd name="T17" fmla="*/ 403 h 457"/>
                    <a:gd name="T18" fmla="*/ 1905 w 2161"/>
                    <a:gd name="T19" fmla="*/ 455 h 457"/>
                    <a:gd name="T20" fmla="*/ 2047 w 2161"/>
                    <a:gd name="T21" fmla="*/ 425 h 457"/>
                    <a:gd name="T22" fmla="*/ 2107 w 2161"/>
                    <a:gd name="T23" fmla="*/ 350 h 457"/>
                    <a:gd name="T24" fmla="*/ 2107 w 2161"/>
                    <a:gd name="T25" fmla="*/ 253 h 457"/>
                    <a:gd name="T26" fmla="*/ 2002 w 2161"/>
                    <a:gd name="T27" fmla="*/ 154 h 457"/>
                    <a:gd name="T28" fmla="*/ 1165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3 h 585"/>
                    <a:gd name="T2" fmla="*/ 274 w 2341"/>
                    <a:gd name="T3" fmla="*/ 517 h 585"/>
                    <a:gd name="T4" fmla="*/ 72 w 2341"/>
                    <a:gd name="T5" fmla="*/ 488 h 585"/>
                    <a:gd name="T6" fmla="*/ 5 w 2341"/>
                    <a:gd name="T7" fmla="*/ 375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5 w 2341"/>
                    <a:gd name="T19" fmla="*/ 7 h 585"/>
                    <a:gd name="T20" fmla="*/ 1776 w 2341"/>
                    <a:gd name="T21" fmla="*/ 7 h 585"/>
                    <a:gd name="T22" fmla="*/ 2202 w 2341"/>
                    <a:gd name="T23" fmla="*/ 52 h 585"/>
                    <a:gd name="T24" fmla="*/ 2285 w 2341"/>
                    <a:gd name="T25" fmla="*/ 111 h 585"/>
                    <a:gd name="T26" fmla="*/ 2330 w 2341"/>
                    <a:gd name="T27" fmla="*/ 246 h 585"/>
                    <a:gd name="T28" fmla="*/ 2337 w 2341"/>
                    <a:gd name="T29" fmla="*/ 375 h 585"/>
                    <a:gd name="T30" fmla="*/ 2322 w 2341"/>
                    <a:gd name="T31" fmla="*/ 458 h 585"/>
                    <a:gd name="T32" fmla="*/ 2337 w 2341"/>
                    <a:gd name="T33" fmla="*/ 540 h 585"/>
                    <a:gd name="T34" fmla="*/ 2307 w 2341"/>
                    <a:gd name="T35" fmla="*/ 585 h 585"/>
                    <a:gd name="T36" fmla="*/ 2232 w 2341"/>
                    <a:gd name="T37" fmla="*/ 555 h 585"/>
                    <a:gd name="T38" fmla="*/ 2060 w 2341"/>
                    <a:gd name="T39" fmla="*/ 488 h 585"/>
                    <a:gd name="T40" fmla="*/ 1776 w 2341"/>
                    <a:gd name="T41" fmla="*/ 450 h 585"/>
                    <a:gd name="T42" fmla="*/ 1611 w 2341"/>
                    <a:gd name="T43" fmla="*/ 450 h 585"/>
                    <a:gd name="T44" fmla="*/ 1327 w 2341"/>
                    <a:gd name="T45" fmla="*/ 420 h 585"/>
                    <a:gd name="T46" fmla="*/ 1193 w 2341"/>
                    <a:gd name="T47" fmla="*/ 413 h 585"/>
                    <a:gd name="T48" fmla="*/ 895 w 2341"/>
                    <a:gd name="T49" fmla="*/ 428 h 585"/>
                    <a:gd name="T50" fmla="*/ 671 w 2341"/>
                    <a:gd name="T51" fmla="*/ 413 h 585"/>
                    <a:gd name="T52" fmla="*/ 506 w 2341"/>
                    <a:gd name="T53" fmla="*/ 443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8 w 157"/>
                  <a:gd name="T1" fmla="*/ 8 h 337"/>
                  <a:gd name="T2" fmla="*/ 155 w 157"/>
                  <a:gd name="T3" fmla="*/ 197 h 337"/>
                  <a:gd name="T4" fmla="*/ 140 w 157"/>
                  <a:gd name="T5" fmla="*/ 339 h 337"/>
                  <a:gd name="T6" fmla="*/ 0 w 157"/>
                  <a:gd name="T7" fmla="*/ 0 h 337"/>
                  <a:gd name="T8" fmla="*/ 88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8 h 396"/>
                  <a:gd name="T2" fmla="*/ 105 w 808"/>
                  <a:gd name="T3" fmla="*/ 368 h 396"/>
                  <a:gd name="T4" fmla="*/ 255 w 808"/>
                  <a:gd name="T5" fmla="*/ 308 h 396"/>
                  <a:gd name="T6" fmla="*/ 473 w 808"/>
                  <a:gd name="T7" fmla="*/ 112 h 396"/>
                  <a:gd name="T8" fmla="*/ 307 w 808"/>
                  <a:gd name="T9" fmla="*/ 67 h 396"/>
                  <a:gd name="T10" fmla="*/ 232 w 808"/>
                  <a:gd name="T11" fmla="*/ 22 h 396"/>
                  <a:gd name="T12" fmla="*/ 352 w 808"/>
                  <a:gd name="T13" fmla="*/ 22 h 396"/>
                  <a:gd name="T14" fmla="*/ 526 w 808"/>
                  <a:gd name="T15" fmla="*/ 74 h 396"/>
                  <a:gd name="T16" fmla="*/ 623 w 808"/>
                  <a:gd name="T17" fmla="*/ 0 h 396"/>
                  <a:gd name="T18" fmla="*/ 683 w 808"/>
                  <a:gd name="T19" fmla="*/ 0 h 396"/>
                  <a:gd name="T20" fmla="*/ 578 w 808"/>
                  <a:gd name="T21" fmla="*/ 82 h 396"/>
                  <a:gd name="T22" fmla="*/ 803 w 808"/>
                  <a:gd name="T23" fmla="*/ 134 h 396"/>
                  <a:gd name="T24" fmla="*/ 810 w 808"/>
                  <a:gd name="T25" fmla="*/ 211 h 396"/>
                  <a:gd name="T26" fmla="*/ 518 w 808"/>
                  <a:gd name="T27" fmla="*/ 134 h 396"/>
                  <a:gd name="T28" fmla="*/ 344 w 808"/>
                  <a:gd name="T29" fmla="*/ 293 h 396"/>
                  <a:gd name="T30" fmla="*/ 277 w 808"/>
                  <a:gd name="T31" fmla="*/ 346 h 396"/>
                  <a:gd name="T32" fmla="*/ 157 w 808"/>
                  <a:gd name="T33" fmla="*/ 398 h 396"/>
                  <a:gd name="T34" fmla="*/ 0 w 808"/>
                  <a:gd name="T35" fmla="*/ 368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75787"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75788"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1B97067B-899E-7C4A-B54B-940545C27A79}" type="slidenum">
              <a:rPr lang="en-US"/>
              <a:pPr>
                <a:defRPr/>
              </a:pPr>
              <a:t>‹#›</a:t>
            </a:fld>
            <a:endParaRPr lang="en-US"/>
          </a:p>
        </p:txBody>
      </p:sp>
    </p:spTree>
    <p:extLst>
      <p:ext uri="{BB962C8B-B14F-4D97-AF65-F5344CB8AC3E}">
        <p14:creationId xmlns:p14="http://schemas.microsoft.com/office/powerpoint/2010/main" val="798299899"/>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D259B23-DAF9-DE46-9B9F-3FB6DF44162E}" type="slidenum">
              <a:rPr lang="en-US"/>
              <a:pPr>
                <a:defRPr/>
              </a:pPr>
              <a:t>‹#›</a:t>
            </a:fld>
            <a:endParaRPr lang="en-US"/>
          </a:p>
        </p:txBody>
      </p:sp>
    </p:spTree>
    <p:extLst>
      <p:ext uri="{BB962C8B-B14F-4D97-AF65-F5344CB8AC3E}">
        <p14:creationId xmlns:p14="http://schemas.microsoft.com/office/powerpoint/2010/main" val="4054901786"/>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4E091E0-028A-8D4D-9D8B-D7D12B753BA4}" type="slidenum">
              <a:rPr lang="en-US"/>
              <a:pPr>
                <a:defRPr/>
              </a:pPr>
              <a:t>‹#›</a:t>
            </a:fld>
            <a:endParaRPr lang="en-US"/>
          </a:p>
        </p:txBody>
      </p:sp>
    </p:spTree>
    <p:extLst>
      <p:ext uri="{BB962C8B-B14F-4D97-AF65-F5344CB8AC3E}">
        <p14:creationId xmlns:p14="http://schemas.microsoft.com/office/powerpoint/2010/main" val="436704416"/>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2D6C91C-3396-D446-9A84-2C1428985446}" type="slidenum">
              <a:rPr lang="en-US"/>
              <a:pPr>
                <a:defRPr/>
              </a:pPr>
              <a:t>‹#›</a:t>
            </a:fld>
            <a:endParaRPr lang="en-US"/>
          </a:p>
        </p:txBody>
      </p:sp>
    </p:spTree>
    <p:extLst>
      <p:ext uri="{BB962C8B-B14F-4D97-AF65-F5344CB8AC3E}">
        <p14:creationId xmlns:p14="http://schemas.microsoft.com/office/powerpoint/2010/main" val="2770315000"/>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44C28C4F-998E-A04C-B3D7-B7113ECE9517}" type="slidenum">
              <a:rPr lang="en-US"/>
              <a:pPr>
                <a:defRPr/>
              </a:pPr>
              <a:t>‹#›</a:t>
            </a:fld>
            <a:endParaRPr lang="en-US"/>
          </a:p>
        </p:txBody>
      </p:sp>
    </p:spTree>
    <p:extLst>
      <p:ext uri="{BB962C8B-B14F-4D97-AF65-F5344CB8AC3E}">
        <p14:creationId xmlns:p14="http://schemas.microsoft.com/office/powerpoint/2010/main" val="4026108087"/>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201B03B2-20F0-844D-B828-E5B185DAE104}" type="slidenum">
              <a:rPr lang="en-US"/>
              <a:pPr>
                <a:defRPr/>
              </a:pPr>
              <a:t>‹#›</a:t>
            </a:fld>
            <a:endParaRPr lang="en-US"/>
          </a:p>
        </p:txBody>
      </p:sp>
    </p:spTree>
    <p:extLst>
      <p:ext uri="{BB962C8B-B14F-4D97-AF65-F5344CB8AC3E}">
        <p14:creationId xmlns:p14="http://schemas.microsoft.com/office/powerpoint/2010/main" val="4204718288"/>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5A6B609-0E04-684B-8053-A4CF469128EB}" type="slidenum">
              <a:rPr lang="en-US"/>
              <a:pPr>
                <a:defRPr/>
              </a:pPr>
              <a:t>‹#›</a:t>
            </a:fld>
            <a:endParaRPr lang="en-US"/>
          </a:p>
        </p:txBody>
      </p:sp>
    </p:spTree>
    <p:extLst>
      <p:ext uri="{BB962C8B-B14F-4D97-AF65-F5344CB8AC3E}">
        <p14:creationId xmlns:p14="http://schemas.microsoft.com/office/powerpoint/2010/main" val="178796298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252B09-3269-4D4D-A4DE-96B07E6CB205}" type="slidenum">
              <a:rPr lang="en-US"/>
              <a:pPr>
                <a:defRPr/>
              </a:pPr>
              <a:t>‹#›</a:t>
            </a:fld>
            <a:endParaRPr lang="en-US"/>
          </a:p>
        </p:txBody>
      </p:sp>
    </p:spTree>
    <p:extLst>
      <p:ext uri="{BB962C8B-B14F-4D97-AF65-F5344CB8AC3E}">
        <p14:creationId xmlns:p14="http://schemas.microsoft.com/office/powerpoint/2010/main" val="2806743074"/>
      </p:ext>
    </p:extLst>
  </p:cSld>
  <p:clrMapOvr>
    <a:masterClrMapping/>
  </p:clrMapOvr>
  <p:transition spd="med">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9D2D57D-3A4B-9040-81AB-B8474725E152}" type="slidenum">
              <a:rPr lang="en-US"/>
              <a:pPr>
                <a:defRPr/>
              </a:pPr>
              <a:t>‹#›</a:t>
            </a:fld>
            <a:endParaRPr lang="en-US"/>
          </a:p>
        </p:txBody>
      </p:sp>
    </p:spTree>
    <p:extLst>
      <p:ext uri="{BB962C8B-B14F-4D97-AF65-F5344CB8AC3E}">
        <p14:creationId xmlns:p14="http://schemas.microsoft.com/office/powerpoint/2010/main" val="2835183272"/>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E6B01D0-94A0-2947-ABAA-D141723ADC00}" type="slidenum">
              <a:rPr lang="en-US"/>
              <a:pPr>
                <a:defRPr/>
              </a:pPr>
              <a:t>‹#›</a:t>
            </a:fld>
            <a:endParaRPr lang="en-US"/>
          </a:p>
        </p:txBody>
      </p:sp>
    </p:spTree>
    <p:extLst>
      <p:ext uri="{BB962C8B-B14F-4D97-AF65-F5344CB8AC3E}">
        <p14:creationId xmlns:p14="http://schemas.microsoft.com/office/powerpoint/2010/main" val="17995409"/>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1400703-CDCD-1F4C-AC31-F27A44ED6147}" type="slidenum">
              <a:rPr lang="en-US"/>
              <a:pPr>
                <a:defRPr/>
              </a:pPr>
              <a:t>‹#›</a:t>
            </a:fld>
            <a:endParaRPr lang="en-US"/>
          </a:p>
        </p:txBody>
      </p:sp>
    </p:spTree>
    <p:extLst>
      <p:ext uri="{BB962C8B-B14F-4D97-AF65-F5344CB8AC3E}">
        <p14:creationId xmlns:p14="http://schemas.microsoft.com/office/powerpoint/2010/main" val="3489082545"/>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1C29BB4-91F0-5E4E-B536-14D5DD6DE80A}" type="slidenum">
              <a:rPr lang="en-US"/>
              <a:pPr>
                <a:defRPr/>
              </a:pPr>
              <a:t>‹#›</a:t>
            </a:fld>
            <a:endParaRPr lang="en-US"/>
          </a:p>
        </p:txBody>
      </p:sp>
    </p:spTree>
    <p:extLst>
      <p:ext uri="{BB962C8B-B14F-4D97-AF65-F5344CB8AC3E}">
        <p14:creationId xmlns:p14="http://schemas.microsoft.com/office/powerpoint/2010/main" val="3364329601"/>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8047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289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88584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39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3546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297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42DA2-6B3B-D446-826A-18DA6213E9D2}" type="slidenum">
              <a:rPr lang="en-US"/>
              <a:pPr>
                <a:defRPr/>
              </a:pPr>
              <a:t>‹#›</a:t>
            </a:fld>
            <a:endParaRPr lang="en-US"/>
          </a:p>
        </p:txBody>
      </p:sp>
    </p:spTree>
    <p:extLst>
      <p:ext uri="{BB962C8B-B14F-4D97-AF65-F5344CB8AC3E}">
        <p14:creationId xmlns:p14="http://schemas.microsoft.com/office/powerpoint/2010/main" val="2827552433"/>
      </p:ext>
    </p:extLst>
  </p:cSld>
  <p:clrMapOvr>
    <a:masterClrMapping/>
  </p:clrMapOvr>
  <p:transition spd="med">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445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6352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4356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985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1816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728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6633"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6634"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2DA351DF-8ACC-CA47-8007-90A2E70DCAC0}" type="slidenum">
              <a:rPr lang="en-US"/>
              <a:pPr>
                <a:defRPr/>
              </a:pPr>
              <a:t>‹#›</a:t>
            </a:fld>
            <a:endParaRPr lang="en-US"/>
          </a:p>
        </p:txBody>
      </p:sp>
    </p:spTree>
    <p:extLst>
      <p:ext uri="{BB962C8B-B14F-4D97-AF65-F5344CB8AC3E}">
        <p14:creationId xmlns:p14="http://schemas.microsoft.com/office/powerpoint/2010/main" val="1925492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531A1A0-886F-3542-8D25-6860CF75137F}" type="slidenum">
              <a:rPr lang="en-US"/>
              <a:pPr>
                <a:defRPr/>
              </a:pPr>
              <a:t>‹#›</a:t>
            </a:fld>
            <a:endParaRPr lang="en-US"/>
          </a:p>
        </p:txBody>
      </p:sp>
    </p:spTree>
    <p:extLst>
      <p:ext uri="{BB962C8B-B14F-4D97-AF65-F5344CB8AC3E}">
        <p14:creationId xmlns:p14="http://schemas.microsoft.com/office/powerpoint/2010/main" val="2107242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EF8C694-1899-4F45-A08B-71284A0DDD44}" type="slidenum">
              <a:rPr lang="en-US"/>
              <a:pPr>
                <a:defRPr/>
              </a:pPr>
              <a:t>‹#›</a:t>
            </a:fld>
            <a:endParaRPr lang="en-US"/>
          </a:p>
        </p:txBody>
      </p:sp>
    </p:spTree>
    <p:extLst>
      <p:ext uri="{BB962C8B-B14F-4D97-AF65-F5344CB8AC3E}">
        <p14:creationId xmlns:p14="http://schemas.microsoft.com/office/powerpoint/2010/main" val="3004537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EC07277-D77E-5A4D-BD11-9AC53D343484}" type="slidenum">
              <a:rPr lang="en-US"/>
              <a:pPr>
                <a:defRPr/>
              </a:pPr>
              <a:t>‹#›</a:t>
            </a:fld>
            <a:endParaRPr lang="en-US"/>
          </a:p>
        </p:txBody>
      </p:sp>
    </p:spTree>
    <p:extLst>
      <p:ext uri="{BB962C8B-B14F-4D97-AF65-F5344CB8AC3E}">
        <p14:creationId xmlns:p14="http://schemas.microsoft.com/office/powerpoint/2010/main" val="16713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FA64F0-A4D8-F846-A951-1C7E91CDBF98}" type="slidenum">
              <a:rPr lang="en-US"/>
              <a:pPr>
                <a:defRPr/>
              </a:pPr>
              <a:t>‹#›</a:t>
            </a:fld>
            <a:endParaRPr lang="en-US"/>
          </a:p>
        </p:txBody>
      </p:sp>
    </p:spTree>
    <p:extLst>
      <p:ext uri="{BB962C8B-B14F-4D97-AF65-F5344CB8AC3E}">
        <p14:creationId xmlns:p14="http://schemas.microsoft.com/office/powerpoint/2010/main" val="196521040"/>
      </p:ext>
    </p:extLst>
  </p:cSld>
  <p:clrMapOvr>
    <a:masterClrMapping/>
  </p:clrMapOvr>
  <p:transition spd="med">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D5F96C67-6E54-0A45-9E19-37716D1BE634}" type="slidenum">
              <a:rPr lang="en-US"/>
              <a:pPr>
                <a:defRPr/>
              </a:pPr>
              <a:t>‹#›</a:t>
            </a:fld>
            <a:endParaRPr lang="en-US"/>
          </a:p>
        </p:txBody>
      </p:sp>
    </p:spTree>
    <p:extLst>
      <p:ext uri="{BB962C8B-B14F-4D97-AF65-F5344CB8AC3E}">
        <p14:creationId xmlns:p14="http://schemas.microsoft.com/office/powerpoint/2010/main" val="237888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D66A3637-E197-5447-89BE-DC59CE75B82B}" type="slidenum">
              <a:rPr lang="en-US"/>
              <a:pPr>
                <a:defRPr/>
              </a:pPr>
              <a:t>‹#›</a:t>
            </a:fld>
            <a:endParaRPr lang="en-US"/>
          </a:p>
        </p:txBody>
      </p:sp>
    </p:spTree>
    <p:extLst>
      <p:ext uri="{BB962C8B-B14F-4D97-AF65-F5344CB8AC3E}">
        <p14:creationId xmlns:p14="http://schemas.microsoft.com/office/powerpoint/2010/main" val="155778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9EE640F2-FDD8-344B-88B2-49B275633BCD}" type="slidenum">
              <a:rPr lang="en-US"/>
              <a:pPr>
                <a:defRPr/>
              </a:pPr>
              <a:t>‹#›</a:t>
            </a:fld>
            <a:endParaRPr lang="en-US"/>
          </a:p>
        </p:txBody>
      </p:sp>
    </p:spTree>
    <p:extLst>
      <p:ext uri="{BB962C8B-B14F-4D97-AF65-F5344CB8AC3E}">
        <p14:creationId xmlns:p14="http://schemas.microsoft.com/office/powerpoint/2010/main" val="875946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ADDE709-366C-4145-A8B7-4343A98618AD}" type="slidenum">
              <a:rPr lang="en-US"/>
              <a:pPr>
                <a:defRPr/>
              </a:pPr>
              <a:t>‹#›</a:t>
            </a:fld>
            <a:endParaRPr lang="en-US"/>
          </a:p>
        </p:txBody>
      </p:sp>
    </p:spTree>
    <p:extLst>
      <p:ext uri="{BB962C8B-B14F-4D97-AF65-F5344CB8AC3E}">
        <p14:creationId xmlns:p14="http://schemas.microsoft.com/office/powerpoint/2010/main" val="3147580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9EA4587-16BA-B34A-9431-E79365559DF5}" type="slidenum">
              <a:rPr lang="en-US"/>
              <a:pPr>
                <a:defRPr/>
              </a:pPr>
              <a:t>‹#›</a:t>
            </a:fld>
            <a:endParaRPr lang="en-US"/>
          </a:p>
        </p:txBody>
      </p:sp>
    </p:spTree>
    <p:extLst>
      <p:ext uri="{BB962C8B-B14F-4D97-AF65-F5344CB8AC3E}">
        <p14:creationId xmlns:p14="http://schemas.microsoft.com/office/powerpoint/2010/main" val="2989361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F496B6C-72BD-9440-B372-5E62AB41E003}" type="slidenum">
              <a:rPr lang="en-US"/>
              <a:pPr>
                <a:defRPr/>
              </a:pPr>
              <a:t>‹#›</a:t>
            </a:fld>
            <a:endParaRPr lang="en-US"/>
          </a:p>
        </p:txBody>
      </p:sp>
    </p:spTree>
    <p:extLst>
      <p:ext uri="{BB962C8B-B14F-4D97-AF65-F5344CB8AC3E}">
        <p14:creationId xmlns:p14="http://schemas.microsoft.com/office/powerpoint/2010/main" val="2865643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1A44D89-CC75-764D-B846-81F5EAB06189}" type="slidenum">
              <a:rPr lang="en-US"/>
              <a:pPr>
                <a:defRPr/>
              </a:pPr>
              <a:t>‹#›</a:t>
            </a:fld>
            <a:endParaRPr lang="en-US"/>
          </a:p>
        </p:txBody>
      </p:sp>
    </p:spTree>
    <p:extLst>
      <p:ext uri="{BB962C8B-B14F-4D97-AF65-F5344CB8AC3E}">
        <p14:creationId xmlns:p14="http://schemas.microsoft.com/office/powerpoint/2010/main" val="1128824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D65AC-F07F-6745-BBFE-EF17AD19DCAB}" type="slidenum">
              <a:rPr lang="en-US"/>
              <a:pPr>
                <a:defRPr/>
              </a:pPr>
              <a:t>‹#›</a:t>
            </a:fld>
            <a:endParaRPr lang="en-US"/>
          </a:p>
        </p:txBody>
      </p:sp>
    </p:spTree>
    <p:extLst>
      <p:ext uri="{BB962C8B-B14F-4D97-AF65-F5344CB8AC3E}">
        <p14:creationId xmlns:p14="http://schemas.microsoft.com/office/powerpoint/2010/main" val="1781964466"/>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BD2F16-3A2B-C249-934E-5810B2C389EF}" type="slidenum">
              <a:rPr lang="en-US"/>
              <a:pPr>
                <a:defRPr/>
              </a:pPr>
              <a:t>‹#›</a:t>
            </a:fld>
            <a:endParaRPr lang="en-US"/>
          </a:p>
        </p:txBody>
      </p:sp>
    </p:spTree>
    <p:extLst>
      <p:ext uri="{BB962C8B-B14F-4D97-AF65-F5344CB8AC3E}">
        <p14:creationId xmlns:p14="http://schemas.microsoft.com/office/powerpoint/2010/main" val="33719204"/>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208A72-E4D0-584E-9B6D-B248C904CFC0}" type="slidenum">
              <a:rPr lang="en-US"/>
              <a:pPr>
                <a:defRPr/>
              </a:pPr>
              <a:t>‹#›</a:t>
            </a:fld>
            <a:endParaRPr lang="en-US"/>
          </a:p>
        </p:txBody>
      </p:sp>
    </p:spTree>
    <p:extLst>
      <p:ext uri="{BB962C8B-B14F-4D97-AF65-F5344CB8AC3E}">
        <p14:creationId xmlns:p14="http://schemas.microsoft.com/office/powerpoint/2010/main" val="2562197156"/>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2E29A5-923C-8346-8455-D82351253A47}" type="slidenum">
              <a:rPr lang="en-US"/>
              <a:pPr>
                <a:defRPr/>
              </a:pPr>
              <a:t>‹#›</a:t>
            </a:fld>
            <a:endParaRPr lang="en-US"/>
          </a:p>
        </p:txBody>
      </p:sp>
    </p:spTree>
    <p:extLst>
      <p:ext uri="{BB962C8B-B14F-4D97-AF65-F5344CB8AC3E}">
        <p14:creationId xmlns:p14="http://schemas.microsoft.com/office/powerpoint/2010/main" val="2368364914"/>
      </p:ext>
    </p:extLst>
  </p:cSld>
  <p:clrMapOvr>
    <a:masterClrMapping/>
  </p:clrMapOvr>
  <p:transition spd="med">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2FEF00-7AFA-A845-8A7C-67D9335C396A}" type="slidenum">
              <a:rPr lang="en-US"/>
              <a:pPr>
                <a:defRPr/>
              </a:pPr>
              <a:t>‹#›</a:t>
            </a:fld>
            <a:endParaRPr lang="en-US"/>
          </a:p>
        </p:txBody>
      </p:sp>
    </p:spTree>
    <p:extLst>
      <p:ext uri="{BB962C8B-B14F-4D97-AF65-F5344CB8AC3E}">
        <p14:creationId xmlns:p14="http://schemas.microsoft.com/office/powerpoint/2010/main" val="2493922947"/>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5EC5B3-B08B-B64C-A593-E331EEF19826}" type="slidenum">
              <a:rPr lang="en-US"/>
              <a:pPr>
                <a:defRPr/>
              </a:pPr>
              <a:t>‹#›</a:t>
            </a:fld>
            <a:endParaRPr lang="en-US"/>
          </a:p>
        </p:txBody>
      </p:sp>
    </p:spTree>
    <p:extLst>
      <p:ext uri="{BB962C8B-B14F-4D97-AF65-F5344CB8AC3E}">
        <p14:creationId xmlns:p14="http://schemas.microsoft.com/office/powerpoint/2010/main" val="3616314719"/>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911C-A008-A54D-B446-734EAF113DAE}" type="slidenum">
              <a:rPr lang="en-US"/>
              <a:pPr>
                <a:defRPr/>
              </a:pPr>
              <a:t>‹#›</a:t>
            </a:fld>
            <a:endParaRPr lang="en-US"/>
          </a:p>
        </p:txBody>
      </p:sp>
    </p:spTree>
    <p:extLst>
      <p:ext uri="{BB962C8B-B14F-4D97-AF65-F5344CB8AC3E}">
        <p14:creationId xmlns:p14="http://schemas.microsoft.com/office/powerpoint/2010/main" val="2300954797"/>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5A6A3D-AA10-E742-899D-FC92E52250CF}" type="slidenum">
              <a:rPr lang="en-US"/>
              <a:pPr>
                <a:defRPr/>
              </a:pPr>
              <a:t>‹#›</a:t>
            </a:fld>
            <a:endParaRPr lang="en-US"/>
          </a:p>
        </p:txBody>
      </p:sp>
    </p:spTree>
    <p:extLst>
      <p:ext uri="{BB962C8B-B14F-4D97-AF65-F5344CB8AC3E}">
        <p14:creationId xmlns:p14="http://schemas.microsoft.com/office/powerpoint/2010/main" val="4229449756"/>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65B38C-91DA-BB49-A7A6-10AD546B0757}" type="slidenum">
              <a:rPr lang="en-US"/>
              <a:pPr>
                <a:defRPr/>
              </a:pPr>
              <a:t>‹#›</a:t>
            </a:fld>
            <a:endParaRPr lang="en-US"/>
          </a:p>
        </p:txBody>
      </p:sp>
    </p:spTree>
    <p:extLst>
      <p:ext uri="{BB962C8B-B14F-4D97-AF65-F5344CB8AC3E}">
        <p14:creationId xmlns:p14="http://schemas.microsoft.com/office/powerpoint/2010/main" val="4139636394"/>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0A86B0-8B24-7E43-8677-E17EE738E33A}" type="slidenum">
              <a:rPr lang="en-US"/>
              <a:pPr>
                <a:defRPr/>
              </a:pPr>
              <a:t>‹#›</a:t>
            </a:fld>
            <a:endParaRPr lang="en-US"/>
          </a:p>
        </p:txBody>
      </p:sp>
    </p:spTree>
    <p:extLst>
      <p:ext uri="{BB962C8B-B14F-4D97-AF65-F5344CB8AC3E}">
        <p14:creationId xmlns:p14="http://schemas.microsoft.com/office/powerpoint/2010/main" val="504830205"/>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C8A2C6-1512-C645-AF57-3B44D02D01C7}" type="slidenum">
              <a:rPr lang="en-US"/>
              <a:pPr>
                <a:defRPr/>
              </a:pPr>
              <a:t>‹#›</a:t>
            </a:fld>
            <a:endParaRPr lang="en-US"/>
          </a:p>
        </p:txBody>
      </p:sp>
    </p:spTree>
    <p:extLst>
      <p:ext uri="{BB962C8B-B14F-4D97-AF65-F5344CB8AC3E}">
        <p14:creationId xmlns:p14="http://schemas.microsoft.com/office/powerpoint/2010/main" val="784411008"/>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9C48DD-CEBC-104C-8D2F-1EA4864E2577}" type="slidenum">
              <a:rPr lang="en-US"/>
              <a:pPr>
                <a:defRPr/>
              </a:pPr>
              <a:t>‹#›</a:t>
            </a:fld>
            <a:endParaRPr lang="en-US"/>
          </a:p>
        </p:txBody>
      </p:sp>
    </p:spTree>
    <p:extLst>
      <p:ext uri="{BB962C8B-B14F-4D97-AF65-F5344CB8AC3E}">
        <p14:creationId xmlns:p14="http://schemas.microsoft.com/office/powerpoint/2010/main" val="3928097990"/>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22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E49E3C6-D82E-7249-93A0-CC29CB0CA872}" type="slidenum">
              <a:rPr lang="en-US"/>
              <a:pPr>
                <a:defRPr/>
              </a:pPr>
              <a:t>‹#›</a:t>
            </a:fld>
            <a:endParaRPr lang="en-US"/>
          </a:p>
        </p:txBody>
      </p:sp>
    </p:spTree>
    <p:extLst>
      <p:ext uri="{BB962C8B-B14F-4D97-AF65-F5344CB8AC3E}">
        <p14:creationId xmlns:p14="http://schemas.microsoft.com/office/powerpoint/2010/main" val="2282844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F6F8590-9E17-4C4A-ACFC-A597446A1FB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836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74B50D-21CD-F64F-A64F-DB0C32840B34}" type="slidenum">
              <a:rPr lang="en-US"/>
              <a:pPr>
                <a:defRPr/>
              </a:pPr>
              <a:t>‹#›</a:t>
            </a:fld>
            <a:endParaRPr lang="en-US"/>
          </a:p>
        </p:txBody>
      </p:sp>
    </p:spTree>
    <p:extLst>
      <p:ext uri="{BB962C8B-B14F-4D97-AF65-F5344CB8AC3E}">
        <p14:creationId xmlns:p14="http://schemas.microsoft.com/office/powerpoint/2010/main" val="2382504314"/>
      </p:ext>
    </p:extLst>
  </p:cSld>
  <p:clrMapOvr>
    <a:masterClrMapping/>
  </p:clrMapOvr>
  <p:transition spd="med">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9681F26-DD59-C34E-AA11-5997BD6998F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343204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A29E94-5ABD-9F46-875B-1C893BDCB58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1486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7486D7C-C7E1-7F4F-9190-F243DE9E033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7630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8942E6C1-41C4-2D41-B6BC-3C90023B8E9B}"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38823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27CCBC4-F850-2245-A03D-589A012D4AC4}"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5000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C7C14A4-3022-3E45-9199-275E89D3F7A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11981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ECE4943-9ECB-A548-8E9E-1F92B8D36B1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04936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C0ADAE9-C50F-D54B-AF39-A9425A65B3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26379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AAA817A-CBE0-014B-945C-10B3CA5FC8B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995786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b="1">
                <a:solidFill>
                  <a:schemeClr val="tx2"/>
                </a:solidFill>
                <a:latin typeface="Times" pitchFamily="-112" charset="0"/>
                <a:ea typeface="ＭＳ Ｐゴシック" pitchFamily="-112" charset="-128"/>
                <a:cs typeface="ＭＳ Ｐゴシック" pitchFamily="-112" charset="-128"/>
              </a:rPr>
              <a:t> DRESSING</a:t>
            </a:r>
          </a:p>
          <a:p>
            <a:pPr>
              <a:defRPr/>
            </a:pPr>
            <a:r>
              <a:rPr lang="en-US" sz="2000" b="1">
                <a:solidFill>
                  <a:schemeClr val="tx2"/>
                </a:solidFill>
                <a:latin typeface="Times" pitchFamily="-112" charset="0"/>
                <a:ea typeface="ＭＳ Ｐゴシック" pitchFamily="-112" charset="-128"/>
                <a:cs typeface="ＭＳ Ｐゴシック" pitchFamily="-112" charset="-128"/>
              </a:rPr>
              <a:t>        THE                                    </a:t>
            </a:r>
          </a:p>
          <a:p>
            <a:pPr>
              <a:defRPr/>
            </a:pPr>
            <a:r>
              <a:rPr lang="en-US" sz="2000" b="1">
                <a:solidFill>
                  <a:schemeClr val="tx2"/>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773302998"/>
      </p:ext>
    </p:extLst>
  </p:cSld>
  <p:clrMapOvr>
    <a:masterClrMapping/>
  </p:clrMapOvr>
  <p:transitio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B03068-ADC1-E14E-BCE6-EED1746F913F}" type="slidenum">
              <a:rPr lang="en-US"/>
              <a:pPr>
                <a:defRPr/>
              </a:pPr>
              <a:t>‹#›</a:t>
            </a:fld>
            <a:endParaRPr lang="en-US"/>
          </a:p>
        </p:txBody>
      </p:sp>
    </p:spTree>
    <p:extLst>
      <p:ext uri="{BB962C8B-B14F-4D97-AF65-F5344CB8AC3E}">
        <p14:creationId xmlns:p14="http://schemas.microsoft.com/office/powerpoint/2010/main" val="3829671383"/>
      </p:ext>
    </p:extLst>
  </p:cSld>
  <p:clrMapOvr>
    <a:masterClrMapping/>
  </p:clrMapOvr>
  <p:transition spd="med">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7612575"/>
      </p:ext>
    </p:extLst>
  </p:cSld>
  <p:clrMapOvr>
    <a:masterClrMapping/>
  </p:clrMapOvr>
  <p:transition spd="med">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56568802"/>
      </p:ext>
    </p:extLst>
  </p:cSld>
  <p:clrMapOvr>
    <a:masterClrMapping/>
  </p:clrMapOvr>
  <p:transition spd="med">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111373"/>
      </p:ext>
    </p:extLst>
  </p:cSld>
  <p:clrMapOvr>
    <a:masterClrMapping/>
  </p:clrMapOvr>
  <p:transition spd="med">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692935"/>
      </p:ext>
    </p:extLst>
  </p:cSld>
  <p:clrMapOvr>
    <a:masterClrMapping/>
  </p:clrMapOvr>
  <p:transition spd="med">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102923242"/>
      </p:ext>
    </p:extLst>
  </p:cSld>
  <p:clrMapOvr>
    <a:masterClrMapping/>
  </p:clrMapOvr>
  <p:transition spd="med">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391901"/>
      </p:ext>
    </p:extLst>
  </p:cSld>
  <p:clrMapOvr>
    <a:masterClrMapping/>
  </p:clrMapOvr>
  <p:transition spd="med">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2088765"/>
      </p:ext>
    </p:extLst>
  </p:cSld>
  <p:clrMapOvr>
    <a:masterClrMapping/>
  </p:clrMapOvr>
  <p:transition spd="med">
    <p:cu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1075174"/>
      </p:ext>
    </p:extLst>
  </p:cSld>
  <p:clrMapOvr>
    <a:masterClrMapping/>
  </p:clrMapOvr>
  <p:transition spd="med">
    <p:cu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798363"/>
      </p:ext>
    </p:extLst>
  </p:cSld>
  <p:clrMapOvr>
    <a:masterClrMapping/>
  </p:clrMapOvr>
  <p:transition spd="med">
    <p:cu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3269448"/>
      </p:ext>
    </p:extLst>
  </p:cSld>
  <p:clrMapOvr>
    <a:masterClrMapping/>
  </p:clrMapOvr>
  <p:transitio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3009EE-8C1C-CB47-8EDD-DC4B496F587C}" type="slidenum">
              <a:rPr lang="en-US"/>
              <a:pPr>
                <a:defRPr/>
              </a:pPr>
              <a:t>‹#›</a:t>
            </a:fld>
            <a:endParaRPr lang="en-US"/>
          </a:p>
        </p:txBody>
      </p:sp>
    </p:spTree>
    <p:extLst>
      <p:ext uri="{BB962C8B-B14F-4D97-AF65-F5344CB8AC3E}">
        <p14:creationId xmlns:p14="http://schemas.microsoft.com/office/powerpoint/2010/main" val="3859540221"/>
      </p:ext>
    </p:extLst>
  </p:cSld>
  <p:clrMapOvr>
    <a:masterClrMapping/>
  </p:clrMapOvr>
  <p:transition spd="med">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6645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DCA89E65-2425-AA4B-8410-239E3C6490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3902075"/>
            <a:ext cx="3400425" cy="2949575"/>
            <a:chOff x="0" y="2458"/>
            <a:chExt cx="2142" cy="1858"/>
          </a:xfrm>
        </p:grpSpPr>
        <p:sp>
          <p:nvSpPr>
            <p:cNvPr id="962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62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62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62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3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9626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626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itchFamily="-112" charset="0"/>
                <a:ea typeface="ＭＳ Ｐゴシック" pitchFamily="-112" charset="-128"/>
                <a:cs typeface="ＭＳ Ｐゴシック" pitchFamily="-112" charset="-128"/>
              </a:defRPr>
            </a:lvl1pPr>
          </a:lstStyle>
          <a:p>
            <a:pPr>
              <a:defRPr/>
            </a:pPr>
            <a:endParaRPr lang="en-US"/>
          </a:p>
        </p:txBody>
      </p:sp>
      <p:sp>
        <p:nvSpPr>
          <p:cNvPr id="9626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pitchFamily="-112" charset="0"/>
                <a:ea typeface="ＭＳ Ｐゴシック" pitchFamily="-112" charset="-128"/>
                <a:cs typeface="ＭＳ Ｐゴシック" pitchFamily="-112" charset="-128"/>
              </a:defRPr>
            </a:lvl1pPr>
          </a:lstStyle>
          <a:p>
            <a:pPr>
              <a:defRPr/>
            </a:pPr>
            <a:endParaRPr lang="en-US"/>
          </a:p>
        </p:txBody>
      </p:sp>
      <p:sp>
        <p:nvSpPr>
          <p:cNvPr id="9627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F2A807F1-C614-1046-BE1B-DEA2A2FCF6F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32"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12" charset="-128"/>
        </a:defRPr>
      </a:lvl5pPr>
      <a:lvl6pPr marL="25146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6pPr>
      <a:lvl7pPr marL="29718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7pPr>
      <a:lvl8pPr marL="34290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8pPr>
      <a:lvl9pPr marL="38862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5602" name="Freeform 2"/>
          <p:cNvSpPr>
            <a:spLocks/>
          </p:cNvSpPr>
          <p:nvPr/>
        </p:nvSpPr>
        <p:spPr bwMode="auto">
          <a:xfrm>
            <a:off x="-23813" y="1763713"/>
            <a:ext cx="6899276" cy="171450"/>
          </a:xfrm>
          <a:custGeom>
            <a:avLst/>
            <a:gdLst>
              <a:gd name="T0" fmla="*/ 2147483647 w 4346"/>
              <a:gd name="T1" fmla="*/ 25201563 h 108"/>
              <a:gd name="T2" fmla="*/ 2147483647 w 4346"/>
              <a:gd name="T3" fmla="*/ 42843450 h 108"/>
              <a:gd name="T4" fmla="*/ 2147483647 w 4346"/>
              <a:gd name="T5" fmla="*/ 75604688 h 108"/>
              <a:gd name="T6" fmla="*/ 2147483647 w 4346"/>
              <a:gd name="T7" fmla="*/ 126007813 h 108"/>
              <a:gd name="T8" fmla="*/ 2147483647 w 4346"/>
              <a:gd name="T9" fmla="*/ 183972200 h 108"/>
              <a:gd name="T10" fmla="*/ 2147483647 w 4346"/>
              <a:gd name="T11" fmla="*/ 224294700 h 108"/>
              <a:gd name="T12" fmla="*/ 2147483647 w 4346"/>
              <a:gd name="T13" fmla="*/ 249496263 h 108"/>
              <a:gd name="T14" fmla="*/ 2147483647 w 4346"/>
              <a:gd name="T15" fmla="*/ 249496263 h 108"/>
              <a:gd name="T16" fmla="*/ 2147483647 w 4346"/>
              <a:gd name="T17" fmla="*/ 236894688 h 108"/>
              <a:gd name="T18" fmla="*/ 2147483647 w 4346"/>
              <a:gd name="T19" fmla="*/ 236894688 h 108"/>
              <a:gd name="T20" fmla="*/ 2147483647 w 4346"/>
              <a:gd name="T21" fmla="*/ 246975313 h 108"/>
              <a:gd name="T22" fmla="*/ 1655743690 w 4346"/>
              <a:gd name="T23" fmla="*/ 257055938 h 108"/>
              <a:gd name="T24" fmla="*/ 2520950 w 4346"/>
              <a:gd name="T25" fmla="*/ 234375325 h 108"/>
              <a:gd name="T26" fmla="*/ 0 w 4346"/>
              <a:gd name="T27" fmla="*/ 32762825 h 108"/>
              <a:gd name="T28" fmla="*/ 1655743690 w 4346"/>
              <a:gd name="T29" fmla="*/ 30241875 h 108"/>
              <a:gd name="T30" fmla="*/ 2147483647 w 4346"/>
              <a:gd name="T31" fmla="*/ 17641888 h 108"/>
              <a:gd name="T32" fmla="*/ 2147483647 w 4346"/>
              <a:gd name="T33" fmla="*/ 22682200 h 108"/>
              <a:gd name="T34" fmla="*/ 2147483647 w 4346"/>
              <a:gd name="T35" fmla="*/ 20161250 h 108"/>
              <a:gd name="T36" fmla="*/ 2147483647 w 4346"/>
              <a:gd name="T37" fmla="*/ 25201563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03" name="Freeform 3"/>
          <p:cNvSpPr>
            <a:spLocks/>
          </p:cNvSpPr>
          <p:nvPr/>
        </p:nvSpPr>
        <p:spPr bwMode="auto">
          <a:xfrm>
            <a:off x="198438" y="152400"/>
            <a:ext cx="715962" cy="6400800"/>
          </a:xfrm>
          <a:custGeom>
            <a:avLst/>
            <a:gdLst>
              <a:gd name="T0" fmla="*/ 56539916 w 883"/>
              <a:gd name="T1" fmla="*/ 2147483647 h 4115"/>
              <a:gd name="T2" fmla="*/ 51937651 w 883"/>
              <a:gd name="T3" fmla="*/ 2147483647 h 4115"/>
              <a:gd name="T4" fmla="*/ 42076349 w 883"/>
              <a:gd name="T5" fmla="*/ 2147483647 h 4115"/>
              <a:gd name="T6" fmla="*/ 66402029 w 883"/>
              <a:gd name="T7" fmla="*/ 2147483647 h 4115"/>
              <a:gd name="T8" fmla="*/ 51937651 w 883"/>
              <a:gd name="T9" fmla="*/ 2147483647 h 4115"/>
              <a:gd name="T10" fmla="*/ 22352934 w 883"/>
              <a:gd name="T11" fmla="*/ 1575105442 h 4115"/>
              <a:gd name="T12" fmla="*/ 12491631 w 883"/>
              <a:gd name="T13" fmla="*/ 687142601 h 4115"/>
              <a:gd name="T14" fmla="*/ 32215047 w 883"/>
              <a:gd name="T15" fmla="*/ 108878930 h 4115"/>
              <a:gd name="T16" fmla="*/ 80865597 w 883"/>
              <a:gd name="T17" fmla="*/ 36292458 h 4115"/>
              <a:gd name="T18" fmla="*/ 159758447 w 883"/>
              <a:gd name="T19" fmla="*/ 89522538 h 4115"/>
              <a:gd name="T20" fmla="*/ 233392260 w 883"/>
              <a:gd name="T21" fmla="*/ 36292458 h 4115"/>
              <a:gd name="T22" fmla="*/ 336610791 w 883"/>
              <a:gd name="T23" fmla="*/ 16936066 h 4115"/>
              <a:gd name="T24" fmla="*/ 464812585 w 883"/>
              <a:gd name="T25" fmla="*/ 145171388 h 4115"/>
              <a:gd name="T26" fmla="*/ 523982830 w 883"/>
              <a:gd name="T27" fmla="*/ 343571301 h 4115"/>
              <a:gd name="T28" fmla="*/ 518722983 w 883"/>
              <a:gd name="T29" fmla="*/ 776665139 h 4115"/>
              <a:gd name="T30" fmla="*/ 528585096 w 883"/>
              <a:gd name="T31" fmla="*/ 1592043063 h 4115"/>
              <a:gd name="T32" fmla="*/ 558169813 w 883"/>
              <a:gd name="T33" fmla="*/ 2147483647 h 4115"/>
              <a:gd name="T34" fmla="*/ 548307700 w 883"/>
              <a:gd name="T35" fmla="*/ 2147483647 h 4115"/>
              <a:gd name="T36" fmla="*/ 533844133 w 883"/>
              <a:gd name="T37" fmla="*/ 2147483647 h 4115"/>
              <a:gd name="T38" fmla="*/ 577893228 w 883"/>
              <a:gd name="T39" fmla="*/ 2147483647 h 4115"/>
              <a:gd name="T40" fmla="*/ 548307700 w 883"/>
              <a:gd name="T41" fmla="*/ 2147483647 h 4115"/>
              <a:gd name="T42" fmla="*/ 553567548 w 883"/>
              <a:gd name="T43" fmla="*/ 2147483647 h 4115"/>
              <a:gd name="T44" fmla="*/ 523982830 w 883"/>
              <a:gd name="T45" fmla="*/ 2147483647 h 4115"/>
              <a:gd name="T46" fmla="*/ 410902187 w 883"/>
              <a:gd name="T47" fmla="*/ 2147483647 h 4115"/>
              <a:gd name="T48" fmla="*/ 282700393 w 883"/>
              <a:gd name="T49" fmla="*/ 2147483647 h 4115"/>
              <a:gd name="T50" fmla="*/ 165018295 w 883"/>
              <a:gd name="T51" fmla="*/ 2147483647 h 4115"/>
              <a:gd name="T52" fmla="*/ 80865597 w 883"/>
              <a:gd name="T53" fmla="*/ 2147483647 h 4115"/>
              <a:gd name="T54" fmla="*/ 12491631 w 883"/>
              <a:gd name="T55" fmla="*/ 2147483647 h 4115"/>
              <a:gd name="T56" fmla="*/ 7231784 w 883"/>
              <a:gd name="T57" fmla="*/ 2147483647 h 4115"/>
              <a:gd name="T58" fmla="*/ 42076349 w 883"/>
              <a:gd name="T59" fmla="*/ 2147483647 h 4115"/>
              <a:gd name="T60" fmla="*/ 56539916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5604" name="Freeform 4"/>
          <p:cNvSpPr>
            <a:spLocks/>
          </p:cNvSpPr>
          <p:nvPr/>
        </p:nvSpPr>
        <p:spPr bwMode="invGray">
          <a:xfrm>
            <a:off x="323850" y="1157288"/>
            <a:ext cx="152400" cy="914400"/>
          </a:xfrm>
          <a:custGeom>
            <a:avLst/>
            <a:gdLst>
              <a:gd name="T0" fmla="*/ 176592807 w 110"/>
              <a:gd name="T1" fmla="*/ 0 h 842"/>
              <a:gd name="T2" fmla="*/ 155478480 w 110"/>
              <a:gd name="T3" fmla="*/ 200492517 h 842"/>
              <a:gd name="T4" fmla="*/ 97893447 w 110"/>
              <a:gd name="T5" fmla="*/ 426930319 h 842"/>
              <a:gd name="T6" fmla="*/ 142042342 w 110"/>
              <a:gd name="T7" fmla="*/ 635677414 h 842"/>
              <a:gd name="T8" fmla="*/ 168914618 w 110"/>
              <a:gd name="T9" fmla="*/ 836169931 h 842"/>
              <a:gd name="T10" fmla="*/ 211143273 w 110"/>
              <a:gd name="T11" fmla="*/ 993025368 h 842"/>
              <a:gd name="T12" fmla="*/ 155478480 w 110"/>
              <a:gd name="T13" fmla="*/ 905752295 h 842"/>
              <a:gd name="T14" fmla="*/ 113249825 w 110"/>
              <a:gd name="T15" fmla="*/ 844425594 h 842"/>
              <a:gd name="T16" fmla="*/ 55664793 w 110"/>
              <a:gd name="T17" fmla="*/ 705259779 h 842"/>
              <a:gd name="T18" fmla="*/ 0 w 110"/>
              <a:gd name="T19" fmla="*/ 488257020 h 842"/>
              <a:gd name="T20" fmla="*/ 42228655 w 110"/>
              <a:gd name="T21" fmla="*/ 296020167 h 842"/>
              <a:gd name="T22" fmla="*/ 97893447 w 110"/>
              <a:gd name="T23" fmla="*/ 95528736 h 842"/>
              <a:gd name="T24" fmla="*/ 17659280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05"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2560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7476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7476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Comic Sans MS" charset="0"/>
              </a:defRPr>
            </a:lvl1pPr>
          </a:lstStyle>
          <a:p>
            <a:pPr>
              <a:defRPr/>
            </a:pPr>
            <a:fld id="{6E18F965-3578-D241-A17F-176648A683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3"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2" charset="0"/>
        </a:defRPr>
      </a:lvl6pPr>
      <a:lvl7pPr marL="914400" algn="l" rtl="0" fontAlgn="base">
        <a:spcBef>
          <a:spcPct val="0"/>
        </a:spcBef>
        <a:spcAft>
          <a:spcPct val="0"/>
        </a:spcAft>
        <a:defRPr sz="4300">
          <a:solidFill>
            <a:schemeClr val="tx2"/>
          </a:solidFill>
          <a:latin typeface="Comic Sans MS" pitchFamily="-112" charset="0"/>
        </a:defRPr>
      </a:lvl7pPr>
      <a:lvl8pPr marL="1371600" algn="l" rtl="0" fontAlgn="base">
        <a:spcBef>
          <a:spcPct val="0"/>
        </a:spcBef>
        <a:spcAft>
          <a:spcPct val="0"/>
        </a:spcAft>
        <a:defRPr sz="4300">
          <a:solidFill>
            <a:schemeClr val="tx2"/>
          </a:solidFill>
          <a:latin typeface="Comic Sans MS" pitchFamily="-112" charset="0"/>
        </a:defRPr>
      </a:lvl8pPr>
      <a:lvl9pPr marL="1828800" algn="l" rtl="0" fontAlgn="base">
        <a:spcBef>
          <a:spcPct val="0"/>
        </a:spcBef>
        <a:spcAft>
          <a:spcPct val="0"/>
        </a:spcAft>
        <a:defRPr sz="4300">
          <a:solidFill>
            <a:schemeClr val="tx2"/>
          </a:solidFill>
          <a:latin typeface="Comic Sans MS" pitchFamily="-112"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2"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5588" cy="6845300"/>
            <a:chOff x="0" y="0"/>
            <a:chExt cx="5761" cy="4312"/>
          </a:xfrm>
        </p:grpSpPr>
        <p:sp>
          <p:nvSpPr>
            <p:cNvPr id="37893"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useBgFill="1">
          <p:nvSpPr>
            <p:cNvPr id="37894"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37891"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7892"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8914"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15"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16"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17"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18"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19"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0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21"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1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ＭＳ Ｐゴシック" pitchFamily="-112" charset="-128"/>
                <a:cs typeface="ＭＳ Ｐゴシック" pitchFamily="-112" charset="-128"/>
              </a:defRPr>
            </a:lvl1pPr>
          </a:lstStyle>
          <a:p>
            <a:pPr>
              <a:defRPr/>
            </a:pPr>
            <a:endParaRPr lang="en-US"/>
          </a:p>
        </p:txBody>
      </p:sp>
      <p:sp>
        <p:nvSpPr>
          <p:cNvPr id="2561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ＭＳ Ｐゴシック" pitchFamily="-112" charset="-128"/>
                <a:cs typeface="ＭＳ Ｐゴシック" pitchFamily="-112" charset="-128"/>
              </a:defRPr>
            </a:lvl1pPr>
          </a:lstStyle>
          <a:p>
            <a:pPr>
              <a:defRPr/>
            </a:pPr>
            <a:endParaRPr lang="en-US"/>
          </a:p>
        </p:txBody>
      </p:sp>
      <p:sp>
        <p:nvSpPr>
          <p:cNvPr id="2561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Times New Roman" charset="0"/>
              </a:defRPr>
            </a:lvl1pPr>
          </a:lstStyle>
          <a:p>
            <a:pPr>
              <a:defRPr/>
            </a:pPr>
            <a:fld id="{0D04909A-1566-654B-97A1-44E31B1D8A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4"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C92F2F8A-F5A2-8F42-8D76-8D2DE2B6C2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EBED9E-930C-684B-88F6-E09B4C5AA974}" type="slidenum">
              <a:rPr lang="en-US"/>
              <a:pPr>
                <a:defRPr/>
              </a:pPr>
              <a:t>‹#›</a:t>
            </a:fld>
            <a:endParaRPr lang="en-US"/>
          </a:p>
        </p:txBody>
      </p:sp>
      <p:grpSp>
        <p:nvGrpSpPr>
          <p:cNvPr id="63492" name="Group 4"/>
          <p:cNvGrpSpPr>
            <a:grpSpLocks/>
          </p:cNvGrpSpPr>
          <p:nvPr/>
        </p:nvGrpSpPr>
        <p:grpSpPr bwMode="auto">
          <a:xfrm>
            <a:off x="0" y="0"/>
            <a:ext cx="9140825" cy="6850063"/>
            <a:chOff x="0" y="0"/>
            <a:chExt cx="5758" cy="4315"/>
          </a:xfrm>
        </p:grpSpPr>
        <p:grpSp>
          <p:nvGrpSpPr>
            <p:cNvPr id="63496"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6350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63498"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112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35"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0" y="0"/>
            <a:ext cx="9132888" cy="6845300"/>
            <a:chOff x="0" y="0"/>
            <a:chExt cx="5753" cy="4312"/>
          </a:xfrm>
        </p:grpSpPr>
        <p:sp>
          <p:nvSpPr>
            <p:cNvPr id="7578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75788" name="Group 4"/>
            <p:cNvGrpSpPr>
              <a:grpSpLocks/>
            </p:cNvGrpSpPr>
            <p:nvPr/>
          </p:nvGrpSpPr>
          <p:grpSpPr bwMode="auto">
            <a:xfrm>
              <a:off x="246" y="204"/>
              <a:ext cx="5271" cy="3889"/>
              <a:chOff x="246" y="204"/>
              <a:chExt cx="5271" cy="3889"/>
            </a:xfrm>
          </p:grpSpPr>
          <p:sp>
            <p:nvSpPr>
              <p:cNvPr id="3077"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579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9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9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9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9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79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0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581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5789" name="Group 28"/>
            <p:cNvGrpSpPr>
              <a:grpSpLocks/>
            </p:cNvGrpSpPr>
            <p:nvPr/>
          </p:nvGrpSpPr>
          <p:grpSpPr bwMode="auto">
            <a:xfrm>
              <a:off x="0" y="0"/>
              <a:ext cx="1246" cy="1232"/>
              <a:chOff x="0" y="0"/>
              <a:chExt cx="1246" cy="1232"/>
            </a:xfrm>
          </p:grpSpPr>
          <p:sp>
            <p:nvSpPr>
              <p:cNvPr id="7579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579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579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3104"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105"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5781"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5782"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108"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b="1">
                <a:solidFill>
                  <a:schemeClr val="tx2"/>
                </a:solidFill>
                <a:latin typeface="Times" pitchFamily="-112" charset="0"/>
                <a:ea typeface="ＭＳ Ｐゴシック" pitchFamily="-112" charset="-128"/>
                <a:cs typeface="ＭＳ Ｐゴシック" pitchFamily="-112" charset="-128"/>
              </a:rPr>
              <a:t> DRESSING</a:t>
            </a:r>
          </a:p>
          <a:p>
            <a:pPr>
              <a:defRPr/>
            </a:pPr>
            <a:r>
              <a:rPr lang="en-US" sz="2000" b="1">
                <a:solidFill>
                  <a:schemeClr val="tx2"/>
                </a:solidFill>
                <a:latin typeface="Times" pitchFamily="-112" charset="0"/>
                <a:ea typeface="ＭＳ Ｐゴシック" pitchFamily="-112" charset="-128"/>
                <a:cs typeface="ＭＳ Ｐゴシック" pitchFamily="-112" charset="-128"/>
              </a:rPr>
              <a:t>        THE                                    </a:t>
            </a:r>
          </a:p>
          <a:p>
            <a:pPr>
              <a:defRPr/>
            </a:pPr>
            <a:r>
              <a:rPr lang="en-US" sz="2000" b="1">
                <a:solidFill>
                  <a:schemeClr val="tx2"/>
                </a:solidFill>
                <a:latin typeface="Times" pitchFamily="-112" charset="0"/>
                <a:ea typeface="ＭＳ Ｐゴシック" pitchFamily="-112" charset="-128"/>
                <a:cs typeface="ＭＳ Ｐゴシック" pitchFamily="-112" charset="-128"/>
              </a:rPr>
              <a:t>   STAGE</a:t>
            </a:r>
          </a:p>
        </p:txBody>
      </p:sp>
      <p:sp>
        <p:nvSpPr>
          <p:cNvPr id="3109"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5785" name="Text Box 38"/>
          <p:cNvSpPr txBox="1">
            <a:spLocks noChangeArrowheads="1"/>
          </p:cNvSpPr>
          <p:nvPr/>
        </p:nvSpPr>
        <p:spPr bwMode="auto">
          <a:xfrm>
            <a:off x="265113" y="6542088"/>
            <a:ext cx="10302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1000" b="1">
                <a:solidFill>
                  <a:srgbClr val="FFFFFF"/>
                </a:solidFill>
              </a:rPr>
              <a:t>© 2004 TBBMI</a:t>
            </a:r>
          </a:p>
        </p:txBody>
      </p:sp>
      <p:sp>
        <p:nvSpPr>
          <p:cNvPr id="3111" name="Rectangle 39"/>
          <p:cNvSpPr>
            <a:spLocks noChangeArrowheads="1"/>
          </p:cNvSpPr>
          <p:nvPr/>
        </p:nvSpPr>
        <p:spPr bwMode="auto">
          <a:xfrm>
            <a:off x="7616825" y="6518275"/>
            <a:ext cx="661988"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8.0.02.</a:t>
            </a:r>
          </a:p>
        </p:txBody>
      </p:sp>
    </p:spTree>
  </p:cSld>
  <p:clrMap bg1="dk2" tx1="lt1" bg2="dk1" tx2="lt2" accent1="accent1" accent2="accent2" accent3="accent3" accent4="accent4" accent5="accent5" accent6="accent6" hlink="hlink" folHlink="folHlink"/>
  <p:sldLayoutIdLst>
    <p:sldLayoutId id="2147484236"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ransition spd="med">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814940"/>
      </p:ext>
    </p:extLst>
  </p:cSld>
  <p:clrMap bg1="dk2" tx1="lt1" bg2="dk1" tx2="lt2" accent1="accent1" accent2="accent2" accent3="accent3" accent4="accent4" accent5="accent5" accent6="accent6" hlink="hlink" folHlink="folHlink"/>
  <p:sldLayoutIdLst>
    <p:sldLayoutId id="2147484238"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90.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63.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63.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63.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63.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3.xml"/><Relationship Id="rId5" Type="http://schemas.openxmlformats.org/officeDocument/2006/relationships/image" Target="../media/image29.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reeform 2"/>
          <p:cNvSpPr>
            <a:spLocks/>
          </p:cNvSpPr>
          <p:nvPr/>
        </p:nvSpPr>
        <p:spPr bwMode="auto">
          <a:xfrm>
            <a:off x="1616075" y="858838"/>
            <a:ext cx="1620838" cy="3049587"/>
          </a:xfrm>
          <a:custGeom>
            <a:avLst/>
            <a:gdLst>
              <a:gd name="T0" fmla="*/ 2147483647 w 1021"/>
              <a:gd name="T1" fmla="*/ 2147483647 h 1921"/>
              <a:gd name="T2" fmla="*/ 2147483647 w 1021"/>
              <a:gd name="T3" fmla="*/ 2147483647 h 1921"/>
              <a:gd name="T4" fmla="*/ 2147483647 w 1021"/>
              <a:gd name="T5" fmla="*/ 2147483647 h 1921"/>
              <a:gd name="T6" fmla="*/ 2147483647 w 1021"/>
              <a:gd name="T7" fmla="*/ 2147483647 h 1921"/>
              <a:gd name="T8" fmla="*/ 2147483647 w 1021"/>
              <a:gd name="T9" fmla="*/ 2147483647 h 1921"/>
              <a:gd name="T10" fmla="*/ 2147483647 w 1021"/>
              <a:gd name="T11" fmla="*/ 2147483647 h 1921"/>
              <a:gd name="T12" fmla="*/ 2147483647 w 1021"/>
              <a:gd name="T13" fmla="*/ 2147483647 h 1921"/>
              <a:gd name="T14" fmla="*/ 2147483647 w 1021"/>
              <a:gd name="T15" fmla="*/ 2147483647 h 1921"/>
              <a:gd name="T16" fmla="*/ 2147483647 w 1021"/>
              <a:gd name="T17" fmla="*/ 2147483647 h 1921"/>
              <a:gd name="T18" fmla="*/ 2147483647 w 1021"/>
              <a:gd name="T19" fmla="*/ 2147483647 h 1921"/>
              <a:gd name="T20" fmla="*/ 2147483647 w 1021"/>
              <a:gd name="T21" fmla="*/ 2147483647 h 1921"/>
              <a:gd name="T22" fmla="*/ 2147483647 w 1021"/>
              <a:gd name="T23" fmla="*/ 2147483647 h 1921"/>
              <a:gd name="T24" fmla="*/ 2147483647 w 1021"/>
              <a:gd name="T25" fmla="*/ 2147483647 h 1921"/>
              <a:gd name="T26" fmla="*/ 2147483647 w 1021"/>
              <a:gd name="T27" fmla="*/ 2147483647 h 1921"/>
              <a:gd name="T28" fmla="*/ 2147483647 w 1021"/>
              <a:gd name="T29" fmla="*/ 2147483647 h 1921"/>
              <a:gd name="T30" fmla="*/ 2147483647 w 1021"/>
              <a:gd name="T31" fmla="*/ 2147483647 h 1921"/>
              <a:gd name="T32" fmla="*/ 2147483647 w 1021"/>
              <a:gd name="T33" fmla="*/ 2147483647 h 1921"/>
              <a:gd name="T34" fmla="*/ 2147483647 w 1021"/>
              <a:gd name="T35" fmla="*/ 2147483647 h 1921"/>
              <a:gd name="T36" fmla="*/ 2147483647 w 1021"/>
              <a:gd name="T37" fmla="*/ 2147483647 h 1921"/>
              <a:gd name="T38" fmla="*/ 2147483647 w 1021"/>
              <a:gd name="T39" fmla="*/ 2147483647 h 1921"/>
              <a:gd name="T40" fmla="*/ 2147483647 w 1021"/>
              <a:gd name="T41" fmla="*/ 2147483647 h 1921"/>
              <a:gd name="T42" fmla="*/ 2147483647 w 1021"/>
              <a:gd name="T43" fmla="*/ 2147483647 h 1921"/>
              <a:gd name="T44" fmla="*/ 2147483647 w 1021"/>
              <a:gd name="T45" fmla="*/ 2147483647 h 1921"/>
              <a:gd name="T46" fmla="*/ 2147483647 w 1021"/>
              <a:gd name="T47" fmla="*/ 2147483647 h 1921"/>
              <a:gd name="T48" fmla="*/ 2147483647 w 1021"/>
              <a:gd name="T49" fmla="*/ 2147483647 h 1921"/>
              <a:gd name="T50" fmla="*/ 2147483647 w 1021"/>
              <a:gd name="T51" fmla="*/ 2147483647 h 1921"/>
              <a:gd name="T52" fmla="*/ 2147483647 w 1021"/>
              <a:gd name="T53" fmla="*/ 2147483647 h 1921"/>
              <a:gd name="T54" fmla="*/ 2147483647 w 1021"/>
              <a:gd name="T55" fmla="*/ 2147483647 h 1921"/>
              <a:gd name="T56" fmla="*/ 2147483647 w 1021"/>
              <a:gd name="T57" fmla="*/ 2147483647 h 1921"/>
              <a:gd name="T58" fmla="*/ 2147483647 w 1021"/>
              <a:gd name="T59" fmla="*/ 2147483647 h 1921"/>
              <a:gd name="T60" fmla="*/ 2147483647 w 1021"/>
              <a:gd name="T61" fmla="*/ 2147483647 h 1921"/>
              <a:gd name="T62" fmla="*/ 2147483647 w 1021"/>
              <a:gd name="T63" fmla="*/ 2147483647 h 1921"/>
              <a:gd name="T64" fmla="*/ 2147483647 w 1021"/>
              <a:gd name="T65" fmla="*/ 2147483647 h 1921"/>
              <a:gd name="T66" fmla="*/ 2147483647 w 1021"/>
              <a:gd name="T67" fmla="*/ 2147483647 h 1921"/>
              <a:gd name="T68" fmla="*/ 2147483647 w 1021"/>
              <a:gd name="T69" fmla="*/ 2147483647 h 1921"/>
              <a:gd name="T70" fmla="*/ 2147483647 w 1021"/>
              <a:gd name="T71" fmla="*/ 2147483647 h 1921"/>
              <a:gd name="T72" fmla="*/ 2147483647 w 1021"/>
              <a:gd name="T73" fmla="*/ 2147483647 h 1921"/>
              <a:gd name="T74" fmla="*/ 2147483647 w 1021"/>
              <a:gd name="T75" fmla="*/ 2147483647 h 1921"/>
              <a:gd name="T76" fmla="*/ 2147483647 w 1021"/>
              <a:gd name="T77" fmla="*/ 2147483647 h 1921"/>
              <a:gd name="T78" fmla="*/ 2147483647 w 1021"/>
              <a:gd name="T79" fmla="*/ 2147483647 h 1921"/>
              <a:gd name="T80" fmla="*/ 0 w 1021"/>
              <a:gd name="T81" fmla="*/ 2147483647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95" name="Rectangle 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9875" name="Rectangle 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9876" name="Freeform 5"/>
          <p:cNvSpPr>
            <a:spLocks/>
          </p:cNvSpPr>
          <p:nvPr/>
        </p:nvSpPr>
        <p:spPr bwMode="auto">
          <a:xfrm>
            <a:off x="6991350" y="3978275"/>
            <a:ext cx="1430338" cy="2097088"/>
          </a:xfrm>
          <a:custGeom>
            <a:avLst/>
            <a:gdLst>
              <a:gd name="T0" fmla="*/ 2147483647 w 901"/>
              <a:gd name="T1" fmla="*/ 0 h 1321"/>
              <a:gd name="T2" fmla="*/ 2147483647 w 901"/>
              <a:gd name="T3" fmla="*/ 2147483647 h 1321"/>
              <a:gd name="T4" fmla="*/ 2147483647 w 901"/>
              <a:gd name="T5" fmla="*/ 2147483647 h 1321"/>
              <a:gd name="T6" fmla="*/ 2147483647 w 901"/>
              <a:gd name="T7" fmla="*/ 2147483647 h 1321"/>
              <a:gd name="T8" fmla="*/ 2147483647 w 901"/>
              <a:gd name="T9" fmla="*/ 2147483647 h 1321"/>
              <a:gd name="T10" fmla="*/ 2147483647 w 901"/>
              <a:gd name="T11" fmla="*/ 2147483647 h 1321"/>
              <a:gd name="T12" fmla="*/ 2147483647 w 901"/>
              <a:gd name="T13" fmla="*/ 2147483647 h 1321"/>
              <a:gd name="T14" fmla="*/ 2147483647 w 901"/>
              <a:gd name="T15" fmla="*/ 2147483647 h 1321"/>
              <a:gd name="T16" fmla="*/ 2147483647 w 901"/>
              <a:gd name="T17" fmla="*/ 2147483647 h 1321"/>
              <a:gd name="T18" fmla="*/ 2147483647 w 901"/>
              <a:gd name="T19" fmla="*/ 2147483647 h 1321"/>
              <a:gd name="T20" fmla="*/ 2147483647 w 901"/>
              <a:gd name="T21" fmla="*/ 2147483647 h 1321"/>
              <a:gd name="T22" fmla="*/ 2147483647 w 901"/>
              <a:gd name="T23" fmla="*/ 2147483647 h 1321"/>
              <a:gd name="T24" fmla="*/ 2147483647 w 901"/>
              <a:gd name="T25" fmla="*/ 2147483647 h 1321"/>
              <a:gd name="T26" fmla="*/ 2147483647 w 901"/>
              <a:gd name="T27" fmla="*/ 2147483647 h 1321"/>
              <a:gd name="T28" fmla="*/ 2147483647 w 901"/>
              <a:gd name="T29" fmla="*/ 2147483647 h 1321"/>
              <a:gd name="T30" fmla="*/ 2147483647 w 901"/>
              <a:gd name="T31" fmla="*/ 2147483647 h 1321"/>
              <a:gd name="T32" fmla="*/ 2147483647 w 901"/>
              <a:gd name="T33" fmla="*/ 2147483647 h 1321"/>
              <a:gd name="T34" fmla="*/ 2147483647 w 901"/>
              <a:gd name="T35" fmla="*/ 2147483647 h 1321"/>
              <a:gd name="T36" fmla="*/ 2147483647 w 901"/>
              <a:gd name="T37" fmla="*/ 2147483647 h 1321"/>
              <a:gd name="T38" fmla="*/ 2147483647 w 901"/>
              <a:gd name="T39" fmla="*/ 2147483647 h 1321"/>
              <a:gd name="T40" fmla="*/ 2147483647 w 901"/>
              <a:gd name="T41" fmla="*/ 2147483647 h 1321"/>
              <a:gd name="T42" fmla="*/ 2147483647 w 901"/>
              <a:gd name="T43" fmla="*/ 2147483647 h 1321"/>
              <a:gd name="T44" fmla="*/ 2147483647 w 901"/>
              <a:gd name="T45" fmla="*/ 2147483647 h 1321"/>
              <a:gd name="T46" fmla="*/ 2147483647 w 901"/>
              <a:gd name="T47" fmla="*/ 2147483647 h 1321"/>
              <a:gd name="T48" fmla="*/ 2147483647 w 901"/>
              <a:gd name="T49" fmla="*/ 2147483647 h 1321"/>
              <a:gd name="T50" fmla="*/ 2147483647 w 901"/>
              <a:gd name="T51" fmla="*/ 2147483647 h 1321"/>
              <a:gd name="T52" fmla="*/ 2147483647 w 901"/>
              <a:gd name="T53" fmla="*/ 2147483647 h 1321"/>
              <a:gd name="T54" fmla="*/ 2147483647 w 901"/>
              <a:gd name="T55" fmla="*/ 2147483647 h 1321"/>
              <a:gd name="T56" fmla="*/ 2147483647 w 901"/>
              <a:gd name="T57" fmla="*/ 2147483647 h 1321"/>
              <a:gd name="T58" fmla="*/ 2147483647 w 901"/>
              <a:gd name="T59" fmla="*/ 2147483647 h 1321"/>
              <a:gd name="T60" fmla="*/ 2147483647 w 901"/>
              <a:gd name="T61" fmla="*/ 2147483647 h 1321"/>
              <a:gd name="T62" fmla="*/ 2147483647 w 901"/>
              <a:gd name="T63" fmla="*/ 2147483647 h 1321"/>
              <a:gd name="T64" fmla="*/ 2147483647 w 901"/>
              <a:gd name="T65" fmla="*/ 2147483647 h 1321"/>
              <a:gd name="T66" fmla="*/ 2147483647 w 901"/>
              <a:gd name="T67" fmla="*/ 2147483647 h 1321"/>
              <a:gd name="T68" fmla="*/ 2147483647 w 901"/>
              <a:gd name="T69" fmla="*/ 2147483647 h 1321"/>
              <a:gd name="T70" fmla="*/ 2147483647 w 901"/>
              <a:gd name="T71" fmla="*/ 2147483647 h 1321"/>
              <a:gd name="T72" fmla="*/ 2147483647 w 901"/>
              <a:gd name="T73" fmla="*/ 2147483647 h 1321"/>
              <a:gd name="T74" fmla="*/ 2147483647 w 901"/>
              <a:gd name="T75" fmla="*/ 2147483647 h 1321"/>
              <a:gd name="T76" fmla="*/ 2147483647 w 901"/>
              <a:gd name="T77" fmla="*/ 2147483647 h 1321"/>
              <a:gd name="T78" fmla="*/ 2147483647 w 901"/>
              <a:gd name="T79" fmla="*/ 2147483647 h 1321"/>
              <a:gd name="T80" fmla="*/ 2147483647 w 901"/>
              <a:gd name="T81" fmla="*/ 2147483647 h 1321"/>
              <a:gd name="T82" fmla="*/ 2147483647 w 901"/>
              <a:gd name="T83" fmla="*/ 2147483647 h 1321"/>
              <a:gd name="T84" fmla="*/ 2147483647 w 901"/>
              <a:gd name="T85" fmla="*/ 2147483647 h 1321"/>
              <a:gd name="T86" fmla="*/ 2147483647 w 901"/>
              <a:gd name="T87" fmla="*/ 2147483647 h 1321"/>
              <a:gd name="T88" fmla="*/ 2147483647 w 901"/>
              <a:gd name="T89" fmla="*/ 2147483647 h 1321"/>
              <a:gd name="T90" fmla="*/ 2147483647 w 901"/>
              <a:gd name="T91" fmla="*/ 2147483647 h 1321"/>
              <a:gd name="T92" fmla="*/ 2147483647 w 901"/>
              <a:gd name="T93" fmla="*/ 2147483647 h 1321"/>
              <a:gd name="T94" fmla="*/ 2147483647 w 901"/>
              <a:gd name="T95" fmla="*/ 2147483647 h 1321"/>
              <a:gd name="T96" fmla="*/ 2147483647 w 901"/>
              <a:gd name="T97" fmla="*/ 2147483647 h 1321"/>
              <a:gd name="T98" fmla="*/ 2147483647 w 901"/>
              <a:gd name="T99" fmla="*/ 2147483647 h 1321"/>
              <a:gd name="T100" fmla="*/ 2147483647 w 901"/>
              <a:gd name="T101" fmla="*/ 2147483647 h 1321"/>
              <a:gd name="T102" fmla="*/ 2147483647 w 901"/>
              <a:gd name="T103" fmla="*/ 2147483647 h 1321"/>
              <a:gd name="T104" fmla="*/ 2147483647 w 901"/>
              <a:gd name="T105" fmla="*/ 2147483647 h 1321"/>
              <a:gd name="T106" fmla="*/ 2147483647 w 901"/>
              <a:gd name="T107" fmla="*/ 2147483647 h 1321"/>
              <a:gd name="T108" fmla="*/ 2147483647 w 901"/>
              <a:gd name="T109" fmla="*/ 2147483647 h 1321"/>
              <a:gd name="T110" fmla="*/ 2147483647 w 901"/>
              <a:gd name="T111" fmla="*/ 2147483647 h 1321"/>
              <a:gd name="T112" fmla="*/ 2147483647 w 901"/>
              <a:gd name="T113" fmla="*/ 2147483647 h 1321"/>
              <a:gd name="T114" fmla="*/ 2147483647 w 901"/>
              <a:gd name="T115" fmla="*/ 2147483647 h 1321"/>
              <a:gd name="T116" fmla="*/ 2147483647 w 901"/>
              <a:gd name="T117" fmla="*/ 2147483647 h 1321"/>
              <a:gd name="T118" fmla="*/ 0 w 901"/>
              <a:gd name="T119" fmla="*/ 2147483647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77" name="Freeform 6"/>
          <p:cNvSpPr>
            <a:spLocks/>
          </p:cNvSpPr>
          <p:nvPr/>
        </p:nvSpPr>
        <p:spPr bwMode="auto">
          <a:xfrm>
            <a:off x="3562350" y="1695450"/>
            <a:ext cx="4097338" cy="2916238"/>
          </a:xfrm>
          <a:custGeom>
            <a:avLst/>
            <a:gdLst>
              <a:gd name="T0" fmla="*/ 2147483647 w 2581"/>
              <a:gd name="T1" fmla="*/ 2147483647 h 1837"/>
              <a:gd name="T2" fmla="*/ 2147483647 w 2581"/>
              <a:gd name="T3" fmla="*/ 2147483647 h 1837"/>
              <a:gd name="T4" fmla="*/ 2147483647 w 2581"/>
              <a:gd name="T5" fmla="*/ 2147483647 h 1837"/>
              <a:gd name="T6" fmla="*/ 2147483647 w 2581"/>
              <a:gd name="T7" fmla="*/ 2147483647 h 1837"/>
              <a:gd name="T8" fmla="*/ 2147483647 w 2581"/>
              <a:gd name="T9" fmla="*/ 2147483647 h 1837"/>
              <a:gd name="T10" fmla="*/ 2147483647 w 2581"/>
              <a:gd name="T11" fmla="*/ 2147483647 h 1837"/>
              <a:gd name="T12" fmla="*/ 2147483647 w 2581"/>
              <a:gd name="T13" fmla="*/ 2147483647 h 1837"/>
              <a:gd name="T14" fmla="*/ 2147483647 w 2581"/>
              <a:gd name="T15" fmla="*/ 2147483647 h 1837"/>
              <a:gd name="T16" fmla="*/ 2147483647 w 2581"/>
              <a:gd name="T17" fmla="*/ 2147483647 h 1837"/>
              <a:gd name="T18" fmla="*/ 2147483647 w 2581"/>
              <a:gd name="T19" fmla="*/ 2147483647 h 1837"/>
              <a:gd name="T20" fmla="*/ 2147483647 w 2581"/>
              <a:gd name="T21" fmla="*/ 2147483647 h 1837"/>
              <a:gd name="T22" fmla="*/ 2147483647 w 2581"/>
              <a:gd name="T23" fmla="*/ 2147483647 h 1837"/>
              <a:gd name="T24" fmla="*/ 2147483647 w 2581"/>
              <a:gd name="T25" fmla="*/ 2147483647 h 1837"/>
              <a:gd name="T26" fmla="*/ 2147483647 w 2581"/>
              <a:gd name="T27" fmla="*/ 2147483647 h 1837"/>
              <a:gd name="T28" fmla="*/ 2147483647 w 2581"/>
              <a:gd name="T29" fmla="*/ 2147483647 h 1837"/>
              <a:gd name="T30" fmla="*/ 2147483647 w 2581"/>
              <a:gd name="T31" fmla="*/ 2147483647 h 1837"/>
              <a:gd name="T32" fmla="*/ 2147483647 w 2581"/>
              <a:gd name="T33" fmla="*/ 2147483647 h 1837"/>
              <a:gd name="T34" fmla="*/ 2147483647 w 2581"/>
              <a:gd name="T35" fmla="*/ 2147483647 h 1837"/>
              <a:gd name="T36" fmla="*/ 2147483647 w 2581"/>
              <a:gd name="T37" fmla="*/ 2147483647 h 1837"/>
              <a:gd name="T38" fmla="*/ 2147483647 w 2581"/>
              <a:gd name="T39" fmla="*/ 2147483647 h 1837"/>
              <a:gd name="T40" fmla="*/ 2147483647 w 2581"/>
              <a:gd name="T41" fmla="*/ 2147483647 h 1837"/>
              <a:gd name="T42" fmla="*/ 2147483647 w 2581"/>
              <a:gd name="T43" fmla="*/ 2147483647 h 1837"/>
              <a:gd name="T44" fmla="*/ 2147483647 w 2581"/>
              <a:gd name="T45" fmla="*/ 2147483647 h 1837"/>
              <a:gd name="T46" fmla="*/ 2147483647 w 2581"/>
              <a:gd name="T47" fmla="*/ 2147483647 h 1837"/>
              <a:gd name="T48" fmla="*/ 2147483647 w 2581"/>
              <a:gd name="T49" fmla="*/ 2147483647 h 1837"/>
              <a:gd name="T50" fmla="*/ 2147483647 w 2581"/>
              <a:gd name="T51" fmla="*/ 2147483647 h 1837"/>
              <a:gd name="T52" fmla="*/ 2147483647 w 2581"/>
              <a:gd name="T53" fmla="*/ 2147483647 h 1837"/>
              <a:gd name="T54" fmla="*/ 2147483647 w 2581"/>
              <a:gd name="T55" fmla="*/ 2147483647 h 1837"/>
              <a:gd name="T56" fmla="*/ 2147483647 w 2581"/>
              <a:gd name="T57" fmla="*/ 2147483647 h 1837"/>
              <a:gd name="T58" fmla="*/ 2147483647 w 2581"/>
              <a:gd name="T59" fmla="*/ 2147483647 h 1837"/>
              <a:gd name="T60" fmla="*/ 2147483647 w 2581"/>
              <a:gd name="T61" fmla="*/ 2147483647 h 1837"/>
              <a:gd name="T62" fmla="*/ 2147483647 w 2581"/>
              <a:gd name="T63" fmla="*/ 2147483647 h 1837"/>
              <a:gd name="T64" fmla="*/ 2147483647 w 2581"/>
              <a:gd name="T65" fmla="*/ 2147483647 h 1837"/>
              <a:gd name="T66" fmla="*/ 2147483647 w 2581"/>
              <a:gd name="T67" fmla="*/ 2147483647 h 1837"/>
              <a:gd name="T68" fmla="*/ 2147483647 w 2581"/>
              <a:gd name="T69" fmla="*/ 2147483647 h 1837"/>
              <a:gd name="T70" fmla="*/ 2147483647 w 2581"/>
              <a:gd name="T71" fmla="*/ 2147483647 h 1837"/>
              <a:gd name="T72" fmla="*/ 2147483647 w 2581"/>
              <a:gd name="T73" fmla="*/ 2147483647 h 1837"/>
              <a:gd name="T74" fmla="*/ 2147483647 w 2581"/>
              <a:gd name="T75" fmla="*/ 2147483647 h 1837"/>
              <a:gd name="T76" fmla="*/ 2147483647 w 2581"/>
              <a:gd name="T77" fmla="*/ 2147483647 h 1837"/>
              <a:gd name="T78" fmla="*/ 2147483647 w 2581"/>
              <a:gd name="T79" fmla="*/ 2147483647 h 1837"/>
              <a:gd name="T80" fmla="*/ 2147483647 w 2581"/>
              <a:gd name="T81" fmla="*/ 2147483647 h 1837"/>
              <a:gd name="T82" fmla="*/ 2147483647 w 2581"/>
              <a:gd name="T83" fmla="*/ 2147483647 h 1837"/>
              <a:gd name="T84" fmla="*/ 2147483647 w 2581"/>
              <a:gd name="T85" fmla="*/ 2147483647 h 1837"/>
              <a:gd name="T86" fmla="*/ 2147483647 w 2581"/>
              <a:gd name="T87" fmla="*/ 2147483647 h 1837"/>
              <a:gd name="T88" fmla="*/ 2147483647 w 2581"/>
              <a:gd name="T89" fmla="*/ 2147483647 h 1837"/>
              <a:gd name="T90" fmla="*/ 2147483647 w 2581"/>
              <a:gd name="T91" fmla="*/ 2147483647 h 1837"/>
              <a:gd name="T92" fmla="*/ 2147483647 w 2581"/>
              <a:gd name="T93" fmla="*/ 2147483647 h 1837"/>
              <a:gd name="T94" fmla="*/ 2147483647 w 2581"/>
              <a:gd name="T95" fmla="*/ 2147483647 h 1837"/>
              <a:gd name="T96" fmla="*/ 2147483647 w 2581"/>
              <a:gd name="T97" fmla="*/ 2147483647 h 1837"/>
              <a:gd name="T98" fmla="*/ 2147483647 w 2581"/>
              <a:gd name="T99" fmla="*/ 2147483647 h 1837"/>
              <a:gd name="T100" fmla="*/ 2147483647 w 2581"/>
              <a:gd name="T101" fmla="*/ 0 h 1837"/>
              <a:gd name="T102" fmla="*/ 2147483647 w 2581"/>
              <a:gd name="T103" fmla="*/ 0 h 1837"/>
              <a:gd name="T104" fmla="*/ 2147483647 w 2581"/>
              <a:gd name="T105" fmla="*/ 2147483647 h 1837"/>
              <a:gd name="T106" fmla="*/ 2147483647 w 2581"/>
              <a:gd name="T107" fmla="*/ 2147483647 h 1837"/>
              <a:gd name="T108" fmla="*/ 2147483647 w 2581"/>
              <a:gd name="T109" fmla="*/ 2147483647 h 1837"/>
              <a:gd name="T110" fmla="*/ 0 w 2581"/>
              <a:gd name="T111" fmla="*/ 2147483647 h 1837"/>
              <a:gd name="T112" fmla="*/ 0 w 2581"/>
              <a:gd name="T113" fmla="*/ 2147483647 h 1837"/>
              <a:gd name="T114" fmla="*/ 2147483647 w 2581"/>
              <a:gd name="T115" fmla="*/ 2147483647 h 1837"/>
              <a:gd name="T116" fmla="*/ 2147483647 w 2581"/>
              <a:gd name="T117" fmla="*/ 2147483647 h 1837"/>
              <a:gd name="T118" fmla="*/ 2147483647 w 2581"/>
              <a:gd name="T119" fmla="*/ 2147483647 h 1837"/>
              <a:gd name="T120" fmla="*/ 2147483647 w 2581"/>
              <a:gd name="T121" fmla="*/ 2147483647 h 1837"/>
              <a:gd name="T122" fmla="*/ 2147483647 w 2581"/>
              <a:gd name="T123" fmla="*/ 2147483647 h 1837"/>
              <a:gd name="T124" fmla="*/ 2147483647 w 2581"/>
              <a:gd name="T125" fmla="*/ 2147483647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99" name="Rectangle 7"/>
          <p:cNvSpPr>
            <a:spLocks noChangeArrowheads="1"/>
          </p:cNvSpPr>
          <p:nvPr/>
        </p:nvSpPr>
        <p:spPr bwMode="auto">
          <a:xfrm>
            <a:off x="4630738" y="2649538"/>
            <a:ext cx="15208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ER</a:t>
            </a:r>
          </a:p>
        </p:txBody>
      </p:sp>
      <p:sp>
        <p:nvSpPr>
          <p:cNvPr id="79879" name="Freeform 8"/>
          <p:cNvSpPr>
            <a:spLocks/>
          </p:cNvSpPr>
          <p:nvPr/>
        </p:nvSpPr>
        <p:spPr bwMode="auto">
          <a:xfrm>
            <a:off x="2038350" y="4591050"/>
            <a:ext cx="1887538" cy="1487488"/>
          </a:xfrm>
          <a:custGeom>
            <a:avLst/>
            <a:gdLst>
              <a:gd name="T0" fmla="*/ 2147483647 w 1189"/>
              <a:gd name="T1" fmla="*/ 2147483647 h 937"/>
              <a:gd name="T2" fmla="*/ 2147483647 w 1189"/>
              <a:gd name="T3" fmla="*/ 2147483647 h 937"/>
              <a:gd name="T4" fmla="*/ 2147483647 w 1189"/>
              <a:gd name="T5" fmla="*/ 2147483647 h 937"/>
              <a:gd name="T6" fmla="*/ 2147483647 w 1189"/>
              <a:gd name="T7" fmla="*/ 2147483647 h 937"/>
              <a:gd name="T8" fmla="*/ 2147483647 w 1189"/>
              <a:gd name="T9" fmla="*/ 2147483647 h 937"/>
              <a:gd name="T10" fmla="*/ 2147483647 w 1189"/>
              <a:gd name="T11" fmla="*/ 2147483647 h 937"/>
              <a:gd name="T12" fmla="*/ 2147483647 w 1189"/>
              <a:gd name="T13" fmla="*/ 2147483647 h 937"/>
              <a:gd name="T14" fmla="*/ 2147483647 w 1189"/>
              <a:gd name="T15" fmla="*/ 2147483647 h 937"/>
              <a:gd name="T16" fmla="*/ 2147483647 w 1189"/>
              <a:gd name="T17" fmla="*/ 2147483647 h 937"/>
              <a:gd name="T18" fmla="*/ 0 w 1189"/>
              <a:gd name="T19" fmla="*/ 2147483647 h 937"/>
              <a:gd name="T20" fmla="*/ 0 w 1189"/>
              <a:gd name="T21" fmla="*/ 2147483647 h 937"/>
              <a:gd name="T22" fmla="*/ 2147483647 w 1189"/>
              <a:gd name="T23" fmla="*/ 2147483647 h 937"/>
              <a:gd name="T24" fmla="*/ 2147483647 w 1189"/>
              <a:gd name="T25" fmla="*/ 2147483647 h 937"/>
              <a:gd name="T26" fmla="*/ 2147483647 w 1189"/>
              <a:gd name="T27" fmla="*/ 2147483647 h 937"/>
              <a:gd name="T28" fmla="*/ 2147483647 w 1189"/>
              <a:gd name="T29" fmla="*/ 2147483647 h 937"/>
              <a:gd name="T30" fmla="*/ 2147483647 w 1189"/>
              <a:gd name="T31" fmla="*/ 2147483647 h 937"/>
              <a:gd name="T32" fmla="*/ 2147483647 w 1189"/>
              <a:gd name="T33" fmla="*/ 2147483647 h 937"/>
              <a:gd name="T34" fmla="*/ 2147483647 w 1189"/>
              <a:gd name="T35" fmla="*/ 2147483647 h 937"/>
              <a:gd name="T36" fmla="*/ 2147483647 w 1189"/>
              <a:gd name="T37" fmla="*/ 2147483647 h 937"/>
              <a:gd name="T38" fmla="*/ 2147483647 w 1189"/>
              <a:gd name="T39" fmla="*/ 2147483647 h 937"/>
              <a:gd name="T40" fmla="*/ 2147483647 w 1189"/>
              <a:gd name="T41" fmla="*/ 2147483647 h 937"/>
              <a:gd name="T42" fmla="*/ 2147483647 w 1189"/>
              <a:gd name="T43" fmla="*/ 2147483647 h 937"/>
              <a:gd name="T44" fmla="*/ 2147483647 w 1189"/>
              <a:gd name="T45" fmla="*/ 2147483647 h 937"/>
              <a:gd name="T46" fmla="*/ 2147483647 w 1189"/>
              <a:gd name="T47" fmla="*/ 2147483647 h 937"/>
              <a:gd name="T48" fmla="*/ 2147483647 w 1189"/>
              <a:gd name="T49" fmla="*/ 2147483647 h 937"/>
              <a:gd name="T50" fmla="*/ 2147483647 w 1189"/>
              <a:gd name="T51" fmla="*/ 2147483647 h 937"/>
              <a:gd name="T52" fmla="*/ 2147483647 w 1189"/>
              <a:gd name="T53" fmla="*/ 2147483647 h 937"/>
              <a:gd name="T54" fmla="*/ 2147483647 w 1189"/>
              <a:gd name="T55" fmla="*/ 2147483647 h 937"/>
              <a:gd name="T56" fmla="*/ 2147483647 w 1189"/>
              <a:gd name="T57" fmla="*/ 2147483647 h 937"/>
              <a:gd name="T58" fmla="*/ 2147483647 w 1189"/>
              <a:gd name="T59" fmla="*/ 2147483647 h 937"/>
              <a:gd name="T60" fmla="*/ 2147483647 w 1189"/>
              <a:gd name="T61" fmla="*/ 2147483647 h 937"/>
              <a:gd name="T62" fmla="*/ 2147483647 w 1189"/>
              <a:gd name="T63" fmla="*/ 2147483647 h 937"/>
              <a:gd name="T64" fmla="*/ 2147483647 w 1189"/>
              <a:gd name="T65" fmla="*/ 2147483647 h 937"/>
              <a:gd name="T66" fmla="*/ 2147483647 w 1189"/>
              <a:gd name="T67" fmla="*/ 2147483647 h 937"/>
              <a:gd name="T68" fmla="*/ 2147483647 w 1189"/>
              <a:gd name="T69" fmla="*/ 2147483647 h 937"/>
              <a:gd name="T70" fmla="*/ 2147483647 w 1189"/>
              <a:gd name="T71" fmla="*/ 2147483647 h 937"/>
              <a:gd name="T72" fmla="*/ 2147483647 w 1189"/>
              <a:gd name="T73" fmla="*/ 2147483647 h 937"/>
              <a:gd name="T74" fmla="*/ 2147483647 w 1189"/>
              <a:gd name="T75" fmla="*/ 2147483647 h 937"/>
              <a:gd name="T76" fmla="*/ 2147483647 w 1189"/>
              <a:gd name="T77" fmla="*/ 2147483647 h 937"/>
              <a:gd name="T78" fmla="*/ 2147483647 w 1189"/>
              <a:gd name="T79" fmla="*/ 2147483647 h 937"/>
              <a:gd name="T80" fmla="*/ 2147483647 w 1189"/>
              <a:gd name="T81" fmla="*/ 2147483647 h 937"/>
              <a:gd name="T82" fmla="*/ 2147483647 w 1189"/>
              <a:gd name="T83" fmla="*/ 2147483647 h 937"/>
              <a:gd name="T84" fmla="*/ 2147483647 w 1189"/>
              <a:gd name="T85" fmla="*/ 2147483647 h 937"/>
              <a:gd name="T86" fmla="*/ 2147483647 w 1189"/>
              <a:gd name="T87" fmla="*/ 2147483647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01" name="Rectangle 9"/>
          <p:cNvSpPr>
            <a:spLocks noChangeArrowheads="1"/>
          </p:cNvSpPr>
          <p:nvPr/>
        </p:nvSpPr>
        <p:spPr bwMode="auto">
          <a:xfrm>
            <a:off x="7259638" y="5259388"/>
            <a:ext cx="13112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PG</a:t>
            </a:r>
          </a:p>
        </p:txBody>
      </p:sp>
      <p:sp>
        <p:nvSpPr>
          <p:cNvPr id="79881" name="Freeform 10"/>
          <p:cNvSpPr>
            <a:spLocks/>
          </p:cNvSpPr>
          <p:nvPr/>
        </p:nvSpPr>
        <p:spPr bwMode="auto">
          <a:xfrm>
            <a:off x="3257550" y="2628900"/>
            <a:ext cx="268288" cy="306388"/>
          </a:xfrm>
          <a:custGeom>
            <a:avLst/>
            <a:gdLst>
              <a:gd name="T0" fmla="*/ 2147483647 w 169"/>
              <a:gd name="T1" fmla="*/ 2147483647 h 193"/>
              <a:gd name="T2" fmla="*/ 2147483647 w 169"/>
              <a:gd name="T3" fmla="*/ 2147483647 h 193"/>
              <a:gd name="T4" fmla="*/ 2147483647 w 169"/>
              <a:gd name="T5" fmla="*/ 2147483647 h 193"/>
              <a:gd name="T6" fmla="*/ 2147483647 w 169"/>
              <a:gd name="T7" fmla="*/ 2147483647 h 193"/>
              <a:gd name="T8" fmla="*/ 2147483647 w 169"/>
              <a:gd name="T9" fmla="*/ 2147483647 h 193"/>
              <a:gd name="T10" fmla="*/ 0 w 169"/>
              <a:gd name="T11" fmla="*/ 2147483647 h 193"/>
              <a:gd name="T12" fmla="*/ 0 w 169"/>
              <a:gd name="T13" fmla="*/ 2147483647 h 193"/>
              <a:gd name="T14" fmla="*/ 0 w 169"/>
              <a:gd name="T15" fmla="*/ 2147483647 h 193"/>
              <a:gd name="T16" fmla="*/ 2147483647 w 169"/>
              <a:gd name="T17" fmla="*/ 2147483647 h 193"/>
              <a:gd name="T18" fmla="*/ 2147483647 w 169"/>
              <a:gd name="T19" fmla="*/ 2147483647 h 193"/>
              <a:gd name="T20" fmla="*/ 2147483647 w 169"/>
              <a:gd name="T21" fmla="*/ 2147483647 h 193"/>
              <a:gd name="T22" fmla="*/ 2147483647 w 169"/>
              <a:gd name="T23" fmla="*/ 2147483647 h 193"/>
              <a:gd name="T24" fmla="*/ 2147483647 w 169"/>
              <a:gd name="T25" fmla="*/ 2147483647 h 193"/>
              <a:gd name="T26" fmla="*/ 2147483647 w 169"/>
              <a:gd name="T27" fmla="*/ 2147483647 h 193"/>
              <a:gd name="T28" fmla="*/ 2147483647 w 169"/>
              <a:gd name="T29" fmla="*/ 2147483647 h 193"/>
              <a:gd name="T30" fmla="*/ 2147483647 w 169"/>
              <a:gd name="T31" fmla="*/ 2147483647 h 193"/>
              <a:gd name="T32" fmla="*/ 2147483647 w 169"/>
              <a:gd name="T33" fmla="*/ 2147483647 h 193"/>
              <a:gd name="T34" fmla="*/ 2147483647 w 169"/>
              <a:gd name="T35" fmla="*/ 2147483647 h 193"/>
              <a:gd name="T36" fmla="*/ 2147483647 w 169"/>
              <a:gd name="T37" fmla="*/ 2147483647 h 193"/>
              <a:gd name="T38" fmla="*/ 2147483647 w 169"/>
              <a:gd name="T39" fmla="*/ 2147483647 h 193"/>
              <a:gd name="T40" fmla="*/ 2147483647 w 169"/>
              <a:gd name="T41" fmla="*/ 2147483647 h 193"/>
              <a:gd name="T42" fmla="*/ 2147483647 w 169"/>
              <a:gd name="T43" fmla="*/ 0 h 193"/>
              <a:gd name="T44" fmla="*/ 2147483647 w 169"/>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82" name="Freeform 11"/>
          <p:cNvSpPr>
            <a:spLocks/>
          </p:cNvSpPr>
          <p:nvPr/>
        </p:nvSpPr>
        <p:spPr bwMode="auto">
          <a:xfrm>
            <a:off x="3067050" y="3333750"/>
            <a:ext cx="439738" cy="915988"/>
          </a:xfrm>
          <a:custGeom>
            <a:avLst/>
            <a:gdLst>
              <a:gd name="T0" fmla="*/ 2147483647 w 277"/>
              <a:gd name="T1" fmla="*/ 0 h 577"/>
              <a:gd name="T2" fmla="*/ 2147483647 w 277"/>
              <a:gd name="T3" fmla="*/ 2147483647 h 577"/>
              <a:gd name="T4" fmla="*/ 2147483647 w 277"/>
              <a:gd name="T5" fmla="*/ 2147483647 h 577"/>
              <a:gd name="T6" fmla="*/ 2147483647 w 277"/>
              <a:gd name="T7" fmla="*/ 2147483647 h 577"/>
              <a:gd name="T8" fmla="*/ 2147483647 w 277"/>
              <a:gd name="T9" fmla="*/ 2147483647 h 577"/>
              <a:gd name="T10" fmla="*/ 2147483647 w 277"/>
              <a:gd name="T11" fmla="*/ 2147483647 h 577"/>
              <a:gd name="T12" fmla="*/ 2147483647 w 277"/>
              <a:gd name="T13" fmla="*/ 2147483647 h 577"/>
              <a:gd name="T14" fmla="*/ 2147483647 w 277"/>
              <a:gd name="T15" fmla="*/ 2147483647 h 577"/>
              <a:gd name="T16" fmla="*/ 2147483647 w 277"/>
              <a:gd name="T17" fmla="*/ 2147483647 h 577"/>
              <a:gd name="T18" fmla="*/ 2147483647 w 277"/>
              <a:gd name="T19" fmla="*/ 2147483647 h 577"/>
              <a:gd name="T20" fmla="*/ 2147483647 w 277"/>
              <a:gd name="T21" fmla="*/ 2147483647 h 577"/>
              <a:gd name="T22" fmla="*/ 2147483647 w 277"/>
              <a:gd name="T23" fmla="*/ 2147483647 h 577"/>
              <a:gd name="T24" fmla="*/ 2147483647 w 277"/>
              <a:gd name="T25" fmla="*/ 2147483647 h 577"/>
              <a:gd name="T26" fmla="*/ 2147483647 w 277"/>
              <a:gd name="T27" fmla="*/ 2147483647 h 577"/>
              <a:gd name="T28" fmla="*/ 2147483647 w 277"/>
              <a:gd name="T29" fmla="*/ 2147483647 h 577"/>
              <a:gd name="T30" fmla="*/ 2147483647 w 277"/>
              <a:gd name="T31" fmla="*/ 2147483647 h 577"/>
              <a:gd name="T32" fmla="*/ 2147483647 w 277"/>
              <a:gd name="T33" fmla="*/ 2147483647 h 577"/>
              <a:gd name="T34" fmla="*/ 2147483647 w 277"/>
              <a:gd name="T35" fmla="*/ 2147483647 h 577"/>
              <a:gd name="T36" fmla="*/ 2147483647 w 277"/>
              <a:gd name="T37" fmla="*/ 2147483647 h 577"/>
              <a:gd name="T38" fmla="*/ 2147483647 w 277"/>
              <a:gd name="T39" fmla="*/ 2147483647 h 577"/>
              <a:gd name="T40" fmla="*/ 2147483647 w 277"/>
              <a:gd name="T41" fmla="*/ 2147483647 h 577"/>
              <a:gd name="T42" fmla="*/ 2147483647 w 277"/>
              <a:gd name="T43" fmla="*/ 2147483647 h 577"/>
              <a:gd name="T44" fmla="*/ 2147483647 w 277"/>
              <a:gd name="T45" fmla="*/ 2147483647 h 577"/>
              <a:gd name="T46" fmla="*/ 2147483647 w 277"/>
              <a:gd name="T47" fmla="*/ 2147483647 h 577"/>
              <a:gd name="T48" fmla="*/ 2147483647 w 277"/>
              <a:gd name="T49" fmla="*/ 2147483647 h 577"/>
              <a:gd name="T50" fmla="*/ 2147483647 w 277"/>
              <a:gd name="T51" fmla="*/ 2147483647 h 577"/>
              <a:gd name="T52" fmla="*/ 2147483647 w 277"/>
              <a:gd name="T53" fmla="*/ 2147483647 h 577"/>
              <a:gd name="T54" fmla="*/ 2147483647 w 277"/>
              <a:gd name="T55" fmla="*/ 2147483647 h 577"/>
              <a:gd name="T56" fmla="*/ 2147483647 w 277"/>
              <a:gd name="T57" fmla="*/ 2147483647 h 577"/>
              <a:gd name="T58" fmla="*/ 2147483647 w 277"/>
              <a:gd name="T59" fmla="*/ 2147483647 h 577"/>
              <a:gd name="T60" fmla="*/ 2147483647 w 277"/>
              <a:gd name="T61" fmla="*/ 2147483647 h 577"/>
              <a:gd name="T62" fmla="*/ 0 w 277"/>
              <a:gd name="T63" fmla="*/ 2147483647 h 577"/>
              <a:gd name="T64" fmla="*/ 2147483647 w 277"/>
              <a:gd name="T65" fmla="*/ 2147483647 h 577"/>
              <a:gd name="T66" fmla="*/ 2147483647 w 277"/>
              <a:gd name="T67" fmla="*/ 2147483647 h 577"/>
              <a:gd name="T68" fmla="*/ 2147483647 w 277"/>
              <a:gd name="T69" fmla="*/ 2147483647 h 577"/>
              <a:gd name="T70" fmla="*/ 2147483647 w 277"/>
              <a:gd name="T71" fmla="*/ 2147483647 h 577"/>
              <a:gd name="T72" fmla="*/ 2147483647 w 277"/>
              <a:gd name="T73" fmla="*/ 2147483647 h 577"/>
              <a:gd name="T74" fmla="*/ 2147483647 w 277"/>
              <a:gd name="T75" fmla="*/ 2147483647 h 577"/>
              <a:gd name="T76" fmla="*/ 2147483647 w 277"/>
              <a:gd name="T77" fmla="*/ 2147483647 h 577"/>
              <a:gd name="T78" fmla="*/ 2147483647 w 277"/>
              <a:gd name="T79" fmla="*/ 2147483647 h 577"/>
              <a:gd name="T80" fmla="*/ 2147483647 w 277"/>
              <a:gd name="T81" fmla="*/ 2147483647 h 577"/>
              <a:gd name="T82" fmla="*/ 2147483647 w 277"/>
              <a:gd name="T83" fmla="*/ 2147483647 h 577"/>
              <a:gd name="T84" fmla="*/ 2147483647 w 277"/>
              <a:gd name="T85" fmla="*/ 2147483647 h 577"/>
              <a:gd name="T86" fmla="*/ 2147483647 w 277"/>
              <a:gd name="T87" fmla="*/ 2147483647 h 577"/>
              <a:gd name="T88" fmla="*/ 2147483647 w 277"/>
              <a:gd name="T89" fmla="*/ 2147483647 h 577"/>
              <a:gd name="T90" fmla="*/ 2147483647 w 277"/>
              <a:gd name="T91" fmla="*/ 2147483647 h 577"/>
              <a:gd name="T92" fmla="*/ 2147483647 w 277"/>
              <a:gd name="T93" fmla="*/ 2147483647 h 577"/>
              <a:gd name="T94" fmla="*/ 2147483647 w 277"/>
              <a:gd name="T95" fmla="*/ 2147483647 h 577"/>
              <a:gd name="T96" fmla="*/ 2147483647 w 277"/>
              <a:gd name="T97" fmla="*/ 2147483647 h 577"/>
              <a:gd name="T98" fmla="*/ 2147483647 w 277"/>
              <a:gd name="T99" fmla="*/ 2147483647 h 577"/>
              <a:gd name="T100" fmla="*/ 2147483647 w 277"/>
              <a:gd name="T101" fmla="*/ 2147483647 h 577"/>
              <a:gd name="T102" fmla="*/ 2147483647 w 277"/>
              <a:gd name="T103" fmla="*/ 2147483647 h 577"/>
              <a:gd name="T104" fmla="*/ 2147483647 w 277"/>
              <a:gd name="T105" fmla="*/ 2147483647 h 577"/>
              <a:gd name="T106" fmla="*/ 2147483647 w 277"/>
              <a:gd name="T107" fmla="*/ 0 h 577"/>
              <a:gd name="T108" fmla="*/ 2147483647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83" name="Freeform 12"/>
          <p:cNvSpPr>
            <a:spLocks/>
          </p:cNvSpPr>
          <p:nvPr/>
        </p:nvSpPr>
        <p:spPr bwMode="auto">
          <a:xfrm>
            <a:off x="3333750" y="2933700"/>
            <a:ext cx="58738" cy="420688"/>
          </a:xfrm>
          <a:custGeom>
            <a:avLst/>
            <a:gdLst>
              <a:gd name="T0" fmla="*/ 2147483647 w 37"/>
              <a:gd name="T1" fmla="*/ 2147483647 h 265"/>
              <a:gd name="T2" fmla="*/ 2147483647 w 37"/>
              <a:gd name="T3" fmla="*/ 0 h 265"/>
              <a:gd name="T4" fmla="*/ 2147483647 w 37"/>
              <a:gd name="T5" fmla="*/ 2147483647 h 265"/>
              <a:gd name="T6" fmla="*/ 2147483647 w 37"/>
              <a:gd name="T7" fmla="*/ 2147483647 h 265"/>
              <a:gd name="T8" fmla="*/ 2147483647 w 37"/>
              <a:gd name="T9" fmla="*/ 2147483647 h 265"/>
              <a:gd name="T10" fmla="*/ 2147483647 w 37"/>
              <a:gd name="T11" fmla="*/ 2147483647 h 265"/>
              <a:gd name="T12" fmla="*/ 2147483647 w 37"/>
              <a:gd name="T13" fmla="*/ 2147483647 h 265"/>
              <a:gd name="T14" fmla="*/ 2147483647 w 37"/>
              <a:gd name="T15" fmla="*/ 2147483647 h 265"/>
              <a:gd name="T16" fmla="*/ 0 w 37"/>
              <a:gd name="T17" fmla="*/ 2147483647 h 265"/>
              <a:gd name="T18" fmla="*/ 0 w 37"/>
              <a:gd name="T19" fmla="*/ 2147483647 h 265"/>
              <a:gd name="T20" fmla="*/ 0 w 37"/>
              <a:gd name="T21" fmla="*/ 2147483647 h 265"/>
              <a:gd name="T22" fmla="*/ 0 w 37"/>
              <a:gd name="T23" fmla="*/ 2147483647 h 265"/>
              <a:gd name="T24" fmla="*/ 2147483647 w 37"/>
              <a:gd name="T25" fmla="*/ 2147483647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05" name="Rectangle 13"/>
          <p:cNvSpPr>
            <a:spLocks noChangeArrowheads="1"/>
          </p:cNvSpPr>
          <p:nvPr/>
        </p:nvSpPr>
        <p:spPr bwMode="auto">
          <a:xfrm>
            <a:off x="3449638" y="2382838"/>
            <a:ext cx="12731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SG</a:t>
            </a:r>
          </a:p>
        </p:txBody>
      </p:sp>
      <p:sp>
        <p:nvSpPr>
          <p:cNvPr id="8206" name="Rectangle 14"/>
          <p:cNvSpPr>
            <a:spLocks noChangeArrowheads="1"/>
          </p:cNvSpPr>
          <p:nvPr/>
        </p:nvSpPr>
        <p:spPr bwMode="auto">
          <a:xfrm>
            <a:off x="2516188" y="5640388"/>
            <a:ext cx="7016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RS</a:t>
            </a:r>
          </a:p>
        </p:txBody>
      </p:sp>
      <p:sp>
        <p:nvSpPr>
          <p:cNvPr id="8207" name="Rectangle 15"/>
          <p:cNvSpPr>
            <a:spLocks noChangeArrowheads="1"/>
          </p:cNvSpPr>
          <p:nvPr/>
        </p:nvSpPr>
        <p:spPr bwMode="auto">
          <a:xfrm>
            <a:off x="2020888" y="992188"/>
            <a:ext cx="8350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MS</a:t>
            </a:r>
          </a:p>
        </p:txBody>
      </p:sp>
      <p:sp>
        <p:nvSpPr>
          <p:cNvPr id="79887" name="Rectangle 16"/>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9888" name="Line 17"/>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889" name="Line 18"/>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12" name="Rectangle 20"/>
          <p:cNvSpPr>
            <a:spLocks noChangeArrowheads="1"/>
          </p:cNvSpPr>
          <p:nvPr/>
        </p:nvSpPr>
        <p:spPr bwMode="auto">
          <a:xfrm>
            <a:off x="2613025" y="3613150"/>
            <a:ext cx="17303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DS</a:t>
            </a:r>
          </a:p>
        </p:txBody>
      </p:sp>
      <p:sp>
        <p:nvSpPr>
          <p:cNvPr id="8213" name="Line 21"/>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9892" name="Text Box 23"/>
          <p:cNvSpPr txBox="1">
            <a:spLocks noChangeArrowheads="1"/>
          </p:cNvSpPr>
          <p:nvPr/>
        </p:nvSpPr>
        <p:spPr bwMode="auto">
          <a:xfrm>
            <a:off x="8756650"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Comic Sans MS" charset="0"/>
            </a:endParaRPr>
          </a:p>
        </p:txBody>
      </p:sp>
      <p:pic>
        <p:nvPicPr>
          <p:cNvPr id="79893" name="Picture 28"/>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1619250" y="836613"/>
            <a:ext cx="6851650" cy="52562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8222" name="Rectangle 30"/>
          <p:cNvSpPr>
            <a:spLocks noGrp="1" noChangeArrowheads="1"/>
          </p:cNvSpPr>
          <p:nvPr>
            <p:ph type="ctrTitle" idx="4294967295"/>
          </p:nvPr>
        </p:nvSpPr>
        <p:spPr bwMode="auto">
          <a:xfrm>
            <a:off x="685800" y="2286000"/>
            <a:ext cx="7772400" cy="1143000"/>
          </a:xfrm>
          <a:prstGeom prst="rect">
            <a:avLst/>
          </a:prstGeom>
          <a:ln>
            <a:miter lim="800000"/>
            <a:headEnd/>
            <a:tailEnd/>
          </a:ln>
        </p:spPr>
        <p:txBody>
          <a:bodyPr/>
          <a:lstStyle/>
          <a:p>
            <a:pPr>
              <a:defRPr/>
            </a:pPr>
            <a:r>
              <a:rPr lang="en-US" sz="8800" b="1" dirty="0">
                <a:latin typeface="Times" charset="0"/>
                <a:ea typeface="ＭＳ Ｐゴシック" charset="0"/>
                <a:cs typeface="ＭＳ Ｐゴシック" charset="0"/>
              </a:rPr>
              <a:t>The Pentateuch</a:t>
            </a:r>
            <a:endParaRPr lang="en-US" sz="6000" b="1" dirty="0">
              <a:latin typeface="Times" charset="0"/>
              <a:ea typeface="ＭＳ Ｐゴシック" charset="0"/>
              <a:cs typeface="ＭＳ Ｐゴシック" charset="0"/>
            </a:endParaRPr>
          </a:p>
        </p:txBody>
      </p:sp>
      <p:sp>
        <p:nvSpPr>
          <p:cNvPr id="8223" name="Rectangle 31"/>
          <p:cNvSpPr>
            <a:spLocks noGrp="1" noChangeArrowheads="1"/>
          </p:cNvSpPr>
          <p:nvPr>
            <p:ph type="subTitle" idx="4294967295"/>
          </p:nvPr>
        </p:nvSpPr>
        <p:spPr bwMode="auto">
          <a:xfrm>
            <a:off x="1371600" y="3886200"/>
            <a:ext cx="6153147" cy="1752600"/>
          </a:xfrm>
          <a:prstGeom prst="rect">
            <a:avLst/>
          </a:prstGeom>
          <a:ln>
            <a:miter lim="800000"/>
            <a:headEnd/>
            <a:tailEnd/>
          </a:ln>
          <a:effectLst>
            <a:outerShdw blurRad="63500" dist="35921" dir="2700000" algn="ctr" rotWithShape="0">
              <a:schemeClr val="bg2">
                <a:alpha val="74998"/>
              </a:schemeClr>
            </a:outerShdw>
          </a:effectLst>
        </p:spPr>
        <p:txBody>
          <a:bodyPr/>
          <a:lstStyle/>
          <a:p>
            <a:pPr marL="0" indent="0" algn="ctr">
              <a:buFont typeface="Monotype Sorts" charset="0"/>
              <a:buNone/>
              <a:defRPr/>
            </a:pPr>
            <a:r>
              <a:rPr lang="en-US" sz="4400" b="1" dirty="0">
                <a:solidFill>
                  <a:schemeClr val="hlink"/>
                </a:solidFill>
                <a:latin typeface="Times" charset="0"/>
                <a:ea typeface="ＭＳ Ｐゴシック" charset="0"/>
                <a:cs typeface="ＭＳ Ｐゴシック" charset="0"/>
              </a:rPr>
              <a:t>Five Books That Changed the World</a:t>
            </a:r>
          </a:p>
        </p:txBody>
      </p:sp>
      <p:sp>
        <p:nvSpPr>
          <p:cNvPr id="26" name="Rectangle 2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1600" b="1" kern="0" dirty="0">
                <a:solidFill>
                  <a:srgbClr val="FFFFFF"/>
                </a:solidFill>
                <a:effectLst>
                  <a:outerShdw blurRad="38100" dist="38100" dir="2700000" algn="tl">
                    <a:srgbClr val="000000"/>
                  </a:outerShdw>
                </a:effectLst>
                <a:latin typeface="Arial"/>
                <a:cs typeface="Arial"/>
              </a:rPr>
              <a:t>Dr. Rick Griffith • Jordan Evangelical Theological Seminary • BibleStudyDownloads.org</a:t>
            </a:r>
          </a:p>
        </p:txBody>
      </p:sp>
    </p:spTree>
  </p:cSld>
  <p:clrMapOvr>
    <a:masterClrMapping/>
  </p:clrMapOvr>
  <p:transition spd="med">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66" name="Picture 2" descr="ISCBG032"/>
          <p:cNvPicPr>
            <a:picLocks noChangeAspect="1" noChangeArrowheads="1"/>
          </p:cNvPicPr>
          <p:nvPr/>
        </p:nvPicPr>
        <p:blipFill>
          <a:blip r:embed="rId3">
            <a:lum bright="-36000" contrast="6000"/>
          </a:blip>
          <a:srcRect/>
          <a:stretch>
            <a:fillRect/>
          </a:stretch>
        </p:blipFill>
        <p:spPr bwMode="auto">
          <a:xfrm>
            <a:off x="0" y="0"/>
            <a:ext cx="9144000" cy="6858000"/>
          </a:xfrm>
          <a:prstGeom prst="rect">
            <a:avLst/>
          </a:prstGeom>
          <a:noFill/>
          <a:effectLst>
            <a:outerShdw blurRad="50800" dist="38100" dir="2700000" algn="ctr" rotWithShape="0">
              <a:srgbClr val="000000">
                <a:alpha val="43000"/>
              </a:srgbClr>
            </a:outerShdw>
          </a:effectLst>
        </p:spPr>
      </p:pic>
      <p:sp>
        <p:nvSpPr>
          <p:cNvPr id="856067" name="Text Box 3"/>
          <p:cNvSpPr txBox="1">
            <a:spLocks noChangeArrowheads="1"/>
          </p:cNvSpPr>
          <p:nvPr/>
        </p:nvSpPr>
        <p:spPr bwMode="auto">
          <a:xfrm>
            <a:off x="2305050" y="2254250"/>
            <a:ext cx="4572000" cy="701675"/>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algn="ctr" eaLnBrk="1" hangingPunct="1">
              <a:spcBef>
                <a:spcPct val="50000"/>
              </a:spcBef>
              <a:defRPr/>
            </a:pPr>
            <a:r>
              <a:rPr lang="en-US" sz="4000" b="1" i="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Genesis - Chronicles</a:t>
            </a:r>
          </a:p>
        </p:txBody>
      </p:sp>
      <p:sp>
        <p:nvSpPr>
          <p:cNvPr id="856068" name="Text Box 4"/>
          <p:cNvSpPr txBox="1">
            <a:spLocks noChangeArrowheads="1"/>
          </p:cNvSpPr>
          <p:nvPr/>
        </p:nvSpPr>
        <p:spPr bwMode="auto">
          <a:xfrm>
            <a:off x="2305050" y="1050925"/>
            <a:ext cx="4572000" cy="823913"/>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algn="ctr" eaLnBrk="1" hangingPunct="1">
              <a:spcBef>
                <a:spcPct val="50000"/>
              </a:spcBef>
              <a:defRPr/>
            </a:pPr>
            <a:r>
              <a:rPr lang="en-US" sz="4800" b="1">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Old Testament</a:t>
            </a:r>
          </a:p>
        </p:txBody>
      </p:sp>
      <p:sp>
        <p:nvSpPr>
          <p:cNvPr id="856069" name="Text Box 5"/>
          <p:cNvSpPr txBox="1">
            <a:spLocks noChangeArrowheads="1"/>
          </p:cNvSpPr>
          <p:nvPr/>
        </p:nvSpPr>
        <p:spPr bwMode="auto">
          <a:xfrm>
            <a:off x="2305050" y="3336925"/>
            <a:ext cx="7600950" cy="2530475"/>
          </a:xfrm>
          <a:prstGeom prst="rect">
            <a:avLst/>
          </a:prstGeom>
          <a:noFill/>
          <a:ln w="9525">
            <a:noFill/>
            <a:miter lim="800000"/>
            <a:headEnd/>
            <a:tailEnd/>
          </a:ln>
          <a:effectLst/>
        </p:spPr>
        <p:txBody>
          <a:bodyPr>
            <a:spAutoFit/>
          </a:bodyPr>
          <a:lstStyle/>
          <a:p>
            <a:pPr eaLnBrk="1" hangingPunct="1">
              <a:spcBef>
                <a:spcPct val="50000"/>
              </a:spcBef>
              <a:buFontTx/>
              <a:buChar char="•"/>
              <a:defRPr/>
            </a:pPr>
            <a:r>
              <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Law (5)</a:t>
            </a:r>
          </a:p>
          <a:p>
            <a:pPr eaLnBrk="1" hangingPunct="1">
              <a:spcBef>
                <a:spcPct val="50000"/>
              </a:spcBef>
              <a:buFontTx/>
              <a:buChar char="•"/>
              <a:defRPr/>
            </a:pPr>
            <a:r>
              <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Prophets (8)   </a:t>
            </a:r>
            <a:r>
              <a:rPr lang="en-US" sz="4000" b="1" i="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Former  Latter</a:t>
            </a:r>
            <a:endPar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a:p>
            <a:pPr eaLnBrk="1" hangingPunct="1">
              <a:spcBef>
                <a:spcPct val="50000"/>
              </a:spcBef>
              <a:buFontTx/>
              <a:buChar char="•"/>
              <a:defRPr/>
            </a:pPr>
            <a:r>
              <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Writings (11)</a:t>
            </a:r>
          </a:p>
        </p:txBody>
      </p:sp>
      <p:sp>
        <p:nvSpPr>
          <p:cNvPr id="856070" name="Text Box 6"/>
          <p:cNvSpPr txBox="1">
            <a:spLocks noChangeArrowheads="1"/>
          </p:cNvSpPr>
          <p:nvPr/>
        </p:nvSpPr>
        <p:spPr bwMode="auto">
          <a:xfrm>
            <a:off x="304800" y="457200"/>
            <a:ext cx="5638800" cy="701675"/>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eaLnBrk="1" hangingPunct="1">
              <a:spcBef>
                <a:spcPct val="50000"/>
              </a:spcBef>
              <a:defRPr/>
            </a:pPr>
            <a:r>
              <a:rPr lang="en-US" sz="4000" b="1" dirty="0">
                <a:solidFill>
                  <a:srgbClr val="FFFFFF"/>
                </a:solidFill>
                <a:effectLst>
                  <a:glow rad="177800">
                    <a:schemeClr val="tx1"/>
                  </a:glow>
                </a:effectLst>
                <a:latin typeface="Times New Roman" pitchFamily="-112" charset="0"/>
                <a:ea typeface="ＭＳ Ｐゴシック" pitchFamily="-112" charset="-128"/>
                <a:cs typeface="ＭＳ Ｐゴシック" pitchFamily="-112" charset="-128"/>
              </a:rPr>
              <a:t>HOW?</a:t>
            </a:r>
          </a:p>
        </p:txBody>
      </p:sp>
      <p:sp>
        <p:nvSpPr>
          <p:cNvPr id="856071" name="Text Box 7"/>
          <p:cNvSpPr txBox="1">
            <a:spLocks noChangeArrowheads="1"/>
          </p:cNvSpPr>
          <p:nvPr/>
        </p:nvSpPr>
        <p:spPr bwMode="auto">
          <a:xfrm>
            <a:off x="457200" y="6096000"/>
            <a:ext cx="4724400" cy="579438"/>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eaLnBrk="1" hangingPunct="1">
              <a:spcBef>
                <a:spcPct val="50000"/>
              </a:spcBef>
              <a:defRPr/>
            </a:pPr>
            <a:r>
              <a:rPr lang="en-US" sz="3200" b="1">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Masoretic</a:t>
            </a:r>
          </a:p>
        </p:txBody>
      </p:sp>
      <p:sp>
        <p:nvSpPr>
          <p:cNvPr id="98311" name="Text Box 8"/>
          <p:cNvSpPr txBox="1">
            <a:spLocks noChangeArrowheads="1"/>
          </p:cNvSpPr>
          <p:nvPr/>
        </p:nvSpPr>
        <p:spPr bwMode="auto">
          <a:xfrm>
            <a:off x="8467725" y="76200"/>
            <a:ext cx="523875" cy="457200"/>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effectLst>
                  <a:glow rad="177800">
                    <a:schemeClr val="tx1"/>
                  </a:glow>
                </a:effectLst>
              </a:rPr>
              <a:t>51</a:t>
            </a:r>
          </a:p>
        </p:txBody>
      </p:sp>
      <p:sp>
        <p:nvSpPr>
          <p:cNvPr id="98312" name="Title 8"/>
          <p:cNvSpPr>
            <a:spLocks noGrp="1"/>
          </p:cNvSpPr>
          <p:nvPr>
            <p:ph type="title" idx="4294967295"/>
          </p:nvPr>
        </p:nvSpPr>
        <p:spPr>
          <a:xfrm>
            <a:off x="685800" y="0"/>
            <a:ext cx="7772400" cy="685800"/>
          </a:xfrm>
          <a:effectLst>
            <a:outerShdw blurRad="50800" dist="38100" dir="2700000">
              <a:srgbClr val="000000">
                <a:alpha val="43000"/>
              </a:srgbClr>
            </a:outerShdw>
          </a:effectLst>
        </p:spPr>
        <p:txBody>
          <a:bodyPr/>
          <a:lstStyle/>
          <a:p>
            <a:pPr>
              <a:defRPr/>
            </a:pPr>
            <a:r>
              <a:rPr lang="en-US">
                <a:solidFill>
                  <a:srgbClr val="FFFFFF"/>
                </a:solidFill>
                <a:effectLst>
                  <a:glow rad="177800">
                    <a:schemeClr val="tx1"/>
                  </a:glow>
                </a:effectLst>
                <a:latin typeface="Times New Roman" charset="0"/>
                <a:ea typeface="ＭＳ Ｐゴシック" charset="0"/>
                <a:cs typeface="ＭＳ Ｐゴシック" charset="0"/>
              </a:rPr>
              <a:t>Divisions in Hebrew OT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56067"/>
                                        </p:tgtEl>
                                        <p:attrNameLst>
                                          <p:attrName>style.visibility</p:attrName>
                                        </p:attrNameLst>
                                      </p:cBhvr>
                                      <p:to>
                                        <p:strVal val="visible"/>
                                      </p:to>
                                    </p:set>
                                    <p:animEffect transition="in" filter="dissolve">
                                      <p:cBhvr>
                                        <p:cTn id="7" dur="500"/>
                                        <p:tgtEl>
                                          <p:spTgt spid="856067"/>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iterate type="lt">
                                    <p:tmPct val="100000"/>
                                  </p:iterate>
                                  <p:childTnLst>
                                    <p:set>
                                      <p:cBhvr>
                                        <p:cTn id="10" dur="1" fill="hold">
                                          <p:stCondLst>
                                            <p:cond delay="0"/>
                                          </p:stCondLst>
                                        </p:cTn>
                                        <p:tgtEl>
                                          <p:spTgt spid="856069"/>
                                        </p:tgtEl>
                                        <p:attrNameLst>
                                          <p:attrName>style.visibility</p:attrName>
                                        </p:attrNameLst>
                                      </p:cBhvr>
                                      <p:to>
                                        <p:strVal val="visible"/>
                                      </p:to>
                                    </p:set>
                                    <p:animEffect transition="in" filter="dissolve">
                                      <p:cBhvr>
                                        <p:cTn id="11" dur="75"/>
                                        <p:tgtEl>
                                          <p:spTgt spid="85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00354" name="Picture 3" descr="DSS"/>
          <p:cNvPicPr>
            <a:picLocks noChangeAspect="1" noChangeArrowheads="1"/>
          </p:cNvPicPr>
          <p:nvPr/>
        </p:nvPicPr>
        <p:blipFill>
          <a:blip r:embed="rId4">
            <a:lum bright="-54000"/>
            <a:extLst>
              <a:ext uri="{28A0092B-C50C-407E-A947-70E740481C1C}">
                <a14:useLocalDpi xmlns:a14="http://schemas.microsoft.com/office/drawing/2010/main"/>
              </a:ext>
            </a:extLst>
          </a:blip>
          <a:srcRect/>
          <a:stretch>
            <a:fillRect/>
          </a:stretch>
        </p:blipFill>
        <p:spPr bwMode="auto">
          <a:xfrm>
            <a:off x="533400" y="0"/>
            <a:ext cx="8001000" cy="689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8118" name="Rectangle 6"/>
          <p:cNvSpPr>
            <a:spLocks noGrp="1" noChangeArrowheads="1"/>
          </p:cNvSpPr>
          <p:nvPr>
            <p:ph type="title"/>
          </p:nvPr>
        </p:nvSpPr>
        <p:spPr>
          <a:xfrm>
            <a:off x="611188" y="404813"/>
            <a:ext cx="7772400" cy="1143000"/>
          </a:xfrm>
          <a:effectLst>
            <a:outerShdw blurRad="63500" dist="38099" dir="2700000" algn="ctr" rotWithShape="0">
              <a:srgbClr val="FF0000">
                <a:alpha val="74998"/>
              </a:srgbClr>
            </a:outerShdw>
          </a:effectLst>
        </p:spPr>
        <p:txBody>
          <a:bodyPr/>
          <a:lstStyle/>
          <a:p>
            <a:pPr eaLnBrk="1" hangingPunct="1">
              <a:defRPr/>
            </a:pPr>
            <a:r>
              <a:rPr lang="en-US" sz="4000" b="1" dirty="0">
                <a:solidFill>
                  <a:schemeClr val="bg1"/>
                </a:solidFill>
                <a:latin typeface="Times New Roman" charset="0"/>
                <a:ea typeface="ＭＳ Ｐゴシック" charset="0"/>
                <a:cs typeface="ＭＳ Ｐゴシック" charset="0"/>
              </a:rPr>
              <a:t>It</a:t>
            </a:r>
            <a:r>
              <a:rPr lang="fr-FR" altLang="ja-JP" sz="4000" b="1" dirty="0">
                <a:solidFill>
                  <a:schemeClr val="bg1"/>
                </a:solidFill>
                <a:latin typeface="Times New Roman" charset="0"/>
                <a:ea typeface="ＭＳ Ｐゴシック" charset="0"/>
                <a:cs typeface="ＭＳ Ｐゴシック" charset="0"/>
              </a:rPr>
              <a:t>'</a:t>
            </a:r>
            <a:r>
              <a:rPr lang="en-US" sz="4000" b="1" dirty="0">
                <a:solidFill>
                  <a:schemeClr val="bg1"/>
                </a:solidFill>
                <a:latin typeface="Times New Roman" charset="0"/>
                <a:ea typeface="ＭＳ Ｐゴシック" charset="0"/>
                <a:cs typeface="ＭＳ Ｐゴシック" charset="0"/>
              </a:rPr>
              <a:t>s better to give the Law a classification of its own…</a:t>
            </a:r>
          </a:p>
        </p:txBody>
      </p:sp>
      <p:sp>
        <p:nvSpPr>
          <p:cNvPr id="7" name="Rectangle 4"/>
          <p:cNvSpPr txBox="1">
            <a:spLocks noChangeArrowheads="1"/>
          </p:cNvSpPr>
          <p:nvPr/>
        </p:nvSpPr>
        <p:spPr bwMode="auto">
          <a:xfrm>
            <a:off x="1066800" y="1905000"/>
            <a:ext cx="3352800" cy="4114800"/>
          </a:xfrm>
          <a:prstGeom prst="rect">
            <a:avLst/>
          </a:prstGeom>
          <a:noFill/>
          <a:ln w="9525">
            <a:noFill/>
            <a:miter lim="800000"/>
            <a:headEnd/>
            <a:tailEnd/>
          </a:ln>
        </p:spPr>
        <p:txBody>
          <a:bodyPr/>
          <a:lstStyle/>
          <a:p>
            <a:pPr marL="342900" indent="-342900" eaLnBrk="1" hangingPunct="1">
              <a:spcBef>
                <a:spcPct val="20000"/>
              </a:spcBef>
              <a:defRPr/>
            </a:pPr>
            <a:r>
              <a:rPr lang="en-US" sz="4400" b="1" kern="0" dirty="0">
                <a:solidFill>
                  <a:schemeClr val="bg1"/>
                </a:solidFill>
                <a:latin typeface="+mn-lt"/>
                <a:ea typeface="ＭＳ Ｐゴシック" charset="-128"/>
                <a:cs typeface="ＭＳ Ｐゴシック" charset="-128"/>
              </a:rPr>
              <a:t>Jewish:</a:t>
            </a:r>
          </a:p>
          <a:p>
            <a:pPr marL="342900" indent="-342900" eaLnBrk="1" hangingPunct="1">
              <a:spcBef>
                <a:spcPct val="20000"/>
              </a:spcBef>
              <a:buFontTx/>
              <a:buChar char="•"/>
              <a:defRPr/>
            </a:pPr>
            <a:r>
              <a:rPr lang="en-US" sz="4400" kern="0" dirty="0">
                <a:solidFill>
                  <a:schemeClr val="bg1"/>
                </a:solidFill>
                <a:latin typeface="+mn-lt"/>
                <a:ea typeface="ＭＳ Ｐゴシック" charset="-128"/>
                <a:cs typeface="ＭＳ Ｐゴシック" charset="-128"/>
              </a:rPr>
              <a:t>Law</a:t>
            </a:r>
          </a:p>
          <a:p>
            <a:pPr marL="342900" indent="-342900" eaLnBrk="1" hangingPunct="1">
              <a:spcBef>
                <a:spcPct val="20000"/>
              </a:spcBef>
              <a:buFontTx/>
              <a:buChar char="•"/>
              <a:defRPr/>
            </a:pPr>
            <a:r>
              <a:rPr lang="en-US" sz="4400" kern="0" dirty="0">
                <a:solidFill>
                  <a:schemeClr val="bg1"/>
                </a:solidFill>
                <a:latin typeface="+mn-lt"/>
                <a:ea typeface="ＭＳ Ｐゴシック" charset="-128"/>
                <a:cs typeface="ＭＳ Ｐゴシック" charset="-128"/>
              </a:rPr>
              <a:t>Prophets</a:t>
            </a:r>
          </a:p>
          <a:p>
            <a:pPr marL="342900" indent="-342900" eaLnBrk="1" hangingPunct="1">
              <a:spcBef>
                <a:spcPct val="20000"/>
              </a:spcBef>
              <a:buFontTx/>
              <a:buChar char="•"/>
              <a:defRPr/>
            </a:pPr>
            <a:r>
              <a:rPr lang="en-US" sz="4400" kern="0" dirty="0">
                <a:solidFill>
                  <a:schemeClr val="bg1"/>
                </a:solidFill>
                <a:latin typeface="+mn-lt"/>
                <a:ea typeface="ＭＳ Ｐゴシック" charset="-128"/>
                <a:cs typeface="ＭＳ Ｐゴシック" charset="-128"/>
              </a:rPr>
              <a:t>Writings</a:t>
            </a:r>
          </a:p>
          <a:p>
            <a:pPr marL="342900" indent="-342900" eaLnBrk="1" hangingPunct="1">
              <a:spcBef>
                <a:spcPct val="20000"/>
              </a:spcBef>
              <a:defRPr/>
            </a:pPr>
            <a:endParaRPr lang="en-US" sz="4400" kern="0" dirty="0">
              <a:solidFill>
                <a:schemeClr val="bg1"/>
              </a:solidFill>
              <a:latin typeface="+mn-lt"/>
              <a:ea typeface="ＭＳ Ｐゴシック" charset="-128"/>
              <a:cs typeface="ＭＳ Ｐゴシック" charset="-128"/>
            </a:endParaRPr>
          </a:p>
          <a:p>
            <a:pPr marL="342900" indent="-342900" eaLnBrk="1" hangingPunct="1">
              <a:spcBef>
                <a:spcPct val="20000"/>
              </a:spcBef>
              <a:defRPr/>
            </a:pPr>
            <a:r>
              <a:rPr lang="en-US" sz="4400" kern="0" dirty="0">
                <a:solidFill>
                  <a:schemeClr val="bg1"/>
                </a:solidFill>
                <a:latin typeface="+mn-lt"/>
                <a:ea typeface="ＭＳ Ｐゴシック" charset="-128"/>
                <a:cs typeface="ＭＳ Ｐゴシック" charset="-128"/>
              </a:rPr>
              <a:t>(24 books)</a:t>
            </a:r>
          </a:p>
        </p:txBody>
      </p:sp>
      <p:sp>
        <p:nvSpPr>
          <p:cNvPr id="9" name="Rectangle 5"/>
          <p:cNvSpPr txBox="1">
            <a:spLocks noChangeArrowheads="1"/>
          </p:cNvSpPr>
          <p:nvPr/>
        </p:nvSpPr>
        <p:spPr bwMode="auto">
          <a:xfrm>
            <a:off x="4495800" y="1905000"/>
            <a:ext cx="4343400" cy="4114800"/>
          </a:xfrm>
          <a:prstGeom prst="rect">
            <a:avLst/>
          </a:prstGeom>
          <a:noFill/>
          <a:ln w="9525">
            <a:noFill/>
            <a:miter lim="800000"/>
            <a:headEnd/>
            <a:tailEnd/>
          </a:ln>
        </p:spPr>
        <p:txBody>
          <a:bodyPr/>
          <a:lstStyle/>
          <a:p>
            <a:pPr marL="342900" indent="-342900" eaLnBrk="1" hangingPunct="1">
              <a:spcBef>
                <a:spcPct val="20000"/>
              </a:spcBef>
              <a:defRPr/>
            </a:pPr>
            <a:r>
              <a:rPr lang="en-US" sz="4400" b="1" kern="0">
                <a:solidFill>
                  <a:schemeClr val="bg1"/>
                </a:solidFill>
                <a:latin typeface="+mn-lt"/>
                <a:ea typeface="ＭＳ Ｐゴシック" charset="-128"/>
                <a:cs typeface="ＭＳ Ｐゴシック" charset="-128"/>
              </a:rPr>
              <a:t>Christian:</a:t>
            </a:r>
          </a:p>
          <a:p>
            <a:pPr marL="342900" indent="-342900" eaLnBrk="1" hangingPunct="1">
              <a:spcBef>
                <a:spcPct val="20000"/>
              </a:spcBef>
              <a:buFontTx/>
              <a:buChar char="•"/>
              <a:defRPr/>
            </a:pPr>
            <a:r>
              <a:rPr lang="en-US" sz="4400" kern="0">
                <a:solidFill>
                  <a:schemeClr val="bg1"/>
                </a:solidFill>
                <a:latin typeface="+mn-lt"/>
                <a:ea typeface="ＭＳ Ｐゴシック" charset="-128"/>
                <a:cs typeface="ＭＳ Ｐゴシック" charset="-128"/>
              </a:rPr>
              <a:t>Law</a:t>
            </a:r>
          </a:p>
          <a:p>
            <a:pPr marL="342900" indent="-342900" eaLnBrk="1" hangingPunct="1">
              <a:spcBef>
                <a:spcPct val="20000"/>
              </a:spcBef>
              <a:buFontTx/>
              <a:buChar char="•"/>
              <a:defRPr/>
            </a:pPr>
            <a:r>
              <a:rPr lang="en-US" sz="4400" kern="0">
                <a:solidFill>
                  <a:schemeClr val="bg1"/>
                </a:solidFill>
                <a:latin typeface="+mn-lt"/>
                <a:ea typeface="ＭＳ Ｐゴシック" charset="-128"/>
                <a:cs typeface="ＭＳ Ｐゴシック" charset="-128"/>
              </a:rPr>
              <a:t>History</a:t>
            </a:r>
          </a:p>
          <a:p>
            <a:pPr marL="342900" indent="-342900" eaLnBrk="1" hangingPunct="1">
              <a:spcBef>
                <a:spcPct val="20000"/>
              </a:spcBef>
              <a:buFontTx/>
              <a:buChar char="•"/>
              <a:defRPr/>
            </a:pPr>
            <a:r>
              <a:rPr lang="en-US" sz="4400" kern="0">
                <a:solidFill>
                  <a:schemeClr val="bg1"/>
                </a:solidFill>
                <a:latin typeface="+mn-lt"/>
                <a:ea typeface="ＭＳ Ｐゴシック" charset="-128"/>
                <a:cs typeface="ＭＳ Ｐゴシック" charset="-128"/>
              </a:rPr>
              <a:t>Poetry</a:t>
            </a:r>
          </a:p>
          <a:p>
            <a:pPr marL="342900" indent="-342900" eaLnBrk="1" hangingPunct="1">
              <a:spcBef>
                <a:spcPct val="20000"/>
              </a:spcBef>
              <a:buFontTx/>
              <a:buChar char="•"/>
              <a:defRPr/>
            </a:pPr>
            <a:r>
              <a:rPr lang="en-US" sz="4400" kern="0">
                <a:solidFill>
                  <a:schemeClr val="bg1"/>
                </a:solidFill>
                <a:latin typeface="+mn-lt"/>
                <a:ea typeface="ＭＳ Ｐゴシック" charset="-128"/>
                <a:cs typeface="ＭＳ Ｐゴシック" charset="-128"/>
              </a:rPr>
              <a:t>Prophets</a:t>
            </a:r>
          </a:p>
          <a:p>
            <a:pPr marL="342900" indent="-342900" eaLnBrk="1" hangingPunct="1">
              <a:spcBef>
                <a:spcPct val="20000"/>
              </a:spcBef>
              <a:defRPr/>
            </a:pPr>
            <a:r>
              <a:rPr lang="en-US" sz="4400" kern="0">
                <a:solidFill>
                  <a:schemeClr val="bg1"/>
                </a:solidFill>
                <a:latin typeface="+mn-lt"/>
                <a:ea typeface="ＭＳ Ｐゴシック" charset="-128"/>
                <a:cs typeface="ＭＳ Ｐゴシック" charset="-128"/>
              </a:rPr>
              <a:t>(39 books)</a:t>
            </a:r>
          </a:p>
        </p:txBody>
      </p:sp>
    </p:spTree>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228600" y="457200"/>
            <a:ext cx="4294188" cy="6096000"/>
          </a:xfrm>
          <a:prstGeom prst="rect">
            <a:avLst/>
          </a:prstGeom>
          <a:noFill/>
          <a:ln w="9525">
            <a:noFill/>
            <a:miter lim="800000"/>
            <a:headEnd/>
            <a:tailEnd/>
          </a:ln>
          <a:effectLst>
            <a:outerShdw blurRad="63500" dist="35921" dir="2700000" algn="ctr" rotWithShape="0">
              <a:schemeClr val="bg2">
                <a:alpha val="50000"/>
              </a:schemeClr>
            </a:outerShdw>
          </a:effectLst>
        </p:spPr>
      </p:pic>
      <p:sp>
        <p:nvSpPr>
          <p:cNvPr id="55299" name="Rectangle 3"/>
          <p:cNvSpPr>
            <a:spLocks noGrp="1" noChangeArrowheads="1"/>
          </p:cNvSpPr>
          <p:nvPr>
            <p:ph type="ctrTitle"/>
          </p:nvPr>
        </p:nvSpPr>
        <p:spPr>
          <a:xfrm>
            <a:off x="4724400" y="152400"/>
            <a:ext cx="4038600" cy="2286000"/>
          </a:xfrm>
        </p:spPr>
        <p:txBody>
          <a:bodyPr/>
          <a:lstStyle/>
          <a:p>
            <a:pPr eaLnBrk="1" hangingPunct="1">
              <a:defRPr/>
            </a:pPr>
            <a:r>
              <a:rPr lang="en-US">
                <a:latin typeface="Garamond" charset="0"/>
                <a:ea typeface="ＭＳ Ｐゴシック" charset="0"/>
                <a:cs typeface="ＭＳ Ｐゴシック" charset="0"/>
              </a:rPr>
              <a:t>Pentateuch Theology</a:t>
            </a:r>
          </a:p>
        </p:txBody>
      </p:sp>
      <p:sp>
        <p:nvSpPr>
          <p:cNvPr id="5" name="Rectangle 4"/>
          <p:cNvSpPr txBox="1">
            <a:spLocks noChangeArrowheads="1"/>
          </p:cNvSpPr>
          <p:nvPr/>
        </p:nvSpPr>
        <p:spPr bwMode="auto">
          <a:xfrm>
            <a:off x="4800600" y="2895600"/>
            <a:ext cx="4038600" cy="2971800"/>
          </a:xfrm>
          <a:prstGeom prst="rect">
            <a:avLst/>
          </a:prstGeom>
          <a:noFill/>
          <a:ln w="9525">
            <a:no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hlink"/>
              </a:buClr>
              <a:buSzPct val="70000"/>
              <a:buFont typeface="Wingdings" charset="0"/>
              <a:buNone/>
              <a:defRPr/>
            </a:pPr>
            <a:r>
              <a:rPr lang="en-US" sz="4400" b="1">
                <a:effectLst>
                  <a:outerShdw blurRad="38100" dist="38100" dir="2700000" algn="tl">
                    <a:srgbClr val="000000"/>
                  </a:outerShdw>
                </a:effectLst>
                <a:latin typeface="Garamond" charset="0"/>
              </a:rPr>
              <a:t>Themes about God, man, redemption, etc.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Propohets Diagra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2" y="-99392"/>
            <a:ext cx="9371013" cy="6943726"/>
          </a:xfrm>
          <a:prstGeom prst="rect">
            <a:avLst/>
          </a:prstGeom>
          <a:solidFill>
            <a:srgbClr val="99CC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76810" name="Text Box 10"/>
          <p:cNvSpPr txBox="1">
            <a:spLocks noChangeArrowheads="1"/>
          </p:cNvSpPr>
          <p:nvPr/>
        </p:nvSpPr>
        <p:spPr bwMode="auto">
          <a:xfrm>
            <a:off x="6521403" y="5597175"/>
            <a:ext cx="247019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b="1" dirty="0">
                <a:solidFill>
                  <a:srgbClr val="FF0000"/>
                </a:solidFill>
                <a:latin typeface="Comic Sans MS" charset="0"/>
              </a:rPr>
              <a:t>Deut. 28; Lev. 26</a:t>
            </a:r>
          </a:p>
        </p:txBody>
      </p:sp>
      <p:sp>
        <p:nvSpPr>
          <p:cNvPr id="76811" name="Text Box 11"/>
          <p:cNvSpPr txBox="1">
            <a:spLocks noChangeArrowheads="1"/>
          </p:cNvSpPr>
          <p:nvPr/>
        </p:nvSpPr>
        <p:spPr bwMode="auto">
          <a:xfrm>
            <a:off x="7481952" y="5925278"/>
            <a:ext cx="150964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b="1" dirty="0">
                <a:solidFill>
                  <a:srgbClr val="FF0000"/>
                </a:solidFill>
                <a:latin typeface="Comic Sans MS" charset="0"/>
              </a:rPr>
              <a:t>Conditional</a:t>
            </a:r>
          </a:p>
        </p:txBody>
      </p:sp>
      <p:sp>
        <p:nvSpPr>
          <p:cNvPr id="76812" name="Text Box 12"/>
          <p:cNvSpPr txBox="1">
            <a:spLocks noChangeArrowheads="1"/>
          </p:cNvSpPr>
          <p:nvPr/>
        </p:nvSpPr>
        <p:spPr bwMode="auto">
          <a:xfrm>
            <a:off x="7618458" y="6237312"/>
            <a:ext cx="137314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b="1">
                <a:solidFill>
                  <a:srgbClr val="FF0000"/>
                </a:solidFill>
                <a:latin typeface="Comic Sans MS" charset="0"/>
              </a:rPr>
              <a:t>Judgment</a:t>
            </a:r>
          </a:p>
        </p:txBody>
      </p:sp>
      <p:sp>
        <p:nvSpPr>
          <p:cNvPr id="104458" name="Text Box 13"/>
          <p:cNvSpPr txBox="1">
            <a:spLocks noChangeArrowheads="1"/>
          </p:cNvSpPr>
          <p:nvPr/>
        </p:nvSpPr>
        <p:spPr bwMode="auto">
          <a:xfrm>
            <a:off x="8458200" y="0"/>
            <a:ext cx="7620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latin typeface="Comic Sans MS" charset="0"/>
              </a:rPr>
              <a:t>440</a:t>
            </a:r>
            <a:endParaRPr lang="en-US">
              <a:latin typeface="Comic Sans MS" charset="0"/>
            </a:endParaRPr>
          </a:p>
        </p:txBody>
      </p:sp>
      <p:sp>
        <p:nvSpPr>
          <p:cNvPr id="76815" name="Text Box 15"/>
          <p:cNvSpPr txBox="1">
            <a:spLocks noChangeArrowheads="1"/>
          </p:cNvSpPr>
          <p:nvPr/>
        </p:nvSpPr>
        <p:spPr bwMode="auto">
          <a:xfrm>
            <a:off x="6732240" y="5261138"/>
            <a:ext cx="222173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b="1" dirty="0">
                <a:solidFill>
                  <a:srgbClr val="FF0000"/>
                </a:solidFill>
                <a:latin typeface="Comic Sans MS" charset="0"/>
              </a:rPr>
              <a:t>Mosaic Covenant</a:t>
            </a:r>
          </a:p>
        </p:txBody>
      </p:sp>
      <p:sp>
        <p:nvSpPr>
          <p:cNvPr id="104461" name="Rectangle 16"/>
          <p:cNvSpPr>
            <a:spLocks noGrp="1" noChangeArrowheads="1"/>
          </p:cNvSpPr>
          <p:nvPr>
            <p:ph type="title"/>
          </p:nvPr>
        </p:nvSpPr>
        <p:spPr>
          <a:xfrm>
            <a:off x="0" y="-27384"/>
            <a:ext cx="9324528" cy="852487"/>
          </a:xfrm>
          <a:solidFill>
            <a:schemeClr val="bg2"/>
          </a:solidFill>
          <a:effectLst>
            <a:prstShdw prst="shdw13" dist="53882" dir="13500000">
              <a:srgbClr val="000A0D">
                <a:alpha val="74997"/>
              </a:srgbClr>
            </a:prstShdw>
          </a:effectLst>
        </p:spPr>
        <p:txBody>
          <a:bodyPr/>
          <a:lstStyle/>
          <a:p>
            <a:pPr eaLnBrk="1" hangingPunct="1"/>
            <a:r>
              <a:rPr lang="en-US" dirty="0">
                <a:solidFill>
                  <a:schemeClr val="bg1"/>
                </a:solidFill>
                <a:latin typeface="Comic Sans MS" charset="0"/>
                <a:ea typeface="ＭＳ Ｐゴシック" charset="0"/>
                <a:cs typeface="ＭＳ Ｐゴシック" charset="0"/>
              </a:rPr>
              <a:t>The Pentateuch Foundation</a:t>
            </a:r>
          </a:p>
        </p:txBody>
      </p:sp>
      <p:sp>
        <p:nvSpPr>
          <p:cNvPr id="76817" name="Text Box 17"/>
          <p:cNvSpPr txBox="1">
            <a:spLocks noChangeArrowheads="1"/>
          </p:cNvSpPr>
          <p:nvPr/>
        </p:nvSpPr>
        <p:spPr bwMode="auto">
          <a:xfrm>
            <a:off x="6948488" y="76200"/>
            <a:ext cx="2195512" cy="830263"/>
          </a:xfrm>
          <a:prstGeom prst="rect">
            <a:avLst/>
          </a:prstGeom>
          <a:noFill/>
          <a:ln w="12700">
            <a:noFill/>
            <a:miter lim="800000"/>
            <a:headEnd/>
            <a:tailEnd/>
          </a:ln>
          <a:effectLst>
            <a:outerShdw blurRad="63500" dist="35921" dir="2700000" algn="ctr" rotWithShape="0">
              <a:srgbClr val="000A0D">
                <a:alpha val="74998"/>
              </a:srgbClr>
            </a:outerShdw>
          </a:effectLst>
        </p:spPr>
        <p:txBody>
          <a:bodyPr>
            <a:spAutoFit/>
          </a:bodyPr>
          <a:lstStyle/>
          <a:p>
            <a:pPr algn="ctr">
              <a:spcBef>
                <a:spcPct val="50000"/>
              </a:spcBef>
              <a:defRPr/>
            </a:pPr>
            <a:r>
              <a:rPr lang="en-US" dirty="0">
                <a:solidFill>
                  <a:schemeClr val="bg1"/>
                </a:solidFill>
                <a:latin typeface="Arial" pitchFamily="-112" charset="0"/>
                <a:ea typeface="ＭＳ Ｐゴシック" pitchFamily="-112" charset="-128"/>
                <a:cs typeface="ＭＳ Ｐゴシック" pitchFamily="-112" charset="-128"/>
              </a:rPr>
              <a:t>OTS 53a, 440</a:t>
            </a:r>
            <a:br>
              <a:rPr lang="en-US" dirty="0">
                <a:solidFill>
                  <a:schemeClr val="bg1"/>
                </a:solidFill>
                <a:latin typeface="Arial" pitchFamily="-112" charset="0"/>
                <a:ea typeface="ＭＳ Ｐゴシック" pitchFamily="-112" charset="-128"/>
                <a:cs typeface="ＭＳ Ｐゴシック" pitchFamily="-112" charset="-128"/>
              </a:rPr>
            </a:br>
            <a:r>
              <a:rPr lang="en-US" dirty="0">
                <a:solidFill>
                  <a:schemeClr val="bg1"/>
                </a:solidFill>
                <a:latin typeface="Arial" pitchFamily="-112" charset="0"/>
                <a:ea typeface="ＭＳ Ｐゴシック" pitchFamily="-112" charset="-128"/>
                <a:cs typeface="ＭＳ Ｐゴシック" pitchFamily="-112" charset="-128"/>
              </a:rPr>
              <a:t>Pent 23</a:t>
            </a:r>
          </a:p>
        </p:txBody>
      </p:sp>
      <p:sp>
        <p:nvSpPr>
          <p:cNvPr id="104465" name="Text Box 18"/>
          <p:cNvSpPr txBox="1">
            <a:spLocks noChangeArrowheads="1"/>
          </p:cNvSpPr>
          <p:nvPr/>
        </p:nvSpPr>
        <p:spPr bwMode="auto">
          <a:xfrm>
            <a:off x="3563888" y="6608385"/>
            <a:ext cx="564787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b="1" i="1" dirty="0"/>
              <a:t>Adapted from Walk Thru the Bible</a:t>
            </a:r>
          </a:p>
        </p:txBody>
      </p:sp>
      <p:sp>
        <p:nvSpPr>
          <p:cNvPr id="62" name="TextBox 17"/>
          <p:cNvSpPr txBox="1">
            <a:spLocks noChangeArrowheads="1"/>
          </p:cNvSpPr>
          <p:nvPr/>
        </p:nvSpPr>
        <p:spPr bwMode="auto">
          <a:xfrm>
            <a:off x="107504" y="875556"/>
            <a:ext cx="4032448" cy="1312068"/>
          </a:xfrm>
          <a:prstGeom prst="rect">
            <a:avLst/>
          </a:prstGeom>
          <a:solidFill>
            <a:srgbClr val="FFFFFF"/>
          </a:solidFill>
          <a:ln w="19050" cmpd="sng">
            <a:solidFill>
              <a:srgbClr val="000000"/>
            </a:solid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en-US" altLang="zh-CN" sz="2000" b="1" dirty="0">
                <a:latin typeface="Arial"/>
                <a:ea typeface="KaiTi" charset="0"/>
                <a:cs typeface="Arial"/>
              </a:rPr>
              <a:t>Historical Books</a:t>
            </a:r>
            <a:br>
              <a:rPr lang="en-US" altLang="zh-CN" sz="2000" b="1" dirty="0">
                <a:latin typeface="Arial"/>
                <a:ea typeface="KaiTi" charset="0"/>
                <a:cs typeface="Arial"/>
              </a:rPr>
            </a:br>
            <a:r>
              <a:rPr lang="en-US" altLang="zh-CN" sz="1800" b="1" dirty="0">
                <a:latin typeface="Arial"/>
                <a:ea typeface="KaiTi" charset="0"/>
                <a:cs typeface="Arial"/>
              </a:rPr>
              <a:t>(Joshua-Esther)</a:t>
            </a:r>
          </a:p>
          <a:p>
            <a:pPr algn="ctr"/>
            <a:r>
              <a:rPr lang="en-US" sz="1400" b="1" dirty="0">
                <a:latin typeface="Arial"/>
                <a:ea typeface="KaiTi" charset="0"/>
                <a:cs typeface="Arial"/>
              </a:rPr>
              <a:t>Recipients of the Prophetic Message</a:t>
            </a:r>
            <a:br>
              <a:rPr lang="en-US" sz="1400" b="1" dirty="0">
                <a:latin typeface="Arial"/>
                <a:ea typeface="KaiTi" charset="0"/>
                <a:cs typeface="Arial"/>
              </a:rPr>
            </a:br>
            <a:r>
              <a:rPr lang="en-US" sz="1400" b="1" i="1" dirty="0">
                <a:latin typeface="Arial"/>
                <a:ea typeface="KaiTi" charset="0"/>
                <a:cs typeface="Arial"/>
              </a:rPr>
              <a:t>Covenant People</a:t>
            </a:r>
            <a:endParaRPr lang="en-US" sz="1400" b="1" dirty="0">
              <a:latin typeface="Arial"/>
              <a:ea typeface="KaiTi" charset="0"/>
              <a:cs typeface="Arial"/>
            </a:endParaRPr>
          </a:p>
        </p:txBody>
      </p:sp>
      <p:sp>
        <p:nvSpPr>
          <p:cNvPr id="76807" name="Text Box 7"/>
          <p:cNvSpPr txBox="1">
            <a:spLocks noChangeArrowheads="1"/>
          </p:cNvSpPr>
          <p:nvPr/>
        </p:nvSpPr>
        <p:spPr bwMode="auto">
          <a:xfrm>
            <a:off x="137283" y="5597175"/>
            <a:ext cx="306656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33CC"/>
                </a:solidFill>
                <a:latin typeface="Comic Sans MS" charset="0"/>
              </a:rPr>
              <a:t>Genesis 12:1-3; 15:18</a:t>
            </a:r>
          </a:p>
        </p:txBody>
      </p:sp>
      <p:sp>
        <p:nvSpPr>
          <p:cNvPr id="76808" name="Text Box 8"/>
          <p:cNvSpPr txBox="1">
            <a:spLocks noChangeArrowheads="1"/>
          </p:cNvSpPr>
          <p:nvPr/>
        </p:nvSpPr>
        <p:spPr bwMode="auto">
          <a:xfrm>
            <a:off x="137283" y="5925278"/>
            <a:ext cx="180595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33CC"/>
                </a:solidFill>
                <a:latin typeface="Comic Sans MS" charset="0"/>
              </a:rPr>
              <a:t>Unconditional</a:t>
            </a:r>
          </a:p>
        </p:txBody>
      </p:sp>
      <p:sp>
        <p:nvSpPr>
          <p:cNvPr id="76809" name="Text Box 9"/>
          <p:cNvSpPr txBox="1">
            <a:spLocks noChangeArrowheads="1"/>
          </p:cNvSpPr>
          <p:nvPr/>
        </p:nvSpPr>
        <p:spPr bwMode="auto">
          <a:xfrm>
            <a:off x="137283" y="6269250"/>
            <a:ext cx="115197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33CC"/>
                </a:solidFill>
                <a:latin typeface="Comic Sans MS" charset="0"/>
              </a:rPr>
              <a:t>Blessing</a:t>
            </a:r>
          </a:p>
        </p:txBody>
      </p:sp>
      <p:sp>
        <p:nvSpPr>
          <p:cNvPr id="76814" name="Text Box 14"/>
          <p:cNvSpPr txBox="1">
            <a:spLocks noChangeArrowheads="1"/>
          </p:cNvSpPr>
          <p:nvPr/>
        </p:nvSpPr>
        <p:spPr bwMode="auto">
          <a:xfrm>
            <a:off x="137283" y="5261138"/>
            <a:ext cx="268848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0033CC"/>
                </a:solidFill>
                <a:latin typeface="Comic Sans MS" charset="0"/>
              </a:rPr>
              <a:t>Abrahamic Covenant</a:t>
            </a:r>
          </a:p>
        </p:txBody>
      </p:sp>
      <p:sp>
        <p:nvSpPr>
          <p:cNvPr id="83" name="TextBox 17"/>
          <p:cNvSpPr txBox="1">
            <a:spLocks noChangeArrowheads="1"/>
          </p:cNvSpPr>
          <p:nvPr/>
        </p:nvSpPr>
        <p:spPr bwMode="auto">
          <a:xfrm>
            <a:off x="5220072" y="875556"/>
            <a:ext cx="3995936" cy="1329308"/>
          </a:xfrm>
          <a:prstGeom prst="rect">
            <a:avLst/>
          </a:prstGeom>
          <a:solidFill>
            <a:srgbClr val="FFFFFF"/>
          </a:solidFill>
          <a:ln w="19050" cmpd="sng">
            <a:solidFill>
              <a:schemeClr val="tx2"/>
            </a:solid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en-US" altLang="zh-CN" sz="2000" b="1" dirty="0">
                <a:latin typeface="Arial"/>
                <a:ea typeface="KaiTi" charset="0"/>
                <a:cs typeface="Arial"/>
              </a:rPr>
              <a:t>Poetical Books</a:t>
            </a:r>
            <a:br>
              <a:rPr lang="en-US" altLang="zh-CN" sz="2000" b="1" dirty="0">
                <a:latin typeface="Arial"/>
                <a:ea typeface="KaiTi" charset="0"/>
                <a:cs typeface="Arial"/>
              </a:rPr>
            </a:br>
            <a:r>
              <a:rPr lang="en-US" altLang="zh-CN" sz="1800" b="1" dirty="0">
                <a:latin typeface="Arial"/>
                <a:ea typeface="KaiTi" charset="0"/>
                <a:cs typeface="Arial"/>
              </a:rPr>
              <a:t>(Job-Song of Solomon)</a:t>
            </a:r>
          </a:p>
          <a:p>
            <a:pPr algn="ctr"/>
            <a:r>
              <a:rPr lang="en-US" sz="1400" b="1" dirty="0">
                <a:latin typeface="Arial"/>
                <a:ea typeface="KaiTi" charset="0"/>
                <a:cs typeface="Arial"/>
              </a:rPr>
              <a:t>Aim of the Prophetic Message</a:t>
            </a:r>
            <a:br>
              <a:rPr lang="en-US" sz="1400" b="1" dirty="0">
                <a:latin typeface="Arial"/>
                <a:ea typeface="KaiTi" charset="0"/>
                <a:cs typeface="Arial"/>
              </a:rPr>
            </a:br>
            <a:r>
              <a:rPr lang="en-US" sz="1400" b="1" i="1" dirty="0">
                <a:latin typeface="Arial"/>
                <a:ea typeface="KaiTi" charset="0"/>
                <a:cs typeface="Arial"/>
              </a:rPr>
              <a:t>Covenant Behavior</a:t>
            </a:r>
            <a:endParaRPr lang="en-US" sz="1400" b="1" dirty="0">
              <a:latin typeface="Arial"/>
              <a:ea typeface="KaiTi" charset="0"/>
              <a:cs typeface="Arial"/>
            </a:endParaRPr>
          </a:p>
        </p:txBody>
      </p:sp>
      <p:grpSp>
        <p:nvGrpSpPr>
          <p:cNvPr id="7" name="Group 6"/>
          <p:cNvGrpSpPr/>
          <p:nvPr/>
        </p:nvGrpSpPr>
        <p:grpSpPr>
          <a:xfrm>
            <a:off x="323528" y="2420888"/>
            <a:ext cx="8640960" cy="4196433"/>
            <a:chOff x="323528" y="2420888"/>
            <a:chExt cx="8640960" cy="4196433"/>
          </a:xfrm>
        </p:grpSpPr>
        <p:sp>
          <p:nvSpPr>
            <p:cNvPr id="84" name="TextBox 23"/>
            <p:cNvSpPr txBox="1">
              <a:spLocks noChangeArrowheads="1"/>
            </p:cNvSpPr>
            <p:nvPr/>
          </p:nvSpPr>
          <p:spPr bwMode="auto">
            <a:xfrm>
              <a:off x="2915816" y="2420888"/>
              <a:ext cx="576064" cy="64807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85" name="TextBox 23"/>
            <p:cNvSpPr txBox="1">
              <a:spLocks noChangeArrowheads="1"/>
            </p:cNvSpPr>
            <p:nvPr/>
          </p:nvSpPr>
          <p:spPr bwMode="auto">
            <a:xfrm>
              <a:off x="5796136" y="2420888"/>
              <a:ext cx="576064" cy="64807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grpSp>
          <p:nvGrpSpPr>
            <p:cNvPr id="6" name="Group 5"/>
            <p:cNvGrpSpPr/>
            <p:nvPr/>
          </p:nvGrpSpPr>
          <p:grpSpPr>
            <a:xfrm>
              <a:off x="323528" y="2813671"/>
              <a:ext cx="8640960" cy="3803650"/>
              <a:chOff x="323528" y="2813671"/>
              <a:chExt cx="8640960" cy="3803650"/>
            </a:xfrm>
          </p:grpSpPr>
          <p:sp>
            <p:nvSpPr>
              <p:cNvPr id="87" name="TextBox 23"/>
              <p:cNvSpPr txBox="1">
                <a:spLocks noChangeArrowheads="1"/>
              </p:cNvSpPr>
              <p:nvPr/>
            </p:nvSpPr>
            <p:spPr bwMode="auto">
              <a:xfrm>
                <a:off x="323528" y="3609024"/>
                <a:ext cx="2016224" cy="3960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88" name="TextBox 23"/>
              <p:cNvSpPr txBox="1">
                <a:spLocks noChangeArrowheads="1"/>
              </p:cNvSpPr>
              <p:nvPr/>
            </p:nvSpPr>
            <p:spPr bwMode="auto">
              <a:xfrm>
                <a:off x="6804248" y="3609024"/>
                <a:ext cx="2160240" cy="3960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grpSp>
            <p:nvGrpSpPr>
              <p:cNvPr id="5" name="Group 4"/>
              <p:cNvGrpSpPr/>
              <p:nvPr/>
            </p:nvGrpSpPr>
            <p:grpSpPr>
              <a:xfrm>
                <a:off x="2901951" y="2813671"/>
                <a:ext cx="3362325" cy="3803650"/>
                <a:chOff x="2901951" y="2813671"/>
                <a:chExt cx="3362325" cy="3803650"/>
              </a:xfrm>
            </p:grpSpPr>
            <p:sp>
              <p:nvSpPr>
                <p:cNvPr id="50" name="TextBox 29"/>
                <p:cNvSpPr txBox="1">
                  <a:spLocks noChangeArrowheads="1"/>
                </p:cNvSpPr>
                <p:nvPr/>
              </p:nvSpPr>
              <p:spPr bwMode="auto">
                <a:xfrm>
                  <a:off x="3533776" y="3186734"/>
                  <a:ext cx="296863" cy="298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a:latin typeface="KaiTi" charset="0"/>
                    <a:ea typeface="KaiTi" charset="0"/>
                    <a:cs typeface="KaiTi" charset="0"/>
                  </a:endParaRPr>
                </a:p>
              </p:txBody>
            </p:sp>
            <p:sp>
              <p:nvSpPr>
                <p:cNvPr id="70" name="TextBox 23"/>
                <p:cNvSpPr txBox="1">
                  <a:spLocks noChangeArrowheads="1"/>
                </p:cNvSpPr>
                <p:nvPr/>
              </p:nvSpPr>
              <p:spPr bwMode="auto">
                <a:xfrm>
                  <a:off x="2901951" y="5587034"/>
                  <a:ext cx="982663" cy="995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71" name="TextBox 24"/>
                <p:cNvSpPr txBox="1">
                  <a:spLocks noChangeArrowheads="1"/>
                </p:cNvSpPr>
                <p:nvPr/>
              </p:nvSpPr>
              <p:spPr bwMode="auto">
                <a:xfrm>
                  <a:off x="5337176" y="5807347"/>
                  <a:ext cx="742950" cy="79000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72" name="TextBox 25"/>
                <p:cNvSpPr txBox="1">
                  <a:spLocks noChangeArrowheads="1"/>
                </p:cNvSpPr>
                <p:nvPr/>
              </p:nvSpPr>
              <p:spPr bwMode="auto">
                <a:xfrm>
                  <a:off x="6080126" y="6464921"/>
                  <a:ext cx="18415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73" name="TextBox 26"/>
                <p:cNvSpPr txBox="1">
                  <a:spLocks noChangeArrowheads="1"/>
                </p:cNvSpPr>
                <p:nvPr/>
              </p:nvSpPr>
              <p:spPr bwMode="auto">
                <a:xfrm flipH="1" flipV="1">
                  <a:off x="5399708" y="5675660"/>
                  <a:ext cx="252412" cy="2016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78" name="TextBox 30"/>
                <p:cNvSpPr txBox="1">
                  <a:spLocks noChangeArrowheads="1"/>
                </p:cNvSpPr>
                <p:nvPr/>
              </p:nvSpPr>
              <p:spPr bwMode="auto">
                <a:xfrm>
                  <a:off x="5546726" y="2813671"/>
                  <a:ext cx="373063" cy="620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a:latin typeface="KaiTi" charset="0"/>
                    <a:ea typeface="KaiTi" charset="0"/>
                    <a:cs typeface="KaiTi" charset="0"/>
                  </a:endParaRPr>
                </a:p>
              </p:txBody>
            </p:sp>
            <p:sp>
              <p:nvSpPr>
                <p:cNvPr id="79" name="TextBox 31"/>
                <p:cNvSpPr txBox="1">
                  <a:spLocks noChangeArrowheads="1"/>
                </p:cNvSpPr>
                <p:nvPr/>
              </p:nvSpPr>
              <p:spPr bwMode="auto">
                <a:xfrm>
                  <a:off x="3346451" y="2813671"/>
                  <a:ext cx="374650" cy="620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a:latin typeface="KaiTi" charset="0"/>
                    <a:ea typeface="KaiTi" charset="0"/>
                    <a:cs typeface="KaiTi" charset="0"/>
                  </a:endParaRPr>
                </a:p>
              </p:txBody>
            </p:sp>
            <p:sp>
              <p:nvSpPr>
                <p:cNvPr id="92" name="TextBox 23"/>
                <p:cNvSpPr txBox="1">
                  <a:spLocks noChangeArrowheads="1"/>
                </p:cNvSpPr>
                <p:nvPr/>
              </p:nvSpPr>
              <p:spPr bwMode="auto">
                <a:xfrm>
                  <a:off x="3635896" y="3140968"/>
                  <a:ext cx="2160240" cy="12241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93" name="TextBox 23"/>
                <p:cNvSpPr txBox="1">
                  <a:spLocks noChangeArrowheads="1"/>
                </p:cNvSpPr>
                <p:nvPr/>
              </p:nvSpPr>
              <p:spPr bwMode="auto">
                <a:xfrm>
                  <a:off x="3851920" y="5373216"/>
                  <a:ext cx="1584176" cy="12241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sp>
              <p:nvSpPr>
                <p:cNvPr id="94" name="TextBox 24"/>
                <p:cNvSpPr txBox="1">
                  <a:spLocks noChangeArrowheads="1"/>
                </p:cNvSpPr>
                <p:nvPr/>
              </p:nvSpPr>
              <p:spPr bwMode="auto">
                <a:xfrm rot="19315296">
                  <a:off x="5206700" y="5651948"/>
                  <a:ext cx="647233" cy="75405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KaiTi" charset="0"/>
                    <a:ea typeface="KaiTi" charset="0"/>
                    <a:cs typeface="KaiTi" charset="0"/>
                  </a:endParaRPr>
                </a:p>
              </p:txBody>
            </p:sp>
          </p:grpSp>
        </p:grpSp>
      </p:grpSp>
      <p:sp>
        <p:nvSpPr>
          <p:cNvPr id="76" name="TextBox 1"/>
          <p:cNvSpPr txBox="1">
            <a:spLocks noChangeArrowheads="1"/>
          </p:cNvSpPr>
          <p:nvPr/>
        </p:nvSpPr>
        <p:spPr bwMode="auto">
          <a:xfrm>
            <a:off x="2843808" y="2328044"/>
            <a:ext cx="720080" cy="596900"/>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en-US" altLang="zh-CN" sz="1400" b="1" dirty="0">
                <a:latin typeface="Arial"/>
                <a:ea typeface="KaiTi" charset="0"/>
                <a:cs typeface="Arial"/>
              </a:rPr>
              <a:t>WHO they aimed at</a:t>
            </a:r>
            <a:endParaRPr lang="en-US" sz="1400" b="1" dirty="0">
              <a:latin typeface="Arial"/>
              <a:ea typeface="KaiTi" charset="0"/>
              <a:cs typeface="Arial"/>
            </a:endParaRPr>
          </a:p>
        </p:txBody>
      </p:sp>
      <p:sp>
        <p:nvSpPr>
          <p:cNvPr id="90" name="TextBox 1"/>
          <p:cNvSpPr txBox="1">
            <a:spLocks noChangeArrowheads="1"/>
          </p:cNvSpPr>
          <p:nvPr/>
        </p:nvSpPr>
        <p:spPr bwMode="auto">
          <a:xfrm>
            <a:off x="251520" y="3501008"/>
            <a:ext cx="2232248" cy="452884"/>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en-US" altLang="zh-CN" sz="1400" b="1" dirty="0">
                <a:latin typeface="Arial"/>
                <a:ea typeface="KaiTi" charset="0"/>
                <a:cs typeface="Arial"/>
              </a:rPr>
              <a:t>People</a:t>
            </a:r>
            <a:br>
              <a:rPr lang="en-US" altLang="zh-CN" sz="1400" b="1" dirty="0">
                <a:latin typeface="Arial"/>
                <a:ea typeface="KaiTi" charset="0"/>
                <a:cs typeface="Arial"/>
              </a:rPr>
            </a:br>
            <a:r>
              <a:rPr lang="en-US" altLang="zh-CN" sz="1400" b="1" dirty="0">
                <a:latin typeface="Arial"/>
                <a:ea typeface="KaiTi" charset="0"/>
                <a:cs typeface="Arial"/>
              </a:rPr>
              <a:t>Unfaithful to Covenant</a:t>
            </a:r>
            <a:endParaRPr lang="en-US" sz="1400" b="1" dirty="0">
              <a:latin typeface="Arial"/>
              <a:ea typeface="KaiTi" charset="0"/>
              <a:cs typeface="Arial"/>
            </a:endParaRPr>
          </a:p>
        </p:txBody>
      </p:sp>
      <p:sp>
        <p:nvSpPr>
          <p:cNvPr id="91" name="TextBox 1"/>
          <p:cNvSpPr txBox="1">
            <a:spLocks noChangeArrowheads="1"/>
          </p:cNvSpPr>
          <p:nvPr/>
        </p:nvSpPr>
        <p:spPr bwMode="auto">
          <a:xfrm>
            <a:off x="6876256" y="3521844"/>
            <a:ext cx="2232248" cy="452884"/>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en-US" altLang="zh-CN" sz="1400" b="1" dirty="0">
                <a:latin typeface="Arial"/>
                <a:ea typeface="KaiTi" charset="0"/>
                <a:cs typeface="Arial"/>
              </a:rPr>
              <a:t>Behavior</a:t>
            </a:r>
            <a:br>
              <a:rPr lang="en-US" altLang="zh-CN" sz="1400" b="1" dirty="0">
                <a:latin typeface="Arial"/>
                <a:ea typeface="KaiTi" charset="0"/>
                <a:cs typeface="Arial"/>
              </a:rPr>
            </a:br>
            <a:r>
              <a:rPr lang="en-US" altLang="zh-CN" sz="1400" b="1" dirty="0">
                <a:latin typeface="Arial"/>
                <a:ea typeface="KaiTi" charset="0"/>
                <a:cs typeface="Arial"/>
              </a:rPr>
              <a:t>Unaffected by Covenant</a:t>
            </a:r>
            <a:endParaRPr lang="en-US" sz="1400" b="1" dirty="0">
              <a:latin typeface="Arial"/>
              <a:ea typeface="KaiTi" charset="0"/>
              <a:cs typeface="Arial"/>
            </a:endParaRPr>
          </a:p>
        </p:txBody>
      </p:sp>
      <p:sp>
        <p:nvSpPr>
          <p:cNvPr id="86" name="TextBox 1"/>
          <p:cNvSpPr txBox="1">
            <a:spLocks noChangeArrowheads="1"/>
          </p:cNvSpPr>
          <p:nvPr/>
        </p:nvSpPr>
        <p:spPr bwMode="auto">
          <a:xfrm>
            <a:off x="5724128" y="2328044"/>
            <a:ext cx="720080" cy="596900"/>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en-US" altLang="zh-CN" sz="1400" b="1" dirty="0">
                <a:latin typeface="Arial"/>
                <a:ea typeface="KaiTi" charset="0"/>
                <a:cs typeface="Arial"/>
              </a:rPr>
              <a:t>WHAT</a:t>
            </a:r>
            <a:br>
              <a:rPr lang="en-US" altLang="zh-CN" sz="1400" b="1" dirty="0">
                <a:latin typeface="Arial"/>
                <a:ea typeface="KaiTi" charset="0"/>
                <a:cs typeface="Arial"/>
              </a:rPr>
            </a:br>
            <a:r>
              <a:rPr lang="en-US" altLang="zh-CN" sz="1400" b="1" dirty="0">
                <a:latin typeface="Arial"/>
                <a:ea typeface="KaiTi" charset="0"/>
                <a:cs typeface="Arial"/>
              </a:rPr>
              <a:t>they aimed at</a:t>
            </a:r>
            <a:endParaRPr lang="en-US" sz="1400" b="1" dirty="0">
              <a:latin typeface="Arial"/>
              <a:ea typeface="KaiTi" charset="0"/>
              <a:cs typeface="Arial"/>
            </a:endParaRPr>
          </a:p>
        </p:txBody>
      </p:sp>
      <p:sp>
        <p:nvSpPr>
          <p:cNvPr id="100" name="TextBox 17"/>
          <p:cNvSpPr txBox="1">
            <a:spLocks noChangeArrowheads="1"/>
          </p:cNvSpPr>
          <p:nvPr/>
        </p:nvSpPr>
        <p:spPr bwMode="auto">
          <a:xfrm>
            <a:off x="2627784" y="3125044"/>
            <a:ext cx="4032448" cy="1312068"/>
          </a:xfrm>
          <a:prstGeom prst="rect">
            <a:avLst/>
          </a:prstGeom>
          <a:noFill/>
          <a:ln w="19050" cmpd="sng">
            <a:no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en-US" altLang="zh-CN" sz="2000" b="1" dirty="0">
                <a:latin typeface="Arial"/>
                <a:ea typeface="KaiTi" charset="0"/>
                <a:cs typeface="Arial"/>
              </a:rPr>
              <a:t>Prophetical Books</a:t>
            </a:r>
            <a:br>
              <a:rPr lang="en-US" altLang="zh-CN" sz="2000" b="1" dirty="0">
                <a:latin typeface="Arial"/>
                <a:ea typeface="KaiTi" charset="0"/>
                <a:cs typeface="Arial"/>
              </a:rPr>
            </a:br>
            <a:r>
              <a:rPr lang="en-US" altLang="zh-CN" sz="1800" b="1" dirty="0">
                <a:latin typeface="Arial"/>
                <a:ea typeface="KaiTi" charset="0"/>
                <a:cs typeface="Arial"/>
              </a:rPr>
              <a:t>(Isaiah-Malachi)</a:t>
            </a:r>
          </a:p>
          <a:p>
            <a:pPr algn="ctr"/>
            <a:r>
              <a:rPr lang="en-US" sz="1400" b="1" dirty="0">
                <a:latin typeface="Arial"/>
                <a:ea typeface="KaiTi" charset="0"/>
                <a:cs typeface="Arial"/>
              </a:rPr>
              <a:t>Deliverers of the Prophetic Message</a:t>
            </a:r>
            <a:br>
              <a:rPr lang="en-US" sz="1400" b="1" dirty="0">
                <a:latin typeface="Arial"/>
                <a:ea typeface="KaiTi" charset="0"/>
                <a:cs typeface="Arial"/>
              </a:rPr>
            </a:br>
            <a:r>
              <a:rPr lang="en-US" sz="1400" b="1" i="1" dirty="0">
                <a:latin typeface="Arial"/>
                <a:ea typeface="KaiTi" charset="0"/>
                <a:cs typeface="Arial"/>
              </a:rPr>
              <a:t>Covenant Preachers</a:t>
            </a:r>
            <a:endParaRPr lang="en-US" sz="1400" b="1" dirty="0">
              <a:latin typeface="Arial"/>
              <a:ea typeface="KaiTi" charset="0"/>
              <a:cs typeface="Arial"/>
            </a:endParaRPr>
          </a:p>
        </p:txBody>
      </p:sp>
      <p:sp>
        <p:nvSpPr>
          <p:cNvPr id="102" name="TextBox 17"/>
          <p:cNvSpPr txBox="1">
            <a:spLocks noChangeArrowheads="1"/>
          </p:cNvSpPr>
          <p:nvPr/>
        </p:nvSpPr>
        <p:spPr bwMode="auto">
          <a:xfrm>
            <a:off x="2627784" y="5357292"/>
            <a:ext cx="4032448" cy="1312068"/>
          </a:xfrm>
          <a:prstGeom prst="rect">
            <a:avLst/>
          </a:prstGeom>
          <a:noFill/>
          <a:ln w="19050" cmpd="sng">
            <a:no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en-US" altLang="zh-CN" sz="2000" b="1" dirty="0">
                <a:latin typeface="Arial"/>
                <a:ea typeface="KaiTi" charset="0"/>
                <a:cs typeface="Arial"/>
              </a:rPr>
              <a:t>Pentateuch</a:t>
            </a:r>
            <a:br>
              <a:rPr lang="en-US" altLang="zh-CN" sz="2000" b="1" dirty="0">
                <a:latin typeface="Arial"/>
                <a:ea typeface="KaiTi" charset="0"/>
                <a:cs typeface="Arial"/>
              </a:rPr>
            </a:br>
            <a:r>
              <a:rPr lang="en-US" altLang="zh-CN" sz="1800" b="1" dirty="0">
                <a:latin typeface="Arial"/>
                <a:ea typeface="KaiTi" charset="0"/>
                <a:cs typeface="Arial"/>
              </a:rPr>
              <a:t>(Genesis-Deuteronomy)</a:t>
            </a:r>
          </a:p>
          <a:p>
            <a:pPr algn="ctr"/>
            <a:r>
              <a:rPr lang="en-US" sz="1400" b="1" dirty="0">
                <a:latin typeface="Arial"/>
                <a:ea typeface="KaiTi" charset="0"/>
                <a:cs typeface="Arial"/>
              </a:rPr>
              <a:t>Basis of the Prophetic Message</a:t>
            </a:r>
            <a:br>
              <a:rPr lang="en-US" sz="1400" b="1" dirty="0">
                <a:latin typeface="Arial"/>
                <a:ea typeface="KaiTi" charset="0"/>
                <a:cs typeface="Arial"/>
              </a:rPr>
            </a:br>
            <a:r>
              <a:rPr lang="en-US" sz="1400" b="1" i="1" dirty="0">
                <a:latin typeface="Arial"/>
                <a:ea typeface="KaiTi" charset="0"/>
                <a:cs typeface="Arial"/>
              </a:rPr>
              <a:t>Covenant Relationship: Israel &amp; God</a:t>
            </a:r>
            <a:endParaRPr lang="en-US" sz="1400" b="1" dirty="0">
              <a:latin typeface="Arial"/>
              <a:ea typeface="KaiTi" charset="0"/>
              <a:cs typeface="Arial"/>
            </a:endParaRPr>
          </a:p>
        </p:txBody>
      </p:sp>
      <p:sp>
        <p:nvSpPr>
          <p:cNvPr id="76804" name="Oval 4"/>
          <p:cNvSpPr>
            <a:spLocks noChangeArrowheads="1"/>
          </p:cNvSpPr>
          <p:nvPr/>
        </p:nvSpPr>
        <p:spPr bwMode="auto">
          <a:xfrm>
            <a:off x="395536" y="764704"/>
            <a:ext cx="3467744" cy="1501080"/>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0033CC"/>
              </a:solidFill>
              <a:latin typeface="Comic Sans MS" charset="0"/>
            </a:endParaRPr>
          </a:p>
        </p:txBody>
      </p:sp>
      <p:sp>
        <p:nvSpPr>
          <p:cNvPr id="76805" name="Oval 5"/>
          <p:cNvSpPr>
            <a:spLocks noChangeArrowheads="1"/>
          </p:cNvSpPr>
          <p:nvPr/>
        </p:nvSpPr>
        <p:spPr bwMode="auto">
          <a:xfrm>
            <a:off x="5424736" y="764704"/>
            <a:ext cx="3467744" cy="1501080"/>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0033CC"/>
              </a:solidFill>
              <a:latin typeface="Comic Sans MS" charset="0"/>
            </a:endParaRPr>
          </a:p>
        </p:txBody>
      </p:sp>
      <p:sp>
        <p:nvSpPr>
          <p:cNvPr id="74" name="Oval 7"/>
          <p:cNvSpPr>
            <a:spLocks noChangeArrowheads="1"/>
          </p:cNvSpPr>
          <p:nvPr/>
        </p:nvSpPr>
        <p:spPr bwMode="auto">
          <a:xfrm>
            <a:off x="2915816" y="5384304"/>
            <a:ext cx="3467744" cy="1501080"/>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0033CC"/>
              </a:solidFill>
              <a:latin typeface="KaiTi" charset="0"/>
              <a:ea typeface="KaiTi" charset="0"/>
              <a:cs typeface="KaiTi" charset="0"/>
            </a:endParaRPr>
          </a:p>
        </p:txBody>
      </p:sp>
      <p:sp>
        <p:nvSpPr>
          <p:cNvPr id="80" name="Oval 10"/>
          <p:cNvSpPr>
            <a:spLocks noChangeArrowheads="1"/>
          </p:cNvSpPr>
          <p:nvPr/>
        </p:nvSpPr>
        <p:spPr bwMode="auto">
          <a:xfrm>
            <a:off x="2948237" y="3038625"/>
            <a:ext cx="3467744" cy="150108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0033CC"/>
              </a:solidFill>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68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68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680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68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68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768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68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768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6804"/>
                                        </p:tgtEl>
                                        <p:attrNameLst>
                                          <p:attrName>style.visibility</p:attrName>
                                        </p:attrNameLst>
                                      </p:cBhvr>
                                      <p:to>
                                        <p:strVal val="visible"/>
                                      </p:to>
                                    </p:set>
                                    <p:animEffect transition="in" filter="dissolve">
                                      <p:cBhvr>
                                        <p:cTn id="44" dur="500"/>
                                        <p:tgtEl>
                                          <p:spTgt spid="7680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6805"/>
                                        </p:tgtEl>
                                        <p:attrNameLst>
                                          <p:attrName>style.visibility</p:attrName>
                                        </p:attrNameLst>
                                      </p:cBhvr>
                                      <p:to>
                                        <p:strVal val="visible"/>
                                      </p:to>
                                    </p:set>
                                    <p:animEffect transition="in" filter="dissolve">
                                      <p:cBhvr>
                                        <p:cTn id="49" dur="500"/>
                                        <p:tgtEl>
                                          <p:spTgt spid="76805"/>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80"/>
                                        </p:tgtEl>
                                        <p:attrNameLst>
                                          <p:attrName>style.visibility</p:attrName>
                                        </p:attrNameLst>
                                      </p:cBhvr>
                                      <p:to>
                                        <p:strVal val="visible"/>
                                      </p:to>
                                    </p:set>
                                    <p:anim calcmode="lin" valueType="num">
                                      <p:cBhvr>
                                        <p:cTn id="54" dur="1000" fill="hold"/>
                                        <p:tgtEl>
                                          <p:spTgt spid="80"/>
                                        </p:tgtEl>
                                        <p:attrNameLst>
                                          <p:attrName>ppt_w</p:attrName>
                                        </p:attrNameLst>
                                      </p:cBhvr>
                                      <p:tavLst>
                                        <p:tav tm="0">
                                          <p:val>
                                            <p:fltVal val="0"/>
                                          </p:val>
                                        </p:tav>
                                        <p:tav tm="100000">
                                          <p:val>
                                            <p:strVal val="#ppt_w"/>
                                          </p:val>
                                        </p:tav>
                                      </p:tavLst>
                                    </p:anim>
                                    <p:anim calcmode="lin" valueType="num">
                                      <p:cBhvr>
                                        <p:cTn id="55" dur="1000" fill="hold"/>
                                        <p:tgtEl>
                                          <p:spTgt spid="80"/>
                                        </p:tgtEl>
                                        <p:attrNameLst>
                                          <p:attrName>ppt_h</p:attrName>
                                        </p:attrNameLst>
                                      </p:cBhvr>
                                      <p:tavLst>
                                        <p:tav tm="0">
                                          <p:val>
                                            <p:fltVal val="0"/>
                                          </p:val>
                                        </p:tav>
                                        <p:tav tm="100000">
                                          <p:val>
                                            <p:strVal val="#ppt_h"/>
                                          </p:val>
                                        </p:tav>
                                      </p:tavLst>
                                    </p:anim>
                                    <p:anim calcmode="lin" valueType="num">
                                      <p:cBhvr>
                                        <p:cTn id="56"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utoUpdateAnimBg="0"/>
      <p:bldP spid="76811" grpId="0" autoUpdateAnimBg="0"/>
      <p:bldP spid="76812" grpId="0" autoUpdateAnimBg="0"/>
      <p:bldP spid="76815" grpId="0" autoUpdateAnimBg="0"/>
      <p:bldP spid="76807" grpId="0" autoUpdateAnimBg="0"/>
      <p:bldP spid="76808" grpId="0" autoUpdateAnimBg="0"/>
      <p:bldP spid="76809" grpId="0" autoUpdateAnimBg="0"/>
      <p:bldP spid="76814" grpId="0" autoUpdateAnimBg="0"/>
      <p:bldP spid="76804" grpId="0" animBg="1" autoUpdateAnimBg="0"/>
      <p:bldP spid="76805" grpId="0" animBg="1" autoUpdateAnimBg="0"/>
      <p:bldP spid="74" grpId="0" animBg="1" autoUpdateAnimBg="0"/>
      <p:bldP spid="8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Mountain Scene 12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1" name="Text Box 3"/>
          <p:cNvSpPr txBox="1">
            <a:spLocks noChangeArrowheads="1"/>
          </p:cNvSpPr>
          <p:nvPr/>
        </p:nvSpPr>
        <p:spPr bwMode="auto">
          <a:xfrm>
            <a:off x="34925" y="1720850"/>
            <a:ext cx="9118600" cy="434022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eaLnBrk="1" hangingPunct="1">
              <a:defRPr/>
            </a:pPr>
            <a:r>
              <a:rPr lang="en-US" sz="4000" b="1" dirty="0">
                <a:latin typeface="Arial"/>
                <a:ea typeface="ＭＳ Ｐゴシック" pitchFamily="-112" charset="-128"/>
                <a:cs typeface="Arial"/>
              </a:rPr>
              <a:t>The Lord reigns, the Lord reigns,</a:t>
            </a:r>
          </a:p>
          <a:p>
            <a:pPr algn="ctr" eaLnBrk="1" hangingPunct="1">
              <a:defRPr/>
            </a:pPr>
            <a:r>
              <a:rPr lang="en-US" sz="4000" b="1" dirty="0">
                <a:latin typeface="Arial"/>
                <a:ea typeface="ＭＳ Ｐゴシック" pitchFamily="-112" charset="-128"/>
                <a:cs typeface="Arial"/>
              </a:rPr>
              <a:t>the Lord reigns, let the earth rejoice</a:t>
            </a:r>
          </a:p>
          <a:p>
            <a:pPr algn="ctr" eaLnBrk="1" hangingPunct="1">
              <a:defRPr/>
            </a:pPr>
            <a:r>
              <a:rPr lang="en-US" sz="4000" b="1" dirty="0">
                <a:latin typeface="Arial"/>
                <a:ea typeface="ＭＳ Ｐゴシック" pitchFamily="-112" charset="-128"/>
                <a:cs typeface="Arial"/>
              </a:rPr>
              <a:t>let the earth rejoice </a:t>
            </a:r>
            <a:br>
              <a:rPr lang="en-US" sz="4000" b="1" dirty="0">
                <a:latin typeface="Arial"/>
                <a:ea typeface="ＭＳ Ｐゴシック" pitchFamily="-112" charset="-128"/>
                <a:cs typeface="Arial"/>
              </a:rPr>
            </a:br>
            <a:r>
              <a:rPr lang="en-US" sz="4000" b="1" dirty="0">
                <a:latin typeface="Arial"/>
                <a:ea typeface="ＭＳ Ｐゴシック" pitchFamily="-112" charset="-128"/>
                <a:cs typeface="Arial"/>
              </a:rPr>
              <a:t>let the earth rejoice</a:t>
            </a:r>
          </a:p>
          <a:p>
            <a:pPr algn="ctr" eaLnBrk="1" hangingPunct="1">
              <a:defRPr/>
            </a:pPr>
            <a:r>
              <a:rPr lang="en-US" sz="4000" b="1" dirty="0">
                <a:latin typeface="Arial"/>
                <a:ea typeface="ＭＳ Ｐゴシック" pitchFamily="-112" charset="-128"/>
                <a:cs typeface="Arial"/>
              </a:rPr>
              <a:t>Let the people be glad;</a:t>
            </a:r>
          </a:p>
          <a:p>
            <a:pPr algn="ctr" eaLnBrk="1" hangingPunct="1">
              <a:defRPr/>
            </a:pPr>
            <a:r>
              <a:rPr lang="en-US" sz="4000" b="1" dirty="0">
                <a:latin typeface="Arial"/>
                <a:ea typeface="ＭＳ Ｐゴシック" pitchFamily="-112" charset="-128"/>
                <a:cs typeface="Arial"/>
              </a:rPr>
              <a:t>that our God reigns.</a:t>
            </a:r>
          </a:p>
          <a:p>
            <a:pPr algn="ctr" eaLnBrk="1" hangingPunct="1">
              <a:defRPr/>
            </a:pPr>
            <a:r>
              <a:rPr lang="en-US" sz="3600" b="1" i="1" dirty="0">
                <a:latin typeface="Arial"/>
                <a:ea typeface="ＭＳ Ｐゴシック" pitchFamily="-112" charset="-128"/>
                <a:cs typeface="Arial"/>
              </a:rPr>
              <a:t>(repeat)</a:t>
            </a:r>
          </a:p>
        </p:txBody>
      </p:sp>
      <p:sp>
        <p:nvSpPr>
          <p:cNvPr id="106499" name="Title 3"/>
          <p:cNvSpPr>
            <a:spLocks noGrp="1"/>
          </p:cNvSpPr>
          <p:nvPr>
            <p:ph type="title" idx="4294967295"/>
          </p:nvPr>
        </p:nvSpPr>
        <p:spPr>
          <a:xfrm>
            <a:off x="685800" y="152400"/>
            <a:ext cx="7772400" cy="1143000"/>
          </a:xfrm>
        </p:spPr>
        <p:txBody>
          <a:bodyPr/>
          <a:lstStyle/>
          <a:p>
            <a:r>
              <a:rPr lang="en-US" b="1">
                <a:solidFill>
                  <a:schemeClr val="bg1"/>
                </a:solidFill>
                <a:latin typeface="Arial" charset="0"/>
                <a:ea typeface="ＭＳ Ｐゴシック" charset="0"/>
                <a:cs typeface="Arial" charset="0"/>
              </a:rPr>
              <a:t>The Lord Reigns</a:t>
            </a:r>
          </a:p>
        </p:txBody>
      </p:sp>
    </p:spTree>
  </p:cSld>
  <p:clrMapOvr>
    <a:masterClrMapping/>
  </p:clrMapOvr>
  <p:transition>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Mountain Scene 12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19" name="Text Box 3"/>
          <p:cNvSpPr txBox="1">
            <a:spLocks noChangeArrowheads="1"/>
          </p:cNvSpPr>
          <p:nvPr/>
        </p:nvSpPr>
        <p:spPr bwMode="auto">
          <a:xfrm>
            <a:off x="0" y="1063625"/>
            <a:ext cx="9169400" cy="3786188"/>
          </a:xfrm>
          <a:prstGeom prst="rect">
            <a:avLst/>
          </a:prstGeom>
          <a:noFill/>
          <a:ln w="9525">
            <a:noFill/>
            <a:miter lim="800000"/>
            <a:headEnd/>
            <a:tailEnd/>
          </a:ln>
          <a:effectLst>
            <a:outerShdw blurRad="63500" dist="53882" dir="2700000" algn="ctr" rotWithShape="0">
              <a:srgbClr val="000000">
                <a:alpha val="74998"/>
              </a:srgbClr>
            </a:outerShdw>
          </a:effectLst>
        </p:spPr>
        <p:txBody>
          <a:bodyPr>
            <a:spAutoFit/>
          </a:bodyPr>
          <a:lstStyle/>
          <a:p>
            <a:pPr algn="ctr" eaLnBrk="1" hangingPunct="1">
              <a:defRPr/>
            </a:pPr>
            <a:r>
              <a:rPr lang="en-US" sz="4000" b="1" dirty="0">
                <a:latin typeface="Arial"/>
                <a:ea typeface="ＭＳ Ｐゴシック" pitchFamily="-112" charset="-128"/>
                <a:cs typeface="Arial"/>
              </a:rPr>
              <a:t>The heavens declare His righteousness</a:t>
            </a:r>
          </a:p>
          <a:p>
            <a:pPr algn="ctr" eaLnBrk="1" hangingPunct="1">
              <a:defRPr/>
            </a:pPr>
            <a:r>
              <a:rPr lang="en-US" sz="4000" b="1" dirty="0">
                <a:latin typeface="Arial"/>
                <a:ea typeface="ＭＳ Ｐゴシック" pitchFamily="-112" charset="-128"/>
                <a:cs typeface="Arial"/>
              </a:rPr>
              <a:t>The people see His glory</a:t>
            </a:r>
          </a:p>
          <a:p>
            <a:pPr algn="ctr" eaLnBrk="1" hangingPunct="1">
              <a:defRPr/>
            </a:pPr>
            <a:r>
              <a:rPr lang="en-US" sz="4000" b="1" dirty="0">
                <a:latin typeface="Arial"/>
                <a:ea typeface="ＭＳ Ｐゴシック" pitchFamily="-112" charset="-128"/>
                <a:cs typeface="Arial"/>
              </a:rPr>
              <a:t>For You, O Lord, are exalted</a:t>
            </a:r>
          </a:p>
          <a:p>
            <a:pPr algn="ctr" eaLnBrk="1" hangingPunct="1">
              <a:defRPr/>
            </a:pPr>
            <a:r>
              <a:rPr lang="en-US" sz="4000" b="1" dirty="0">
                <a:latin typeface="Arial"/>
                <a:ea typeface="ＭＳ Ｐゴシック" pitchFamily="-112" charset="-128"/>
                <a:cs typeface="Arial"/>
              </a:rPr>
              <a:t>over all the earth</a:t>
            </a:r>
          </a:p>
          <a:p>
            <a:pPr algn="ctr" eaLnBrk="1" hangingPunct="1">
              <a:defRPr/>
            </a:pPr>
            <a:r>
              <a:rPr lang="en-US" sz="4000" b="1" dirty="0">
                <a:latin typeface="Arial"/>
                <a:ea typeface="ＭＳ Ｐゴシック" pitchFamily="-112" charset="-128"/>
                <a:cs typeface="Arial"/>
              </a:rPr>
              <a:t>over all the earth.</a:t>
            </a:r>
          </a:p>
        </p:txBody>
      </p:sp>
      <p:sp>
        <p:nvSpPr>
          <p:cNvPr id="108547" name="Title 3"/>
          <p:cNvSpPr>
            <a:spLocks noGrp="1"/>
          </p:cNvSpPr>
          <p:nvPr>
            <p:ph type="title" idx="4294967295"/>
          </p:nvPr>
        </p:nvSpPr>
        <p:spPr>
          <a:xfrm>
            <a:off x="0" y="5715000"/>
            <a:ext cx="7772400" cy="1143000"/>
          </a:xfrm>
        </p:spPr>
        <p:txBody>
          <a:bodyPr/>
          <a:lstStyle/>
          <a:p>
            <a:r>
              <a:rPr lang="en-US" sz="1800">
                <a:solidFill>
                  <a:srgbClr val="000A0D"/>
                </a:solidFill>
                <a:latin typeface="Arial" charset="0"/>
                <a:ea typeface="ＭＳ Ｐゴシック" charset="0"/>
                <a:cs typeface="Arial" charset="0"/>
              </a:rPr>
              <a:t>The Lord Reigns 2 of 3</a:t>
            </a:r>
          </a:p>
        </p:txBody>
      </p:sp>
    </p:spTree>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Mountain Scene 12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Text Box 3"/>
          <p:cNvSpPr txBox="1">
            <a:spLocks noChangeArrowheads="1"/>
          </p:cNvSpPr>
          <p:nvPr/>
        </p:nvSpPr>
        <p:spPr bwMode="auto">
          <a:xfrm>
            <a:off x="128588" y="987425"/>
            <a:ext cx="8907462" cy="5632450"/>
          </a:xfrm>
          <a:prstGeom prst="rect">
            <a:avLst/>
          </a:prstGeom>
          <a:noFill/>
          <a:ln w="9525">
            <a:noFill/>
            <a:miter lim="800000"/>
            <a:headEnd/>
            <a:tailEnd/>
          </a:ln>
          <a:effectLst>
            <a:outerShdw blurRad="63500" dist="53882" dir="2700000" algn="ctr" rotWithShape="0">
              <a:srgbClr val="000000">
                <a:alpha val="74998"/>
              </a:srgbClr>
            </a:outerShdw>
          </a:effectLst>
        </p:spPr>
        <p:txBody>
          <a:bodyPr wrap="none">
            <a:spAutoFit/>
          </a:bodyPr>
          <a:lstStyle/>
          <a:p>
            <a:pPr algn="ctr" eaLnBrk="1" hangingPunct="1">
              <a:defRPr/>
            </a:pPr>
            <a:r>
              <a:rPr lang="en-US" sz="4000" b="1" dirty="0">
                <a:latin typeface="Arial"/>
                <a:ea typeface="ＭＳ Ｐゴシック" pitchFamily="-112" charset="-128"/>
                <a:cs typeface="Arial"/>
              </a:rPr>
              <a:t>The Lord reigns, the Lord reigns,</a:t>
            </a:r>
          </a:p>
          <a:p>
            <a:pPr algn="ctr" eaLnBrk="1" hangingPunct="1">
              <a:defRPr/>
            </a:pPr>
            <a:r>
              <a:rPr lang="en-US" sz="4000" b="1" dirty="0">
                <a:latin typeface="Arial"/>
                <a:ea typeface="ＭＳ Ｐゴシック" pitchFamily="-112" charset="-128"/>
                <a:cs typeface="Arial"/>
              </a:rPr>
              <a:t>the Lord reigns, let the earth rejoice</a:t>
            </a:r>
          </a:p>
          <a:p>
            <a:pPr algn="ctr" eaLnBrk="1" hangingPunct="1">
              <a:defRPr/>
            </a:pPr>
            <a:r>
              <a:rPr lang="en-US" sz="4000" b="1" dirty="0">
                <a:latin typeface="Arial"/>
                <a:ea typeface="ＭＳ Ｐゴシック" pitchFamily="-112" charset="-128"/>
                <a:cs typeface="Arial"/>
              </a:rPr>
              <a:t>let the earth rejoice </a:t>
            </a:r>
            <a:br>
              <a:rPr lang="en-US" sz="4000" b="1" dirty="0">
                <a:latin typeface="Arial"/>
                <a:ea typeface="ＭＳ Ｐゴシック" pitchFamily="-112" charset="-128"/>
                <a:cs typeface="Arial"/>
              </a:rPr>
            </a:br>
            <a:r>
              <a:rPr lang="en-US" sz="4000" b="1" dirty="0">
                <a:latin typeface="Arial"/>
                <a:ea typeface="ＭＳ Ｐゴシック" pitchFamily="-112" charset="-128"/>
                <a:cs typeface="Arial"/>
              </a:rPr>
              <a:t>let the earth rejoice</a:t>
            </a:r>
          </a:p>
          <a:p>
            <a:pPr algn="ctr" eaLnBrk="1" hangingPunct="1">
              <a:defRPr/>
            </a:pPr>
            <a:r>
              <a:rPr lang="en-US" sz="4000" b="1" dirty="0">
                <a:latin typeface="Arial"/>
                <a:ea typeface="ＭＳ Ｐゴシック" pitchFamily="-112" charset="-128"/>
                <a:cs typeface="Arial"/>
              </a:rPr>
              <a:t>Let the people be glad;</a:t>
            </a:r>
          </a:p>
          <a:p>
            <a:pPr algn="ctr" eaLnBrk="1" hangingPunct="1">
              <a:defRPr/>
            </a:pPr>
            <a:r>
              <a:rPr lang="en-US" sz="4000" b="1" dirty="0">
                <a:latin typeface="Arial"/>
                <a:ea typeface="ＭＳ Ｐゴシック" pitchFamily="-112" charset="-128"/>
                <a:cs typeface="Arial"/>
              </a:rPr>
              <a:t>that our God reigns,</a:t>
            </a:r>
          </a:p>
          <a:p>
            <a:pPr algn="ctr" eaLnBrk="1" hangingPunct="1">
              <a:defRPr/>
            </a:pPr>
            <a:r>
              <a:rPr lang="en-US" sz="4000" b="1" dirty="0">
                <a:latin typeface="Arial"/>
                <a:ea typeface="ＭＳ Ｐゴシック" pitchFamily="-112" charset="-128"/>
                <a:cs typeface="Arial"/>
              </a:rPr>
              <a:t>our God reigns,</a:t>
            </a:r>
          </a:p>
          <a:p>
            <a:pPr algn="ctr" eaLnBrk="1" hangingPunct="1">
              <a:defRPr/>
            </a:pPr>
            <a:r>
              <a:rPr lang="en-US" sz="4000" b="1" dirty="0">
                <a:latin typeface="Arial"/>
                <a:ea typeface="ＭＳ Ｐゴシック" pitchFamily="-112" charset="-128"/>
                <a:cs typeface="Arial"/>
              </a:rPr>
              <a:t>our God reigns,</a:t>
            </a:r>
          </a:p>
          <a:p>
            <a:pPr algn="ctr" eaLnBrk="1" hangingPunct="1">
              <a:defRPr/>
            </a:pPr>
            <a:r>
              <a:rPr lang="en-US" sz="4000" b="1" dirty="0">
                <a:latin typeface="Arial"/>
                <a:ea typeface="ＭＳ Ｐゴシック" pitchFamily="-112" charset="-128"/>
                <a:cs typeface="Arial"/>
              </a:rPr>
              <a:t>our God reigns.</a:t>
            </a:r>
          </a:p>
        </p:txBody>
      </p:sp>
      <p:sp>
        <p:nvSpPr>
          <p:cNvPr id="110595" name="Title 3"/>
          <p:cNvSpPr>
            <a:spLocks noGrp="1"/>
          </p:cNvSpPr>
          <p:nvPr>
            <p:ph type="title" idx="4294967295"/>
          </p:nvPr>
        </p:nvSpPr>
        <p:spPr>
          <a:xfrm>
            <a:off x="0" y="6096000"/>
            <a:ext cx="4419600" cy="762000"/>
          </a:xfrm>
        </p:spPr>
        <p:txBody>
          <a:bodyPr/>
          <a:lstStyle/>
          <a:p>
            <a:r>
              <a:rPr lang="en-US" sz="2400">
                <a:solidFill>
                  <a:srgbClr val="39382A"/>
                </a:solidFill>
                <a:latin typeface="Arial" charset="0"/>
                <a:ea typeface="ＭＳ Ｐゴシック" charset="0"/>
                <a:cs typeface="Arial" charset="0"/>
              </a:rPr>
              <a:t>The Lord Reigns 3 of 3</a:t>
            </a:r>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j03009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5" name="Rectangle 3"/>
          <p:cNvSpPr>
            <a:spLocks noGrp="1" noChangeArrowheads="1"/>
          </p:cNvSpPr>
          <p:nvPr>
            <p:ph type="title"/>
          </p:nvPr>
        </p:nvSpPr>
        <p:spPr>
          <a:xfrm>
            <a:off x="1752600" y="533400"/>
            <a:ext cx="7620000" cy="1143000"/>
          </a:xfrm>
          <a:effectLst>
            <a:outerShdw blurRad="63500" dist="107763" dir="2700000" algn="ctr" rotWithShape="0">
              <a:srgbClr val="000000">
                <a:alpha val="74998"/>
              </a:srgbClr>
            </a:outerShdw>
          </a:effectLst>
        </p:spPr>
        <p:txBody>
          <a:bodyPr/>
          <a:lstStyle/>
          <a:p>
            <a:pPr>
              <a:defRPr/>
            </a:pPr>
            <a:r>
              <a:rPr lang="en-US" sz="4000">
                <a:ea typeface="+mj-ea"/>
                <a:cs typeface="+mj-cs"/>
              </a:rPr>
              <a:t>An All-Encompassing Theme</a:t>
            </a:r>
          </a:p>
        </p:txBody>
      </p:sp>
      <p:sp>
        <p:nvSpPr>
          <p:cNvPr id="64516" name="Rectangle 4"/>
          <p:cNvSpPr>
            <a:spLocks noGrp="1" noChangeArrowheads="1"/>
          </p:cNvSpPr>
          <p:nvPr>
            <p:ph type="body" sz="half" idx="1"/>
          </p:nvPr>
        </p:nvSpPr>
        <p:spPr>
          <a:xfrm>
            <a:off x="0" y="1600200"/>
            <a:ext cx="4495800" cy="3886200"/>
          </a:xfrm>
        </p:spPr>
        <p:txBody>
          <a:bodyPr/>
          <a:lstStyle/>
          <a:p>
            <a:pPr marL="66675" indent="-66675">
              <a:lnSpc>
                <a:spcPct val="80000"/>
              </a:lnSpc>
              <a:buFont typeface="Monotype Sorts" charset="0"/>
              <a:buNone/>
            </a:pPr>
            <a:r>
              <a:rPr lang="en-US" altLang="zh-CN" b="1" u="sng">
                <a:latin typeface="Arial" charset="0"/>
                <a:ea typeface="SimSun" charset="0"/>
                <a:cs typeface="SimSun" charset="0"/>
              </a:rPr>
              <a:t>Genesis 1:26-28</a:t>
            </a:r>
          </a:p>
          <a:p>
            <a:pPr marL="66675" indent="-66675">
              <a:lnSpc>
                <a:spcPct val="80000"/>
              </a:lnSpc>
              <a:buFont typeface="Monotype Sorts" charset="0"/>
              <a:buNone/>
            </a:pPr>
            <a:endParaRPr lang="en-US" altLang="zh-CN" sz="2000" b="1">
              <a:latin typeface="Arial" charset="0"/>
              <a:ea typeface="SimSun" charset="0"/>
              <a:cs typeface="SimSun" charset="0"/>
            </a:endParaRPr>
          </a:p>
          <a:p>
            <a:pPr marL="66675" indent="-66675">
              <a:lnSpc>
                <a:spcPct val="80000"/>
              </a:lnSpc>
              <a:buFont typeface="Monotype Sorts" charset="0"/>
              <a:buNone/>
            </a:pPr>
            <a:r>
              <a:rPr lang="en-US" altLang="zh-CN" sz="2000" b="1">
                <a:latin typeface="Arial" charset="0"/>
                <a:ea typeface="SimSun" charset="0"/>
                <a:cs typeface="SimSun" charset="0"/>
              </a:rPr>
              <a:t>"Then God said, </a:t>
            </a:r>
            <a:r>
              <a:rPr lang="fr-FR" altLang="zh-CN" sz="2000" b="1">
                <a:latin typeface="Arial" charset="0"/>
                <a:ea typeface="SimSun" charset="0"/>
                <a:cs typeface="SimSun" charset="0"/>
              </a:rPr>
              <a:t>'</a:t>
            </a:r>
            <a:r>
              <a:rPr lang="en-US" altLang="zh-CN" sz="2000" b="1">
                <a:latin typeface="Arial" charset="0"/>
                <a:ea typeface="SimSun" charset="0"/>
                <a:cs typeface="SimSun" charset="0"/>
              </a:rPr>
              <a:t>Let us make man in our image, in our likeness, and let them </a:t>
            </a:r>
            <a:r>
              <a:rPr lang="en-US" altLang="zh-CN" sz="2000" b="1" u="sng">
                <a:solidFill>
                  <a:schemeClr val="tx2"/>
                </a:solidFill>
                <a:latin typeface="Arial" charset="0"/>
                <a:ea typeface="SimSun" charset="0"/>
                <a:cs typeface="SimSun" charset="0"/>
              </a:rPr>
              <a:t>rule</a:t>
            </a:r>
            <a:r>
              <a:rPr lang="en-US" altLang="zh-CN" sz="2000" b="1">
                <a:latin typeface="Arial" charset="0"/>
                <a:ea typeface="SimSun" charset="0"/>
                <a:cs typeface="SimSun" charset="0"/>
              </a:rPr>
              <a:t> over the fish … birds … livestock … all the earth, and over all the creatures that move along the ground…</a:t>
            </a:r>
            <a:r>
              <a:rPr lang="fr-FR" altLang="zh-CN" sz="2000" b="1">
                <a:latin typeface="Arial" charset="0"/>
                <a:ea typeface="SimSun" charset="0"/>
                <a:cs typeface="SimSun" charset="0"/>
              </a:rPr>
              <a:t>'</a:t>
            </a:r>
            <a:r>
              <a:rPr lang="en-US" altLang="zh-CN" sz="2000" b="1">
                <a:latin typeface="Arial" charset="0"/>
                <a:ea typeface="SimSun" charset="0"/>
                <a:cs typeface="SimSun" charset="0"/>
              </a:rPr>
              <a:t>  God blessed them and said to them, </a:t>
            </a:r>
            <a:r>
              <a:rPr lang="fr-FR" altLang="zh-CN" sz="2000" b="1">
                <a:latin typeface="Arial" charset="0"/>
                <a:ea typeface="SimSun" charset="0"/>
                <a:cs typeface="SimSun" charset="0"/>
              </a:rPr>
              <a:t>'</a:t>
            </a:r>
            <a:r>
              <a:rPr lang="en-US" altLang="zh-CN" sz="2000" b="1">
                <a:latin typeface="Arial" charset="0"/>
                <a:ea typeface="SimSun" charset="0"/>
                <a:cs typeface="SimSun" charset="0"/>
              </a:rPr>
              <a:t>Be fruitful and increase in number; fill the earth and </a:t>
            </a:r>
            <a:r>
              <a:rPr lang="en-US" altLang="zh-CN" sz="2000" b="1" u="sng">
                <a:solidFill>
                  <a:schemeClr val="tx2"/>
                </a:solidFill>
                <a:latin typeface="Arial" charset="0"/>
                <a:ea typeface="SimSun" charset="0"/>
                <a:cs typeface="SimSun" charset="0"/>
              </a:rPr>
              <a:t>subdue</a:t>
            </a:r>
            <a:r>
              <a:rPr lang="en-US" altLang="zh-CN" sz="2000" b="1">
                <a:latin typeface="Arial" charset="0"/>
                <a:ea typeface="SimSun" charset="0"/>
                <a:cs typeface="SimSun" charset="0"/>
              </a:rPr>
              <a:t> it.  </a:t>
            </a:r>
            <a:r>
              <a:rPr lang="en-US" altLang="zh-CN" sz="2000" b="1" u="sng">
                <a:solidFill>
                  <a:schemeClr val="tx2"/>
                </a:solidFill>
                <a:latin typeface="Arial" charset="0"/>
                <a:ea typeface="SimSun" charset="0"/>
                <a:cs typeface="SimSun" charset="0"/>
              </a:rPr>
              <a:t>Rule</a:t>
            </a:r>
            <a:r>
              <a:rPr lang="en-US" altLang="zh-CN" sz="2000" b="1">
                <a:latin typeface="Arial" charset="0"/>
                <a:ea typeface="SimSun" charset="0"/>
                <a:cs typeface="SimSun" charset="0"/>
              </a:rPr>
              <a:t> over the fish of the sea and the birds of the air and over every living creature that moves on the ground.</a:t>
            </a:r>
            <a:r>
              <a:rPr lang="fr-FR" altLang="zh-CN" sz="2000" b="1">
                <a:latin typeface="Arial" charset="0"/>
                <a:ea typeface="SimSun" charset="0"/>
                <a:cs typeface="SimSun" charset="0"/>
              </a:rPr>
              <a:t>'"</a:t>
            </a:r>
            <a:r>
              <a:rPr lang="en-US" altLang="zh-CN" sz="2000" b="1">
                <a:latin typeface="Arial" charset="0"/>
                <a:ea typeface="SimSun" charset="0"/>
                <a:cs typeface="SimSun" charset="0"/>
              </a:rPr>
              <a:t> </a:t>
            </a:r>
            <a:endParaRPr lang="en-US" sz="2000" b="1">
              <a:latin typeface="Arial" charset="0"/>
              <a:ea typeface="ＭＳ Ｐゴシック" charset="0"/>
              <a:cs typeface="ＭＳ Ｐゴシック" charset="0"/>
            </a:endParaRPr>
          </a:p>
        </p:txBody>
      </p:sp>
      <p:sp>
        <p:nvSpPr>
          <p:cNvPr id="64517" name="Rectangle 5"/>
          <p:cNvSpPr>
            <a:spLocks noGrp="1" noChangeArrowheads="1"/>
          </p:cNvSpPr>
          <p:nvPr>
            <p:ph type="body" sz="half" idx="2"/>
          </p:nvPr>
        </p:nvSpPr>
        <p:spPr>
          <a:xfrm>
            <a:off x="5105400" y="1600200"/>
            <a:ext cx="3810000" cy="2667000"/>
          </a:xfrm>
        </p:spPr>
        <p:txBody>
          <a:bodyPr/>
          <a:lstStyle/>
          <a:p>
            <a:pPr marL="0" indent="0">
              <a:lnSpc>
                <a:spcPct val="80000"/>
              </a:lnSpc>
              <a:buFont typeface="Monotype Sorts" charset="0"/>
              <a:buNone/>
            </a:pPr>
            <a:r>
              <a:rPr lang="en-US" b="1" u="sng">
                <a:latin typeface="Arial" charset="0"/>
                <a:ea typeface="ＭＳ Ｐゴシック" charset="0"/>
                <a:cs typeface="ＭＳ Ｐゴシック" charset="0"/>
              </a:rPr>
              <a:t>Revelation 22:5</a:t>
            </a:r>
          </a:p>
          <a:p>
            <a:pPr marL="0" indent="0">
              <a:lnSpc>
                <a:spcPct val="80000"/>
              </a:lnSpc>
              <a:buFont typeface="Monotype Sorts" charset="0"/>
              <a:buNone/>
            </a:pPr>
            <a:endParaRPr lang="en-US" sz="2000" b="1">
              <a:latin typeface="Arial" charset="0"/>
              <a:ea typeface="ＭＳ Ｐゴシック" charset="0"/>
              <a:cs typeface="ＭＳ Ｐゴシック" charset="0"/>
            </a:endParaRPr>
          </a:p>
          <a:p>
            <a:pPr marL="0" indent="0">
              <a:lnSpc>
                <a:spcPct val="80000"/>
              </a:lnSpc>
              <a:buFont typeface="Monotype Sorts" charset="0"/>
              <a:buNone/>
            </a:pPr>
            <a:r>
              <a:rPr lang="en-US" altLang="ja-JP" sz="2000" b="1">
                <a:latin typeface="Arial" charset="0"/>
                <a:ea typeface="ＭＳ Ｐゴシック" charset="0"/>
                <a:cs typeface="ＭＳ Ｐゴシック" charset="0"/>
              </a:rPr>
              <a:t>"</a:t>
            </a:r>
            <a:r>
              <a:rPr lang="en-US" sz="2000" b="1">
                <a:latin typeface="Arial" charset="0"/>
                <a:ea typeface="ＭＳ Ｐゴシック" charset="0"/>
                <a:cs typeface="ＭＳ Ｐゴシック" charset="0"/>
              </a:rPr>
              <a:t>There will be no more night. They will not need the light of a lamp or the light of the sun, for the Lord God will give them light. And they will </a:t>
            </a:r>
            <a:r>
              <a:rPr lang="en-US" sz="2000" b="1" u="sng">
                <a:solidFill>
                  <a:schemeClr val="tx2"/>
                </a:solidFill>
                <a:latin typeface="Arial" charset="0"/>
                <a:ea typeface="ＭＳ Ｐゴシック" charset="0"/>
                <a:cs typeface="ＭＳ Ｐゴシック" charset="0"/>
              </a:rPr>
              <a:t>reign</a:t>
            </a:r>
            <a:r>
              <a:rPr lang="en-US" sz="2000" b="1">
                <a:latin typeface="Arial" charset="0"/>
                <a:ea typeface="ＭＳ Ｐゴシック" charset="0"/>
                <a:cs typeface="ＭＳ Ｐゴシック" charset="0"/>
              </a:rPr>
              <a:t> for ever and ever.</a:t>
            </a:r>
            <a:r>
              <a:rPr lang="en-US" altLang="ja-JP" sz="2000" b="1">
                <a:latin typeface="Arial" charset="0"/>
                <a:ea typeface="ＭＳ Ｐゴシック" charset="0"/>
                <a:cs typeface="ＭＳ Ｐゴシック" charset="0"/>
              </a:rPr>
              <a:t>"</a:t>
            </a:r>
            <a:endParaRPr lang="en-US" sz="2000" b="1">
              <a:latin typeface="Arial" charset="0"/>
              <a:ea typeface="ＭＳ Ｐゴシック" charset="0"/>
              <a:cs typeface="ＭＳ Ｐゴシック" charset="0"/>
            </a:endParaRPr>
          </a:p>
        </p:txBody>
      </p:sp>
      <p:sp>
        <p:nvSpPr>
          <p:cNvPr id="64518" name="Text Box 6"/>
          <p:cNvSpPr txBox="1">
            <a:spLocks noChangeArrowheads="1"/>
          </p:cNvSpPr>
          <p:nvPr/>
        </p:nvSpPr>
        <p:spPr bwMode="auto">
          <a:xfrm>
            <a:off x="228600" y="60960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solidFill>
                  <a:srgbClr val="FF99CC"/>
                </a:solidFill>
              </a:rPr>
              <a:t>Command</a:t>
            </a:r>
          </a:p>
        </p:txBody>
      </p:sp>
      <p:sp>
        <p:nvSpPr>
          <p:cNvPr id="64519" name="Text Box 7"/>
          <p:cNvSpPr txBox="1">
            <a:spLocks noChangeArrowheads="1"/>
          </p:cNvSpPr>
          <p:nvPr/>
        </p:nvSpPr>
        <p:spPr bwMode="auto">
          <a:xfrm>
            <a:off x="6248400" y="60960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solidFill>
                  <a:srgbClr val="FF99CC"/>
                </a:solidFill>
              </a:rPr>
              <a:t>Fulfillment</a:t>
            </a:r>
          </a:p>
        </p:txBody>
      </p:sp>
      <p:sp>
        <p:nvSpPr>
          <p:cNvPr id="64520" name="AutoShape 8"/>
          <p:cNvSpPr>
            <a:spLocks noChangeArrowheads="1"/>
          </p:cNvSpPr>
          <p:nvPr/>
        </p:nvSpPr>
        <p:spPr bwMode="auto">
          <a:xfrm>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64521" name="Text Box 9"/>
          <p:cNvSpPr txBox="1">
            <a:spLocks noChangeArrowheads="1"/>
          </p:cNvSpPr>
          <p:nvPr/>
        </p:nvSpPr>
        <p:spPr bwMode="auto">
          <a:xfrm>
            <a:off x="152400" y="5486400"/>
            <a:ext cx="883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a:solidFill>
                  <a:schemeClr val="tx2"/>
                </a:solidFill>
              </a:rPr>
              <a:t>The Bible</a:t>
            </a:r>
            <a:r>
              <a:rPr lang="fr-FR" altLang="ja-JP" sz="2800">
                <a:solidFill>
                  <a:schemeClr val="tx2"/>
                </a:solidFill>
              </a:rPr>
              <a:t>'</a:t>
            </a:r>
            <a:r>
              <a:rPr lang="en-US" sz="2800">
                <a:solidFill>
                  <a:schemeClr val="tx2"/>
                </a:solidFill>
              </a:rPr>
              <a:t>s Theme: God extends His rule to man</a:t>
            </a:r>
          </a:p>
        </p:txBody>
      </p:sp>
      <p:sp>
        <p:nvSpPr>
          <p:cNvPr id="64522" name="Text Box 10"/>
          <p:cNvSpPr txBox="1">
            <a:spLocks noChangeArrowheads="1"/>
          </p:cNvSpPr>
          <p:nvPr/>
        </p:nvSpPr>
        <p:spPr bwMode="auto">
          <a:xfrm>
            <a:off x="3048000" y="6018213"/>
            <a:ext cx="22098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solidFill>
                  <a:srgbClr val="000000"/>
                </a:solidFill>
              </a:rPr>
              <a:t>Covenants</a:t>
            </a:r>
          </a:p>
        </p:txBody>
      </p:sp>
      <p:sp>
        <p:nvSpPr>
          <p:cNvPr id="112650" name="Text Box 11"/>
          <p:cNvSpPr txBox="1">
            <a:spLocks noChangeArrowheads="1"/>
          </p:cNvSpPr>
          <p:nvPr/>
        </p:nvSpPr>
        <p:spPr bwMode="auto">
          <a:xfrm>
            <a:off x="8077200" y="76200"/>
            <a:ext cx="990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t>OTS 33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Effect transition="in" filter="dissolve">
                                      <p:cBhvr>
                                        <p:cTn id="7" dur="500"/>
                                        <p:tgtEl>
                                          <p:spTgt spid="6451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4516">
                                            <p:txEl>
                                              <p:pRg st="2" end="2"/>
                                            </p:txEl>
                                          </p:spTgt>
                                        </p:tgtEl>
                                        <p:attrNameLst>
                                          <p:attrName>style.visibility</p:attrName>
                                        </p:attrNameLst>
                                      </p:cBhvr>
                                      <p:to>
                                        <p:strVal val="visible"/>
                                      </p:to>
                                    </p:set>
                                    <p:animEffect transition="in" filter="dissolve">
                                      <p:cBhvr>
                                        <p:cTn id="10" dur="500"/>
                                        <p:tgtEl>
                                          <p:spTgt spid="64516">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64517">
                                            <p:txEl>
                                              <p:pRg st="0" end="0"/>
                                            </p:txEl>
                                          </p:spTgt>
                                        </p:tgtEl>
                                        <p:attrNameLst>
                                          <p:attrName>style.visibility</p:attrName>
                                        </p:attrNameLst>
                                      </p:cBhvr>
                                      <p:to>
                                        <p:strVal val="visible"/>
                                      </p:to>
                                    </p:set>
                                    <p:animEffect transition="in" filter="barn(inHorizontal)">
                                      <p:cBhvr>
                                        <p:cTn id="15" dur="500"/>
                                        <p:tgtEl>
                                          <p:spTgt spid="64517">
                                            <p:txEl>
                                              <p:pRg st="0" end="0"/>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64517">
                                            <p:txEl>
                                              <p:pRg st="2" end="2"/>
                                            </p:txEl>
                                          </p:spTgt>
                                        </p:tgtEl>
                                        <p:attrNameLst>
                                          <p:attrName>style.visibility</p:attrName>
                                        </p:attrNameLst>
                                      </p:cBhvr>
                                      <p:to>
                                        <p:strVal val="visible"/>
                                      </p:to>
                                    </p:set>
                                    <p:animEffect transition="in" filter="barn(inHorizontal)">
                                      <p:cBhvr>
                                        <p:cTn id="18" dur="500"/>
                                        <p:tgtEl>
                                          <p:spTgt spid="64517">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64521"/>
                                        </p:tgtEl>
                                        <p:attrNameLst>
                                          <p:attrName>style.visibility</p:attrName>
                                        </p:attrNameLst>
                                      </p:cBhvr>
                                      <p:to>
                                        <p:strVal val="visible"/>
                                      </p:to>
                                    </p:set>
                                    <p:animEffect transition="in" filter="fade">
                                      <p:cBhvr>
                                        <p:cTn id="23" dur="100"/>
                                        <p:tgtEl>
                                          <p:spTgt spid="64521"/>
                                        </p:tgtEl>
                                      </p:cBhvr>
                                    </p:animEffect>
                                    <p:anim calcmode="lin" valueType="num">
                                      <p:cBhvr>
                                        <p:cTn id="24" dur="400" fill="hold"/>
                                        <p:tgtEl>
                                          <p:spTgt spid="64521"/>
                                        </p:tgtEl>
                                        <p:attrNameLst>
                                          <p:attrName>ppt_x</p:attrName>
                                        </p:attrNameLst>
                                      </p:cBhvr>
                                      <p:tavLst>
                                        <p:tav tm="0">
                                          <p:val>
                                            <p:strVal val="#ppt_x"/>
                                          </p:val>
                                        </p:tav>
                                        <p:tav tm="100000">
                                          <p:val>
                                            <p:strVal val="#ppt_x"/>
                                          </p:val>
                                        </p:tav>
                                      </p:tavLst>
                                    </p:anim>
                                    <p:anim calcmode="lin" valueType="num">
                                      <p:cBhvr>
                                        <p:cTn id="25" dur="400" fill="hold"/>
                                        <p:tgtEl>
                                          <p:spTgt spid="64521"/>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45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45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64518"/>
                                        </p:tgtEl>
                                        <p:attrNameLst>
                                          <p:attrName>style.visibility</p:attrName>
                                        </p:attrNameLst>
                                      </p:cBhvr>
                                      <p:to>
                                        <p:strVal val="visible"/>
                                      </p:to>
                                    </p:set>
                                    <p:animEffect transition="in" filter="fade">
                                      <p:cBhvr>
                                        <p:cTn id="32" dur="100"/>
                                        <p:tgtEl>
                                          <p:spTgt spid="64518"/>
                                        </p:tgtEl>
                                      </p:cBhvr>
                                    </p:animEffect>
                                    <p:anim calcmode="lin" valueType="num">
                                      <p:cBhvr>
                                        <p:cTn id="33" dur="400" fill="hold"/>
                                        <p:tgtEl>
                                          <p:spTgt spid="64518"/>
                                        </p:tgtEl>
                                        <p:attrNameLst>
                                          <p:attrName>ppt_x</p:attrName>
                                        </p:attrNameLst>
                                      </p:cBhvr>
                                      <p:tavLst>
                                        <p:tav tm="0">
                                          <p:val>
                                            <p:strVal val="#ppt_x"/>
                                          </p:val>
                                        </p:tav>
                                        <p:tav tm="100000">
                                          <p:val>
                                            <p:strVal val="#ppt_x"/>
                                          </p:val>
                                        </p:tav>
                                      </p:tavLst>
                                    </p:anim>
                                    <p:anim calcmode="lin" valueType="num">
                                      <p:cBhvr>
                                        <p:cTn id="34" dur="400" fill="hold"/>
                                        <p:tgtEl>
                                          <p:spTgt spid="64518"/>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645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645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64519"/>
                                        </p:tgtEl>
                                        <p:attrNameLst>
                                          <p:attrName>style.visibility</p:attrName>
                                        </p:attrNameLst>
                                      </p:cBhvr>
                                      <p:to>
                                        <p:strVal val="visible"/>
                                      </p:to>
                                    </p:set>
                                    <p:animEffect transition="in" filter="fade">
                                      <p:cBhvr>
                                        <p:cTn id="41" dur="100"/>
                                        <p:tgtEl>
                                          <p:spTgt spid="64519"/>
                                        </p:tgtEl>
                                      </p:cBhvr>
                                    </p:animEffect>
                                    <p:anim calcmode="lin" valueType="num">
                                      <p:cBhvr>
                                        <p:cTn id="42" dur="400" fill="hold"/>
                                        <p:tgtEl>
                                          <p:spTgt spid="64519"/>
                                        </p:tgtEl>
                                        <p:attrNameLst>
                                          <p:attrName>ppt_x</p:attrName>
                                        </p:attrNameLst>
                                      </p:cBhvr>
                                      <p:tavLst>
                                        <p:tav tm="0">
                                          <p:val>
                                            <p:strVal val="#ppt_x"/>
                                          </p:val>
                                        </p:tav>
                                        <p:tav tm="100000">
                                          <p:val>
                                            <p:strVal val="#ppt_x"/>
                                          </p:val>
                                        </p:tav>
                                      </p:tavLst>
                                    </p:anim>
                                    <p:anim calcmode="lin" valueType="num">
                                      <p:cBhvr>
                                        <p:cTn id="43" dur="400" fill="hold"/>
                                        <p:tgtEl>
                                          <p:spTgt spid="64519"/>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645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645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4520"/>
                                        </p:tgtEl>
                                        <p:attrNameLst>
                                          <p:attrName>style.visibility</p:attrName>
                                        </p:attrNameLst>
                                      </p:cBhvr>
                                      <p:to>
                                        <p:strVal val="visible"/>
                                      </p:to>
                                    </p:set>
                                    <p:animEffect transition="in" filter="wipe(left)">
                                      <p:cBhvr>
                                        <p:cTn id="50" dur="3000"/>
                                        <p:tgtEl>
                                          <p:spTgt spid="64520"/>
                                        </p:tgtEl>
                                      </p:cBhvr>
                                    </p:animEffect>
                                  </p:childTnLst>
                                </p:cTn>
                              </p:par>
                              <p:par>
                                <p:cTn id="51" presetID="43" presetClass="entr" presetSubtype="0" fill="hold" grpId="0" nodeType="withEffect">
                                  <p:stCondLst>
                                    <p:cond delay="0"/>
                                  </p:stCondLst>
                                  <p:childTnLst>
                                    <p:set>
                                      <p:cBhvr>
                                        <p:cTn id="52" dur="1" fill="hold">
                                          <p:stCondLst>
                                            <p:cond delay="0"/>
                                          </p:stCondLst>
                                        </p:cTn>
                                        <p:tgtEl>
                                          <p:spTgt spid="64522"/>
                                        </p:tgtEl>
                                        <p:attrNameLst>
                                          <p:attrName>style.visibility</p:attrName>
                                        </p:attrNameLst>
                                      </p:cBhvr>
                                      <p:to>
                                        <p:strVal val="visible"/>
                                      </p:to>
                                    </p:set>
                                    <p:animEffect transition="in" filter="fade">
                                      <p:cBhvr>
                                        <p:cTn id="53" dur="100"/>
                                        <p:tgtEl>
                                          <p:spTgt spid="64522"/>
                                        </p:tgtEl>
                                      </p:cBhvr>
                                    </p:animEffect>
                                    <p:anim calcmode="lin" valueType="num">
                                      <p:cBhvr>
                                        <p:cTn id="54" dur="400" fill="hold"/>
                                        <p:tgtEl>
                                          <p:spTgt spid="64522"/>
                                        </p:tgtEl>
                                        <p:attrNameLst>
                                          <p:attrName>ppt_x</p:attrName>
                                        </p:attrNameLst>
                                      </p:cBhvr>
                                      <p:tavLst>
                                        <p:tav tm="0">
                                          <p:val>
                                            <p:strVal val="#ppt_x"/>
                                          </p:val>
                                        </p:tav>
                                        <p:tav tm="100000">
                                          <p:val>
                                            <p:strVal val="#ppt_x"/>
                                          </p:val>
                                        </p:tav>
                                      </p:tavLst>
                                    </p:anim>
                                    <p:anim calcmode="lin" valueType="num">
                                      <p:cBhvr>
                                        <p:cTn id="55" dur="400" fill="hold"/>
                                        <p:tgtEl>
                                          <p:spTgt spid="64522"/>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645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645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P spid="64517" grpId="0" build="p"/>
      <p:bldP spid="64518" grpId="0"/>
      <p:bldP spid="64519" grpId="0"/>
      <p:bldP spid="64520" grpId="0" animBg="1"/>
      <p:bldP spid="64521" grpId="0"/>
      <p:bldP spid="645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Adam rules with God (Gen. 1:26, 28; 2:19)</a:t>
            </a:r>
            <a:r>
              <a:rPr kumimoji="0" lang="en-US" sz="9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Satan begins rule as god of this world (Gen.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469" name="Rectangle 21"/>
          <p:cNvSpPr>
            <a:spLocks noChangeArrowheads="1"/>
          </p:cNvSpPr>
          <p:nvPr/>
        </p:nvSpPr>
        <p:spPr bwMode="auto">
          <a:xfrm>
            <a:off x="169926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God covenants with Abraham to reestablish man</a:t>
            </a:r>
            <a:r>
              <a:rPr kumimoji="0" lang="fr-FR"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43312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Jeremiah 31:31-34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Forgiveness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Indwelling Spirit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heart, nature, mind</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Reunification of Israel and Judah</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Samuel 7:12-16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Sons ("house" never wiped out)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Kingdom (political dynasty)</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Throne (right to rule by descendants)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Genesis 15:18 (cf. Deut. 30:1-10)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Land from Wadi of Egypt to Euphrates River (Isa. 27:12)</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Eternal possession of land (Gen. 17:8) after exile/restoration</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 rejects Messiah</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subdues 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 judged for rejecting Messiah by dispersion away from land for 19 centuries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70–</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Mosaic Law is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Full restoration (Ezek. 37:8-28) Jerusalem world capital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Jerusalem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reigns over the world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(Isa. 11)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hands kingdom over to Father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Scripture has a dual kingdom-covenant theme.  Israel</a:t>
            </a:r>
            <a:r>
              <a:rPr kumimoji="0" lang="fr-FR"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role from Abraham to Christ expands to include the Church (continuity) yet the Church never replaces the nation as the "new Israel" (discontinuity).  Israel will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12th Edition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5 March 2023</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things made new!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955800"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Law abolished, fulfilled, and replaced at the cross (Rom. 7:1-6;</a:t>
            </a:r>
            <a:b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b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Genesis 6:18; 9:8-17</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8"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10820034" y="116632"/>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10905795" y="510340"/>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10905795" y="1658417"/>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10897779" y="1264708"/>
            <a:ext cx="54374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10830426" y="905194"/>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3541" y="12587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7" name="Oval 116">
            <a:extLst>
              <a:ext uri="{FF2B5EF4-FFF2-40B4-BE49-F238E27FC236}">
                <a16:creationId xmlns:a16="http://schemas.microsoft.com/office/drawing/2014/main" id="{160B4493-D7D2-7440-9165-5FE1B26099D4}"/>
              </a:ext>
            </a:extLst>
          </p:cNvPr>
          <p:cNvSpPr/>
          <p:nvPr/>
        </p:nvSpPr>
        <p:spPr bwMode="auto">
          <a:xfrm>
            <a:off x="5721350" y="5562600"/>
            <a:ext cx="2087563" cy="862013"/>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645392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anim calcmode="lin" valueType="num">
                                      <p:cBhvr>
                                        <p:cTn id="8" dur="2000" fill="hold"/>
                                        <p:tgtEl>
                                          <p:spTgt spid="117"/>
                                        </p:tgtEl>
                                        <p:attrNameLst>
                                          <p:attrName>ppt_w</p:attrName>
                                        </p:attrNameLst>
                                      </p:cBhvr>
                                      <p:tavLst>
                                        <p:tav tm="0" fmla="#ppt_w*sin(2.5*pi*$)">
                                          <p:val>
                                            <p:fltVal val="0"/>
                                          </p:val>
                                        </p:tav>
                                        <p:tav tm="100000">
                                          <p:val>
                                            <p:fltVal val="1"/>
                                          </p:val>
                                        </p:tav>
                                      </p:tavLst>
                                    </p:anim>
                                    <p:anim calcmode="lin" valueType="num">
                                      <p:cBhvr>
                                        <p:cTn id="9"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 y="0"/>
            <a:ext cx="7772400" cy="1143000"/>
          </a:xfrm>
        </p:spPr>
        <p:txBody>
          <a:bodyPr/>
          <a:lstStyle/>
          <a:p>
            <a:pPr>
              <a:defRPr/>
            </a:pPr>
            <a:r>
              <a:rPr lang="en-US" altLang="zh-CN" b="1" dirty="0">
                <a:effectLst>
                  <a:glow rad="152400">
                    <a:srgbClr val="000A0D"/>
                  </a:glow>
                </a:effectLst>
                <a:latin typeface="Arial" charset="0"/>
                <a:ea typeface="SimSun" charset="0"/>
                <a:cs typeface="SimSun" charset="0"/>
              </a:rPr>
              <a:t>My View of the OT</a:t>
            </a:r>
            <a:r>
              <a:rPr lang="fr-FR" altLang="zh-CN" b="1" dirty="0">
                <a:effectLst>
                  <a:glow rad="152400">
                    <a:srgbClr val="000A0D"/>
                  </a:glow>
                </a:effectLst>
                <a:latin typeface="Arial" charset="0"/>
                <a:ea typeface="SimSun" charset="0"/>
                <a:cs typeface="SimSun" charset="0"/>
              </a:rPr>
              <a:t>'</a:t>
            </a:r>
            <a:r>
              <a:rPr lang="en-US" altLang="zh-CN" b="1" dirty="0">
                <a:effectLst>
                  <a:glow rad="152400">
                    <a:srgbClr val="000A0D"/>
                  </a:glow>
                </a:effectLst>
                <a:latin typeface="Arial" charset="0"/>
                <a:ea typeface="SimSun" charset="0"/>
                <a:cs typeface="SimSun" charset="0"/>
              </a:rPr>
              <a:t>s Theme</a:t>
            </a:r>
            <a:endParaRPr lang="en-US" b="1" dirty="0">
              <a:effectLst>
                <a:glow rad="152400">
                  <a:srgbClr val="000A0D"/>
                </a:glow>
              </a:effectLst>
              <a:latin typeface="Arial" charset="0"/>
              <a:ea typeface="ＭＳ Ｐゴシック" charset="0"/>
              <a:cs typeface="ＭＳ Ｐゴシック" charset="0"/>
            </a:endParaRPr>
          </a:p>
        </p:txBody>
      </p:sp>
      <p:pic>
        <p:nvPicPr>
          <p:cNvPr id="116738" name="Picture 3"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p:spPr>
      </p:pic>
      <p:sp>
        <p:nvSpPr>
          <p:cNvPr id="116739" name="Text Box 5"/>
          <p:cNvSpPr txBox="1">
            <a:spLocks noChangeArrowheads="1"/>
          </p:cNvSpPr>
          <p:nvPr/>
        </p:nvSpPr>
        <p:spPr bwMode="auto">
          <a:xfrm>
            <a:off x="7848600" y="152400"/>
            <a:ext cx="1143000"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a:effectLst>
                  <a:glow rad="152400">
                    <a:srgbClr val="000A0D"/>
                  </a:glow>
                </a:effectLst>
              </a:rPr>
              <a:t>OTS 33</a:t>
            </a:r>
          </a:p>
        </p:txBody>
      </p:sp>
      <p:sp>
        <p:nvSpPr>
          <p:cNvPr id="6" name="Rectangle 4"/>
          <p:cNvSpPr txBox="1">
            <a:spLocks noChangeArrowheads="1"/>
          </p:cNvSpPr>
          <p:nvPr/>
        </p:nvSpPr>
        <p:spPr bwMode="auto">
          <a:xfrm>
            <a:off x="152400" y="1295400"/>
            <a:ext cx="9144000" cy="5181600"/>
          </a:xfrm>
          <a:prstGeom prst="rect">
            <a:avLst/>
          </a:prstGeom>
          <a:noFill/>
          <a:ln w="12700">
            <a:noFill/>
            <a:miter lim="800000"/>
            <a:headEnd/>
            <a:tailEnd/>
          </a:ln>
          <a:effectLst/>
        </p:spPr>
        <p:txBody>
          <a:bodyPr lIns="90488" tIns="44450" rIns="90488" bIns="44450"/>
          <a:lstStyle>
            <a:lvl1pPr marL="342900" indent="-342900">
              <a:tabLst>
                <a:tab pos="862013" algn="l"/>
                <a:tab pos="1431925" algn="l"/>
                <a:tab pos="2001838" algn="l"/>
              </a:tabLst>
              <a:defRPr sz="2400">
                <a:solidFill>
                  <a:schemeClr val="tx1"/>
                </a:solidFill>
                <a:latin typeface="Arial" charset="0"/>
                <a:ea typeface="ＭＳ Ｐゴシック" charset="0"/>
                <a:cs typeface="ＭＳ Ｐゴシック" charset="0"/>
              </a:defRPr>
            </a:lvl1pPr>
            <a:lvl2pPr marL="37931725" indent="-37474525">
              <a:tabLst>
                <a:tab pos="862013" algn="l"/>
                <a:tab pos="1431925" algn="l"/>
                <a:tab pos="2001838" algn="l"/>
              </a:tabLst>
              <a:defRPr sz="2400">
                <a:solidFill>
                  <a:schemeClr val="tx1"/>
                </a:solidFill>
                <a:latin typeface="Arial" charset="0"/>
                <a:ea typeface="ＭＳ Ｐゴシック" charset="0"/>
              </a:defRPr>
            </a:lvl2pPr>
            <a:lvl3pPr>
              <a:tabLst>
                <a:tab pos="862013" algn="l"/>
                <a:tab pos="1431925" algn="l"/>
                <a:tab pos="2001838" algn="l"/>
              </a:tabLst>
              <a:defRPr sz="2400">
                <a:solidFill>
                  <a:schemeClr val="tx1"/>
                </a:solidFill>
                <a:latin typeface="Arial" charset="0"/>
                <a:ea typeface="ＭＳ Ｐゴシック" charset="0"/>
              </a:defRPr>
            </a:lvl3pPr>
            <a:lvl4pPr>
              <a:tabLst>
                <a:tab pos="862013" algn="l"/>
                <a:tab pos="1431925" algn="l"/>
                <a:tab pos="2001838" algn="l"/>
              </a:tabLst>
              <a:defRPr sz="2400">
                <a:solidFill>
                  <a:schemeClr val="tx1"/>
                </a:solidFill>
                <a:latin typeface="Arial" charset="0"/>
                <a:ea typeface="ＭＳ Ｐゴシック" charset="0"/>
              </a:defRPr>
            </a:lvl4pPr>
            <a:lvl5pPr>
              <a:tabLst>
                <a:tab pos="862013" algn="l"/>
                <a:tab pos="1431925" algn="l"/>
                <a:tab pos="20018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862013" algn="l"/>
                <a:tab pos="1431925" algn="l"/>
                <a:tab pos="20018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862013" algn="l"/>
                <a:tab pos="1431925" algn="l"/>
                <a:tab pos="20018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862013" algn="l"/>
                <a:tab pos="1431925" algn="l"/>
                <a:tab pos="20018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862013" algn="l"/>
                <a:tab pos="1431925" algn="l"/>
                <a:tab pos="2001838" algn="l"/>
              </a:tabLst>
              <a:defRPr sz="2400">
                <a:solidFill>
                  <a:schemeClr val="tx1"/>
                </a:solidFill>
                <a:latin typeface="Arial" charset="0"/>
                <a:ea typeface="ＭＳ Ｐゴシック" charset="0"/>
              </a:defRPr>
            </a:lvl9pPr>
          </a:lstStyle>
          <a:p>
            <a:pP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The Old Testament narrates </a:t>
            </a:r>
            <a:endParaRPr lang="en-US" altLang="zh-CN" sz="3200" b="1" i="1" dirty="0">
              <a:effectLst>
                <a:glow rad="152400">
                  <a:srgbClr val="000A0D"/>
                </a:glow>
              </a:effectLst>
              <a:ea typeface="SimSun" charset="0"/>
              <a:cs typeface="SimSun" charset="0"/>
            </a:endParaRPr>
          </a:p>
          <a:p>
            <a:pPr>
              <a:spcBef>
                <a:spcPct val="20000"/>
              </a:spcBef>
              <a:buClr>
                <a:schemeClr val="tx2"/>
              </a:buClr>
              <a:buSzPct val="75000"/>
              <a:buFont typeface="Monotype Sorts" charset="0"/>
              <a:buNone/>
              <a:defRPr/>
            </a:pPr>
            <a:r>
              <a:rPr lang="en-US" altLang="zh-CN" sz="3200" b="1" i="1" dirty="0">
                <a:effectLst>
                  <a:glow rad="152400">
                    <a:srgbClr val="000A0D"/>
                  </a:glow>
                </a:effectLst>
                <a:ea typeface="SimSun" charset="0"/>
                <a:cs typeface="SimSun" charset="0"/>
              </a:rPr>
              <a:t>	</a:t>
            </a:r>
            <a:r>
              <a:rPr lang="en-US" altLang="zh-CN" sz="3200" b="1" i="1" dirty="0">
                <a:solidFill>
                  <a:schemeClr val="tx2"/>
                </a:solidFill>
                <a:effectLst>
                  <a:glow rad="152400">
                    <a:srgbClr val="000A0D"/>
                  </a:glow>
                </a:effectLst>
                <a:ea typeface="SimSun" charset="0"/>
                <a:cs typeface="SimSun" charset="0"/>
              </a:rPr>
              <a:t>God</a:t>
            </a:r>
            <a:r>
              <a:rPr lang="fr-FR" altLang="zh-CN" sz="3200" b="1" i="1" dirty="0">
                <a:solidFill>
                  <a:schemeClr val="tx2"/>
                </a:solidFill>
                <a:effectLst>
                  <a:glow rad="152400">
                    <a:srgbClr val="000A0D"/>
                  </a:glow>
                </a:effectLst>
                <a:ea typeface="SimSun" charset="0"/>
                <a:cs typeface="SimSun" charset="0"/>
              </a:rPr>
              <a:t>'</a:t>
            </a:r>
            <a:r>
              <a:rPr lang="en-US" altLang="zh-CN" sz="3200" b="1" i="1" dirty="0">
                <a:solidFill>
                  <a:schemeClr val="tx2"/>
                </a:solidFill>
                <a:effectLst>
                  <a:glow rad="152400">
                    <a:srgbClr val="000A0D"/>
                  </a:glow>
                </a:effectLst>
                <a:ea typeface="SimSun" charset="0"/>
                <a:cs typeface="SimSun" charset="0"/>
              </a:rPr>
              <a:t>s restoring man to participate in His kingdom rule for His own glory</a:t>
            </a:r>
            <a:endParaRPr lang="en-US" altLang="zh-CN" sz="3200" b="1" dirty="0">
              <a:solidFill>
                <a:schemeClr val="tx2"/>
              </a:solidFill>
              <a:effectLst>
                <a:glow rad="152400">
                  <a:srgbClr val="000A0D"/>
                </a:glow>
              </a:effectLst>
              <a:ea typeface="SimSun" charset="0"/>
              <a:cs typeface="SimSun" charset="0"/>
            </a:endParaRPr>
          </a:p>
          <a:p>
            <a:pP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		mandated in Eden but lost in the Fall </a:t>
            </a:r>
          </a:p>
          <a:p>
            <a:pP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		and accomplished by redeeming man </a:t>
            </a:r>
          </a:p>
          <a:p>
            <a:pP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			through Israel as a kingdom of priests </a:t>
            </a:r>
          </a:p>
          <a:p>
            <a:pP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			and ultimately through the Messiah, </a:t>
            </a:r>
          </a:p>
          <a:p>
            <a:pP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				who will reign as </a:t>
            </a:r>
            <a:r>
              <a:rPr lang="en-US" altLang="zh-CN" sz="3200" b="1" dirty="0" err="1">
                <a:effectLst>
                  <a:glow rad="152400">
                    <a:srgbClr val="000A0D"/>
                  </a:glow>
                </a:effectLst>
                <a:ea typeface="SimSun" charset="0"/>
                <a:cs typeface="SimSun" charset="0"/>
              </a:rPr>
              <a:t>Saviour</a:t>
            </a:r>
            <a:r>
              <a:rPr lang="en-US" altLang="zh-CN" sz="3200" b="1" dirty="0">
                <a:effectLst>
                  <a:glow rad="152400">
                    <a:srgbClr val="000A0D"/>
                  </a:glow>
                </a:effectLst>
                <a:ea typeface="SimSun" charset="0"/>
                <a:cs typeface="SimSun" charset="0"/>
              </a:rPr>
              <a:t> and King </a:t>
            </a:r>
          </a:p>
          <a:p>
            <a:pPr>
              <a:spcBef>
                <a:spcPct val="20000"/>
              </a:spcBef>
              <a:buClr>
                <a:schemeClr val="tx2"/>
              </a:buClr>
              <a:buSzPct val="75000"/>
              <a:buFont typeface="Monotype Sorts" charset="0"/>
              <a:buNone/>
              <a:defRPr/>
            </a:pPr>
            <a:r>
              <a:rPr lang="en-US" altLang="zh-CN" sz="3200" b="1" dirty="0">
                <a:effectLst>
                  <a:glow rad="152400">
                    <a:srgbClr val="000A0D"/>
                  </a:glow>
                </a:effectLst>
                <a:ea typeface="SimSun" charset="0"/>
                <a:cs typeface="SimSun" charset="0"/>
              </a:rPr>
              <a:t>				   to fulfill the Abrahamic Covenant</a:t>
            </a:r>
            <a:endParaRPr lang="en-US" sz="3200" b="1" dirty="0">
              <a:effectLst>
                <a:glow rad="152400">
                  <a:srgbClr val="000A0D"/>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
                                        <p:tgtEl>
                                          <p:spTgt spid="6">
                                            <p:txEl>
                                              <p:pRg st="1" end="1"/>
                                            </p:txEl>
                                          </p:spTgt>
                                        </p:tgtEl>
                                      </p:cBhvr>
                                    </p:animEffect>
                                    <p:anim calcmode="lin" valueType="num">
                                      <p:cBhvr>
                                        <p:cTn id="17" dur="4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6">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
                                        <p:tgtEl>
                                          <p:spTgt spid="6">
                                            <p:txEl>
                                              <p:pRg st="2" end="2"/>
                                            </p:txEl>
                                          </p:spTgt>
                                        </p:tgtEl>
                                      </p:cBhvr>
                                    </p:animEffect>
                                    <p:anim calcmode="lin" valueType="num">
                                      <p:cBhvr>
                                        <p:cTn id="26" dur="4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6">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
                                        <p:tgtEl>
                                          <p:spTgt spid="6">
                                            <p:txEl>
                                              <p:pRg st="3" end="3"/>
                                            </p:txEl>
                                          </p:spTgt>
                                        </p:tgtEl>
                                      </p:cBhvr>
                                    </p:animEffect>
                                    <p:anim calcmode="lin" valueType="num">
                                      <p:cBhvr>
                                        <p:cTn id="35" dur="4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6">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6">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6">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
                                        <p:tgtEl>
                                          <p:spTgt spid="6">
                                            <p:txEl>
                                              <p:pRg st="4" end="4"/>
                                            </p:txEl>
                                          </p:spTgt>
                                        </p:tgtEl>
                                      </p:cBhvr>
                                    </p:animEffect>
                                    <p:anim calcmode="lin" valueType="num">
                                      <p:cBhvr>
                                        <p:cTn id="44" dur="4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6">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6">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6">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100"/>
                                        <p:tgtEl>
                                          <p:spTgt spid="6">
                                            <p:txEl>
                                              <p:pRg st="5" end="5"/>
                                            </p:txEl>
                                          </p:spTgt>
                                        </p:tgtEl>
                                      </p:cBhvr>
                                    </p:animEffect>
                                    <p:anim calcmode="lin" valueType="num">
                                      <p:cBhvr>
                                        <p:cTn id="53" dur="4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6">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6">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6">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Effect transition="in" filter="fade">
                                      <p:cBhvr>
                                        <p:cTn id="61" dur="100"/>
                                        <p:tgtEl>
                                          <p:spTgt spid="6">
                                            <p:txEl>
                                              <p:pRg st="6" end="6"/>
                                            </p:txEl>
                                          </p:spTgt>
                                        </p:tgtEl>
                                      </p:cBhvr>
                                    </p:animEffect>
                                    <p:anim calcmode="lin" valueType="num">
                                      <p:cBhvr>
                                        <p:cTn id="62" dur="4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6">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6">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6">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animEffect transition="in" filter="fade">
                                      <p:cBhvr>
                                        <p:cTn id="70" dur="100"/>
                                        <p:tgtEl>
                                          <p:spTgt spid="6">
                                            <p:txEl>
                                              <p:pRg st="7" end="7"/>
                                            </p:txEl>
                                          </p:spTgt>
                                        </p:tgtEl>
                                      </p:cBhvr>
                                    </p:animEffect>
                                    <p:anim calcmode="lin" valueType="num">
                                      <p:cBhvr>
                                        <p:cTn id="71" dur="4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6">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6">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6">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nvGrpSpPr>
          <p:cNvPr id="2" name="Group 3"/>
          <p:cNvGrpSpPr>
            <a:grpSpLocks/>
          </p:cNvGrpSpPr>
          <p:nvPr/>
        </p:nvGrpSpPr>
        <p:grpSpPr bwMode="auto">
          <a:xfrm>
            <a:off x="1295400" y="1295400"/>
            <a:ext cx="2895600" cy="1265238"/>
            <a:chOff x="384" y="2544"/>
            <a:chExt cx="1824" cy="797"/>
          </a:xfrm>
        </p:grpSpPr>
        <p:sp>
          <p:nvSpPr>
            <p:cNvPr id="16388" name="Oval 4"/>
            <p:cNvSpPr>
              <a:spLocks noChangeArrowheads="1"/>
            </p:cNvSpPr>
            <p:nvPr/>
          </p:nvSpPr>
          <p:spPr bwMode="auto">
            <a:xfrm>
              <a:off x="408" y="2544"/>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389" name="Text Box 5"/>
            <p:cNvSpPr txBox="1">
              <a:spLocks noChangeArrowheads="1"/>
            </p:cNvSpPr>
            <p:nvPr/>
          </p:nvSpPr>
          <p:spPr bwMode="auto">
            <a:xfrm>
              <a:off x="384" y="2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Church</a:t>
              </a:r>
            </a:p>
          </p:txBody>
        </p:sp>
      </p:grpSp>
      <p:grpSp>
        <p:nvGrpSpPr>
          <p:cNvPr id="3" name="Group 6"/>
          <p:cNvGrpSpPr>
            <a:grpSpLocks/>
          </p:cNvGrpSpPr>
          <p:nvPr/>
        </p:nvGrpSpPr>
        <p:grpSpPr bwMode="auto">
          <a:xfrm>
            <a:off x="6934200" y="5257800"/>
            <a:ext cx="2209800" cy="1600200"/>
            <a:chOff x="240" y="0"/>
            <a:chExt cx="1392" cy="1008"/>
          </a:xfrm>
        </p:grpSpPr>
        <p:sp>
          <p:nvSpPr>
            <p:cNvPr id="81955" name="AutoShape 7"/>
            <p:cNvSpPr>
              <a:spLocks noChangeArrowheads="1"/>
            </p:cNvSpPr>
            <p:nvPr/>
          </p:nvSpPr>
          <p:spPr bwMode="auto">
            <a:xfrm>
              <a:off x="240" y="0"/>
              <a:ext cx="1392" cy="1008"/>
            </a:xfrm>
            <a:prstGeom prst="triangle">
              <a:avLst>
                <a:gd name="adj" fmla="val 50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a:p>
          </p:txBody>
        </p:sp>
        <p:sp>
          <p:nvSpPr>
            <p:cNvPr id="16392" name="Text Box 8"/>
            <p:cNvSpPr txBox="1">
              <a:spLocks noChangeArrowheads="1"/>
            </p:cNvSpPr>
            <p:nvPr/>
          </p:nvSpPr>
          <p:spPr bwMode="auto">
            <a:xfrm>
              <a:off x="432" y="432"/>
              <a:ext cx="1008" cy="48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400" b="1">
                  <a:solidFill>
                    <a:schemeClr val="bg1"/>
                  </a:solidFill>
                  <a:latin typeface="Times New Roman" pitchFamily="-112" charset="0"/>
                  <a:ea typeface="ＭＳ Ｐゴシック" pitchFamily="-112" charset="-128"/>
                  <a:cs typeface="ＭＳ Ｐゴシック" pitchFamily="-112" charset="-128"/>
                </a:rPr>
                <a:t>God</a:t>
              </a:r>
            </a:p>
          </p:txBody>
        </p:sp>
      </p:grpSp>
      <p:grpSp>
        <p:nvGrpSpPr>
          <p:cNvPr id="4" name="Group 9"/>
          <p:cNvGrpSpPr>
            <a:grpSpLocks/>
          </p:cNvGrpSpPr>
          <p:nvPr/>
        </p:nvGrpSpPr>
        <p:grpSpPr bwMode="auto">
          <a:xfrm>
            <a:off x="4800600" y="1295400"/>
            <a:ext cx="2895600" cy="1265238"/>
            <a:chOff x="4704" y="1622"/>
            <a:chExt cx="1824" cy="797"/>
          </a:xfrm>
        </p:grpSpPr>
        <p:sp>
          <p:nvSpPr>
            <p:cNvPr id="16394" name="Oval 10"/>
            <p:cNvSpPr>
              <a:spLocks noChangeArrowheads="1"/>
            </p:cNvSpPr>
            <p:nvPr/>
          </p:nvSpPr>
          <p:spPr bwMode="auto">
            <a:xfrm>
              <a:off x="4728" y="162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395" name="Text Box 11"/>
            <p:cNvSpPr txBox="1">
              <a:spLocks noChangeArrowheads="1"/>
            </p:cNvSpPr>
            <p:nvPr/>
          </p:nvSpPr>
          <p:spPr bwMode="auto">
            <a:xfrm>
              <a:off x="4704" y="180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Nations</a:t>
              </a:r>
            </a:p>
          </p:txBody>
        </p:sp>
      </p:grpSp>
      <p:grpSp>
        <p:nvGrpSpPr>
          <p:cNvPr id="5" name="Group 12"/>
          <p:cNvGrpSpPr>
            <a:grpSpLocks/>
          </p:cNvGrpSpPr>
          <p:nvPr/>
        </p:nvGrpSpPr>
        <p:grpSpPr bwMode="auto">
          <a:xfrm>
            <a:off x="304800" y="4876800"/>
            <a:ext cx="2895600" cy="1265238"/>
            <a:chOff x="4320" y="960"/>
            <a:chExt cx="1824" cy="797"/>
          </a:xfrm>
        </p:grpSpPr>
        <p:sp>
          <p:nvSpPr>
            <p:cNvPr id="16397" name="Oval 13"/>
            <p:cNvSpPr>
              <a:spLocks noChangeArrowheads="1"/>
            </p:cNvSpPr>
            <p:nvPr/>
          </p:nvSpPr>
          <p:spPr bwMode="auto">
            <a:xfrm>
              <a:off x="4344" y="960"/>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398" name="Text Box 14"/>
            <p:cNvSpPr txBox="1">
              <a:spLocks noChangeArrowheads="1"/>
            </p:cNvSpPr>
            <p:nvPr/>
          </p:nvSpPr>
          <p:spPr bwMode="auto">
            <a:xfrm>
              <a:off x="4320" y="1138"/>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Patriarchs</a:t>
              </a:r>
            </a:p>
          </p:txBody>
        </p:sp>
      </p:grpSp>
      <p:grpSp>
        <p:nvGrpSpPr>
          <p:cNvPr id="6" name="Group 15"/>
          <p:cNvGrpSpPr>
            <a:grpSpLocks/>
          </p:cNvGrpSpPr>
          <p:nvPr/>
        </p:nvGrpSpPr>
        <p:grpSpPr bwMode="auto">
          <a:xfrm>
            <a:off x="6248400" y="3154363"/>
            <a:ext cx="2895600" cy="1265237"/>
            <a:chOff x="2268" y="1233"/>
            <a:chExt cx="1824" cy="797"/>
          </a:xfrm>
        </p:grpSpPr>
        <p:sp>
          <p:nvSpPr>
            <p:cNvPr id="16400" name="Oval 16"/>
            <p:cNvSpPr>
              <a:spLocks noChangeArrowheads="1"/>
            </p:cNvSpPr>
            <p:nvPr/>
          </p:nvSpPr>
          <p:spPr bwMode="auto">
            <a:xfrm>
              <a:off x="2292" y="123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01" name="Text Box 17"/>
            <p:cNvSpPr txBox="1">
              <a:spLocks noChangeArrowheads="1"/>
            </p:cNvSpPr>
            <p:nvPr/>
          </p:nvSpPr>
          <p:spPr bwMode="auto">
            <a:xfrm>
              <a:off x="2268" y="1411"/>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Tribes</a:t>
              </a:r>
            </a:p>
          </p:txBody>
        </p:sp>
      </p:grpSp>
      <p:grpSp>
        <p:nvGrpSpPr>
          <p:cNvPr id="7" name="Group 18"/>
          <p:cNvGrpSpPr>
            <a:grpSpLocks/>
          </p:cNvGrpSpPr>
          <p:nvPr/>
        </p:nvGrpSpPr>
        <p:grpSpPr bwMode="auto">
          <a:xfrm>
            <a:off x="5181600" y="2565400"/>
            <a:ext cx="2895600" cy="1265238"/>
            <a:chOff x="4848" y="2856"/>
            <a:chExt cx="1824" cy="797"/>
          </a:xfrm>
        </p:grpSpPr>
        <p:sp>
          <p:nvSpPr>
            <p:cNvPr id="16403" name="Oval 19"/>
            <p:cNvSpPr>
              <a:spLocks noChangeArrowheads="1"/>
            </p:cNvSpPr>
            <p:nvPr/>
          </p:nvSpPr>
          <p:spPr bwMode="auto">
            <a:xfrm>
              <a:off x="4872" y="285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04" name="Text Box 20"/>
            <p:cNvSpPr txBox="1">
              <a:spLocks noChangeArrowheads="1"/>
            </p:cNvSpPr>
            <p:nvPr/>
          </p:nvSpPr>
          <p:spPr bwMode="auto">
            <a:xfrm>
              <a:off x="4848" y="3033"/>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Israel</a:t>
              </a:r>
            </a:p>
          </p:txBody>
        </p:sp>
      </p:grpSp>
      <p:grpSp>
        <p:nvGrpSpPr>
          <p:cNvPr id="8" name="Group 21"/>
          <p:cNvGrpSpPr>
            <a:grpSpLocks/>
          </p:cNvGrpSpPr>
          <p:nvPr/>
        </p:nvGrpSpPr>
        <p:grpSpPr bwMode="auto">
          <a:xfrm>
            <a:off x="5257800" y="4876800"/>
            <a:ext cx="2895600" cy="1265238"/>
            <a:chOff x="0" y="2736"/>
            <a:chExt cx="1824" cy="797"/>
          </a:xfrm>
        </p:grpSpPr>
        <p:sp>
          <p:nvSpPr>
            <p:cNvPr id="16406" name="Oval 22"/>
            <p:cNvSpPr>
              <a:spLocks noChangeArrowheads="1"/>
            </p:cNvSpPr>
            <p:nvPr/>
          </p:nvSpPr>
          <p:spPr bwMode="auto">
            <a:xfrm>
              <a:off x="24" y="273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07" name="Text Box 23"/>
            <p:cNvSpPr txBox="1">
              <a:spLocks noChangeArrowheads="1"/>
            </p:cNvSpPr>
            <p:nvPr/>
          </p:nvSpPr>
          <p:spPr bwMode="auto">
            <a:xfrm>
              <a:off x="0" y="2914"/>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Priests</a:t>
              </a:r>
            </a:p>
          </p:txBody>
        </p:sp>
      </p:grpSp>
      <p:grpSp>
        <p:nvGrpSpPr>
          <p:cNvPr id="9" name="Group 24"/>
          <p:cNvGrpSpPr>
            <a:grpSpLocks/>
          </p:cNvGrpSpPr>
          <p:nvPr/>
        </p:nvGrpSpPr>
        <p:grpSpPr bwMode="auto">
          <a:xfrm>
            <a:off x="2133600" y="3352800"/>
            <a:ext cx="2895600" cy="1265238"/>
            <a:chOff x="4824" y="3713"/>
            <a:chExt cx="1824" cy="797"/>
          </a:xfrm>
        </p:grpSpPr>
        <p:sp>
          <p:nvSpPr>
            <p:cNvPr id="16409" name="Oval 25"/>
            <p:cNvSpPr>
              <a:spLocks noChangeArrowheads="1"/>
            </p:cNvSpPr>
            <p:nvPr/>
          </p:nvSpPr>
          <p:spPr bwMode="auto">
            <a:xfrm>
              <a:off x="4848" y="371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10" name="Text Box 26"/>
            <p:cNvSpPr txBox="1">
              <a:spLocks noChangeArrowheads="1"/>
            </p:cNvSpPr>
            <p:nvPr/>
          </p:nvSpPr>
          <p:spPr bwMode="auto">
            <a:xfrm>
              <a:off x="4824" y="389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Apostles</a:t>
              </a:r>
            </a:p>
          </p:txBody>
        </p:sp>
      </p:grpSp>
      <p:grpSp>
        <p:nvGrpSpPr>
          <p:cNvPr id="10" name="Group 27"/>
          <p:cNvGrpSpPr>
            <a:grpSpLocks/>
          </p:cNvGrpSpPr>
          <p:nvPr/>
        </p:nvGrpSpPr>
        <p:grpSpPr bwMode="auto">
          <a:xfrm>
            <a:off x="2819400" y="4495800"/>
            <a:ext cx="2895600" cy="1447800"/>
            <a:chOff x="-1392" y="2880"/>
            <a:chExt cx="1824" cy="912"/>
          </a:xfrm>
        </p:grpSpPr>
        <p:sp>
          <p:nvSpPr>
            <p:cNvPr id="81941" name="AutoShape 28"/>
            <p:cNvSpPr>
              <a:spLocks noChangeArrowheads="1"/>
            </p:cNvSpPr>
            <p:nvPr/>
          </p:nvSpPr>
          <p:spPr bwMode="auto">
            <a:xfrm>
              <a:off x="-960" y="2880"/>
              <a:ext cx="960" cy="912"/>
            </a:xfrm>
            <a:prstGeom prst="plus">
              <a:avLst>
                <a:gd name="adj" fmla="val 25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a:p>
          </p:txBody>
        </p:sp>
        <p:sp>
          <p:nvSpPr>
            <p:cNvPr id="16413" name="Text Box 29"/>
            <p:cNvSpPr txBox="1">
              <a:spLocks noChangeArrowheads="1"/>
            </p:cNvSpPr>
            <p:nvPr/>
          </p:nvSpPr>
          <p:spPr bwMode="auto">
            <a:xfrm>
              <a:off x="-1392" y="312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Savior</a:t>
              </a:r>
            </a:p>
          </p:txBody>
        </p:sp>
      </p:grpSp>
      <p:grpSp>
        <p:nvGrpSpPr>
          <p:cNvPr id="11" name="Group 30"/>
          <p:cNvGrpSpPr>
            <a:grpSpLocks/>
          </p:cNvGrpSpPr>
          <p:nvPr/>
        </p:nvGrpSpPr>
        <p:grpSpPr bwMode="auto">
          <a:xfrm>
            <a:off x="6248400" y="838200"/>
            <a:ext cx="2895600" cy="1265238"/>
            <a:chOff x="2304" y="3545"/>
            <a:chExt cx="1824" cy="797"/>
          </a:xfrm>
        </p:grpSpPr>
        <p:sp>
          <p:nvSpPr>
            <p:cNvPr id="16415" name="Oval 31"/>
            <p:cNvSpPr>
              <a:spLocks noChangeArrowheads="1"/>
            </p:cNvSpPr>
            <p:nvPr/>
          </p:nvSpPr>
          <p:spPr bwMode="auto">
            <a:xfrm>
              <a:off x="2328" y="3545"/>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16" name="Text Box 32"/>
            <p:cNvSpPr txBox="1">
              <a:spLocks noChangeArrowheads="1"/>
            </p:cNvSpPr>
            <p:nvPr/>
          </p:nvSpPr>
          <p:spPr bwMode="auto">
            <a:xfrm>
              <a:off x="2304" y="3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Prophets</a:t>
              </a:r>
            </a:p>
          </p:txBody>
        </p:sp>
      </p:grpSp>
      <p:grpSp>
        <p:nvGrpSpPr>
          <p:cNvPr id="12" name="Group 33"/>
          <p:cNvGrpSpPr>
            <a:grpSpLocks/>
          </p:cNvGrpSpPr>
          <p:nvPr/>
        </p:nvGrpSpPr>
        <p:grpSpPr bwMode="auto">
          <a:xfrm>
            <a:off x="1371600" y="5403850"/>
            <a:ext cx="2895600" cy="1265238"/>
            <a:chOff x="4872" y="2592"/>
            <a:chExt cx="1824" cy="797"/>
          </a:xfrm>
        </p:grpSpPr>
        <p:sp>
          <p:nvSpPr>
            <p:cNvPr id="16418" name="Oval 34"/>
            <p:cNvSpPr>
              <a:spLocks noChangeArrowheads="1"/>
            </p:cNvSpPr>
            <p:nvPr/>
          </p:nvSpPr>
          <p:spPr bwMode="auto">
            <a:xfrm>
              <a:off x="4896" y="259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19" name="Text Box 35"/>
            <p:cNvSpPr txBox="1">
              <a:spLocks noChangeArrowheads="1"/>
            </p:cNvSpPr>
            <p:nvPr/>
          </p:nvSpPr>
          <p:spPr bwMode="auto">
            <a:xfrm>
              <a:off x="4872" y="2769"/>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Kings</a:t>
              </a:r>
            </a:p>
          </p:txBody>
        </p:sp>
      </p:grpSp>
      <p:grpSp>
        <p:nvGrpSpPr>
          <p:cNvPr id="13" name="Group 36"/>
          <p:cNvGrpSpPr>
            <a:grpSpLocks/>
          </p:cNvGrpSpPr>
          <p:nvPr/>
        </p:nvGrpSpPr>
        <p:grpSpPr bwMode="auto">
          <a:xfrm>
            <a:off x="228600" y="2286000"/>
            <a:ext cx="2819400" cy="1265238"/>
            <a:chOff x="-2592" y="768"/>
            <a:chExt cx="1776" cy="797"/>
          </a:xfrm>
        </p:grpSpPr>
        <p:sp>
          <p:nvSpPr>
            <p:cNvPr id="16421" name="Oval 37"/>
            <p:cNvSpPr>
              <a:spLocks noChangeArrowheads="1"/>
            </p:cNvSpPr>
            <p:nvPr/>
          </p:nvSpPr>
          <p:spPr bwMode="auto">
            <a:xfrm>
              <a:off x="-2592" y="768"/>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22" name="Text Box 38"/>
            <p:cNvSpPr txBox="1">
              <a:spLocks noChangeArrowheads="1"/>
            </p:cNvSpPr>
            <p:nvPr/>
          </p:nvSpPr>
          <p:spPr bwMode="auto">
            <a:xfrm>
              <a:off x="-2424" y="946"/>
              <a:ext cx="1440"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Judges</a:t>
              </a:r>
            </a:p>
          </p:txBody>
        </p:sp>
      </p:grpSp>
      <p:sp>
        <p:nvSpPr>
          <p:cNvPr id="16424" name="Rectangle 40"/>
          <p:cNvSpPr>
            <a:spLocks noGrp="1" noChangeArrowheads="1"/>
          </p:cNvSpPr>
          <p:nvPr>
            <p:ph type="title" idx="4294967295"/>
          </p:nvPr>
        </p:nvSpPr>
        <p:spPr>
          <a:xfrm>
            <a:off x="685800" y="0"/>
            <a:ext cx="7772400" cy="1143000"/>
          </a:xfrm>
          <a:effectLst>
            <a:outerShdw blurRad="63500" dist="35921" dir="2700000" algn="ctr" rotWithShape="0">
              <a:schemeClr val="tx2">
                <a:alpha val="74998"/>
              </a:schemeClr>
            </a:outerShdw>
          </a:effectLst>
        </p:spPr>
        <p:txBody>
          <a:bodyPr/>
          <a:lstStyle/>
          <a:p>
            <a:pPr algn="l" eaLnBrk="1" hangingPunct="1">
              <a:defRPr/>
            </a:pPr>
            <a:r>
              <a:rPr lang="en-US" b="1" dirty="0">
                <a:solidFill>
                  <a:srgbClr val="FAFE1E"/>
                </a:solidFill>
                <a:latin typeface="Times New Roman" charset="0"/>
                <a:ea typeface="ＭＳ Ｐゴシック" charset="0"/>
                <a:cs typeface="ＭＳ Ｐゴシック" charset="0"/>
              </a:rPr>
              <a:t>Where Do Events Fit?</a:t>
            </a:r>
            <a:endParaRPr lang="en-US" dirty="0">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1500"/>
                            </p:stCondLst>
                            <p:childTnLst>
                              <p:par>
                                <p:cTn id="9" presetID="9"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7000"/>
                            </p:stCondLst>
                            <p:childTnLst>
                              <p:par>
                                <p:cTn id="13" presetID="9"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nodeType="afterGroup">
                            <p:stCondLst>
                              <p:cond delay="12500"/>
                            </p:stCondLst>
                            <p:childTnLst>
                              <p:par>
                                <p:cTn id="17" presetID="9" presetClass="entr" presetSubtype="0" fill="hold" nodeType="afterEffect">
                                  <p:stCondLst>
                                    <p:cond delay="4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nodeType="afterGroup">
                            <p:stCondLst>
                              <p:cond delay="17000"/>
                            </p:stCondLst>
                            <p:childTnLst>
                              <p:par>
                                <p:cTn id="21" presetID="9" presetClass="entr" presetSubtype="0" fill="hold" nodeType="afterEffect">
                                  <p:stCondLst>
                                    <p:cond delay="40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nodeType="afterGroup">
                            <p:stCondLst>
                              <p:cond delay="21500"/>
                            </p:stCondLst>
                            <p:childTnLst>
                              <p:par>
                                <p:cTn id="25" presetID="9" presetClass="entr" presetSubtype="0" fill="hold" nodeType="afterEffect">
                                  <p:stCondLst>
                                    <p:cond delay="30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nodeType="afterGroup">
                            <p:stCondLst>
                              <p:cond delay="25000"/>
                            </p:stCondLst>
                            <p:childTnLst>
                              <p:par>
                                <p:cTn id="29" presetID="9" presetClass="entr" presetSubtype="0" fill="hold" nodeType="afterEffect">
                                  <p:stCondLst>
                                    <p:cond delay="200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afterGroup">
                            <p:stCondLst>
                              <p:cond delay="27500"/>
                            </p:stCondLst>
                            <p:childTnLst>
                              <p:par>
                                <p:cTn id="33" presetID="9" presetClass="entr" presetSubtype="0" fill="hold" nodeType="after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nodeType="afterGroup">
                            <p:stCondLst>
                              <p:cond delay="30000"/>
                            </p:stCondLst>
                            <p:childTnLst>
                              <p:par>
                                <p:cTn id="37" presetID="9" presetClass="entr" presetSubtype="0" fill="hold"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nodeType="afterGroup">
                            <p:stCondLst>
                              <p:cond delay="32500"/>
                            </p:stCondLst>
                            <p:childTnLst>
                              <p:par>
                                <p:cTn id="41" presetID="9" presetClass="entr" presetSubtype="0" fill="hold" nodeType="afterEffect">
                                  <p:stCondLst>
                                    <p:cond delay="400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nodeType="afterGroup">
                            <p:stCondLst>
                              <p:cond delay="37000"/>
                            </p:stCondLst>
                            <p:childTnLst>
                              <p:par>
                                <p:cTn id="45" presetID="9" presetClass="entr" presetSubtype="0" fill="hold" nodeType="afterEffect">
                                  <p:stCondLst>
                                    <p:cond delay="500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par>
                          <p:cTn id="48" fill="hold" nodeType="afterGroup">
                            <p:stCondLst>
                              <p:cond delay="42500"/>
                            </p:stCondLst>
                            <p:childTnLst>
                              <p:par>
                                <p:cTn id="49" presetID="9" presetClass="entr" presetSubtype="0" fill="hold" nodeType="after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l="8176" r="163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18786" name="Rectangle 2"/>
          <p:cNvSpPr>
            <a:spLocks noGrp="1" noChangeArrowheads="1"/>
          </p:cNvSpPr>
          <p:nvPr>
            <p:ph type="title"/>
          </p:nvPr>
        </p:nvSpPr>
        <p:spPr>
          <a:xfrm>
            <a:off x="251519" y="914400"/>
            <a:ext cx="8374463" cy="838200"/>
          </a:xfrm>
        </p:spPr>
        <p:txBody>
          <a:bodyPr/>
          <a:lstStyle/>
          <a:p>
            <a:pPr>
              <a:defRPr/>
            </a:pPr>
            <a:r>
              <a:rPr lang="en-US" b="1">
                <a:solidFill>
                  <a:schemeClr val="tx1"/>
                </a:solidFill>
                <a:effectLst>
                  <a:glow rad="165100">
                    <a:srgbClr val="000A0D"/>
                  </a:glow>
                </a:effectLst>
                <a:latin typeface="Arial"/>
                <a:ea typeface="ＭＳ Ｐゴシック" charset="0"/>
                <a:cs typeface="Arial"/>
              </a:rPr>
              <a:t>The Kingdom in Genesis 1</a:t>
            </a:r>
            <a:endParaRPr lang="en-US" b="1">
              <a:effectLst>
                <a:glow rad="165100">
                  <a:srgbClr val="000A0D"/>
                </a:glow>
              </a:effectLst>
              <a:latin typeface="Arial"/>
              <a:ea typeface="ＭＳ Ｐゴシック" charset="0"/>
              <a:cs typeface="Arial"/>
            </a:endParaRPr>
          </a:p>
        </p:txBody>
      </p:sp>
      <p:sp>
        <p:nvSpPr>
          <p:cNvPr id="118787" name="Text Box 8"/>
          <p:cNvSpPr txBox="1">
            <a:spLocks noChangeArrowheads="1"/>
          </p:cNvSpPr>
          <p:nvPr/>
        </p:nvSpPr>
        <p:spPr bwMode="auto">
          <a:xfrm>
            <a:off x="7772400" y="0"/>
            <a:ext cx="1416373"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a:solidFill>
                  <a:srgbClr val="FFFFFF"/>
                </a:solidFill>
                <a:effectLst>
                  <a:glow rad="165100">
                    <a:srgbClr val="000A0D"/>
                  </a:glow>
                </a:effectLst>
                <a:latin typeface="Arial"/>
                <a:cs typeface="Arial"/>
              </a:rPr>
              <a:t>OTS 71a</a:t>
            </a:r>
            <a:br>
              <a:rPr lang="en-US" b="1">
                <a:solidFill>
                  <a:srgbClr val="FFFFFF"/>
                </a:solidFill>
                <a:effectLst>
                  <a:glow rad="165100">
                    <a:srgbClr val="000A0D"/>
                  </a:glow>
                </a:effectLst>
                <a:latin typeface="Arial"/>
                <a:cs typeface="Arial"/>
              </a:rPr>
            </a:br>
            <a:r>
              <a:rPr lang="en-US" b="1">
                <a:solidFill>
                  <a:srgbClr val="FFFFFF"/>
                </a:solidFill>
                <a:effectLst>
                  <a:glow rad="165100">
                    <a:srgbClr val="000A0D"/>
                  </a:glow>
                </a:effectLst>
                <a:latin typeface="Arial"/>
                <a:cs typeface="Arial"/>
              </a:rPr>
              <a:t>Pent 23</a:t>
            </a:r>
          </a:p>
        </p:txBody>
      </p:sp>
      <p:sp>
        <p:nvSpPr>
          <p:cNvPr id="6" name="Rectangle 3"/>
          <p:cNvSpPr txBox="1">
            <a:spLocks noChangeArrowheads="1"/>
          </p:cNvSpPr>
          <p:nvPr/>
        </p:nvSpPr>
        <p:spPr bwMode="auto">
          <a:xfrm>
            <a:off x="395536" y="2057400"/>
            <a:ext cx="8640960" cy="4114800"/>
          </a:xfrm>
          <a:prstGeom prst="rect">
            <a:avLst/>
          </a:prstGeom>
          <a:noFill/>
          <a:ln w="12700">
            <a:noFill/>
            <a:miter lim="800000"/>
            <a:headEnd/>
            <a:tailEnd/>
          </a:ln>
          <a:effectLst/>
        </p:spPr>
        <p:txBody>
          <a:bodyPr lIns="90488" tIns="44450" rIns="90488" bIns="44450"/>
          <a:lstStyle/>
          <a:p>
            <a:pPr marL="355600" indent="-355600">
              <a:spcBef>
                <a:spcPct val="20000"/>
              </a:spcBef>
              <a:buClr>
                <a:schemeClr val="tx2"/>
              </a:buClr>
              <a:buSzPct val="75000"/>
              <a:buFont typeface="Wingdings" charset="2"/>
              <a:buChar char="§"/>
              <a:defRPr/>
            </a:pPr>
            <a:r>
              <a:rPr lang="en-US" sz="3600" b="1" kern="0" dirty="0">
                <a:effectLst>
                  <a:glow rad="165100">
                    <a:srgbClr val="000A0D"/>
                  </a:glow>
                </a:effectLst>
                <a:latin typeface="Arial"/>
                <a:ea typeface="+mn-ea"/>
                <a:cs typeface="Arial"/>
              </a:rPr>
              <a:t>Uncreated God (1:1)</a:t>
            </a:r>
          </a:p>
          <a:p>
            <a:pPr marL="355600" indent="-355600">
              <a:spcBef>
                <a:spcPct val="20000"/>
              </a:spcBef>
              <a:buClr>
                <a:schemeClr val="tx2"/>
              </a:buClr>
              <a:buSzPct val="75000"/>
              <a:buFont typeface="Wingdings" charset="2"/>
              <a:buChar char="§"/>
              <a:defRPr/>
            </a:pPr>
            <a:r>
              <a:rPr lang="en-US" sz="3600" b="1" kern="0" dirty="0">
                <a:effectLst>
                  <a:glow rad="165100">
                    <a:srgbClr val="000A0D"/>
                  </a:glow>
                </a:effectLst>
                <a:latin typeface="Arial"/>
                <a:ea typeface="+mn-ea"/>
                <a:cs typeface="Arial"/>
              </a:rPr>
              <a:t>Creation by Word alone (1:4)</a:t>
            </a:r>
          </a:p>
          <a:p>
            <a:pPr marL="355600" indent="-355600">
              <a:spcBef>
                <a:spcPct val="20000"/>
              </a:spcBef>
              <a:buClr>
                <a:schemeClr val="tx2"/>
              </a:buClr>
              <a:buSzPct val="75000"/>
              <a:buFont typeface="Wingdings" charset="2"/>
              <a:buChar char="§"/>
              <a:defRPr/>
            </a:pPr>
            <a:r>
              <a:rPr lang="en-US" sz="3600" b="1" kern="0" dirty="0">
                <a:effectLst>
                  <a:glow rad="165100">
                    <a:srgbClr val="000A0D"/>
                  </a:glow>
                </a:effectLst>
                <a:latin typeface="Arial"/>
                <a:ea typeface="+mn-ea"/>
                <a:cs typeface="Arial"/>
              </a:rPr>
              <a:t>Creation with ease</a:t>
            </a:r>
          </a:p>
          <a:p>
            <a:pPr marL="355600" indent="-355600">
              <a:spcBef>
                <a:spcPct val="20000"/>
              </a:spcBef>
              <a:buClr>
                <a:schemeClr val="tx2"/>
              </a:buClr>
              <a:buSzPct val="75000"/>
              <a:buFont typeface="Wingdings" charset="2"/>
              <a:buChar char="§"/>
              <a:defRPr/>
            </a:pPr>
            <a:r>
              <a:rPr lang="en-US" sz="3600" b="1" kern="0" dirty="0">
                <a:effectLst>
                  <a:glow rad="165100">
                    <a:srgbClr val="000A0D"/>
                  </a:glow>
                </a:effectLst>
                <a:latin typeface="Arial"/>
                <a:ea typeface="+mn-ea"/>
                <a:cs typeface="Arial"/>
              </a:rPr>
              <a:t>Sun and moon [gods] created (1:16)</a:t>
            </a:r>
          </a:p>
          <a:p>
            <a:pPr marL="355600" indent="-355600">
              <a:spcBef>
                <a:spcPct val="20000"/>
              </a:spcBef>
              <a:buClr>
                <a:schemeClr val="tx2"/>
              </a:buClr>
              <a:buSzPct val="75000"/>
              <a:buFont typeface="Wingdings" charset="2"/>
              <a:buChar char="§"/>
              <a:defRPr/>
            </a:pPr>
            <a:r>
              <a:rPr lang="en-US" sz="3600" b="1" kern="0" dirty="0">
                <a:effectLst>
                  <a:glow rad="165100">
                    <a:srgbClr val="000A0D"/>
                  </a:glow>
                </a:effectLst>
                <a:latin typeface="Arial"/>
                <a:ea typeface="+mn-ea"/>
                <a:cs typeface="Arial"/>
              </a:rPr>
              <a:t>Shared rule with man (1:26)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827088"/>
            <a:ext cx="9144000" cy="610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Rectangle 3"/>
          <p:cNvSpPr>
            <a:spLocks noGrp="1" noChangeArrowheads="1"/>
          </p:cNvSpPr>
          <p:nvPr>
            <p:ph type="ctrTitle"/>
          </p:nvPr>
        </p:nvSpPr>
        <p:spPr>
          <a:xfrm>
            <a:off x="685800" y="533400"/>
            <a:ext cx="7772400" cy="1143000"/>
          </a:xfrm>
          <a:effectLst>
            <a:outerShdw blurRad="63500" dist="29783" dir="1514402" algn="ctr" rotWithShape="0">
              <a:schemeClr val="bg1">
                <a:alpha val="74998"/>
              </a:schemeClr>
            </a:outerShdw>
          </a:effectLst>
        </p:spPr>
        <p:txBody>
          <a:bodyPr/>
          <a:lstStyle/>
          <a:p>
            <a:pPr eaLnBrk="1" hangingPunct="1">
              <a:defRPr/>
            </a:pPr>
            <a:r>
              <a:rPr lang="en-US" sz="5400" b="1">
                <a:solidFill>
                  <a:schemeClr val="tx1"/>
                </a:solidFill>
                <a:effectLst>
                  <a:outerShdw blurRad="38100" dist="38100" dir="2700000" algn="tl">
                    <a:srgbClr val="010199"/>
                  </a:outerShdw>
                </a:effectLst>
                <a:latin typeface="Arial"/>
                <a:ea typeface="ＭＳ Ｐゴシック" charset="0"/>
                <a:cs typeface="Arial"/>
              </a:rPr>
              <a:t>Pentateuch Authorship</a:t>
            </a:r>
            <a:endParaRPr lang="en-US" sz="6000" b="1">
              <a:solidFill>
                <a:schemeClr val="tx1"/>
              </a:solidFill>
              <a:effectLst>
                <a:outerShdw blurRad="38100" dist="38100" dir="2700000" algn="tl">
                  <a:srgbClr val="010199"/>
                </a:outerShdw>
              </a:effectLst>
              <a:latin typeface="Arial"/>
              <a:ea typeface="ＭＳ Ｐゴシック" charset="0"/>
              <a:cs typeface="Arial"/>
            </a:endParaRPr>
          </a:p>
        </p:txBody>
      </p:sp>
      <p:sp>
        <p:nvSpPr>
          <p:cNvPr id="120835" name="AutoShape 6"/>
          <p:cNvSpPr>
            <a:spLocks noChangeArrowheads="1"/>
          </p:cNvSpPr>
          <p:nvPr/>
        </p:nvSpPr>
        <p:spPr bwMode="auto">
          <a:xfrm>
            <a:off x="304800" y="4114800"/>
            <a:ext cx="8763000" cy="1676400"/>
          </a:xfrm>
          <a:prstGeom prst="rightArrow">
            <a:avLst>
              <a:gd name="adj1" fmla="val 50000"/>
              <a:gd name="adj2" fmla="val 130682"/>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98311" name="Rectangle 7"/>
          <p:cNvSpPr>
            <a:spLocks noChangeArrowheads="1"/>
          </p:cNvSpPr>
          <p:nvPr/>
        </p:nvSpPr>
        <p:spPr bwMode="auto">
          <a:xfrm>
            <a:off x="-1524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J</a:t>
            </a:r>
          </a:p>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Jehovah </a:t>
            </a:r>
          </a:p>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(L</a:t>
            </a:r>
            <a:r>
              <a:rPr lang="en-US" sz="2000" b="1" i="1" dirty="0">
                <a:effectLst>
                  <a:outerShdw blurRad="38100" dist="38100" dir="2700000" algn="tl">
                    <a:srgbClr val="010199"/>
                  </a:outerShdw>
                </a:effectLst>
                <a:latin typeface="Arial"/>
                <a:cs typeface="Arial"/>
              </a:rPr>
              <a:t>ORD</a:t>
            </a:r>
            <a:r>
              <a:rPr lang="en-US" b="1" i="1" dirty="0">
                <a:effectLst>
                  <a:outerShdw blurRad="38100" dist="38100" dir="2700000" algn="tl">
                    <a:srgbClr val="010199"/>
                  </a:outerShdw>
                </a:effectLst>
                <a:latin typeface="Arial"/>
                <a:cs typeface="Arial"/>
              </a:rPr>
              <a:t>)</a:t>
            </a:r>
          </a:p>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850 BC</a:t>
            </a:r>
          </a:p>
        </p:txBody>
      </p:sp>
      <p:sp>
        <p:nvSpPr>
          <p:cNvPr id="98312" name="Rectangle 8"/>
          <p:cNvSpPr>
            <a:spLocks noChangeArrowheads="1"/>
          </p:cNvSpPr>
          <p:nvPr/>
        </p:nvSpPr>
        <p:spPr bwMode="auto">
          <a:xfrm>
            <a:off x="4419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D</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Deuteronomistic </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School</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550 BC</a:t>
            </a:r>
          </a:p>
        </p:txBody>
      </p:sp>
      <p:sp>
        <p:nvSpPr>
          <p:cNvPr id="98313" name="Rectangle 9"/>
          <p:cNvSpPr>
            <a:spLocks noChangeArrowheads="1"/>
          </p:cNvSpPr>
          <p:nvPr/>
        </p:nvSpPr>
        <p:spPr bwMode="auto">
          <a:xfrm>
            <a:off x="2133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E</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Elohim </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(God)</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750 BC</a:t>
            </a:r>
          </a:p>
        </p:txBody>
      </p:sp>
      <p:sp>
        <p:nvSpPr>
          <p:cNvPr id="98314" name="Rectangle 10"/>
          <p:cNvSpPr>
            <a:spLocks noChangeArrowheads="1"/>
          </p:cNvSpPr>
          <p:nvPr/>
        </p:nvSpPr>
        <p:spPr bwMode="auto">
          <a:xfrm>
            <a:off x="6705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P</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Priestly </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Code</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450 BC</a:t>
            </a:r>
          </a:p>
        </p:txBody>
      </p:sp>
      <p:sp>
        <p:nvSpPr>
          <p:cNvPr id="120840" name="TextBox 13"/>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OTS 57</a:t>
            </a:r>
            <a:br>
              <a:rPr lang="en-US" b="1">
                <a:solidFill>
                  <a:srgbClr val="FFFFFF"/>
                </a:solidFill>
                <a:cs typeface="Arial" charset="0"/>
              </a:rPr>
            </a:br>
            <a:r>
              <a:rPr lang="en-US" b="1">
                <a:solidFill>
                  <a:srgbClr val="FFFFFF"/>
                </a:solidFill>
                <a:cs typeface="Arial" charset="0"/>
              </a:rPr>
              <a:t>Pent 23</a:t>
            </a:r>
          </a:p>
        </p:txBody>
      </p:sp>
      <p:sp>
        <p:nvSpPr>
          <p:cNvPr id="11" name="Rectangle 4"/>
          <p:cNvSpPr txBox="1">
            <a:spLocks noChangeArrowheads="1"/>
          </p:cNvSpPr>
          <p:nvPr/>
        </p:nvSpPr>
        <p:spPr bwMode="auto">
          <a:xfrm>
            <a:off x="755650" y="1981200"/>
            <a:ext cx="7777163" cy="1752600"/>
          </a:xfrm>
          <a:prstGeom prst="rect">
            <a:avLst/>
          </a:prstGeom>
          <a:noFill/>
          <a:ln w="9525">
            <a:noFill/>
            <a:miter lim="800000"/>
            <a:headEnd/>
            <a:tailEnd/>
          </a:ln>
          <a:effectLst>
            <a:outerShdw blurRad="63500" dist="35921" dir="2700000" algn="ctr" rotWithShape="0">
              <a:srgbClr val="000A0D">
                <a:alpha val="74998"/>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hlink"/>
              </a:buClr>
              <a:buSzPct val="75000"/>
              <a:buFont typeface="Wingdings" charset="0"/>
              <a:buNone/>
              <a:defRPr/>
            </a:pPr>
            <a:r>
              <a:rPr lang="en-US" sz="4400" b="1" i="1" dirty="0">
                <a:effectLst>
                  <a:outerShdw blurRad="38100" dist="38100" dir="2700000" algn="tl">
                    <a:srgbClr val="010199"/>
                  </a:outerShdw>
                </a:effectLst>
                <a:latin typeface="Arial"/>
                <a:cs typeface="Arial"/>
              </a:rPr>
              <a:t>Traditional View: Moses</a:t>
            </a:r>
          </a:p>
          <a:p>
            <a:pPr eaLnBrk="1" hangingPunct="1">
              <a:spcBef>
                <a:spcPct val="20000"/>
              </a:spcBef>
              <a:buClr>
                <a:schemeClr val="hlink"/>
              </a:buClr>
              <a:buSzPct val="75000"/>
              <a:buFont typeface="Wingdings" charset="0"/>
              <a:buNone/>
              <a:defRPr/>
            </a:pPr>
            <a:r>
              <a:rPr lang="en-US" sz="4400" b="1" i="1" dirty="0">
                <a:effectLst>
                  <a:outerShdw blurRad="38100" dist="38100" dir="2700000" algn="tl">
                    <a:srgbClr val="010199"/>
                  </a:outerShdw>
                </a:effectLst>
                <a:latin typeface="Arial"/>
                <a:cs typeface="Arial"/>
              </a:rPr>
              <a:t>Critical View: JEDP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827088"/>
            <a:ext cx="9144000" cy="610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9811" name="Rectangle 3"/>
          <p:cNvSpPr>
            <a:spLocks noGrp="1" noChangeArrowheads="1"/>
          </p:cNvSpPr>
          <p:nvPr>
            <p:ph type="ctrTitle"/>
          </p:nvPr>
        </p:nvSpPr>
        <p:spPr>
          <a:xfrm>
            <a:off x="2771775" y="76200"/>
            <a:ext cx="2808288" cy="1066800"/>
          </a:xfrm>
          <a:effectLst>
            <a:outerShdw blurRad="63500" dist="29783" dir="1514402" algn="ctr" rotWithShape="0">
              <a:schemeClr val="bg1">
                <a:alpha val="74998"/>
              </a:schemeClr>
            </a:outerShdw>
          </a:effectLst>
        </p:spPr>
        <p:txBody>
          <a:bodyPr/>
          <a:lstStyle/>
          <a:p>
            <a:pPr eaLnBrk="1" hangingPunct="1">
              <a:defRPr/>
            </a:pPr>
            <a:r>
              <a:rPr lang="en-US" b="1" dirty="0">
                <a:solidFill>
                  <a:schemeClr val="tx1"/>
                </a:solidFill>
                <a:effectLst>
                  <a:outerShdw blurRad="38100" dist="38100" dir="2700000" algn="tl">
                    <a:srgbClr val="010199"/>
                  </a:outerShdw>
                </a:effectLst>
                <a:latin typeface="Arial"/>
                <a:ea typeface="ＭＳ Ｐゴシック" charset="0"/>
                <a:cs typeface="Arial"/>
              </a:rPr>
              <a:t>JEDP </a:t>
            </a:r>
            <a:r>
              <a:rPr lang="en-US" sz="2800" b="1" dirty="0">
                <a:solidFill>
                  <a:schemeClr val="tx1"/>
                </a:solidFill>
                <a:effectLst>
                  <a:outerShdw blurRad="38100" dist="38100" dir="2700000" algn="tl">
                    <a:srgbClr val="010199"/>
                  </a:outerShdw>
                </a:effectLst>
                <a:latin typeface="Arial"/>
                <a:ea typeface="ＭＳ Ｐゴシック" charset="0"/>
                <a:cs typeface="Arial"/>
              </a:rPr>
              <a:t>Formulation</a:t>
            </a:r>
            <a:endParaRPr lang="en-US" b="1" dirty="0">
              <a:solidFill>
                <a:schemeClr val="tx1"/>
              </a:solidFill>
              <a:effectLst>
                <a:outerShdw blurRad="38100" dist="38100" dir="2700000" algn="tl">
                  <a:srgbClr val="010199"/>
                </a:outerShdw>
              </a:effectLst>
              <a:latin typeface="Arial"/>
              <a:ea typeface="ＭＳ Ｐゴシック" charset="0"/>
              <a:cs typeface="Arial"/>
            </a:endParaRPr>
          </a:p>
        </p:txBody>
      </p:sp>
      <p:sp>
        <p:nvSpPr>
          <p:cNvPr id="119814" name="AutoShape 6"/>
          <p:cNvSpPr>
            <a:spLocks noChangeArrowheads="1"/>
          </p:cNvSpPr>
          <p:nvPr/>
        </p:nvSpPr>
        <p:spPr bwMode="auto">
          <a:xfrm rot="1183446">
            <a:off x="2451100" y="2211388"/>
            <a:ext cx="990600" cy="298450"/>
          </a:xfrm>
          <a:prstGeom prst="rightArrow">
            <a:avLst>
              <a:gd name="adj1" fmla="val 50000"/>
              <a:gd name="adj2" fmla="val 82979"/>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19815" name="Rectangle 7"/>
          <p:cNvSpPr>
            <a:spLocks noChangeArrowheads="1"/>
          </p:cNvSpPr>
          <p:nvPr/>
        </p:nvSpPr>
        <p:spPr bwMode="auto">
          <a:xfrm>
            <a:off x="952500" y="1524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J</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850 BC</a:t>
            </a:r>
          </a:p>
        </p:txBody>
      </p:sp>
      <p:sp>
        <p:nvSpPr>
          <p:cNvPr id="119820" name="Rectangle 12"/>
          <p:cNvSpPr>
            <a:spLocks noChangeArrowheads="1"/>
          </p:cNvSpPr>
          <p:nvPr/>
        </p:nvSpPr>
        <p:spPr bwMode="auto">
          <a:xfrm>
            <a:off x="5753100" y="1524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E</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750 BC</a:t>
            </a:r>
          </a:p>
        </p:txBody>
      </p:sp>
      <p:sp>
        <p:nvSpPr>
          <p:cNvPr id="119821" name="Rectangle 13"/>
          <p:cNvSpPr>
            <a:spLocks noChangeArrowheads="1"/>
          </p:cNvSpPr>
          <p:nvPr/>
        </p:nvSpPr>
        <p:spPr bwMode="auto">
          <a:xfrm>
            <a:off x="3238500" y="22098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JE</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650 BC</a:t>
            </a:r>
          </a:p>
        </p:txBody>
      </p:sp>
      <p:sp>
        <p:nvSpPr>
          <p:cNvPr id="119822" name="Rectangle 14"/>
          <p:cNvSpPr>
            <a:spLocks noChangeArrowheads="1"/>
          </p:cNvSpPr>
          <p:nvPr/>
        </p:nvSpPr>
        <p:spPr bwMode="auto">
          <a:xfrm>
            <a:off x="3238500" y="4191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JED</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550 BC</a:t>
            </a:r>
          </a:p>
        </p:txBody>
      </p:sp>
      <p:sp>
        <p:nvSpPr>
          <p:cNvPr id="119823" name="Rectangle 15"/>
          <p:cNvSpPr>
            <a:spLocks noChangeArrowheads="1"/>
          </p:cNvSpPr>
          <p:nvPr/>
        </p:nvSpPr>
        <p:spPr bwMode="auto">
          <a:xfrm>
            <a:off x="914400" y="36576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D</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621 BC</a:t>
            </a:r>
          </a:p>
        </p:txBody>
      </p:sp>
      <p:sp>
        <p:nvSpPr>
          <p:cNvPr id="119824" name="Rectangle 16"/>
          <p:cNvSpPr>
            <a:spLocks noChangeArrowheads="1"/>
          </p:cNvSpPr>
          <p:nvPr/>
        </p:nvSpPr>
        <p:spPr bwMode="auto">
          <a:xfrm>
            <a:off x="3200400" y="59436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JEDP</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400 BC</a:t>
            </a:r>
          </a:p>
        </p:txBody>
      </p:sp>
      <p:sp>
        <p:nvSpPr>
          <p:cNvPr id="119825" name="Rectangle 17"/>
          <p:cNvSpPr>
            <a:spLocks noChangeArrowheads="1"/>
          </p:cNvSpPr>
          <p:nvPr/>
        </p:nvSpPr>
        <p:spPr bwMode="auto">
          <a:xfrm>
            <a:off x="5753100" y="54102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P</a:t>
            </a:r>
          </a:p>
          <a:p>
            <a:pPr algn="ctr" eaLnBrk="1" hangingPunct="1">
              <a:spcBef>
                <a:spcPct val="20000"/>
              </a:spcBef>
              <a:buClr>
                <a:schemeClr val="hlink"/>
              </a:buClr>
              <a:buSzPct val="75000"/>
              <a:buFont typeface="Wingdings" charset="0"/>
              <a:buNone/>
              <a:defRPr/>
            </a:pPr>
            <a:r>
              <a:rPr lang="en-US" b="1" i="1">
                <a:effectLst>
                  <a:outerShdw blurRad="38100" dist="38100" dir="2700000" algn="tl">
                    <a:srgbClr val="010199"/>
                  </a:outerShdw>
                </a:effectLst>
                <a:latin typeface="Arial"/>
                <a:cs typeface="Arial"/>
              </a:rPr>
              <a:t>450 BC</a:t>
            </a:r>
          </a:p>
        </p:txBody>
      </p:sp>
      <p:sp>
        <p:nvSpPr>
          <p:cNvPr id="119826" name="Rectangle 18"/>
          <p:cNvSpPr>
            <a:spLocks noChangeArrowheads="1"/>
          </p:cNvSpPr>
          <p:nvPr/>
        </p:nvSpPr>
        <p:spPr bwMode="auto">
          <a:xfrm>
            <a:off x="990600" y="1524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sz="2000" b="1" i="1">
                <a:effectLst>
                  <a:outerShdw blurRad="38100" dist="38100" dir="2700000" algn="tl">
                    <a:srgbClr val="010199"/>
                  </a:outerShdw>
                </a:effectLst>
                <a:latin typeface="Arial"/>
                <a:cs typeface="Arial"/>
              </a:rPr>
              <a:t>Southern</a:t>
            </a:r>
          </a:p>
          <a:p>
            <a:pPr algn="ctr" eaLnBrk="1" hangingPunct="1">
              <a:spcBef>
                <a:spcPct val="20000"/>
              </a:spcBef>
              <a:buClr>
                <a:schemeClr val="hlink"/>
              </a:buClr>
              <a:buSzPct val="75000"/>
              <a:buFont typeface="Wingdings" charset="0"/>
              <a:buNone/>
              <a:defRPr/>
            </a:pPr>
            <a:r>
              <a:rPr lang="en-US" sz="2000" b="1" i="1">
                <a:effectLst>
                  <a:outerShdw blurRad="38100" dist="38100" dir="2700000" algn="tl">
                    <a:srgbClr val="010199"/>
                  </a:outerShdw>
                </a:effectLst>
                <a:latin typeface="Arial"/>
                <a:cs typeface="Arial"/>
              </a:rPr>
              <a:t>Traditions</a:t>
            </a:r>
          </a:p>
        </p:txBody>
      </p:sp>
      <p:sp>
        <p:nvSpPr>
          <p:cNvPr id="119827" name="Rectangle 19"/>
          <p:cNvSpPr>
            <a:spLocks noChangeArrowheads="1"/>
          </p:cNvSpPr>
          <p:nvPr/>
        </p:nvSpPr>
        <p:spPr bwMode="auto">
          <a:xfrm>
            <a:off x="5791200" y="1524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sz="2000" b="1" i="1">
                <a:effectLst>
                  <a:outerShdw blurRad="38100" dist="38100" dir="2700000" algn="tl">
                    <a:srgbClr val="010199"/>
                  </a:outerShdw>
                </a:effectLst>
                <a:latin typeface="Arial"/>
                <a:cs typeface="Arial"/>
              </a:rPr>
              <a:t>Northern</a:t>
            </a:r>
          </a:p>
          <a:p>
            <a:pPr algn="ctr" eaLnBrk="1" hangingPunct="1">
              <a:spcBef>
                <a:spcPct val="20000"/>
              </a:spcBef>
              <a:buClr>
                <a:schemeClr val="hlink"/>
              </a:buClr>
              <a:buSzPct val="75000"/>
              <a:buFont typeface="Wingdings" charset="0"/>
              <a:buNone/>
              <a:defRPr/>
            </a:pPr>
            <a:r>
              <a:rPr lang="en-US" sz="2000" b="1" i="1">
                <a:effectLst>
                  <a:outerShdw blurRad="38100" dist="38100" dir="2700000" algn="tl">
                    <a:srgbClr val="010199"/>
                  </a:outerShdw>
                </a:effectLst>
                <a:latin typeface="Arial"/>
                <a:cs typeface="Arial"/>
              </a:rPr>
              <a:t>Traditions</a:t>
            </a:r>
          </a:p>
        </p:txBody>
      </p:sp>
      <p:sp>
        <p:nvSpPr>
          <p:cNvPr id="119828" name="Rectangle 20"/>
          <p:cNvSpPr>
            <a:spLocks noChangeArrowheads="1"/>
          </p:cNvSpPr>
          <p:nvPr/>
        </p:nvSpPr>
        <p:spPr bwMode="auto">
          <a:xfrm>
            <a:off x="0" y="3200400"/>
            <a:ext cx="17526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sz="2000" b="1" i="1" dirty="0">
                <a:effectLst>
                  <a:outerShdw blurRad="38100" dist="38100" dir="2700000" algn="tl">
                    <a:srgbClr val="010199"/>
                  </a:outerShdw>
                </a:effectLst>
                <a:latin typeface="Arial"/>
                <a:cs typeface="Arial"/>
              </a:rPr>
              <a:t>Josiah</a:t>
            </a:r>
            <a:r>
              <a:rPr lang="fr-FR" altLang="ja-JP" sz="2000" b="1" i="1" dirty="0">
                <a:effectLst>
                  <a:outerShdw blurRad="38100" dist="38100" dir="2700000" algn="tl">
                    <a:srgbClr val="010199"/>
                  </a:outerShdw>
                </a:effectLst>
                <a:latin typeface="Arial"/>
                <a:cs typeface="Arial"/>
              </a:rPr>
              <a:t>'</a:t>
            </a:r>
            <a:r>
              <a:rPr lang="en-US" sz="2000" b="1" i="1" dirty="0">
                <a:effectLst>
                  <a:outerShdw blurRad="38100" dist="38100" dir="2700000" algn="tl">
                    <a:srgbClr val="010199"/>
                  </a:outerShdw>
                </a:effectLst>
                <a:latin typeface="Arial"/>
                <a:cs typeface="Arial"/>
              </a:rPr>
              <a:t>s Reform Book</a:t>
            </a:r>
          </a:p>
        </p:txBody>
      </p:sp>
      <p:sp>
        <p:nvSpPr>
          <p:cNvPr id="119829" name="Rectangle 21"/>
          <p:cNvSpPr>
            <a:spLocks noChangeArrowheads="1"/>
          </p:cNvSpPr>
          <p:nvPr/>
        </p:nvSpPr>
        <p:spPr bwMode="auto">
          <a:xfrm>
            <a:off x="5715000" y="4419600"/>
            <a:ext cx="17526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sz="2000" b="1" i="1">
                <a:effectLst>
                  <a:outerShdw blurRad="38100" dist="38100" dir="2700000" algn="tl">
                    <a:srgbClr val="010199"/>
                  </a:outerShdw>
                </a:effectLst>
                <a:latin typeface="Arial"/>
                <a:cs typeface="Arial"/>
              </a:rPr>
              <a:t>Exilic Priestly Materials</a:t>
            </a:r>
          </a:p>
        </p:txBody>
      </p:sp>
      <p:sp>
        <p:nvSpPr>
          <p:cNvPr id="119831" name="Rectangle 23"/>
          <p:cNvSpPr>
            <a:spLocks noChangeArrowheads="1"/>
          </p:cNvSpPr>
          <p:nvPr/>
        </p:nvSpPr>
        <p:spPr bwMode="auto">
          <a:xfrm>
            <a:off x="6400800" y="6553200"/>
            <a:ext cx="2743200" cy="304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sz="1600" b="1" i="1">
                <a:effectLst>
                  <a:outerShdw blurRad="38100" dist="38100" dir="2700000" algn="tl">
                    <a:srgbClr val="010199"/>
                  </a:outerShdw>
                </a:effectLst>
                <a:latin typeface="Arial"/>
                <a:cs typeface="Arial"/>
              </a:rPr>
              <a:t>Encountering the OT, </a:t>
            </a:r>
            <a:r>
              <a:rPr lang="en-US" sz="1600" b="1">
                <a:effectLst>
                  <a:outerShdw blurRad="38100" dist="38100" dir="2700000" algn="tl">
                    <a:srgbClr val="010199"/>
                  </a:outerShdw>
                </a:effectLst>
                <a:latin typeface="Arial"/>
                <a:cs typeface="Arial"/>
              </a:rPr>
              <a:t>70</a:t>
            </a:r>
            <a:endParaRPr lang="en-US" sz="1600" b="1" i="1">
              <a:effectLst>
                <a:outerShdw blurRad="38100" dist="38100" dir="2700000" algn="tl">
                  <a:srgbClr val="010199"/>
                </a:outerShdw>
              </a:effectLst>
              <a:latin typeface="Arial"/>
              <a:cs typeface="Arial"/>
            </a:endParaRPr>
          </a:p>
        </p:txBody>
      </p:sp>
      <p:sp>
        <p:nvSpPr>
          <p:cNvPr id="119832" name="AutoShape 24"/>
          <p:cNvSpPr>
            <a:spLocks noChangeArrowheads="1"/>
          </p:cNvSpPr>
          <p:nvPr/>
        </p:nvSpPr>
        <p:spPr bwMode="auto">
          <a:xfrm rot="1183446">
            <a:off x="2451100" y="4421188"/>
            <a:ext cx="990600" cy="298450"/>
          </a:xfrm>
          <a:prstGeom prst="rightArrow">
            <a:avLst>
              <a:gd name="adj1" fmla="val 50000"/>
              <a:gd name="adj2" fmla="val 82979"/>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19833" name="AutoShape 25"/>
          <p:cNvSpPr>
            <a:spLocks noChangeArrowheads="1"/>
          </p:cNvSpPr>
          <p:nvPr/>
        </p:nvSpPr>
        <p:spPr bwMode="auto">
          <a:xfrm rot="9553744">
            <a:off x="4711700" y="2217738"/>
            <a:ext cx="990600" cy="312737"/>
          </a:xfrm>
          <a:prstGeom prst="rightArrow">
            <a:avLst>
              <a:gd name="adj1" fmla="val 50000"/>
              <a:gd name="adj2" fmla="val 79188"/>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19834" name="AutoShape 26"/>
          <p:cNvSpPr>
            <a:spLocks noChangeArrowheads="1"/>
          </p:cNvSpPr>
          <p:nvPr/>
        </p:nvSpPr>
        <p:spPr bwMode="auto">
          <a:xfrm rot="9553744">
            <a:off x="4710113" y="6021388"/>
            <a:ext cx="990600" cy="304800"/>
          </a:xfrm>
          <a:prstGeom prst="rightArrow">
            <a:avLst>
              <a:gd name="adj1" fmla="val 50000"/>
              <a:gd name="adj2" fmla="val 8125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19835" name="AutoShape 27"/>
          <p:cNvSpPr>
            <a:spLocks noChangeArrowheads="1"/>
          </p:cNvSpPr>
          <p:nvPr/>
        </p:nvSpPr>
        <p:spPr bwMode="auto">
          <a:xfrm rot="5426257">
            <a:off x="3609181" y="3401219"/>
            <a:ext cx="782638" cy="381000"/>
          </a:xfrm>
          <a:prstGeom prst="rightArrow">
            <a:avLst>
              <a:gd name="adj1" fmla="val 50000"/>
              <a:gd name="adj2" fmla="val 51354"/>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19836" name="AutoShape 28"/>
          <p:cNvSpPr>
            <a:spLocks noChangeArrowheads="1"/>
          </p:cNvSpPr>
          <p:nvPr/>
        </p:nvSpPr>
        <p:spPr bwMode="auto">
          <a:xfrm rot="5426257">
            <a:off x="3609181" y="5306219"/>
            <a:ext cx="782638" cy="381000"/>
          </a:xfrm>
          <a:prstGeom prst="rightArrow">
            <a:avLst>
              <a:gd name="adj1" fmla="val 50000"/>
              <a:gd name="adj2" fmla="val 51354"/>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grpSp>
        <p:nvGrpSpPr>
          <p:cNvPr id="2" name="Group 35"/>
          <p:cNvGrpSpPr>
            <a:grpSpLocks/>
          </p:cNvGrpSpPr>
          <p:nvPr/>
        </p:nvGrpSpPr>
        <p:grpSpPr bwMode="auto">
          <a:xfrm>
            <a:off x="1447800" y="914400"/>
            <a:ext cx="762000" cy="723900"/>
            <a:chOff x="912" y="576"/>
            <a:chExt cx="480" cy="456"/>
          </a:xfrm>
        </p:grpSpPr>
        <p:sp>
          <p:nvSpPr>
            <p:cNvPr id="122907" name="AutoShape 29"/>
            <p:cNvSpPr>
              <a:spLocks noChangeArrowheads="1"/>
            </p:cNvSpPr>
            <p:nvPr/>
          </p:nvSpPr>
          <p:spPr bwMode="auto">
            <a:xfrm rot="3128544">
              <a:off x="744"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22908" name="AutoShape 30"/>
            <p:cNvSpPr>
              <a:spLocks noChangeArrowheads="1"/>
            </p:cNvSpPr>
            <p:nvPr/>
          </p:nvSpPr>
          <p:spPr bwMode="auto">
            <a:xfrm rot="5318820">
              <a:off x="936" y="744"/>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22909" name="AutoShape 31"/>
            <p:cNvSpPr>
              <a:spLocks noChangeArrowheads="1"/>
            </p:cNvSpPr>
            <p:nvPr/>
          </p:nvSpPr>
          <p:spPr bwMode="auto">
            <a:xfrm rot="7572632">
              <a:off x="1128"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grpSp>
      <p:grpSp>
        <p:nvGrpSpPr>
          <p:cNvPr id="3" name="Group 36"/>
          <p:cNvGrpSpPr>
            <a:grpSpLocks/>
          </p:cNvGrpSpPr>
          <p:nvPr/>
        </p:nvGrpSpPr>
        <p:grpSpPr bwMode="auto">
          <a:xfrm>
            <a:off x="6172200" y="914400"/>
            <a:ext cx="762000" cy="723900"/>
            <a:chOff x="3888" y="576"/>
            <a:chExt cx="480" cy="456"/>
          </a:xfrm>
        </p:grpSpPr>
        <p:sp>
          <p:nvSpPr>
            <p:cNvPr id="122904" name="AutoShape 32"/>
            <p:cNvSpPr>
              <a:spLocks noChangeArrowheads="1"/>
            </p:cNvSpPr>
            <p:nvPr/>
          </p:nvSpPr>
          <p:spPr bwMode="auto">
            <a:xfrm rot="3128544">
              <a:off x="3720"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22905" name="AutoShape 33"/>
            <p:cNvSpPr>
              <a:spLocks noChangeArrowheads="1"/>
            </p:cNvSpPr>
            <p:nvPr/>
          </p:nvSpPr>
          <p:spPr bwMode="auto">
            <a:xfrm rot="5318820">
              <a:off x="3912" y="744"/>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sp>
          <p:nvSpPr>
            <p:cNvPr id="122906" name="AutoShape 34"/>
            <p:cNvSpPr>
              <a:spLocks noChangeArrowheads="1"/>
            </p:cNvSpPr>
            <p:nvPr/>
          </p:nvSpPr>
          <p:spPr bwMode="auto">
            <a:xfrm rot="7572632">
              <a:off x="4104"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cs typeface="Arial" charset="0"/>
              </a:endParaRPr>
            </a:p>
          </p:txBody>
        </p:sp>
      </p:grpSp>
      <p:sp>
        <p:nvSpPr>
          <p:cNvPr id="122903" name="TextBox 32"/>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OTS 57</a:t>
            </a:r>
            <a:br>
              <a:rPr lang="en-US" b="1">
                <a:solidFill>
                  <a:srgbClr val="FFFFFF"/>
                </a:solidFill>
                <a:cs typeface="Arial" charset="0"/>
              </a:rPr>
            </a:br>
            <a:r>
              <a:rPr lang="en-US" b="1">
                <a:solidFill>
                  <a:srgbClr val="FFFFFF"/>
                </a:solidFill>
                <a:cs typeface="Arial" charset="0"/>
              </a:rPr>
              <a:t>Pent 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19815"/>
                                        </p:tgtEl>
                                        <p:attrNameLst>
                                          <p:attrName>style.visibility</p:attrName>
                                        </p:attrNameLst>
                                      </p:cBhvr>
                                      <p:to>
                                        <p:strVal val="visible"/>
                                      </p:to>
                                    </p:set>
                                    <p:animEffect transition="in" filter="circle(in)">
                                      <p:cBhvr>
                                        <p:cTn id="14" dur="2000"/>
                                        <p:tgtEl>
                                          <p:spTgt spid="1198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9820"/>
                                        </p:tgtEl>
                                        <p:attrNameLst>
                                          <p:attrName>style.visibility</p:attrName>
                                        </p:attrNameLst>
                                      </p:cBhvr>
                                      <p:to>
                                        <p:strVal val="visible"/>
                                      </p:to>
                                    </p:set>
                                    <p:animEffect transition="in" filter="circle(in)">
                                      <p:cBhvr>
                                        <p:cTn id="26" dur="2000"/>
                                        <p:tgtEl>
                                          <p:spTgt spid="1198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9833"/>
                                        </p:tgtEl>
                                        <p:attrNameLst>
                                          <p:attrName>style.visibility</p:attrName>
                                        </p:attrNameLst>
                                      </p:cBhvr>
                                      <p:to>
                                        <p:strVal val="visible"/>
                                      </p:to>
                                    </p:set>
                                    <p:animEffect transition="in" filter="wipe(up)">
                                      <p:cBhvr>
                                        <p:cTn id="31" dur="500"/>
                                        <p:tgtEl>
                                          <p:spTgt spid="11983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9814"/>
                                        </p:tgtEl>
                                        <p:attrNameLst>
                                          <p:attrName>style.visibility</p:attrName>
                                        </p:attrNameLst>
                                      </p:cBhvr>
                                      <p:to>
                                        <p:strVal val="visible"/>
                                      </p:to>
                                    </p:set>
                                    <p:animEffect transition="in" filter="wipe(up)">
                                      <p:cBhvr>
                                        <p:cTn id="34" dur="500"/>
                                        <p:tgtEl>
                                          <p:spTgt spid="119814"/>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19821"/>
                                        </p:tgtEl>
                                        <p:attrNameLst>
                                          <p:attrName>style.visibility</p:attrName>
                                        </p:attrNameLst>
                                      </p:cBhvr>
                                      <p:to>
                                        <p:strVal val="visible"/>
                                      </p:to>
                                    </p:set>
                                    <p:animEffect transition="in" filter="wedge">
                                      <p:cBhvr>
                                        <p:cTn id="37" dur="2000"/>
                                        <p:tgtEl>
                                          <p:spTgt spid="1198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9828"/>
                                        </p:tgtEl>
                                        <p:attrNameLst>
                                          <p:attrName>style.visibility</p:attrName>
                                        </p:attrNameLst>
                                      </p:cBhvr>
                                      <p:to>
                                        <p:strVal val="visible"/>
                                      </p:to>
                                    </p:set>
                                    <p:animEffect transition="in" filter="checkerboard(across)">
                                      <p:cBhvr>
                                        <p:cTn id="42" dur="500"/>
                                        <p:tgtEl>
                                          <p:spTgt spid="1198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119823"/>
                                        </p:tgtEl>
                                        <p:attrNameLst>
                                          <p:attrName>style.visibility</p:attrName>
                                        </p:attrNameLst>
                                      </p:cBhvr>
                                      <p:to>
                                        <p:strVal val="visible"/>
                                      </p:to>
                                    </p:set>
                                    <p:animEffect transition="in" filter="plus(in)">
                                      <p:cBhvr>
                                        <p:cTn id="47" dur="2000"/>
                                        <p:tgtEl>
                                          <p:spTgt spid="1198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9832"/>
                                        </p:tgtEl>
                                        <p:attrNameLst>
                                          <p:attrName>style.visibility</p:attrName>
                                        </p:attrNameLst>
                                      </p:cBhvr>
                                      <p:to>
                                        <p:strVal val="visible"/>
                                      </p:to>
                                    </p:set>
                                    <p:animEffect transition="in" filter="wipe(up)">
                                      <p:cBhvr>
                                        <p:cTn id="52" dur="500"/>
                                        <p:tgtEl>
                                          <p:spTgt spid="11983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19835"/>
                                        </p:tgtEl>
                                        <p:attrNameLst>
                                          <p:attrName>style.visibility</p:attrName>
                                        </p:attrNameLst>
                                      </p:cBhvr>
                                      <p:to>
                                        <p:strVal val="visible"/>
                                      </p:to>
                                    </p:set>
                                    <p:animEffect transition="in" filter="wipe(up)">
                                      <p:cBhvr>
                                        <p:cTn id="55" dur="500"/>
                                        <p:tgtEl>
                                          <p:spTgt spid="119835"/>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19822"/>
                                        </p:tgtEl>
                                        <p:attrNameLst>
                                          <p:attrName>style.visibility</p:attrName>
                                        </p:attrNameLst>
                                      </p:cBhvr>
                                      <p:to>
                                        <p:strVal val="visible"/>
                                      </p:to>
                                    </p:set>
                                    <p:animEffect transition="in" filter="strips(downLeft)">
                                      <p:cBhvr>
                                        <p:cTn id="58" dur="500"/>
                                        <p:tgtEl>
                                          <p:spTgt spid="1198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2" fill="hold" grpId="0" nodeType="clickEffect">
                                  <p:stCondLst>
                                    <p:cond delay="0"/>
                                  </p:stCondLst>
                                  <p:childTnLst>
                                    <p:set>
                                      <p:cBhvr>
                                        <p:cTn id="62" dur="1" fill="hold">
                                          <p:stCondLst>
                                            <p:cond delay="0"/>
                                          </p:stCondLst>
                                        </p:cTn>
                                        <p:tgtEl>
                                          <p:spTgt spid="119829"/>
                                        </p:tgtEl>
                                        <p:attrNameLst>
                                          <p:attrName>style.visibility</p:attrName>
                                        </p:attrNameLst>
                                      </p:cBhvr>
                                      <p:to>
                                        <p:strVal val="visible"/>
                                      </p:to>
                                    </p:set>
                                    <p:animEffect transition="in" filter="slide(fromRight)">
                                      <p:cBhvr>
                                        <p:cTn id="63" dur="500"/>
                                        <p:tgtEl>
                                          <p:spTgt spid="11982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19825"/>
                                        </p:tgtEl>
                                        <p:attrNameLst>
                                          <p:attrName>style.visibility</p:attrName>
                                        </p:attrNameLst>
                                      </p:cBhvr>
                                      <p:to>
                                        <p:strVal val="visible"/>
                                      </p:to>
                                    </p:set>
                                    <p:animEffect transition="in" filter="diamond(in)">
                                      <p:cBhvr>
                                        <p:cTn id="68" dur="2000"/>
                                        <p:tgtEl>
                                          <p:spTgt spid="11982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19834"/>
                                        </p:tgtEl>
                                        <p:attrNameLst>
                                          <p:attrName>style.visibility</p:attrName>
                                        </p:attrNameLst>
                                      </p:cBhvr>
                                      <p:to>
                                        <p:strVal val="visible"/>
                                      </p:to>
                                    </p:set>
                                    <p:animEffect transition="in" filter="wipe(up)">
                                      <p:cBhvr>
                                        <p:cTn id="73" dur="500"/>
                                        <p:tgtEl>
                                          <p:spTgt spid="11983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19836"/>
                                        </p:tgtEl>
                                        <p:attrNameLst>
                                          <p:attrName>style.visibility</p:attrName>
                                        </p:attrNameLst>
                                      </p:cBhvr>
                                      <p:to>
                                        <p:strVal val="visible"/>
                                      </p:to>
                                    </p:set>
                                    <p:animEffect transition="in" filter="wipe(up)">
                                      <p:cBhvr>
                                        <p:cTn id="78" dur="500"/>
                                        <p:tgtEl>
                                          <p:spTgt spid="119836"/>
                                        </p:tgtEl>
                                      </p:cBhvr>
                                    </p:animEffect>
                                  </p:childTnLst>
                                </p:cTn>
                              </p:par>
                            </p:childTnLst>
                          </p:cTn>
                        </p:par>
                        <p:par>
                          <p:cTn id="79" fill="hold" nodeType="afterGroup">
                            <p:stCondLst>
                              <p:cond delay="500"/>
                            </p:stCondLst>
                            <p:childTnLst>
                              <p:par>
                                <p:cTn id="80" presetID="25" presetClass="entr" presetSubtype="0" fill="hold" grpId="0" nodeType="afterEffect">
                                  <p:stCondLst>
                                    <p:cond delay="0"/>
                                  </p:stCondLst>
                                  <p:childTnLst>
                                    <p:set>
                                      <p:cBhvr>
                                        <p:cTn id="81" dur="1" fill="hold">
                                          <p:stCondLst>
                                            <p:cond delay="0"/>
                                          </p:stCondLst>
                                        </p:cTn>
                                        <p:tgtEl>
                                          <p:spTgt spid="119824"/>
                                        </p:tgtEl>
                                        <p:attrNameLst>
                                          <p:attrName>style.visibility</p:attrName>
                                        </p:attrNameLst>
                                      </p:cBhvr>
                                      <p:to>
                                        <p:strVal val="visible"/>
                                      </p:to>
                                    </p:set>
                                    <p:anim calcmode="lin" valueType="num">
                                      <p:cBhvr>
                                        <p:cTn id="82" dur="500" decel="50000" fill="hold">
                                          <p:stCondLst>
                                            <p:cond delay="0"/>
                                          </p:stCondLst>
                                        </p:cTn>
                                        <p:tgtEl>
                                          <p:spTgt spid="11982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1982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19824"/>
                                        </p:tgtEl>
                                        <p:attrNameLst>
                                          <p:attrName>ppt_w</p:attrName>
                                        </p:attrNameLst>
                                      </p:cBhvr>
                                      <p:tavLst>
                                        <p:tav tm="0">
                                          <p:val>
                                            <p:strVal val="#ppt_w*.05"/>
                                          </p:val>
                                        </p:tav>
                                        <p:tav tm="100000">
                                          <p:val>
                                            <p:strVal val="#ppt_w"/>
                                          </p:val>
                                        </p:tav>
                                      </p:tavLst>
                                    </p:anim>
                                    <p:anim calcmode="lin" valueType="num">
                                      <p:cBhvr>
                                        <p:cTn id="85" dur="1000" fill="hold"/>
                                        <p:tgtEl>
                                          <p:spTgt spid="11982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1982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1982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1982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19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nimBg="1"/>
      <p:bldP spid="119815" grpId="0"/>
      <p:bldP spid="119820" grpId="0"/>
      <p:bldP spid="119821" grpId="0"/>
      <p:bldP spid="119822" grpId="0"/>
      <p:bldP spid="119823" grpId="0"/>
      <p:bldP spid="119824" grpId="0"/>
      <p:bldP spid="119825" grpId="0"/>
      <p:bldP spid="119826" grpId="0"/>
      <p:bldP spid="119827" grpId="0"/>
      <p:bldP spid="119828" grpId="0"/>
      <p:bldP spid="119829" grpId="0"/>
      <p:bldP spid="119832" grpId="0" animBg="1"/>
      <p:bldP spid="119833" grpId="0" animBg="1"/>
      <p:bldP spid="119834" grpId="0" animBg="1"/>
      <p:bldP spid="119835" grpId="0" animBg="1"/>
      <p:bldP spid="1198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827088"/>
            <a:ext cx="9144000" cy="610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73" name="Rectangle 17"/>
          <p:cNvSpPr>
            <a:spLocks noChangeArrowheads="1"/>
          </p:cNvSpPr>
          <p:nvPr/>
        </p:nvSpPr>
        <p:spPr bwMode="auto">
          <a:xfrm>
            <a:off x="6400800" y="6553200"/>
            <a:ext cx="2743200" cy="304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sz="1600" b="1" i="1">
                <a:effectLst>
                  <a:outerShdw blurRad="38100" dist="38100" dir="2700000" algn="tl">
                    <a:srgbClr val="010199"/>
                  </a:outerShdw>
                </a:effectLst>
                <a:latin typeface="Arial"/>
                <a:cs typeface="Arial"/>
              </a:rPr>
              <a:t>Encountering the OT, </a:t>
            </a:r>
            <a:r>
              <a:rPr lang="en-US" sz="1600" b="1">
                <a:effectLst>
                  <a:outerShdw blurRad="38100" dist="38100" dir="2700000" algn="tl">
                    <a:srgbClr val="010199"/>
                  </a:outerShdw>
                </a:effectLst>
                <a:latin typeface="Arial"/>
                <a:cs typeface="Arial"/>
              </a:rPr>
              <a:t>70</a:t>
            </a:r>
            <a:endParaRPr lang="en-US" sz="1600" b="1" i="1">
              <a:effectLst>
                <a:outerShdw blurRad="38100" dist="38100" dir="2700000" algn="tl">
                  <a:srgbClr val="010199"/>
                </a:outerShdw>
              </a:effectLst>
              <a:latin typeface="Arial"/>
              <a:cs typeface="Arial"/>
            </a:endParaRPr>
          </a:p>
        </p:txBody>
      </p:sp>
      <p:sp>
        <p:nvSpPr>
          <p:cNvPr id="121888" name="Rectangle 32"/>
          <p:cNvSpPr>
            <a:spLocks noGrp="1" noChangeArrowheads="1"/>
          </p:cNvSpPr>
          <p:nvPr>
            <p:ph type="title"/>
          </p:nvPr>
        </p:nvSpPr>
        <p:spPr>
          <a:xfrm>
            <a:off x="2209800" y="76200"/>
            <a:ext cx="4724400" cy="762000"/>
          </a:xfrm>
          <a:effectLst>
            <a:outerShdw blurRad="63500" dist="29783" dir="1514402" algn="ctr" rotWithShape="0">
              <a:schemeClr val="bg1">
                <a:alpha val="74998"/>
              </a:schemeClr>
            </a:outerShdw>
          </a:effectLst>
        </p:spPr>
        <p:txBody>
          <a:bodyPr/>
          <a:lstStyle/>
          <a:p>
            <a:pPr eaLnBrk="1" hangingPunct="1">
              <a:defRPr/>
            </a:pPr>
            <a:r>
              <a:rPr lang="en-US" b="1">
                <a:solidFill>
                  <a:schemeClr val="tx1"/>
                </a:solidFill>
                <a:effectLst>
                  <a:outerShdw blurRad="38100" dist="38100" dir="2700000" algn="tl">
                    <a:srgbClr val="010199"/>
                  </a:outerShdw>
                </a:effectLst>
                <a:latin typeface="Arial"/>
                <a:ea typeface="ＭＳ Ｐゴシック" charset="0"/>
                <a:cs typeface="Arial"/>
              </a:rPr>
              <a:t>JEDP Problems</a:t>
            </a:r>
          </a:p>
        </p:txBody>
      </p:sp>
      <p:sp>
        <p:nvSpPr>
          <p:cNvPr id="124932" name="TextBox 9"/>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OTS 57</a:t>
            </a:r>
            <a:br>
              <a:rPr lang="en-US" b="1">
                <a:solidFill>
                  <a:srgbClr val="FFFFFF"/>
                </a:solidFill>
                <a:cs typeface="Arial" charset="0"/>
              </a:rPr>
            </a:br>
            <a:r>
              <a:rPr lang="en-US" b="1">
                <a:solidFill>
                  <a:srgbClr val="FFFFFF"/>
                </a:solidFill>
                <a:cs typeface="Arial" charset="0"/>
              </a:rPr>
              <a:t>Pent 23</a:t>
            </a:r>
          </a:p>
        </p:txBody>
      </p:sp>
      <p:sp>
        <p:nvSpPr>
          <p:cNvPr id="7" name="Rectangle 33"/>
          <p:cNvSpPr txBox="1">
            <a:spLocks noChangeArrowheads="1"/>
          </p:cNvSpPr>
          <p:nvPr/>
        </p:nvSpPr>
        <p:spPr bwMode="auto">
          <a:xfrm>
            <a:off x="107950" y="1600200"/>
            <a:ext cx="9094788" cy="4530725"/>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hlink"/>
              </a:buClr>
              <a:buSzPct val="75000"/>
              <a:buFont typeface="Wingdings" charset="0"/>
              <a:buChar char="l"/>
              <a:defRPr/>
            </a:pPr>
            <a:r>
              <a:rPr lang="en-US" sz="3200" b="1" dirty="0">
                <a:effectLst>
                  <a:outerShdw blurRad="38100" dist="38100" dir="2700000" algn="tl">
                    <a:srgbClr val="010199"/>
                  </a:outerShdw>
                </a:effectLst>
                <a:latin typeface="Arial"/>
                <a:cs typeface="Arial"/>
              </a:rPr>
              <a:t>Violates internal self-claims of Pentateuch</a:t>
            </a:r>
          </a:p>
          <a:p>
            <a:pPr eaLnBrk="1" hangingPunct="1">
              <a:spcBef>
                <a:spcPct val="20000"/>
              </a:spcBef>
              <a:buClr>
                <a:schemeClr val="hlink"/>
              </a:buClr>
              <a:buSzPct val="75000"/>
              <a:buFont typeface="Wingdings" charset="0"/>
              <a:buChar char="l"/>
              <a:defRPr/>
            </a:pPr>
            <a:r>
              <a:rPr lang="en-US" sz="3200" b="1" dirty="0">
                <a:effectLst>
                  <a:outerShdw blurRad="38100" dist="38100" dir="2700000" algn="tl">
                    <a:srgbClr val="010199"/>
                  </a:outerShdw>
                </a:effectLst>
                <a:latin typeface="Arial"/>
                <a:cs typeface="Arial"/>
              </a:rPr>
              <a:t>Ignores ANE archaeological evidence</a:t>
            </a:r>
          </a:p>
          <a:p>
            <a:pPr eaLnBrk="1" hangingPunct="1">
              <a:spcBef>
                <a:spcPct val="20000"/>
              </a:spcBef>
              <a:buClr>
                <a:schemeClr val="hlink"/>
              </a:buClr>
              <a:buSzPct val="75000"/>
              <a:buFont typeface="Wingdings" charset="0"/>
              <a:buChar char="l"/>
              <a:defRPr/>
            </a:pPr>
            <a:r>
              <a:rPr lang="en-US" sz="3200" b="1" dirty="0">
                <a:effectLst>
                  <a:outerShdw blurRad="38100" dist="38100" dir="2700000" algn="tl">
                    <a:srgbClr val="010199"/>
                  </a:outerShdw>
                </a:effectLst>
                <a:latin typeface="Arial"/>
                <a:cs typeface="Arial"/>
              </a:rPr>
              <a:t>Based on inaccurate 19th-century evolution</a:t>
            </a:r>
          </a:p>
          <a:p>
            <a:pPr eaLnBrk="1" hangingPunct="1">
              <a:spcBef>
                <a:spcPct val="20000"/>
              </a:spcBef>
              <a:buClr>
                <a:schemeClr val="hlink"/>
              </a:buClr>
              <a:buSzPct val="75000"/>
              <a:buFont typeface="Wingdings" charset="0"/>
              <a:buChar char="l"/>
              <a:defRPr/>
            </a:pPr>
            <a:r>
              <a:rPr lang="en-US" sz="3200" b="1" dirty="0">
                <a:effectLst>
                  <a:outerShdw blurRad="38100" dist="38100" dir="2700000" algn="tl">
                    <a:srgbClr val="010199"/>
                  </a:outerShdw>
                </a:effectLst>
                <a:latin typeface="Arial"/>
                <a:cs typeface="Arial"/>
              </a:rPr>
              <a:t>Too subjective</a:t>
            </a:r>
          </a:p>
          <a:p>
            <a:pPr eaLnBrk="1" hangingPunct="1">
              <a:spcBef>
                <a:spcPct val="20000"/>
              </a:spcBef>
              <a:buClr>
                <a:schemeClr val="hlink"/>
              </a:buClr>
              <a:buSzPct val="75000"/>
              <a:buFont typeface="Wingdings" charset="0"/>
              <a:buChar char="l"/>
              <a:defRPr/>
            </a:pPr>
            <a:r>
              <a:rPr lang="en-US" sz="3200" b="1" dirty="0">
                <a:effectLst>
                  <a:outerShdw blurRad="38100" dist="38100" dir="2700000" algn="tl">
                    <a:srgbClr val="010199"/>
                  </a:outerShdw>
                </a:effectLst>
                <a:latin typeface="Arial"/>
                <a:cs typeface="Arial"/>
              </a:rPr>
              <a:t>Rejects NT evidence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p:cTn id="55"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282575" y="1143000"/>
            <a:ext cx="8610600" cy="5632450"/>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44500" indent="-444500" eaLnBrk="1" hangingPunct="1">
              <a:spcBef>
                <a:spcPct val="50000"/>
              </a:spcBef>
              <a:buFontTx/>
              <a:buChar char="•"/>
              <a:defRPr/>
            </a:pPr>
            <a:r>
              <a:rPr lang="en-US" sz="3600" b="1" dirty="0">
                <a:solidFill>
                  <a:srgbClr val="FFFF00"/>
                </a:solidFill>
                <a:effectLst>
                  <a:glow rad="127000">
                    <a:schemeClr val="tx1"/>
                  </a:glow>
                </a:effectLst>
                <a:latin typeface="Arial Unicode MS" charset="0"/>
                <a:cs typeface="Arial Unicode MS" charset="0"/>
              </a:rPr>
              <a:t>Lower Criticism</a:t>
            </a:r>
            <a:r>
              <a:rPr lang="en-US" sz="3600" b="1" dirty="0">
                <a:solidFill>
                  <a:schemeClr val="bg1"/>
                </a:solidFill>
                <a:effectLst>
                  <a:glow rad="127000">
                    <a:schemeClr val="tx1"/>
                  </a:glow>
                </a:effectLst>
                <a:latin typeface="Arial Unicode MS" charset="0"/>
                <a:cs typeface="Arial Unicode MS" charset="0"/>
              </a:rPr>
              <a:t>:  Constructive textual studies</a:t>
            </a:r>
          </a:p>
          <a:p>
            <a:pPr marL="444500" indent="-444500" eaLnBrk="1" hangingPunct="1">
              <a:spcBef>
                <a:spcPct val="50000"/>
              </a:spcBef>
              <a:buFontTx/>
              <a:buChar char="•"/>
              <a:defRPr/>
            </a:pPr>
            <a:r>
              <a:rPr lang="en-US" sz="3600" b="1" dirty="0">
                <a:solidFill>
                  <a:srgbClr val="FFFF00"/>
                </a:solidFill>
                <a:effectLst>
                  <a:glow rad="127000">
                    <a:schemeClr val="tx1"/>
                  </a:glow>
                </a:effectLst>
                <a:latin typeface="Arial Unicode MS" charset="0"/>
                <a:cs typeface="Arial Unicode MS" charset="0"/>
              </a:rPr>
              <a:t>Higher Criticism</a:t>
            </a:r>
            <a:r>
              <a:rPr lang="en-US" sz="3600" b="1" dirty="0">
                <a:solidFill>
                  <a:schemeClr val="bg1"/>
                </a:solidFill>
                <a:effectLst>
                  <a:glow rad="127000">
                    <a:schemeClr val="tx1"/>
                  </a:glow>
                </a:effectLst>
                <a:latin typeface="Arial Unicode MS" charset="0"/>
                <a:cs typeface="Arial Unicode MS" charset="0"/>
              </a:rPr>
              <a:t>:  Attacks the inspiration and authenticity of the Scriptures.</a:t>
            </a:r>
          </a:p>
          <a:p>
            <a:pPr marL="444500" indent="-444500" eaLnBrk="1" hangingPunct="1">
              <a:spcBef>
                <a:spcPct val="50000"/>
              </a:spcBef>
              <a:buFontTx/>
              <a:buChar char="•"/>
              <a:defRPr/>
            </a:pPr>
            <a:r>
              <a:rPr lang="en-US" sz="3600" b="1" dirty="0">
                <a:solidFill>
                  <a:srgbClr val="FFFF00"/>
                </a:solidFill>
                <a:effectLst>
                  <a:glow rad="127000">
                    <a:schemeClr val="tx1"/>
                  </a:glow>
                </a:effectLst>
                <a:latin typeface="Arial Unicode MS" charset="0"/>
                <a:cs typeface="Arial Unicode MS" charset="0"/>
              </a:rPr>
              <a:t>Interpretive Problems</a:t>
            </a:r>
            <a:r>
              <a:rPr lang="en-US" sz="3600" b="1" dirty="0">
                <a:solidFill>
                  <a:schemeClr val="bg1"/>
                </a:solidFill>
                <a:effectLst>
                  <a:glow rad="127000">
                    <a:schemeClr val="tx1"/>
                  </a:glow>
                </a:effectLst>
                <a:latin typeface="Arial Unicode MS" charset="0"/>
                <a:cs typeface="Arial Unicode MS" charset="0"/>
              </a:rPr>
              <a:t>:  Honest differences of opinion exist as to possible answers to problems of scriptural interpretation.</a:t>
            </a:r>
            <a:endParaRPr lang="en-US" sz="3600" b="1" dirty="0">
              <a:solidFill>
                <a:schemeClr val="bg1"/>
              </a:solidFill>
              <a:effectLst>
                <a:glow rad="127000">
                  <a:schemeClr val="tx1"/>
                </a:glow>
              </a:effectLst>
              <a:latin typeface="Berlin Sans FB Demi" charset="0"/>
            </a:endParaRPr>
          </a:p>
        </p:txBody>
      </p:sp>
      <p:sp>
        <p:nvSpPr>
          <p:cNvPr id="126979" name="Title 2"/>
          <p:cNvSpPr>
            <a:spLocks noGrp="1"/>
          </p:cNvSpPr>
          <p:nvPr>
            <p:ph type="title" idx="4294967295"/>
          </p:nvPr>
        </p:nvSpPr>
        <p:spPr>
          <a:xfrm>
            <a:off x="685800" y="228600"/>
            <a:ext cx="7772400" cy="762000"/>
          </a:xfrm>
          <a:solidFill>
            <a:schemeClr val="tx1"/>
          </a:solidFill>
          <a:ln>
            <a:solidFill>
              <a:schemeClr val="bg1"/>
            </a:solidFill>
            <a:miter lim="800000"/>
            <a:headEnd/>
            <a:tailEnd/>
          </a:ln>
        </p:spPr>
        <p:txBody>
          <a:bodyPr/>
          <a:lstStyle/>
          <a:p>
            <a:pPr>
              <a:defRPr/>
            </a:pPr>
            <a:r>
              <a:rPr lang="en-US">
                <a:solidFill>
                  <a:schemeClr val="bg1"/>
                </a:solidFill>
                <a:effectLst>
                  <a:glow rad="127000">
                    <a:schemeClr val="tx1"/>
                  </a:glow>
                </a:effectLst>
                <a:latin typeface="Arial" charset="0"/>
                <a:ea typeface="ＭＳ Ｐゴシック" charset="0"/>
                <a:cs typeface="Arial" charset="0"/>
              </a:rPr>
              <a:t>Some Terms...</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2194">
                                            <p:txEl>
                                              <p:pRg st="0" end="0"/>
                                            </p:txEl>
                                          </p:spTgt>
                                        </p:tgtEl>
                                        <p:attrNameLst>
                                          <p:attrName>style.visibility</p:attrName>
                                        </p:attrNameLst>
                                      </p:cBhvr>
                                      <p:to>
                                        <p:strVal val="visible"/>
                                      </p:to>
                                    </p:set>
                                    <p:animEffect transition="in" filter="dissolve">
                                      <p:cBhvr>
                                        <p:cTn id="7" dur="500"/>
                                        <p:tgtEl>
                                          <p:spTgt spid="392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2194">
                                            <p:txEl>
                                              <p:pRg st="1" end="1"/>
                                            </p:txEl>
                                          </p:spTgt>
                                        </p:tgtEl>
                                        <p:attrNameLst>
                                          <p:attrName>style.visibility</p:attrName>
                                        </p:attrNameLst>
                                      </p:cBhvr>
                                      <p:to>
                                        <p:strVal val="visible"/>
                                      </p:to>
                                    </p:set>
                                    <p:animEffect transition="in" filter="dissolve">
                                      <p:cBhvr>
                                        <p:cTn id="12" dur="500"/>
                                        <p:tgtEl>
                                          <p:spTgt spid="392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2194">
                                            <p:txEl>
                                              <p:pRg st="2" end="2"/>
                                            </p:txEl>
                                          </p:spTgt>
                                        </p:tgtEl>
                                        <p:attrNameLst>
                                          <p:attrName>style.visibility</p:attrName>
                                        </p:attrNameLst>
                                      </p:cBhvr>
                                      <p:to>
                                        <p:strVal val="visible"/>
                                      </p:to>
                                    </p:set>
                                    <p:animEffect transition="in" filter="dissolve">
                                      <p:cBhvr>
                                        <p:cTn id="17" dur="500"/>
                                        <p:tgtEl>
                                          <p:spTgt spid="392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533400" y="3176588"/>
            <a:ext cx="7924800" cy="2462212"/>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400" b="1">
                <a:solidFill>
                  <a:schemeClr val="bg1"/>
                </a:solidFill>
                <a:effectLst>
                  <a:glow rad="190500">
                    <a:schemeClr val="tx1"/>
                  </a:glow>
                </a:effectLst>
                <a:latin typeface="Berlin Sans FB Demi" charset="0"/>
                <a:cs typeface="Arial Unicode MS" charset="0"/>
              </a:rPr>
              <a:t>Some still claim it was…</a:t>
            </a:r>
          </a:p>
          <a:p>
            <a:pPr algn="ctr" eaLnBrk="1" hangingPunct="1">
              <a:spcBef>
                <a:spcPct val="50000"/>
              </a:spcBef>
              <a:defRPr/>
            </a:pPr>
            <a:r>
              <a:rPr lang="en-US" sz="4400" b="1">
                <a:solidFill>
                  <a:schemeClr val="bg1"/>
                </a:solidFill>
                <a:effectLst>
                  <a:glow rad="190500">
                    <a:schemeClr val="tx1"/>
                  </a:glow>
                </a:effectLst>
                <a:latin typeface="Berlin Sans FB Demi" charset="0"/>
                <a:cs typeface="Arial Unicode MS" charset="0"/>
              </a:rPr>
              <a:t>The Documentary Hypothesis </a:t>
            </a:r>
            <a:endParaRPr lang="en-US" sz="4400" b="1">
              <a:solidFill>
                <a:schemeClr val="bg1"/>
              </a:solidFill>
              <a:effectLst>
                <a:glow rad="190500">
                  <a:schemeClr val="tx1"/>
                </a:glow>
              </a:effectLst>
              <a:latin typeface="Berlin Sans FB Demi" charset="0"/>
            </a:endParaRPr>
          </a:p>
        </p:txBody>
      </p:sp>
      <p:sp>
        <p:nvSpPr>
          <p:cNvPr id="129027" name="Title 2"/>
          <p:cNvSpPr>
            <a:spLocks noGrp="1"/>
          </p:cNvSpPr>
          <p:nvPr>
            <p:ph type="title" idx="4294967295"/>
          </p:nvPr>
        </p:nvSpPr>
        <p:spPr>
          <a:xfrm>
            <a:off x="685800" y="609600"/>
            <a:ext cx="7772400" cy="1828800"/>
          </a:xfrm>
        </p:spPr>
        <p:txBody>
          <a:bodyPr/>
          <a:lstStyle/>
          <a:p>
            <a:pPr eaLnBrk="1" hangingPunct="1">
              <a:defRPr/>
            </a:pPr>
            <a:r>
              <a:rPr lang="en-US" sz="5400" b="1">
                <a:solidFill>
                  <a:schemeClr val="bg1"/>
                </a:solidFill>
                <a:effectLst>
                  <a:glow rad="190500">
                    <a:schemeClr val="tx1"/>
                  </a:glow>
                </a:effectLst>
                <a:latin typeface="Berlin Sans FB Demi" charset="0"/>
                <a:ea typeface="ＭＳ Ｐゴシック" charset="0"/>
                <a:cs typeface="Arial Unicode MS" charset="0"/>
              </a:rPr>
              <a:t>WHO WROTE THE PENTATEUCH?</a:t>
            </a:r>
            <a:endParaRPr lang="en-US">
              <a:effectLst>
                <a:glow rad="190500">
                  <a:schemeClr val="tx1"/>
                </a:glow>
              </a:effectLst>
              <a:latin typeface="Times New Roman" charset="0"/>
              <a:ea typeface="ＭＳ Ｐゴシック" charset="0"/>
              <a:cs typeface="ＭＳ Ｐゴシック" charset="0"/>
            </a:endParaRPr>
          </a:p>
        </p:txBody>
      </p:sp>
    </p:spTree>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J</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E</a:t>
            </a:r>
          </a:p>
          <a:p>
            <a:pPr algn="r" eaLnBrk="1" hangingPunct="1">
              <a:spcBef>
                <a:spcPct val="50000"/>
              </a:spcBef>
              <a:defRPr/>
            </a:pPr>
            <a:r>
              <a:rPr lang="en-US" sz="4000" b="1" i="1">
                <a:solidFill>
                  <a:schemeClr val="bg1"/>
                </a:solidFill>
                <a:effectLst>
                  <a:glow rad="101600">
                    <a:schemeClr val="tx1"/>
                  </a:glow>
                </a:effectLst>
                <a:latin typeface="Arial Unicode MS" charset="0"/>
                <a:cs typeface="Arial Unicode MS" charset="0"/>
              </a:rPr>
              <a:t>J-E</a:t>
            </a:r>
            <a:endParaRPr lang="en-US" sz="4000" b="1">
              <a:solidFill>
                <a:schemeClr val="bg1"/>
              </a:solidFill>
              <a:effectLst>
                <a:glow rad="101600">
                  <a:schemeClr val="tx1"/>
                </a:glow>
              </a:effectLst>
              <a:latin typeface="Arial Unicode MS" charset="0"/>
              <a:cs typeface="Arial Unicode MS" charset="0"/>
            </a:endParaRP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D</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P</a:t>
            </a:r>
          </a:p>
          <a:p>
            <a:pPr algn="r" eaLnBrk="1" hangingPunct="1">
              <a:spcBef>
                <a:spcPct val="50000"/>
              </a:spcBef>
              <a:defRPr/>
            </a:pPr>
            <a:endParaRPr lang="en-US" sz="4000" b="1">
              <a:solidFill>
                <a:schemeClr val="bg1"/>
              </a:solidFill>
              <a:effectLst>
                <a:glow rad="101600">
                  <a:schemeClr val="tx1"/>
                </a:glow>
              </a:effectLst>
              <a:latin typeface="Berlin Sans FB Demi" charset="0"/>
            </a:endParaRPr>
          </a:p>
        </p:txBody>
      </p:sp>
      <p:sp>
        <p:nvSpPr>
          <p:cNvPr id="394243"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eaLnBrk="1" hangingPunct="1">
              <a:spcBef>
                <a:spcPct val="50000"/>
              </a:spcBef>
              <a:defRPr/>
            </a:pPr>
            <a:r>
              <a:rPr lang="en-US" sz="4000" b="1" u="sng">
                <a:solidFill>
                  <a:schemeClr val="bg1"/>
                </a:solidFill>
                <a:effectLst>
                  <a:glow rad="101600">
                    <a:schemeClr val="tx1"/>
                  </a:glow>
                </a:effectLst>
                <a:latin typeface="Arial Unicode MS" pitchFamily="-112" charset="0"/>
                <a:ea typeface="Arial Unicode MS" pitchFamily="-112" charset="0"/>
                <a:cs typeface="Arial Unicode MS" pitchFamily="-112" charset="0"/>
              </a:rPr>
              <a:t>Document</a:t>
            </a:r>
          </a:p>
        </p:txBody>
      </p:sp>
      <p:sp>
        <p:nvSpPr>
          <p:cNvPr id="394245" name="Text Box 5"/>
          <p:cNvSpPr txBox="1">
            <a:spLocks noChangeArrowheads="1"/>
          </p:cNvSpPr>
          <p:nvPr/>
        </p:nvSpPr>
        <p:spPr bwMode="auto">
          <a:xfrm>
            <a:off x="3429000" y="1355725"/>
            <a:ext cx="54864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Jehovah/Yahweh</a:t>
            </a:r>
          </a:p>
          <a:p>
            <a:pP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Elohim</a:t>
            </a:r>
          </a:p>
          <a:p>
            <a:pP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Combined edition</a:t>
            </a:r>
          </a:p>
          <a:p>
            <a:pP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Deuteronomic</a:t>
            </a:r>
          </a:p>
          <a:p>
            <a:pP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Priestly</a:t>
            </a:r>
          </a:p>
          <a:p>
            <a:pPr eaLnBrk="1" hangingPunct="1">
              <a:spcBef>
                <a:spcPct val="50000"/>
              </a:spcBef>
              <a:defRPr/>
            </a:pPr>
            <a:endParaRPr lang="en-US" sz="4000" b="1">
              <a:solidFill>
                <a:schemeClr val="bg1"/>
              </a:solidFill>
              <a:effectLst>
                <a:glow rad="101600">
                  <a:schemeClr val="tx1"/>
                </a:glow>
              </a:effectLst>
              <a:latin typeface="Berlin Sans FB Demi" charset="0"/>
            </a:endParaRPr>
          </a:p>
        </p:txBody>
      </p:sp>
      <p:sp>
        <p:nvSpPr>
          <p:cNvPr id="6" name="Title 5"/>
          <p:cNvSpPr>
            <a:spLocks noGrp="1"/>
          </p:cNvSpPr>
          <p:nvPr>
            <p:ph type="title" idx="4294967295"/>
          </p:nvPr>
        </p:nvSpPr>
        <p:spPr>
          <a:xfrm>
            <a:off x="3505200" y="323850"/>
            <a:ext cx="2667000" cy="708025"/>
          </a:xfrm>
        </p:spPr>
        <p:txBody>
          <a:bodyPr>
            <a:spAutoFit/>
          </a:bodyPr>
          <a:lstStyle/>
          <a:p>
            <a:pPr algn="l" eaLnBrk="1" hangingPunct="1">
              <a:spcBef>
                <a:spcPct val="50000"/>
              </a:spcBef>
              <a:defRPr/>
            </a:pPr>
            <a:r>
              <a:rPr lang="en-US" sz="4000" b="1" u="sng" kern="1200">
                <a:solidFill>
                  <a:schemeClr val="bg1"/>
                </a:solidFill>
                <a:effectLst>
                  <a:glow rad="101600">
                    <a:schemeClr val="tx1"/>
                  </a:glow>
                </a:effectLst>
                <a:latin typeface="Arial Unicode MS" pitchFamily="-112" charset="0"/>
                <a:ea typeface="Arial Unicode MS" pitchFamily="-112" charset="0"/>
                <a:cs typeface="Arial Unicode MS" pitchFamily="-112" charset="0"/>
              </a:rPr>
              <a:t>Definitions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4242"/>
                                        </p:tgtEl>
                                        <p:attrNameLst>
                                          <p:attrName>style.visibility</p:attrName>
                                        </p:attrNameLst>
                                      </p:cBhvr>
                                      <p:to>
                                        <p:strVal val="visible"/>
                                      </p:to>
                                    </p:set>
                                    <p:animEffect transition="in" filter="dissolve">
                                      <p:cBhvr>
                                        <p:cTn id="7" dur="75"/>
                                        <p:tgtEl>
                                          <p:spTgt spid="394242"/>
                                        </p:tgtEl>
                                      </p:cBhvr>
                                    </p:animEffect>
                                  </p:childTnLst>
                                </p:cTn>
                              </p:par>
                            </p:childTnLst>
                          </p:cTn>
                        </p:par>
                        <p:par>
                          <p:cTn id="8" fill="hold" nodeType="afterGroup">
                            <p:stCondLst>
                              <p:cond delay="1525"/>
                            </p:stCondLst>
                            <p:childTnLst>
                              <p:par>
                                <p:cTn id="9" presetID="9" presetClass="entr" presetSubtype="0" fill="hold" nodeType="afterEffect">
                                  <p:stCondLst>
                                    <p:cond delay="6000"/>
                                  </p:stCondLst>
                                  <p:iterate type="lt">
                                    <p:tmPct val="100000"/>
                                  </p:iterate>
                                  <p:childTnLst>
                                    <p:set>
                                      <p:cBhvr>
                                        <p:cTn id="10" dur="1" fill="hold">
                                          <p:stCondLst>
                                            <p:cond delay="0"/>
                                          </p:stCondLst>
                                        </p:cTn>
                                        <p:tgtEl>
                                          <p:spTgt spid="394245"/>
                                        </p:tgtEl>
                                        <p:attrNameLst>
                                          <p:attrName>style.visibility</p:attrName>
                                        </p:attrNameLst>
                                      </p:cBhvr>
                                      <p:to>
                                        <p:strVal val="visible"/>
                                      </p:to>
                                    </p:set>
                                    <p:animEffect transition="in" filter="dissolve">
                                      <p:cBhvr>
                                        <p:cTn id="11" dur="75"/>
                                        <p:tgtEl>
                                          <p:spTgt spid="394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J</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E</a:t>
            </a:r>
          </a:p>
          <a:p>
            <a:pPr algn="r" eaLnBrk="1" hangingPunct="1">
              <a:spcBef>
                <a:spcPct val="50000"/>
              </a:spcBef>
              <a:defRPr/>
            </a:pPr>
            <a:r>
              <a:rPr lang="en-US" sz="4000" b="1" i="1">
                <a:solidFill>
                  <a:schemeClr val="bg1"/>
                </a:solidFill>
                <a:effectLst>
                  <a:glow rad="101600">
                    <a:schemeClr val="tx1"/>
                  </a:glow>
                </a:effectLst>
                <a:latin typeface="Arial Unicode MS" charset="0"/>
                <a:cs typeface="Arial Unicode MS" charset="0"/>
              </a:rPr>
              <a:t>J-E</a:t>
            </a:r>
            <a:endParaRPr lang="en-US" sz="4000" b="1">
              <a:solidFill>
                <a:schemeClr val="bg1"/>
              </a:solidFill>
              <a:effectLst>
                <a:glow rad="101600">
                  <a:schemeClr val="tx1"/>
                </a:glow>
              </a:effectLst>
              <a:latin typeface="Arial Unicode MS" charset="0"/>
              <a:cs typeface="Arial Unicode MS" charset="0"/>
            </a:endParaRP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D</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P</a:t>
            </a:r>
          </a:p>
          <a:p>
            <a:pPr algn="r" eaLnBrk="1" hangingPunct="1">
              <a:spcBef>
                <a:spcPct val="50000"/>
              </a:spcBef>
              <a:defRPr/>
            </a:pPr>
            <a:endParaRPr lang="en-US" sz="4000" b="1">
              <a:solidFill>
                <a:schemeClr val="bg1"/>
              </a:solidFill>
              <a:effectLst>
                <a:glow rad="101600">
                  <a:schemeClr val="tx1"/>
                </a:glow>
              </a:effectLst>
              <a:latin typeface="Berlin Sans FB Demi" charset="0"/>
            </a:endParaRPr>
          </a:p>
        </p:txBody>
      </p:sp>
      <p:sp>
        <p:nvSpPr>
          <p:cNvPr id="395267"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eaLnBrk="1" hangingPunct="1">
              <a:spcBef>
                <a:spcPct val="50000"/>
              </a:spcBef>
              <a:defRPr/>
            </a:pPr>
            <a:r>
              <a:rPr lang="en-US" sz="4000" b="1" u="sng">
                <a:solidFill>
                  <a:schemeClr val="bg1"/>
                </a:solidFill>
                <a:effectLst>
                  <a:glow rad="101600">
                    <a:schemeClr val="tx1"/>
                  </a:glow>
                </a:effectLst>
                <a:latin typeface="Arial Unicode MS" pitchFamily="-112" charset="0"/>
                <a:ea typeface="Arial Unicode MS" pitchFamily="-112" charset="0"/>
                <a:cs typeface="Arial Unicode MS" pitchFamily="-112" charset="0"/>
              </a:rPr>
              <a:t>Document</a:t>
            </a:r>
          </a:p>
        </p:txBody>
      </p:sp>
      <p:sp>
        <p:nvSpPr>
          <p:cNvPr id="395269" name="Text Box 5"/>
          <p:cNvSpPr txBox="1">
            <a:spLocks noChangeArrowheads="1"/>
          </p:cNvSpPr>
          <p:nvPr/>
        </p:nvSpPr>
        <p:spPr bwMode="auto">
          <a:xfrm>
            <a:off x="3429000" y="1355725"/>
            <a:ext cx="6248400" cy="4537075"/>
          </a:xfrm>
          <a:prstGeom prst="rect">
            <a:avLst/>
          </a:prstGeom>
          <a:noFill/>
          <a:ln w="9525">
            <a:noFill/>
            <a:miter lim="800000"/>
            <a:headEnd/>
            <a:tailEnd/>
          </a:ln>
          <a:effectLst/>
        </p:spPr>
        <p:txBody>
          <a:bodyPr>
            <a:spAutoFit/>
          </a:bodyPr>
          <a:lstStyle/>
          <a:p>
            <a:pPr eaLnBrk="1" hangingPunct="1">
              <a:spcBef>
                <a:spcPct val="50000"/>
              </a:spcBef>
              <a:defRPr/>
            </a:pPr>
            <a:r>
              <a:rPr lang="en-US" sz="4000" b="1">
                <a:solidFill>
                  <a:schemeClr val="bg1"/>
                </a:solidFill>
                <a:effectLst>
                  <a:glow rad="101600">
                    <a:schemeClr val="tx1"/>
                  </a:glow>
                </a:effectLst>
                <a:latin typeface="Arial Unicode MS" pitchFamily="-112" charset="0"/>
                <a:ea typeface="Arial Unicode MS" pitchFamily="-112" charset="0"/>
                <a:cs typeface="Arial Unicode MS" pitchFamily="-112" charset="0"/>
              </a:rPr>
              <a:t>Genesis 2 </a:t>
            </a:r>
          </a:p>
          <a:p>
            <a:pPr eaLnBrk="1" hangingPunct="1">
              <a:spcBef>
                <a:spcPct val="50000"/>
              </a:spcBef>
              <a:defRPr/>
            </a:pPr>
            <a:r>
              <a:rPr lang="en-US" sz="4000" b="1">
                <a:solidFill>
                  <a:schemeClr val="bg1"/>
                </a:solidFill>
                <a:effectLst>
                  <a:glow rad="101600">
                    <a:schemeClr val="tx1"/>
                  </a:glow>
                </a:effectLst>
                <a:latin typeface="Arial Unicode MS" pitchFamily="-112" charset="0"/>
                <a:ea typeface="Arial Unicode MS" pitchFamily="-112" charset="0"/>
                <a:cs typeface="Arial Unicode MS" pitchFamily="-112" charset="0"/>
              </a:rPr>
              <a:t>Genesis 1</a:t>
            </a:r>
          </a:p>
          <a:p>
            <a:pPr eaLnBrk="1" hangingPunct="1">
              <a:spcBef>
                <a:spcPct val="50000"/>
              </a:spcBef>
              <a:defRPr/>
            </a:pPr>
            <a:r>
              <a:rPr lang="en-US" sz="4000" b="1">
                <a:solidFill>
                  <a:schemeClr val="bg1"/>
                </a:solidFill>
                <a:effectLst>
                  <a:glow rad="101600">
                    <a:schemeClr val="tx1"/>
                  </a:glow>
                </a:effectLst>
                <a:latin typeface="Arial Unicode MS" pitchFamily="-112" charset="0"/>
                <a:ea typeface="Arial Unicode MS" pitchFamily="-112" charset="0"/>
                <a:cs typeface="Arial Unicode MS" pitchFamily="-112" charset="0"/>
              </a:rPr>
              <a:t>Genesis-Numbers</a:t>
            </a:r>
          </a:p>
          <a:p>
            <a:pPr eaLnBrk="1" hangingPunct="1">
              <a:spcBef>
                <a:spcPct val="50000"/>
              </a:spcBef>
              <a:defRPr/>
            </a:pPr>
            <a:r>
              <a:rPr lang="en-US" sz="4000" b="1">
                <a:solidFill>
                  <a:schemeClr val="bg1"/>
                </a:solidFill>
                <a:effectLst>
                  <a:glow rad="101600">
                    <a:schemeClr val="tx1"/>
                  </a:glow>
                </a:effectLst>
                <a:latin typeface="Arial Unicode MS" pitchFamily="-112" charset="0"/>
                <a:ea typeface="Arial Unicode MS" pitchFamily="-112" charset="0"/>
                <a:cs typeface="Arial Unicode MS" pitchFamily="-112" charset="0"/>
              </a:rPr>
              <a:t>Deuteronomy-Kings</a:t>
            </a:r>
          </a:p>
          <a:p>
            <a:pPr eaLnBrk="1" hangingPunct="1">
              <a:spcBef>
                <a:spcPct val="50000"/>
              </a:spcBef>
              <a:defRPr/>
            </a:pPr>
            <a:r>
              <a:rPr lang="en-US" sz="4000" b="1">
                <a:solidFill>
                  <a:schemeClr val="bg1"/>
                </a:solidFill>
                <a:effectLst>
                  <a:glow rad="101600">
                    <a:schemeClr val="tx1"/>
                  </a:glow>
                </a:effectLst>
                <a:latin typeface="Arial Unicode MS" pitchFamily="-112" charset="0"/>
                <a:ea typeface="Arial Unicode MS" pitchFamily="-112" charset="0"/>
                <a:cs typeface="Arial Unicode MS" pitchFamily="-112" charset="0"/>
              </a:rPr>
              <a:t>Genesis-Numbers</a:t>
            </a:r>
          </a:p>
        </p:txBody>
      </p:sp>
      <p:sp>
        <p:nvSpPr>
          <p:cNvPr id="6" name="Title 5"/>
          <p:cNvSpPr>
            <a:spLocks noGrp="1"/>
          </p:cNvSpPr>
          <p:nvPr>
            <p:ph type="title" idx="4294967295"/>
          </p:nvPr>
        </p:nvSpPr>
        <p:spPr>
          <a:xfrm>
            <a:off x="3429000" y="293688"/>
            <a:ext cx="2514600" cy="708025"/>
          </a:xfrm>
        </p:spPr>
        <p:txBody>
          <a:bodyPr>
            <a:spAutoFit/>
          </a:bodyPr>
          <a:lstStyle/>
          <a:p>
            <a:pPr algn="l" eaLnBrk="1" hangingPunct="1">
              <a:spcBef>
                <a:spcPct val="50000"/>
              </a:spcBef>
              <a:defRPr/>
            </a:pPr>
            <a:r>
              <a:rPr lang="en-US" sz="4000" b="1" u="sng" kern="1200">
                <a:solidFill>
                  <a:schemeClr val="bg1"/>
                </a:solidFill>
                <a:effectLst>
                  <a:glow rad="101600">
                    <a:schemeClr val="tx1"/>
                  </a:glow>
                </a:effectLst>
                <a:latin typeface="Arial Unicode MS" pitchFamily="-112" charset="0"/>
                <a:ea typeface="Arial Unicode MS" pitchFamily="-112" charset="0"/>
                <a:cs typeface="Arial Unicode MS" pitchFamily="-112" charset="0"/>
              </a:rPr>
              <a:t>Contents</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5269"/>
                                        </p:tgtEl>
                                        <p:attrNameLst>
                                          <p:attrName>style.visibility</p:attrName>
                                        </p:attrNameLst>
                                      </p:cBhvr>
                                      <p:to>
                                        <p:strVal val="visible"/>
                                      </p:to>
                                    </p:set>
                                    <p:animEffect transition="in" filter="dissolve">
                                      <p:cBhvr>
                                        <p:cTn id="7" dur="75"/>
                                        <p:tgtEl>
                                          <p:spTgt spid="39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J</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E</a:t>
            </a:r>
          </a:p>
          <a:p>
            <a:pPr algn="r" eaLnBrk="1" hangingPunct="1">
              <a:spcBef>
                <a:spcPct val="50000"/>
              </a:spcBef>
              <a:defRPr/>
            </a:pPr>
            <a:r>
              <a:rPr lang="en-US" sz="4000" b="1" i="1">
                <a:solidFill>
                  <a:schemeClr val="bg1"/>
                </a:solidFill>
                <a:effectLst>
                  <a:glow rad="101600">
                    <a:schemeClr val="tx1"/>
                  </a:glow>
                </a:effectLst>
                <a:latin typeface="Arial Unicode MS" charset="0"/>
                <a:cs typeface="Arial Unicode MS" charset="0"/>
              </a:rPr>
              <a:t>J-E</a:t>
            </a:r>
            <a:endParaRPr lang="en-US" sz="4000" b="1">
              <a:solidFill>
                <a:schemeClr val="bg1"/>
              </a:solidFill>
              <a:effectLst>
                <a:glow rad="101600">
                  <a:schemeClr val="tx1"/>
                </a:glow>
              </a:effectLst>
              <a:latin typeface="Arial Unicode MS" charset="0"/>
              <a:cs typeface="Arial Unicode MS" charset="0"/>
            </a:endParaRP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D</a:t>
            </a:r>
          </a:p>
          <a:p>
            <a:pPr algn="r" eaLnBrk="1" hangingPunct="1">
              <a:spcBef>
                <a:spcPct val="50000"/>
              </a:spcBef>
              <a:defRPr/>
            </a:pPr>
            <a:r>
              <a:rPr lang="en-US" sz="4000" b="1">
                <a:solidFill>
                  <a:schemeClr val="bg1"/>
                </a:solidFill>
                <a:effectLst>
                  <a:glow rad="101600">
                    <a:schemeClr val="tx1"/>
                  </a:glow>
                </a:effectLst>
                <a:latin typeface="Arial Unicode MS" charset="0"/>
                <a:cs typeface="Arial Unicode MS" charset="0"/>
              </a:rPr>
              <a:t>P</a:t>
            </a:r>
          </a:p>
          <a:p>
            <a:pPr algn="r" eaLnBrk="1" hangingPunct="1">
              <a:spcBef>
                <a:spcPct val="50000"/>
              </a:spcBef>
              <a:defRPr/>
            </a:pPr>
            <a:endParaRPr lang="en-US" sz="4000" b="1">
              <a:solidFill>
                <a:schemeClr val="bg1"/>
              </a:solidFill>
              <a:effectLst>
                <a:glow rad="101600">
                  <a:schemeClr val="tx1"/>
                </a:glow>
              </a:effectLst>
              <a:latin typeface="Berlin Sans FB Demi" charset="0"/>
            </a:endParaRPr>
          </a:p>
        </p:txBody>
      </p:sp>
      <p:sp>
        <p:nvSpPr>
          <p:cNvPr id="396291"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eaLnBrk="1" hangingPunct="1">
              <a:spcBef>
                <a:spcPct val="50000"/>
              </a:spcBef>
              <a:defRPr/>
            </a:pPr>
            <a:r>
              <a:rPr lang="en-US" sz="4000" b="1" u="sng">
                <a:solidFill>
                  <a:schemeClr val="bg1"/>
                </a:solidFill>
                <a:effectLst>
                  <a:glow rad="101600">
                    <a:schemeClr val="tx1"/>
                  </a:glow>
                </a:effectLst>
                <a:latin typeface="Arial Unicode MS" pitchFamily="-112" charset="0"/>
                <a:ea typeface="Arial Unicode MS" pitchFamily="-112" charset="0"/>
                <a:cs typeface="Arial Unicode MS" pitchFamily="-112" charset="0"/>
              </a:rPr>
              <a:t>Document</a:t>
            </a:r>
          </a:p>
        </p:txBody>
      </p:sp>
      <p:sp>
        <p:nvSpPr>
          <p:cNvPr id="396293" name="Text Box 5"/>
          <p:cNvSpPr txBox="1">
            <a:spLocks noChangeArrowheads="1"/>
          </p:cNvSpPr>
          <p:nvPr/>
        </p:nvSpPr>
        <p:spPr bwMode="auto">
          <a:xfrm>
            <a:off x="3429000" y="1355725"/>
            <a:ext cx="6248400" cy="4537075"/>
          </a:xfrm>
          <a:prstGeom prst="rect">
            <a:avLst/>
          </a:prstGeom>
          <a:noFill/>
          <a:ln w="9525">
            <a:noFill/>
            <a:miter lim="800000"/>
            <a:headEnd/>
            <a:tailEnd/>
          </a:ln>
          <a:effectLst/>
        </p:spPr>
        <p:txBody>
          <a:bodyPr>
            <a:spAutoFit/>
          </a:bodyPr>
          <a:lstStyle/>
          <a:p>
            <a:pPr eaLnBrk="1" hangingPunct="1">
              <a:spcBef>
                <a:spcPct val="50000"/>
              </a:spcBef>
              <a:defRPr/>
            </a:pPr>
            <a:r>
              <a:rPr lang="en-US" sz="4000" b="1">
                <a:solidFill>
                  <a:schemeClr val="bg1"/>
                </a:solidFill>
                <a:effectLst>
                  <a:glow rad="101600">
                    <a:schemeClr val="tx1"/>
                  </a:glow>
                </a:effectLst>
                <a:latin typeface="Arial Unicode MS" pitchFamily="-112" charset="0"/>
                <a:ea typeface="Arial Unicode MS" pitchFamily="-112" charset="0"/>
                <a:cs typeface="Arial Unicode MS" pitchFamily="-112" charset="0"/>
              </a:rPr>
              <a:t>850 B.C.</a:t>
            </a:r>
          </a:p>
          <a:p>
            <a:pPr eaLnBrk="1" hangingPunct="1">
              <a:spcBef>
                <a:spcPct val="50000"/>
              </a:spcBef>
              <a:defRPr/>
            </a:pPr>
            <a:r>
              <a:rPr lang="en-US" sz="4000" b="1">
                <a:solidFill>
                  <a:schemeClr val="bg1"/>
                </a:solidFill>
                <a:effectLst>
                  <a:glow rad="101600">
                    <a:schemeClr val="tx1"/>
                  </a:glow>
                </a:effectLst>
                <a:latin typeface="Arial Unicode MS" pitchFamily="-112" charset="0"/>
                <a:ea typeface="Arial Unicode MS" pitchFamily="-112" charset="0"/>
                <a:cs typeface="Arial Unicode MS" pitchFamily="-112" charset="0"/>
              </a:rPr>
              <a:t>750 B.C.</a:t>
            </a:r>
          </a:p>
          <a:p>
            <a:pPr eaLnBrk="1" hangingPunct="1">
              <a:spcBef>
                <a:spcPct val="50000"/>
              </a:spcBef>
              <a:defRPr/>
            </a:pPr>
            <a:r>
              <a:rPr lang="en-US" sz="4000" b="1">
                <a:solidFill>
                  <a:schemeClr val="bg1"/>
                </a:solidFill>
                <a:effectLst>
                  <a:glow rad="101600">
                    <a:schemeClr val="tx1"/>
                  </a:glow>
                </a:effectLst>
                <a:latin typeface="Arial Unicode MS" pitchFamily="-112" charset="0"/>
                <a:ea typeface="Arial Unicode MS" pitchFamily="-112" charset="0"/>
                <a:cs typeface="Arial Unicode MS" pitchFamily="-112" charset="0"/>
              </a:rPr>
              <a:t>650 B.C.</a:t>
            </a:r>
          </a:p>
          <a:p>
            <a:pPr eaLnBrk="1" hangingPunct="1">
              <a:spcBef>
                <a:spcPct val="50000"/>
              </a:spcBef>
              <a:defRPr/>
            </a:pPr>
            <a:r>
              <a:rPr lang="en-US" sz="4000" b="1">
                <a:solidFill>
                  <a:schemeClr val="bg1"/>
                </a:solidFill>
                <a:effectLst>
                  <a:glow rad="101600">
                    <a:schemeClr val="tx1"/>
                  </a:glow>
                </a:effectLst>
                <a:latin typeface="Arial Unicode MS" pitchFamily="-112" charset="0"/>
                <a:ea typeface="Arial Unicode MS" pitchFamily="-112" charset="0"/>
                <a:cs typeface="Arial Unicode MS" pitchFamily="-112" charset="0"/>
              </a:rPr>
              <a:t>621 B.C.</a:t>
            </a:r>
          </a:p>
          <a:p>
            <a:pPr eaLnBrk="1" hangingPunct="1">
              <a:spcBef>
                <a:spcPct val="50000"/>
              </a:spcBef>
              <a:defRPr/>
            </a:pPr>
            <a:r>
              <a:rPr lang="en-US" sz="4000" b="1">
                <a:solidFill>
                  <a:schemeClr val="bg1"/>
                </a:solidFill>
                <a:effectLst>
                  <a:glow rad="101600">
                    <a:schemeClr val="tx1"/>
                  </a:glow>
                </a:effectLst>
                <a:latin typeface="Arial Unicode MS" pitchFamily="-112" charset="0"/>
                <a:ea typeface="Arial Unicode MS" pitchFamily="-112" charset="0"/>
                <a:cs typeface="Arial Unicode MS" pitchFamily="-112" charset="0"/>
              </a:rPr>
              <a:t>570-445 B.C.</a:t>
            </a:r>
          </a:p>
        </p:txBody>
      </p:sp>
      <p:sp>
        <p:nvSpPr>
          <p:cNvPr id="6" name="Title 5"/>
          <p:cNvSpPr>
            <a:spLocks noGrp="1"/>
          </p:cNvSpPr>
          <p:nvPr>
            <p:ph type="title" idx="4294967295"/>
          </p:nvPr>
        </p:nvSpPr>
        <p:spPr>
          <a:xfrm>
            <a:off x="3429000" y="304800"/>
            <a:ext cx="2514600" cy="708025"/>
          </a:xfrm>
        </p:spPr>
        <p:txBody>
          <a:bodyPr>
            <a:spAutoFit/>
          </a:bodyPr>
          <a:lstStyle/>
          <a:p>
            <a:pPr algn="l" eaLnBrk="1" hangingPunct="1">
              <a:spcBef>
                <a:spcPct val="50000"/>
              </a:spcBef>
              <a:defRPr/>
            </a:pPr>
            <a:r>
              <a:rPr lang="en-US" sz="4000" b="1" u="sng" kern="1200">
                <a:solidFill>
                  <a:schemeClr val="bg1"/>
                </a:solidFill>
                <a:effectLst>
                  <a:glow rad="101600">
                    <a:schemeClr val="tx1"/>
                  </a:glow>
                </a:effectLst>
                <a:latin typeface="Arial Unicode MS" pitchFamily="-112" charset="0"/>
                <a:ea typeface="Arial Unicode MS" pitchFamily="-112" charset="0"/>
                <a:cs typeface="Arial Unicode MS" pitchFamily="-112" charset="0"/>
              </a:rPr>
              <a:t>Dates</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6293"/>
                                        </p:tgtEl>
                                        <p:attrNameLst>
                                          <p:attrName>style.visibility</p:attrName>
                                        </p:attrNameLst>
                                      </p:cBhvr>
                                      <p:to>
                                        <p:strVal val="visible"/>
                                      </p:to>
                                    </p:set>
                                    <p:animEffect transition="in" filter="dissolve">
                                      <p:cBhvr>
                                        <p:cTn id="7" dur="75"/>
                                        <p:tgtEl>
                                          <p:spTgt spid="396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27000">
                    <a:schemeClr val="tx1"/>
                  </a:glow>
                </a:effectLst>
                <a:latin typeface="Arial Unicode MS" charset="0"/>
                <a:cs typeface="Arial Unicode MS" charset="0"/>
              </a:rPr>
              <a:t>J</a:t>
            </a:r>
          </a:p>
          <a:p>
            <a:pPr algn="r" eaLnBrk="1" hangingPunct="1">
              <a:spcBef>
                <a:spcPct val="50000"/>
              </a:spcBef>
              <a:defRPr/>
            </a:pPr>
            <a:r>
              <a:rPr lang="en-US" sz="4000" b="1">
                <a:solidFill>
                  <a:schemeClr val="bg1"/>
                </a:solidFill>
                <a:effectLst>
                  <a:glow rad="127000">
                    <a:schemeClr val="tx1"/>
                  </a:glow>
                </a:effectLst>
                <a:latin typeface="Arial Unicode MS" charset="0"/>
                <a:cs typeface="Arial Unicode MS" charset="0"/>
              </a:rPr>
              <a:t>E</a:t>
            </a:r>
          </a:p>
          <a:p>
            <a:pPr algn="r" eaLnBrk="1" hangingPunct="1">
              <a:spcBef>
                <a:spcPct val="50000"/>
              </a:spcBef>
              <a:defRPr/>
            </a:pPr>
            <a:r>
              <a:rPr lang="en-US" sz="4000" b="1" i="1">
                <a:solidFill>
                  <a:schemeClr val="bg1"/>
                </a:solidFill>
                <a:effectLst>
                  <a:glow rad="127000">
                    <a:schemeClr val="tx1"/>
                  </a:glow>
                </a:effectLst>
                <a:latin typeface="Arial Unicode MS" charset="0"/>
                <a:cs typeface="Arial Unicode MS" charset="0"/>
              </a:rPr>
              <a:t>J-E</a:t>
            </a:r>
            <a:endParaRPr lang="en-US" sz="4000" b="1">
              <a:solidFill>
                <a:schemeClr val="bg1"/>
              </a:solidFill>
              <a:effectLst>
                <a:glow rad="127000">
                  <a:schemeClr val="tx1"/>
                </a:glow>
              </a:effectLst>
              <a:latin typeface="Arial Unicode MS" charset="0"/>
              <a:cs typeface="Arial Unicode MS" charset="0"/>
            </a:endParaRPr>
          </a:p>
          <a:p>
            <a:pPr algn="r" eaLnBrk="1" hangingPunct="1">
              <a:spcBef>
                <a:spcPct val="50000"/>
              </a:spcBef>
              <a:defRPr/>
            </a:pPr>
            <a:r>
              <a:rPr lang="en-US" sz="4000" b="1">
                <a:solidFill>
                  <a:schemeClr val="bg1"/>
                </a:solidFill>
                <a:effectLst>
                  <a:glow rad="127000">
                    <a:schemeClr val="tx1"/>
                  </a:glow>
                </a:effectLst>
                <a:latin typeface="Arial Unicode MS" charset="0"/>
                <a:cs typeface="Arial Unicode MS" charset="0"/>
              </a:rPr>
              <a:t>D</a:t>
            </a:r>
          </a:p>
          <a:p>
            <a:pPr algn="r" eaLnBrk="1" hangingPunct="1">
              <a:spcBef>
                <a:spcPct val="50000"/>
              </a:spcBef>
              <a:defRPr/>
            </a:pPr>
            <a:r>
              <a:rPr lang="en-US" sz="4000" b="1">
                <a:solidFill>
                  <a:schemeClr val="bg1"/>
                </a:solidFill>
                <a:effectLst>
                  <a:glow rad="127000">
                    <a:schemeClr val="tx1"/>
                  </a:glow>
                </a:effectLst>
                <a:latin typeface="Arial Unicode MS" charset="0"/>
                <a:cs typeface="Arial Unicode MS" charset="0"/>
              </a:rPr>
              <a:t>P</a:t>
            </a:r>
          </a:p>
          <a:p>
            <a:pPr algn="r" eaLnBrk="1" hangingPunct="1">
              <a:spcBef>
                <a:spcPct val="50000"/>
              </a:spcBef>
              <a:defRPr/>
            </a:pPr>
            <a:endParaRPr lang="en-US" sz="4000" b="1">
              <a:solidFill>
                <a:schemeClr val="bg1"/>
              </a:solidFill>
              <a:effectLst>
                <a:glow rad="127000">
                  <a:schemeClr val="tx1"/>
                </a:glow>
              </a:effectLst>
              <a:latin typeface="Berlin Sans FB Demi" charset="0"/>
            </a:endParaRPr>
          </a:p>
        </p:txBody>
      </p:sp>
      <p:sp>
        <p:nvSpPr>
          <p:cNvPr id="397315"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eaLnBrk="1" hangingPunct="1">
              <a:spcBef>
                <a:spcPct val="50000"/>
              </a:spcBef>
              <a:defRPr/>
            </a:pPr>
            <a:r>
              <a:rPr lang="en-US" sz="4000" b="1" u="sng">
                <a:solidFill>
                  <a:schemeClr val="bg1"/>
                </a:solidFill>
                <a:effectLst>
                  <a:glow rad="127000">
                    <a:schemeClr val="tx1"/>
                  </a:glow>
                </a:effectLst>
                <a:latin typeface="Arial Unicode MS" pitchFamily="-112" charset="0"/>
                <a:ea typeface="Arial Unicode MS" pitchFamily="-112" charset="0"/>
                <a:cs typeface="Arial Unicode MS" pitchFamily="-112" charset="0"/>
              </a:rPr>
              <a:t>Document</a:t>
            </a:r>
          </a:p>
        </p:txBody>
      </p:sp>
      <p:sp>
        <p:nvSpPr>
          <p:cNvPr id="397317" name="Text Box 5"/>
          <p:cNvSpPr txBox="1">
            <a:spLocks noChangeArrowheads="1"/>
          </p:cNvSpPr>
          <p:nvPr/>
        </p:nvSpPr>
        <p:spPr bwMode="auto">
          <a:xfrm>
            <a:off x="3429000" y="1355725"/>
            <a:ext cx="5715000" cy="4537075"/>
          </a:xfrm>
          <a:prstGeom prst="rect">
            <a:avLst/>
          </a:prstGeom>
          <a:noFill/>
          <a:ln w="9525">
            <a:noFill/>
            <a:miter lim="800000"/>
            <a:headEnd/>
            <a:tailEnd/>
          </a:ln>
          <a:effectLst/>
        </p:spPr>
        <p:txBody>
          <a:bodyPr>
            <a:spAutoFit/>
          </a:bodyPr>
          <a:lstStyle/>
          <a:p>
            <a:pPr eaLnBrk="1" hangingPunct="1">
              <a:spcBef>
                <a:spcPct val="50000"/>
              </a:spcBef>
              <a:defRPr/>
            </a:pPr>
            <a:r>
              <a:rPr lang="en-US" sz="4000" b="1" dirty="0">
                <a:solidFill>
                  <a:schemeClr val="bg1"/>
                </a:solidFill>
                <a:effectLst>
                  <a:glow rad="127000">
                    <a:schemeClr val="tx1"/>
                  </a:glow>
                </a:effectLst>
                <a:latin typeface="Arial Unicode MS" pitchFamily="-112" charset="0"/>
                <a:ea typeface="Arial Unicode MS" pitchFamily="-112" charset="0"/>
                <a:cs typeface="Arial Unicode MS" pitchFamily="-112" charset="0"/>
              </a:rPr>
              <a:t>S. Kingdom</a:t>
            </a:r>
          </a:p>
          <a:p>
            <a:pPr eaLnBrk="1" hangingPunct="1">
              <a:spcBef>
                <a:spcPct val="50000"/>
              </a:spcBef>
              <a:defRPr/>
            </a:pPr>
            <a:r>
              <a:rPr lang="en-US" sz="4000" b="1" dirty="0">
                <a:solidFill>
                  <a:schemeClr val="bg1"/>
                </a:solidFill>
                <a:effectLst>
                  <a:glow rad="127000">
                    <a:schemeClr val="tx1"/>
                  </a:glow>
                </a:effectLst>
                <a:latin typeface="Arial Unicode MS" pitchFamily="-112" charset="0"/>
                <a:ea typeface="Arial Unicode MS" pitchFamily="-112" charset="0"/>
                <a:cs typeface="Arial Unicode MS" pitchFamily="-112" charset="0"/>
              </a:rPr>
              <a:t>N. Kingdom</a:t>
            </a:r>
          </a:p>
          <a:p>
            <a:pPr eaLnBrk="1" hangingPunct="1">
              <a:spcBef>
                <a:spcPct val="50000"/>
              </a:spcBef>
              <a:defRPr/>
            </a:pPr>
            <a:r>
              <a:rPr lang="en-US" sz="4000" b="1" dirty="0">
                <a:solidFill>
                  <a:schemeClr val="bg1"/>
                </a:solidFill>
                <a:effectLst>
                  <a:glow rad="127000">
                    <a:schemeClr val="tx1"/>
                  </a:glow>
                </a:effectLst>
                <a:latin typeface="Arial Unicode MS" pitchFamily="-112" charset="0"/>
                <a:ea typeface="Arial Unicode MS" pitchFamily="-112" charset="0"/>
                <a:cs typeface="Arial Unicode MS" pitchFamily="-112" charset="0"/>
              </a:rPr>
              <a:t>Unknown redactor</a:t>
            </a:r>
          </a:p>
          <a:p>
            <a:pPr eaLnBrk="1" hangingPunct="1">
              <a:spcBef>
                <a:spcPct val="50000"/>
              </a:spcBef>
              <a:defRPr/>
            </a:pPr>
            <a:r>
              <a:rPr lang="en-US" sz="4000" b="1" dirty="0" err="1">
                <a:solidFill>
                  <a:schemeClr val="bg1"/>
                </a:solidFill>
                <a:effectLst>
                  <a:glow rad="127000">
                    <a:schemeClr val="tx1"/>
                  </a:glow>
                </a:effectLst>
                <a:latin typeface="Arial Unicode MS" pitchFamily="-112" charset="0"/>
                <a:ea typeface="Arial Unicode MS" pitchFamily="-112" charset="0"/>
                <a:cs typeface="Arial Unicode MS" pitchFamily="-112" charset="0"/>
              </a:rPr>
              <a:t>Hilkiah</a:t>
            </a:r>
            <a:r>
              <a:rPr lang="en-US" sz="4000" b="1" dirty="0">
                <a:solidFill>
                  <a:schemeClr val="bg1"/>
                </a:solidFill>
                <a:effectLst>
                  <a:glow rad="127000">
                    <a:schemeClr val="tx1"/>
                  </a:glow>
                </a:effectLst>
                <a:latin typeface="Arial Unicode MS" pitchFamily="-112" charset="0"/>
                <a:ea typeface="Arial Unicode MS" pitchFamily="-112" charset="0"/>
                <a:cs typeface="Arial Unicode MS" pitchFamily="-112" charset="0"/>
              </a:rPr>
              <a:t> the High Priest</a:t>
            </a:r>
          </a:p>
          <a:p>
            <a:pPr eaLnBrk="1" hangingPunct="1">
              <a:spcBef>
                <a:spcPct val="50000"/>
              </a:spcBef>
              <a:defRPr/>
            </a:pPr>
            <a:r>
              <a:rPr lang="en-US" sz="4000" b="1" dirty="0">
                <a:solidFill>
                  <a:schemeClr val="bg1"/>
                </a:solidFill>
                <a:effectLst>
                  <a:glow rad="127000">
                    <a:schemeClr val="tx1"/>
                  </a:glow>
                </a:effectLst>
                <a:latin typeface="Arial Unicode MS" pitchFamily="-112" charset="0"/>
                <a:ea typeface="Arial Unicode MS" pitchFamily="-112" charset="0"/>
                <a:cs typeface="Arial Unicode MS" pitchFamily="-112" charset="0"/>
              </a:rPr>
              <a:t>Ezra</a:t>
            </a:r>
          </a:p>
        </p:txBody>
      </p:sp>
      <p:sp>
        <p:nvSpPr>
          <p:cNvPr id="137221" name="Title 5"/>
          <p:cNvSpPr>
            <a:spLocks noGrp="1"/>
          </p:cNvSpPr>
          <p:nvPr>
            <p:ph type="title" idx="4294967295"/>
          </p:nvPr>
        </p:nvSpPr>
        <p:spPr>
          <a:xfrm>
            <a:off x="3429000" y="304800"/>
            <a:ext cx="3048000" cy="685800"/>
          </a:xfrm>
        </p:spPr>
        <p:txBody>
          <a:bodyPr/>
          <a:lstStyle/>
          <a:p>
            <a:pPr algn="l">
              <a:defRPr/>
            </a:pPr>
            <a:r>
              <a:rPr lang="en-US" sz="4000" b="1" u="sng">
                <a:solidFill>
                  <a:schemeClr val="bg1"/>
                </a:solidFill>
                <a:effectLst>
                  <a:glow rad="127000">
                    <a:schemeClr val="tx1"/>
                  </a:glow>
                </a:effectLst>
                <a:latin typeface="Arial Unicode MS" charset="0"/>
                <a:ea typeface="ＭＳ Ｐゴシック" charset="0"/>
                <a:cs typeface="Times New Roman" charset="0"/>
              </a:rPr>
              <a:t>Origins</a:t>
            </a:r>
            <a:endParaRPr lang="en-US">
              <a:effectLst>
                <a:glow rad="127000">
                  <a:schemeClr val="tx1"/>
                </a:glow>
              </a:effectLst>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7317"/>
                                        </p:tgtEl>
                                        <p:attrNameLst>
                                          <p:attrName>style.visibility</p:attrName>
                                        </p:attrNameLst>
                                      </p:cBhvr>
                                      <p:to>
                                        <p:strVal val="visible"/>
                                      </p:to>
                                    </p:set>
                                    <p:animEffect transition="in" filter="dissolve">
                                      <p:cBhvr>
                                        <p:cTn id="7" dur="75"/>
                                        <p:tgtEl>
                                          <p:spTgt spid="3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lgn="ctr">
              <a:defRPr/>
            </a:pPr>
            <a:endParaRPr lang="en-US" sz="4800" b="1">
              <a:solidFill>
                <a:srgbClr val="FAFE1E"/>
              </a:solidFill>
              <a:latin typeface="Arial" pitchFamily="-112" charset="0"/>
              <a:ea typeface="ＭＳ Ｐゴシック" pitchFamily="-112" charset="-128"/>
              <a:cs typeface="ＭＳ Ｐゴシック" pitchFamily="-112" charset="-128"/>
            </a:endParaRPr>
          </a:p>
        </p:txBody>
      </p:sp>
      <p:grpSp>
        <p:nvGrpSpPr>
          <p:cNvPr id="2" name="Group 3"/>
          <p:cNvGrpSpPr>
            <a:grpSpLocks/>
          </p:cNvGrpSpPr>
          <p:nvPr/>
        </p:nvGrpSpPr>
        <p:grpSpPr bwMode="auto">
          <a:xfrm>
            <a:off x="1295400" y="1295400"/>
            <a:ext cx="2895600" cy="1265238"/>
            <a:chOff x="384" y="2544"/>
            <a:chExt cx="1824" cy="797"/>
          </a:xfrm>
        </p:grpSpPr>
        <p:sp>
          <p:nvSpPr>
            <p:cNvPr id="18436" name="Oval 4"/>
            <p:cNvSpPr>
              <a:spLocks noChangeArrowheads="1"/>
            </p:cNvSpPr>
            <p:nvPr/>
          </p:nvSpPr>
          <p:spPr bwMode="auto">
            <a:xfrm>
              <a:off x="408" y="2544"/>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37" name="Text Box 5"/>
            <p:cNvSpPr txBox="1">
              <a:spLocks noChangeArrowheads="1"/>
            </p:cNvSpPr>
            <p:nvPr/>
          </p:nvSpPr>
          <p:spPr bwMode="auto">
            <a:xfrm>
              <a:off x="384" y="2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Church</a:t>
              </a:r>
            </a:p>
          </p:txBody>
        </p:sp>
      </p:grpSp>
      <p:grpSp>
        <p:nvGrpSpPr>
          <p:cNvPr id="3" name="Group 6"/>
          <p:cNvGrpSpPr>
            <a:grpSpLocks/>
          </p:cNvGrpSpPr>
          <p:nvPr/>
        </p:nvGrpSpPr>
        <p:grpSpPr bwMode="auto">
          <a:xfrm>
            <a:off x="3467100" y="152400"/>
            <a:ext cx="2209800" cy="1600200"/>
            <a:chOff x="240" y="0"/>
            <a:chExt cx="1392" cy="1008"/>
          </a:xfrm>
        </p:grpSpPr>
        <p:sp>
          <p:nvSpPr>
            <p:cNvPr id="84005" name="AutoShape 7"/>
            <p:cNvSpPr>
              <a:spLocks noChangeArrowheads="1"/>
            </p:cNvSpPr>
            <p:nvPr/>
          </p:nvSpPr>
          <p:spPr bwMode="auto">
            <a:xfrm>
              <a:off x="240" y="0"/>
              <a:ext cx="1392" cy="1008"/>
            </a:xfrm>
            <a:prstGeom prst="triangle">
              <a:avLst>
                <a:gd name="adj" fmla="val 50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a:p>
          </p:txBody>
        </p:sp>
        <p:sp>
          <p:nvSpPr>
            <p:cNvPr id="18440" name="Text Box 8"/>
            <p:cNvSpPr txBox="1">
              <a:spLocks noChangeArrowheads="1"/>
            </p:cNvSpPr>
            <p:nvPr/>
          </p:nvSpPr>
          <p:spPr bwMode="auto">
            <a:xfrm>
              <a:off x="432" y="432"/>
              <a:ext cx="1008" cy="48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400" b="1">
                  <a:solidFill>
                    <a:schemeClr val="bg1"/>
                  </a:solidFill>
                  <a:latin typeface="Times New Roman" pitchFamily="-112" charset="0"/>
                  <a:ea typeface="ＭＳ Ｐゴシック" pitchFamily="-112" charset="-128"/>
                  <a:cs typeface="ＭＳ Ｐゴシック" pitchFamily="-112" charset="-128"/>
                </a:rPr>
                <a:t>God</a:t>
              </a:r>
            </a:p>
          </p:txBody>
        </p:sp>
      </p:grpSp>
      <p:grpSp>
        <p:nvGrpSpPr>
          <p:cNvPr id="4" name="Group 9"/>
          <p:cNvGrpSpPr>
            <a:grpSpLocks/>
          </p:cNvGrpSpPr>
          <p:nvPr/>
        </p:nvGrpSpPr>
        <p:grpSpPr bwMode="auto">
          <a:xfrm>
            <a:off x="4800600" y="1295400"/>
            <a:ext cx="2895600" cy="1265238"/>
            <a:chOff x="4704" y="1622"/>
            <a:chExt cx="1824" cy="797"/>
          </a:xfrm>
        </p:grpSpPr>
        <p:sp>
          <p:nvSpPr>
            <p:cNvPr id="18442" name="Oval 10"/>
            <p:cNvSpPr>
              <a:spLocks noChangeArrowheads="1"/>
            </p:cNvSpPr>
            <p:nvPr/>
          </p:nvSpPr>
          <p:spPr bwMode="auto">
            <a:xfrm>
              <a:off x="4728" y="162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43" name="Text Box 11"/>
            <p:cNvSpPr txBox="1">
              <a:spLocks noChangeArrowheads="1"/>
            </p:cNvSpPr>
            <p:nvPr/>
          </p:nvSpPr>
          <p:spPr bwMode="auto">
            <a:xfrm>
              <a:off x="4704" y="180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Nations</a:t>
              </a:r>
            </a:p>
          </p:txBody>
        </p:sp>
      </p:grpSp>
      <p:grpSp>
        <p:nvGrpSpPr>
          <p:cNvPr id="5" name="Group 12"/>
          <p:cNvGrpSpPr>
            <a:grpSpLocks/>
          </p:cNvGrpSpPr>
          <p:nvPr/>
        </p:nvGrpSpPr>
        <p:grpSpPr bwMode="auto">
          <a:xfrm>
            <a:off x="5715000" y="2163763"/>
            <a:ext cx="2895600" cy="1265237"/>
            <a:chOff x="4320" y="960"/>
            <a:chExt cx="1824" cy="797"/>
          </a:xfrm>
        </p:grpSpPr>
        <p:sp>
          <p:nvSpPr>
            <p:cNvPr id="18445" name="Oval 13"/>
            <p:cNvSpPr>
              <a:spLocks noChangeArrowheads="1"/>
            </p:cNvSpPr>
            <p:nvPr/>
          </p:nvSpPr>
          <p:spPr bwMode="auto">
            <a:xfrm>
              <a:off x="4344" y="960"/>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46" name="Text Box 14"/>
            <p:cNvSpPr txBox="1">
              <a:spLocks noChangeArrowheads="1"/>
            </p:cNvSpPr>
            <p:nvPr/>
          </p:nvSpPr>
          <p:spPr bwMode="auto">
            <a:xfrm>
              <a:off x="4320" y="1138"/>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Patriarchs</a:t>
              </a:r>
            </a:p>
          </p:txBody>
        </p:sp>
      </p:grpSp>
      <p:grpSp>
        <p:nvGrpSpPr>
          <p:cNvPr id="6" name="Group 15"/>
          <p:cNvGrpSpPr>
            <a:grpSpLocks/>
          </p:cNvGrpSpPr>
          <p:nvPr/>
        </p:nvGrpSpPr>
        <p:grpSpPr bwMode="auto">
          <a:xfrm>
            <a:off x="6248400" y="3154363"/>
            <a:ext cx="2895600" cy="1265237"/>
            <a:chOff x="2268" y="1233"/>
            <a:chExt cx="1824" cy="797"/>
          </a:xfrm>
        </p:grpSpPr>
        <p:sp>
          <p:nvSpPr>
            <p:cNvPr id="18448" name="Oval 16"/>
            <p:cNvSpPr>
              <a:spLocks noChangeArrowheads="1"/>
            </p:cNvSpPr>
            <p:nvPr/>
          </p:nvSpPr>
          <p:spPr bwMode="auto">
            <a:xfrm>
              <a:off x="2292" y="123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49" name="Text Box 17"/>
            <p:cNvSpPr txBox="1">
              <a:spLocks noChangeArrowheads="1"/>
            </p:cNvSpPr>
            <p:nvPr/>
          </p:nvSpPr>
          <p:spPr bwMode="auto">
            <a:xfrm>
              <a:off x="2268" y="1411"/>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Tribes</a:t>
              </a:r>
            </a:p>
          </p:txBody>
        </p:sp>
      </p:grpSp>
      <p:grpSp>
        <p:nvGrpSpPr>
          <p:cNvPr id="7" name="Group 18"/>
          <p:cNvGrpSpPr>
            <a:grpSpLocks/>
          </p:cNvGrpSpPr>
          <p:nvPr/>
        </p:nvGrpSpPr>
        <p:grpSpPr bwMode="auto">
          <a:xfrm>
            <a:off x="6019800" y="4038600"/>
            <a:ext cx="2895600" cy="1265238"/>
            <a:chOff x="4848" y="2856"/>
            <a:chExt cx="1824" cy="797"/>
          </a:xfrm>
        </p:grpSpPr>
        <p:sp>
          <p:nvSpPr>
            <p:cNvPr id="18451" name="Oval 19"/>
            <p:cNvSpPr>
              <a:spLocks noChangeArrowheads="1"/>
            </p:cNvSpPr>
            <p:nvPr/>
          </p:nvSpPr>
          <p:spPr bwMode="auto">
            <a:xfrm>
              <a:off x="4872" y="285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52" name="Text Box 20"/>
            <p:cNvSpPr txBox="1">
              <a:spLocks noChangeArrowheads="1"/>
            </p:cNvSpPr>
            <p:nvPr/>
          </p:nvSpPr>
          <p:spPr bwMode="auto">
            <a:xfrm>
              <a:off x="4848" y="3033"/>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Israel</a:t>
              </a:r>
            </a:p>
          </p:txBody>
        </p:sp>
      </p:grpSp>
      <p:grpSp>
        <p:nvGrpSpPr>
          <p:cNvPr id="8" name="Group 21"/>
          <p:cNvGrpSpPr>
            <a:grpSpLocks/>
          </p:cNvGrpSpPr>
          <p:nvPr/>
        </p:nvGrpSpPr>
        <p:grpSpPr bwMode="auto">
          <a:xfrm>
            <a:off x="5257800" y="4876800"/>
            <a:ext cx="2895600" cy="1265238"/>
            <a:chOff x="0" y="2736"/>
            <a:chExt cx="1824" cy="797"/>
          </a:xfrm>
        </p:grpSpPr>
        <p:sp>
          <p:nvSpPr>
            <p:cNvPr id="18454" name="Oval 22"/>
            <p:cNvSpPr>
              <a:spLocks noChangeArrowheads="1"/>
            </p:cNvSpPr>
            <p:nvPr/>
          </p:nvSpPr>
          <p:spPr bwMode="auto">
            <a:xfrm>
              <a:off x="24" y="273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55" name="Text Box 23"/>
            <p:cNvSpPr txBox="1">
              <a:spLocks noChangeArrowheads="1"/>
            </p:cNvSpPr>
            <p:nvPr/>
          </p:nvSpPr>
          <p:spPr bwMode="auto">
            <a:xfrm>
              <a:off x="0" y="2914"/>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Priests</a:t>
              </a:r>
            </a:p>
          </p:txBody>
        </p:sp>
      </p:grpSp>
      <p:grpSp>
        <p:nvGrpSpPr>
          <p:cNvPr id="9" name="Group 24"/>
          <p:cNvGrpSpPr>
            <a:grpSpLocks/>
          </p:cNvGrpSpPr>
          <p:nvPr/>
        </p:nvGrpSpPr>
        <p:grpSpPr bwMode="auto">
          <a:xfrm>
            <a:off x="76200" y="2163763"/>
            <a:ext cx="2895600" cy="1265237"/>
            <a:chOff x="4824" y="3713"/>
            <a:chExt cx="1824" cy="797"/>
          </a:xfrm>
        </p:grpSpPr>
        <p:sp>
          <p:nvSpPr>
            <p:cNvPr id="18457" name="Oval 25"/>
            <p:cNvSpPr>
              <a:spLocks noChangeArrowheads="1"/>
            </p:cNvSpPr>
            <p:nvPr/>
          </p:nvSpPr>
          <p:spPr bwMode="auto">
            <a:xfrm>
              <a:off x="4848" y="371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58" name="Text Box 26"/>
            <p:cNvSpPr txBox="1">
              <a:spLocks noChangeArrowheads="1"/>
            </p:cNvSpPr>
            <p:nvPr/>
          </p:nvSpPr>
          <p:spPr bwMode="auto">
            <a:xfrm>
              <a:off x="4824" y="389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Apostles</a:t>
              </a:r>
            </a:p>
          </p:txBody>
        </p:sp>
      </p:grpSp>
      <p:grpSp>
        <p:nvGrpSpPr>
          <p:cNvPr id="10" name="Group 27"/>
          <p:cNvGrpSpPr>
            <a:grpSpLocks/>
          </p:cNvGrpSpPr>
          <p:nvPr/>
        </p:nvGrpSpPr>
        <p:grpSpPr bwMode="auto">
          <a:xfrm>
            <a:off x="-457200" y="3200400"/>
            <a:ext cx="2895600" cy="1447800"/>
            <a:chOff x="-1392" y="2880"/>
            <a:chExt cx="1824" cy="912"/>
          </a:xfrm>
        </p:grpSpPr>
        <p:sp>
          <p:nvSpPr>
            <p:cNvPr id="83991" name="AutoShape 28"/>
            <p:cNvSpPr>
              <a:spLocks noChangeArrowheads="1"/>
            </p:cNvSpPr>
            <p:nvPr/>
          </p:nvSpPr>
          <p:spPr bwMode="auto">
            <a:xfrm>
              <a:off x="-960" y="2880"/>
              <a:ext cx="960" cy="912"/>
            </a:xfrm>
            <a:prstGeom prst="plus">
              <a:avLst>
                <a:gd name="adj" fmla="val 25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a:p>
          </p:txBody>
        </p:sp>
        <p:sp>
          <p:nvSpPr>
            <p:cNvPr id="18461" name="Text Box 29"/>
            <p:cNvSpPr txBox="1">
              <a:spLocks noChangeArrowheads="1"/>
            </p:cNvSpPr>
            <p:nvPr/>
          </p:nvSpPr>
          <p:spPr bwMode="auto">
            <a:xfrm>
              <a:off x="-1392" y="312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Savior</a:t>
              </a:r>
            </a:p>
          </p:txBody>
        </p:sp>
      </p:grpSp>
      <p:grpSp>
        <p:nvGrpSpPr>
          <p:cNvPr id="11" name="Group 30"/>
          <p:cNvGrpSpPr>
            <a:grpSpLocks/>
          </p:cNvGrpSpPr>
          <p:nvPr/>
        </p:nvGrpSpPr>
        <p:grpSpPr bwMode="auto">
          <a:xfrm>
            <a:off x="914400" y="4191000"/>
            <a:ext cx="2895600" cy="1265238"/>
            <a:chOff x="2304" y="3545"/>
            <a:chExt cx="1824" cy="797"/>
          </a:xfrm>
        </p:grpSpPr>
        <p:sp>
          <p:nvSpPr>
            <p:cNvPr id="18463" name="Oval 31"/>
            <p:cNvSpPr>
              <a:spLocks noChangeArrowheads="1"/>
            </p:cNvSpPr>
            <p:nvPr/>
          </p:nvSpPr>
          <p:spPr bwMode="auto">
            <a:xfrm>
              <a:off x="2328" y="3545"/>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64" name="Text Box 32"/>
            <p:cNvSpPr txBox="1">
              <a:spLocks noChangeArrowheads="1"/>
            </p:cNvSpPr>
            <p:nvPr/>
          </p:nvSpPr>
          <p:spPr bwMode="auto">
            <a:xfrm>
              <a:off x="2304" y="3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Prophets</a:t>
              </a:r>
            </a:p>
          </p:txBody>
        </p:sp>
      </p:grpSp>
      <p:grpSp>
        <p:nvGrpSpPr>
          <p:cNvPr id="12" name="Group 33"/>
          <p:cNvGrpSpPr>
            <a:grpSpLocks/>
          </p:cNvGrpSpPr>
          <p:nvPr/>
        </p:nvGrpSpPr>
        <p:grpSpPr bwMode="auto">
          <a:xfrm>
            <a:off x="1371600" y="5257800"/>
            <a:ext cx="2895600" cy="1265238"/>
            <a:chOff x="4872" y="2592"/>
            <a:chExt cx="1824" cy="797"/>
          </a:xfrm>
        </p:grpSpPr>
        <p:sp>
          <p:nvSpPr>
            <p:cNvPr id="18466" name="Oval 34"/>
            <p:cNvSpPr>
              <a:spLocks noChangeArrowheads="1"/>
            </p:cNvSpPr>
            <p:nvPr/>
          </p:nvSpPr>
          <p:spPr bwMode="auto">
            <a:xfrm>
              <a:off x="4896" y="259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67" name="Text Box 35"/>
            <p:cNvSpPr txBox="1">
              <a:spLocks noChangeArrowheads="1"/>
            </p:cNvSpPr>
            <p:nvPr/>
          </p:nvSpPr>
          <p:spPr bwMode="auto">
            <a:xfrm>
              <a:off x="4872" y="2769"/>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Kings</a:t>
              </a:r>
            </a:p>
          </p:txBody>
        </p:sp>
      </p:grpSp>
      <p:grpSp>
        <p:nvGrpSpPr>
          <p:cNvPr id="13" name="Group 36"/>
          <p:cNvGrpSpPr>
            <a:grpSpLocks/>
          </p:cNvGrpSpPr>
          <p:nvPr/>
        </p:nvGrpSpPr>
        <p:grpSpPr bwMode="auto">
          <a:xfrm>
            <a:off x="3581400" y="5592763"/>
            <a:ext cx="2819400" cy="1265237"/>
            <a:chOff x="-2592" y="768"/>
            <a:chExt cx="1776" cy="797"/>
          </a:xfrm>
        </p:grpSpPr>
        <p:sp>
          <p:nvSpPr>
            <p:cNvPr id="18469" name="Oval 37"/>
            <p:cNvSpPr>
              <a:spLocks noChangeArrowheads="1"/>
            </p:cNvSpPr>
            <p:nvPr/>
          </p:nvSpPr>
          <p:spPr bwMode="auto">
            <a:xfrm>
              <a:off x="-2592" y="768"/>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70" name="Text Box 38"/>
            <p:cNvSpPr txBox="1">
              <a:spLocks noChangeArrowheads="1"/>
            </p:cNvSpPr>
            <p:nvPr/>
          </p:nvSpPr>
          <p:spPr bwMode="auto">
            <a:xfrm>
              <a:off x="-2424" y="946"/>
              <a:ext cx="1440"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Times New Roman" pitchFamily="-112" charset="0"/>
                  <a:ea typeface="ＭＳ Ｐゴシック" pitchFamily="-112" charset="-128"/>
                  <a:cs typeface="ＭＳ Ｐゴシック" pitchFamily="-112" charset="-128"/>
                </a:rPr>
                <a:t>Judges</a:t>
              </a:r>
            </a:p>
          </p:txBody>
        </p:sp>
      </p:grpSp>
      <p:sp>
        <p:nvSpPr>
          <p:cNvPr id="18472" name="Oval 40"/>
          <p:cNvSpPr>
            <a:spLocks noChangeArrowheads="1"/>
          </p:cNvSpPr>
          <p:nvPr/>
        </p:nvSpPr>
        <p:spPr bwMode="auto">
          <a:xfrm rot="-1924877">
            <a:off x="4191000" y="0"/>
            <a:ext cx="4343400" cy="6629400"/>
          </a:xfrm>
          <a:prstGeom prst="ellipse">
            <a:avLst/>
          </a:prstGeom>
          <a:noFill/>
          <a:ln w="76200">
            <a:solidFill>
              <a:srgbClr val="FAFE1E"/>
            </a:solidFill>
            <a:round/>
            <a:headEnd/>
            <a:tailEnd/>
          </a:ln>
          <a:effectLst>
            <a:outerShdw blurRad="63500" dist="107763" dir="13500000" algn="ctr" rotWithShape="0">
              <a:srgbClr val="000000">
                <a:alpha val="74998"/>
              </a:srgb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8474" name="Text Box 42"/>
          <p:cNvSpPr txBox="1">
            <a:spLocks noChangeArrowheads="1"/>
          </p:cNvSpPr>
          <p:nvPr/>
        </p:nvSpPr>
        <p:spPr bwMode="auto">
          <a:xfrm>
            <a:off x="990600" y="166688"/>
            <a:ext cx="3470275" cy="8239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4800" b="1">
                <a:solidFill>
                  <a:srgbClr val="FAFE1E"/>
                </a:solidFill>
                <a:latin typeface="Arial" pitchFamily="-112" charset="0"/>
                <a:ea typeface="ＭＳ Ｐゴシック" pitchFamily="-112" charset="-128"/>
                <a:cs typeface="ＭＳ Ｐゴシック" pitchFamily="-112" charset="-128"/>
              </a:rPr>
              <a:t>Pentateuch</a:t>
            </a:r>
          </a:p>
        </p:txBody>
      </p:sp>
      <p:sp>
        <p:nvSpPr>
          <p:cNvPr id="83984" name="Rectangle 43"/>
          <p:cNvSpPr>
            <a:spLocks noGrp="1" noChangeArrowheads="1"/>
          </p:cNvSpPr>
          <p:nvPr>
            <p:ph type="title" idx="4294967295"/>
          </p:nvPr>
        </p:nvSpPr>
        <p:spPr>
          <a:xfrm>
            <a:off x="6781800" y="-76200"/>
            <a:ext cx="2362200" cy="914400"/>
          </a:xfrm>
        </p:spPr>
        <p:txBody>
          <a:bodyPr/>
          <a:lstStyle/>
          <a:p>
            <a:pPr eaLnBrk="1" hangingPunct="1"/>
            <a:r>
              <a:rPr lang="en-US" sz="2400" b="1">
                <a:solidFill>
                  <a:srgbClr val="FAFE1E"/>
                </a:solidFill>
                <a:latin typeface="Times New Roman" charset="0"/>
                <a:ea typeface="ＭＳ Ｐゴシック" charset="0"/>
                <a:cs typeface="ＭＳ Ｐゴシック" charset="0"/>
              </a:rPr>
              <a:t>The Pentateuch is Foundational</a:t>
            </a:r>
            <a:endParaRPr lang="en-US" sz="4000" b="1">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1500"/>
                            </p:stCondLst>
                            <p:childTnLst>
                              <p:par>
                                <p:cTn id="9" presetID="9"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7000"/>
                            </p:stCondLst>
                            <p:childTnLst>
                              <p:par>
                                <p:cTn id="13" presetID="9"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nodeType="afterGroup">
                            <p:stCondLst>
                              <p:cond delay="12500"/>
                            </p:stCondLst>
                            <p:childTnLst>
                              <p:par>
                                <p:cTn id="17" presetID="9" presetClass="entr" presetSubtype="0" fill="hold" nodeType="afterEffect">
                                  <p:stCondLst>
                                    <p:cond delay="4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nodeType="afterGroup">
                            <p:stCondLst>
                              <p:cond delay="17000"/>
                            </p:stCondLst>
                            <p:childTnLst>
                              <p:par>
                                <p:cTn id="21" presetID="9" presetClass="entr" presetSubtype="0" fill="hold" nodeType="afterEffect">
                                  <p:stCondLst>
                                    <p:cond delay="40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nodeType="afterGroup">
                            <p:stCondLst>
                              <p:cond delay="21500"/>
                            </p:stCondLst>
                            <p:childTnLst>
                              <p:par>
                                <p:cTn id="25" presetID="9" presetClass="entr" presetSubtype="0" fill="hold" nodeType="afterEffect">
                                  <p:stCondLst>
                                    <p:cond delay="30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nodeType="afterGroup">
                            <p:stCondLst>
                              <p:cond delay="25000"/>
                            </p:stCondLst>
                            <p:childTnLst>
                              <p:par>
                                <p:cTn id="29" presetID="9" presetClass="entr" presetSubtype="0" fill="hold" nodeType="afterEffect">
                                  <p:stCondLst>
                                    <p:cond delay="200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afterGroup">
                            <p:stCondLst>
                              <p:cond delay="27500"/>
                            </p:stCondLst>
                            <p:childTnLst>
                              <p:par>
                                <p:cTn id="33" presetID="9" presetClass="entr" presetSubtype="0" fill="hold" nodeType="after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nodeType="afterGroup">
                            <p:stCondLst>
                              <p:cond delay="30000"/>
                            </p:stCondLst>
                            <p:childTnLst>
                              <p:par>
                                <p:cTn id="37" presetID="9" presetClass="entr" presetSubtype="0" fill="hold"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nodeType="afterGroup">
                            <p:stCondLst>
                              <p:cond delay="32500"/>
                            </p:stCondLst>
                            <p:childTnLst>
                              <p:par>
                                <p:cTn id="41" presetID="9" presetClass="entr" presetSubtype="0" fill="hold" nodeType="afterEffect">
                                  <p:stCondLst>
                                    <p:cond delay="400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nodeType="afterGroup">
                            <p:stCondLst>
                              <p:cond delay="37000"/>
                            </p:stCondLst>
                            <p:childTnLst>
                              <p:par>
                                <p:cTn id="45" presetID="9" presetClass="entr" presetSubtype="0" fill="hold" nodeType="afterEffect">
                                  <p:stCondLst>
                                    <p:cond delay="500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par>
                          <p:cTn id="48" fill="hold" nodeType="afterGroup">
                            <p:stCondLst>
                              <p:cond delay="42500"/>
                            </p:stCondLst>
                            <p:childTnLst>
                              <p:par>
                                <p:cTn id="49" presetID="9" presetClass="entr" presetSubtype="0" fill="hold" nodeType="after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par>
                          <p:cTn id="52" fill="hold" nodeType="afterGroup">
                            <p:stCondLst>
                              <p:cond delay="450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18472"/>
                                        </p:tgtEl>
                                        <p:attrNameLst>
                                          <p:attrName>style.visibility</p:attrName>
                                        </p:attrNameLst>
                                      </p:cBhvr>
                                      <p:to>
                                        <p:strVal val="visible"/>
                                      </p:to>
                                    </p:set>
                                    <p:anim calcmode="lin" valueType="num">
                                      <p:cBhvr additive="base">
                                        <p:cTn id="55" dur="500" fill="hold"/>
                                        <p:tgtEl>
                                          <p:spTgt spid="18472"/>
                                        </p:tgtEl>
                                        <p:attrNameLst>
                                          <p:attrName>ppt_x</p:attrName>
                                        </p:attrNameLst>
                                      </p:cBhvr>
                                      <p:tavLst>
                                        <p:tav tm="0">
                                          <p:val>
                                            <p:strVal val="#ppt_x"/>
                                          </p:val>
                                        </p:tav>
                                        <p:tav tm="100000">
                                          <p:val>
                                            <p:strVal val="#ppt_x"/>
                                          </p:val>
                                        </p:tav>
                                      </p:tavLst>
                                    </p:anim>
                                    <p:anim calcmode="lin" valueType="num">
                                      <p:cBhvr additive="base">
                                        <p:cTn id="56" dur="500" fill="hold"/>
                                        <p:tgtEl>
                                          <p:spTgt spid="18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rgbClr val="FFFF00"/>
                </a:solidFill>
                <a:latin typeface="Arial Unicode MS" charset="0"/>
                <a:cs typeface="Arial Unicode MS" charset="0"/>
              </a:rPr>
              <a:t>J</a:t>
            </a:r>
          </a:p>
          <a:p>
            <a:pPr algn="r" eaLnBrk="1" hangingPunct="1">
              <a:spcBef>
                <a:spcPct val="50000"/>
              </a:spcBef>
              <a:defRPr/>
            </a:pPr>
            <a:r>
              <a:rPr lang="en-US" sz="4000" b="1">
                <a:solidFill>
                  <a:schemeClr val="bg1"/>
                </a:solidFill>
                <a:latin typeface="Arial Unicode MS" charset="0"/>
                <a:cs typeface="Arial Unicode MS" charset="0"/>
              </a:rPr>
              <a:t>E</a:t>
            </a:r>
          </a:p>
          <a:p>
            <a:pPr algn="r" eaLnBrk="1" hangingPunct="1">
              <a:spcBef>
                <a:spcPct val="50000"/>
              </a:spcBef>
              <a:defRPr/>
            </a:pPr>
            <a:r>
              <a:rPr lang="en-US" sz="4000" b="1" i="1">
                <a:solidFill>
                  <a:schemeClr val="bg1"/>
                </a:solidFill>
                <a:latin typeface="Arial Unicode MS" charset="0"/>
                <a:cs typeface="Arial Unicode MS" charset="0"/>
              </a:rPr>
              <a:t>J-E</a:t>
            </a:r>
            <a:endParaRPr lang="en-US" sz="4000" b="1">
              <a:solidFill>
                <a:schemeClr val="bg1"/>
              </a:solidFill>
              <a:latin typeface="Arial Unicode MS" charset="0"/>
              <a:cs typeface="Arial Unicode MS" charset="0"/>
            </a:endParaRPr>
          </a:p>
          <a:p>
            <a:pPr algn="r" eaLnBrk="1" hangingPunct="1">
              <a:spcBef>
                <a:spcPct val="50000"/>
              </a:spcBef>
              <a:defRPr/>
            </a:pPr>
            <a:r>
              <a:rPr lang="en-US" sz="4000" b="1">
                <a:solidFill>
                  <a:schemeClr val="bg1"/>
                </a:solidFill>
                <a:latin typeface="Arial Unicode MS" charset="0"/>
                <a:cs typeface="Arial Unicode MS" charset="0"/>
              </a:rPr>
              <a:t>D</a:t>
            </a:r>
          </a:p>
          <a:p>
            <a:pPr algn="r" eaLnBrk="1" hangingPunct="1">
              <a:spcBef>
                <a:spcPct val="50000"/>
              </a:spcBef>
              <a:defRPr/>
            </a:pPr>
            <a:r>
              <a:rPr lang="en-US" sz="4000" b="1">
                <a:solidFill>
                  <a:schemeClr val="bg1"/>
                </a:solidFill>
                <a:latin typeface="Arial Unicode MS" charset="0"/>
                <a:cs typeface="Arial Unicode MS" charset="0"/>
              </a:rPr>
              <a:t>P</a:t>
            </a:r>
          </a:p>
          <a:p>
            <a:pPr algn="r" eaLnBrk="1" hangingPunct="1">
              <a:spcBef>
                <a:spcPct val="50000"/>
              </a:spcBef>
              <a:defRPr/>
            </a:pPr>
            <a:endParaRPr lang="en-US" sz="4000" b="1">
              <a:solidFill>
                <a:schemeClr val="bg1"/>
              </a:solidFill>
              <a:latin typeface="Berlin Sans FB Demi" charset="0"/>
            </a:endParaRPr>
          </a:p>
        </p:txBody>
      </p:sp>
      <p:sp>
        <p:nvSpPr>
          <p:cNvPr id="398339"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u="sng">
                <a:solidFill>
                  <a:schemeClr val="bg1"/>
                </a:solidFill>
                <a:latin typeface="Arial Unicode MS" pitchFamily="-112" charset="0"/>
                <a:ea typeface="Arial Unicode MS" pitchFamily="-112" charset="0"/>
                <a:cs typeface="Arial Unicode MS" pitchFamily="-112" charset="0"/>
              </a:rPr>
              <a:t>Document</a:t>
            </a:r>
          </a:p>
        </p:txBody>
      </p:sp>
      <p:sp>
        <p:nvSpPr>
          <p:cNvPr id="398341" name="Text Box 5"/>
          <p:cNvSpPr txBox="1">
            <a:spLocks noChangeArrowheads="1"/>
          </p:cNvSpPr>
          <p:nvPr/>
        </p:nvSpPr>
        <p:spPr bwMode="auto">
          <a:xfrm>
            <a:off x="2895600" y="1355725"/>
            <a:ext cx="6248400" cy="2632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rgbClr val="FFFF00"/>
                </a:solidFill>
                <a:latin typeface="Arial Unicode MS" pitchFamily="-112" charset="0"/>
                <a:ea typeface="Times New Roman" pitchFamily="-112" charset="0"/>
                <a:cs typeface="Times New Roman" pitchFamily="-112" charset="0"/>
              </a:rPr>
              <a:t>Personal biography, vivid delineation of character, portrays God in human terms </a:t>
            </a:r>
          </a:p>
        </p:txBody>
      </p:sp>
      <p:sp>
        <p:nvSpPr>
          <p:cNvPr id="139269" name="Title 5"/>
          <p:cNvSpPr>
            <a:spLocks noGrp="1"/>
          </p:cNvSpPr>
          <p:nvPr>
            <p:ph type="title" idx="4294967295"/>
          </p:nvPr>
        </p:nvSpPr>
        <p:spPr>
          <a:xfrm>
            <a:off x="3124200" y="304800"/>
            <a:ext cx="2667000" cy="762000"/>
          </a:xfrm>
        </p:spPr>
        <p:txBody>
          <a:bodyPr/>
          <a:lstStyle/>
          <a:p>
            <a:pPr algn="l"/>
            <a:r>
              <a:rPr lang="en-US" sz="4000" b="1" u="sng">
                <a:solidFill>
                  <a:schemeClr val="bg1"/>
                </a:solidFill>
                <a:latin typeface="Arial Unicode MS" charset="0"/>
                <a:ea typeface="ＭＳ Ｐゴシック" charset="0"/>
                <a:cs typeface="Times New Roman" charset="0"/>
              </a:rPr>
              <a:t>Themes </a:t>
            </a:r>
            <a:endParaRPr lang="en-US">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398341"/>
                                        </p:tgtEl>
                                        <p:attrNameLst>
                                          <p:attrName>style.visibility</p:attrName>
                                        </p:attrNameLst>
                                      </p:cBhvr>
                                      <p:to>
                                        <p:strVal val="visible"/>
                                      </p:to>
                                    </p:set>
                                    <p:animEffect transition="in" filter="dissolve">
                                      <p:cBhvr>
                                        <p:cTn id="7" dur="500"/>
                                        <p:tgtEl>
                                          <p:spTgt spid="398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Unicode MS" charset="0"/>
                <a:cs typeface="Arial Unicode MS" charset="0"/>
              </a:rPr>
              <a:t>J</a:t>
            </a:r>
          </a:p>
          <a:p>
            <a:pPr algn="r" eaLnBrk="1" hangingPunct="1">
              <a:spcBef>
                <a:spcPct val="50000"/>
              </a:spcBef>
              <a:defRPr/>
            </a:pPr>
            <a:r>
              <a:rPr lang="en-US" sz="4000" b="1">
                <a:solidFill>
                  <a:srgbClr val="FFFF00"/>
                </a:solidFill>
                <a:latin typeface="Arial Unicode MS" charset="0"/>
                <a:cs typeface="Arial Unicode MS" charset="0"/>
              </a:rPr>
              <a:t>E</a:t>
            </a:r>
          </a:p>
          <a:p>
            <a:pPr algn="r" eaLnBrk="1" hangingPunct="1">
              <a:spcBef>
                <a:spcPct val="50000"/>
              </a:spcBef>
              <a:defRPr/>
            </a:pPr>
            <a:r>
              <a:rPr lang="en-US" sz="4000" b="1" i="1">
                <a:solidFill>
                  <a:schemeClr val="bg1"/>
                </a:solidFill>
                <a:latin typeface="Arial Unicode MS" charset="0"/>
                <a:cs typeface="Arial Unicode MS" charset="0"/>
              </a:rPr>
              <a:t>J-E</a:t>
            </a:r>
            <a:endParaRPr lang="en-US" sz="4000" b="1">
              <a:solidFill>
                <a:schemeClr val="bg1"/>
              </a:solidFill>
              <a:latin typeface="Arial Unicode MS" charset="0"/>
              <a:cs typeface="Arial Unicode MS" charset="0"/>
            </a:endParaRPr>
          </a:p>
          <a:p>
            <a:pPr algn="r" eaLnBrk="1" hangingPunct="1">
              <a:spcBef>
                <a:spcPct val="50000"/>
              </a:spcBef>
              <a:defRPr/>
            </a:pPr>
            <a:r>
              <a:rPr lang="en-US" sz="4000" b="1">
                <a:solidFill>
                  <a:schemeClr val="bg1"/>
                </a:solidFill>
                <a:latin typeface="Arial Unicode MS" charset="0"/>
                <a:cs typeface="Arial Unicode MS" charset="0"/>
              </a:rPr>
              <a:t>D</a:t>
            </a:r>
          </a:p>
          <a:p>
            <a:pPr algn="r" eaLnBrk="1" hangingPunct="1">
              <a:spcBef>
                <a:spcPct val="50000"/>
              </a:spcBef>
              <a:defRPr/>
            </a:pPr>
            <a:r>
              <a:rPr lang="en-US" sz="4000" b="1">
                <a:solidFill>
                  <a:schemeClr val="bg1"/>
                </a:solidFill>
                <a:latin typeface="Arial Unicode MS" charset="0"/>
                <a:cs typeface="Arial Unicode MS" charset="0"/>
              </a:rPr>
              <a:t>P</a:t>
            </a:r>
          </a:p>
          <a:p>
            <a:pPr algn="r" eaLnBrk="1" hangingPunct="1">
              <a:spcBef>
                <a:spcPct val="50000"/>
              </a:spcBef>
              <a:defRPr/>
            </a:pPr>
            <a:endParaRPr lang="en-US" sz="4000" b="1">
              <a:solidFill>
                <a:schemeClr val="bg1"/>
              </a:solidFill>
              <a:latin typeface="Berlin Sans FB Demi" charset="0"/>
            </a:endParaRPr>
          </a:p>
        </p:txBody>
      </p:sp>
      <p:sp>
        <p:nvSpPr>
          <p:cNvPr id="399363"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u="sng">
                <a:solidFill>
                  <a:schemeClr val="bg1"/>
                </a:solidFill>
                <a:latin typeface="Arial Unicode MS" pitchFamily="-112" charset="0"/>
                <a:ea typeface="Arial Unicode MS" pitchFamily="-112" charset="0"/>
                <a:cs typeface="Arial Unicode MS" pitchFamily="-112" charset="0"/>
              </a:rPr>
              <a:t>Document</a:t>
            </a:r>
          </a:p>
        </p:txBody>
      </p:sp>
      <p:sp>
        <p:nvSpPr>
          <p:cNvPr id="399365" name="Text Box 5"/>
          <p:cNvSpPr txBox="1">
            <a:spLocks noChangeArrowheads="1"/>
          </p:cNvSpPr>
          <p:nvPr/>
        </p:nvSpPr>
        <p:spPr bwMode="auto">
          <a:xfrm>
            <a:off x="2895600" y="2193925"/>
            <a:ext cx="6248400" cy="199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rgbClr val="FFFF00"/>
                </a:solidFill>
                <a:latin typeface="Arial Unicode MS" pitchFamily="-112" charset="0"/>
                <a:ea typeface="Times New Roman" pitchFamily="-112" charset="0"/>
                <a:cs typeface="Times New Roman" pitchFamily="-112" charset="0"/>
              </a:rPr>
              <a:t>Objective, deals with concrete particulars such as ritual and sacrifice </a:t>
            </a:r>
          </a:p>
        </p:txBody>
      </p:sp>
      <p:sp>
        <p:nvSpPr>
          <p:cNvPr id="141317" name="Title 5"/>
          <p:cNvSpPr>
            <a:spLocks noGrp="1"/>
          </p:cNvSpPr>
          <p:nvPr>
            <p:ph type="title" idx="4294967295"/>
          </p:nvPr>
        </p:nvSpPr>
        <p:spPr>
          <a:xfrm>
            <a:off x="3200400" y="304800"/>
            <a:ext cx="2667000" cy="685800"/>
          </a:xfrm>
        </p:spPr>
        <p:txBody>
          <a:bodyPr/>
          <a:lstStyle/>
          <a:p>
            <a:pPr algn="l"/>
            <a:r>
              <a:rPr lang="en-US" sz="4000" b="1" u="sng">
                <a:solidFill>
                  <a:schemeClr val="bg1"/>
                </a:solidFill>
                <a:latin typeface="Arial Unicode MS" charset="0"/>
                <a:ea typeface="ＭＳ Ｐゴシック" charset="0"/>
                <a:cs typeface="Times New Roman" charset="0"/>
              </a:rPr>
              <a:t>Themes </a:t>
            </a:r>
            <a:endParaRPr lang="en-US">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399365"/>
                                        </p:tgtEl>
                                        <p:attrNameLst>
                                          <p:attrName>style.visibility</p:attrName>
                                        </p:attrNameLst>
                                      </p:cBhvr>
                                      <p:to>
                                        <p:strVal val="visible"/>
                                      </p:to>
                                    </p:set>
                                    <p:animEffect transition="in" filter="dissolve">
                                      <p:cBhvr>
                                        <p:cTn id="7" dur="500"/>
                                        <p:tgtEl>
                                          <p:spTgt spid="399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Unicode MS" charset="0"/>
                <a:cs typeface="Arial Unicode MS" charset="0"/>
              </a:rPr>
              <a:t>J</a:t>
            </a:r>
          </a:p>
          <a:p>
            <a:pPr algn="r" eaLnBrk="1" hangingPunct="1">
              <a:spcBef>
                <a:spcPct val="50000"/>
              </a:spcBef>
              <a:defRPr/>
            </a:pPr>
            <a:r>
              <a:rPr lang="en-US" sz="4000" b="1">
                <a:solidFill>
                  <a:schemeClr val="bg1"/>
                </a:solidFill>
                <a:latin typeface="Arial Unicode MS" charset="0"/>
                <a:cs typeface="Arial Unicode MS" charset="0"/>
              </a:rPr>
              <a:t>E</a:t>
            </a:r>
          </a:p>
          <a:p>
            <a:pPr algn="r" eaLnBrk="1" hangingPunct="1">
              <a:spcBef>
                <a:spcPct val="50000"/>
              </a:spcBef>
              <a:defRPr/>
            </a:pPr>
            <a:r>
              <a:rPr lang="en-US" sz="4000" b="1" i="1">
                <a:solidFill>
                  <a:schemeClr val="bg1"/>
                </a:solidFill>
                <a:latin typeface="Arial Unicode MS" charset="0"/>
                <a:cs typeface="Arial Unicode MS" charset="0"/>
              </a:rPr>
              <a:t>J-E</a:t>
            </a:r>
            <a:endParaRPr lang="en-US" sz="4000" b="1">
              <a:solidFill>
                <a:schemeClr val="bg1"/>
              </a:solidFill>
              <a:latin typeface="Arial Unicode MS" charset="0"/>
              <a:cs typeface="Arial Unicode MS" charset="0"/>
            </a:endParaRPr>
          </a:p>
          <a:p>
            <a:pPr algn="r" eaLnBrk="1" hangingPunct="1">
              <a:spcBef>
                <a:spcPct val="50000"/>
              </a:spcBef>
              <a:defRPr/>
            </a:pPr>
            <a:r>
              <a:rPr lang="en-US" sz="4000" b="1">
                <a:solidFill>
                  <a:srgbClr val="FFFF00"/>
                </a:solidFill>
                <a:latin typeface="Arial Unicode MS" charset="0"/>
                <a:cs typeface="Arial Unicode MS" charset="0"/>
              </a:rPr>
              <a:t>D</a:t>
            </a:r>
          </a:p>
          <a:p>
            <a:pPr algn="r" eaLnBrk="1" hangingPunct="1">
              <a:spcBef>
                <a:spcPct val="50000"/>
              </a:spcBef>
              <a:defRPr/>
            </a:pPr>
            <a:r>
              <a:rPr lang="en-US" sz="4000" b="1">
                <a:solidFill>
                  <a:schemeClr val="bg1"/>
                </a:solidFill>
                <a:latin typeface="Arial Unicode MS" charset="0"/>
                <a:cs typeface="Arial Unicode MS" charset="0"/>
              </a:rPr>
              <a:t>P</a:t>
            </a:r>
          </a:p>
          <a:p>
            <a:pPr algn="r" eaLnBrk="1" hangingPunct="1">
              <a:spcBef>
                <a:spcPct val="50000"/>
              </a:spcBef>
              <a:defRPr/>
            </a:pPr>
            <a:endParaRPr lang="en-US" sz="4000" b="1">
              <a:solidFill>
                <a:schemeClr val="bg1"/>
              </a:solidFill>
              <a:latin typeface="Berlin Sans FB Demi" charset="0"/>
            </a:endParaRPr>
          </a:p>
        </p:txBody>
      </p:sp>
      <p:sp>
        <p:nvSpPr>
          <p:cNvPr id="400387"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u="sng">
                <a:solidFill>
                  <a:schemeClr val="bg1"/>
                </a:solidFill>
                <a:latin typeface="Arial Unicode MS" pitchFamily="-112" charset="0"/>
                <a:ea typeface="Arial Unicode MS" pitchFamily="-112" charset="0"/>
                <a:cs typeface="Arial Unicode MS" pitchFamily="-112" charset="0"/>
              </a:rPr>
              <a:t>Document</a:t>
            </a:r>
          </a:p>
        </p:txBody>
      </p:sp>
      <p:sp>
        <p:nvSpPr>
          <p:cNvPr id="400389" name="Text Box 5"/>
          <p:cNvSpPr txBox="1">
            <a:spLocks noChangeArrowheads="1"/>
          </p:cNvSpPr>
          <p:nvPr/>
        </p:nvSpPr>
        <p:spPr bwMode="auto">
          <a:xfrm>
            <a:off x="2895600" y="4098925"/>
            <a:ext cx="6248400" cy="2632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a:solidFill>
                  <a:srgbClr val="FFFF00"/>
                </a:solidFill>
                <a:latin typeface="Arial Unicode MS" pitchFamily="-112" charset="0"/>
                <a:ea typeface="Times New Roman" pitchFamily="-112" charset="0"/>
                <a:cs typeface="Times New Roman" pitchFamily="-112" charset="0"/>
              </a:rPr>
              <a:t>Reflects Josiah</a:t>
            </a:r>
            <a:r>
              <a:rPr lang="fr-FR" sz="4000" b="1" dirty="0">
                <a:solidFill>
                  <a:srgbClr val="FFFF00"/>
                </a:solidFill>
                <a:latin typeface="Arial Unicode MS" pitchFamily="-112" charset="0"/>
                <a:ea typeface="Times New Roman" pitchFamily="-112" charset="0"/>
                <a:cs typeface="Times New Roman" pitchFamily="-112" charset="0"/>
              </a:rPr>
              <a:t>'</a:t>
            </a:r>
            <a:r>
              <a:rPr lang="en-US" sz="4000" b="1" dirty="0">
                <a:solidFill>
                  <a:srgbClr val="FFFF00"/>
                </a:solidFill>
                <a:latin typeface="Arial Unicode MS" pitchFamily="-112" charset="0"/>
                <a:ea typeface="Times New Roman" pitchFamily="-112" charset="0"/>
                <a:cs typeface="Times New Roman" pitchFamily="-112" charset="0"/>
              </a:rPr>
              <a:t>s reform efforts to centralize worship in the temple in Jerusalem </a:t>
            </a:r>
          </a:p>
        </p:txBody>
      </p:sp>
      <p:sp>
        <p:nvSpPr>
          <p:cNvPr id="143365" name="Title 5"/>
          <p:cNvSpPr>
            <a:spLocks noGrp="1"/>
          </p:cNvSpPr>
          <p:nvPr>
            <p:ph type="title" idx="4294967295"/>
          </p:nvPr>
        </p:nvSpPr>
        <p:spPr>
          <a:xfrm>
            <a:off x="3124200" y="228600"/>
            <a:ext cx="2895600" cy="838200"/>
          </a:xfrm>
        </p:spPr>
        <p:txBody>
          <a:bodyPr/>
          <a:lstStyle/>
          <a:p>
            <a:pPr algn="l"/>
            <a:r>
              <a:rPr lang="en-US" sz="4000" b="1" u="sng">
                <a:solidFill>
                  <a:schemeClr val="bg1"/>
                </a:solidFill>
                <a:latin typeface="Arial Unicode MS" charset="0"/>
                <a:ea typeface="ＭＳ Ｐゴシック" charset="0"/>
                <a:cs typeface="Times New Roman" charset="0"/>
              </a:rPr>
              <a:t>Themes </a:t>
            </a:r>
            <a:endParaRPr lang="en-US">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00389"/>
                                        </p:tgtEl>
                                        <p:attrNameLst>
                                          <p:attrName>style.visibility</p:attrName>
                                        </p:attrNameLst>
                                      </p:cBhvr>
                                      <p:to>
                                        <p:strVal val="visible"/>
                                      </p:to>
                                    </p:set>
                                    <p:animEffect transition="in" filter="dissolve">
                                      <p:cBhvr>
                                        <p:cTn id="7" dur="500"/>
                                        <p:tgtEl>
                                          <p:spTgt spid="400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Unicode MS" charset="0"/>
                <a:cs typeface="Arial Unicode MS" charset="0"/>
              </a:rPr>
              <a:t>J</a:t>
            </a:r>
          </a:p>
          <a:p>
            <a:pPr algn="r" eaLnBrk="1" hangingPunct="1">
              <a:spcBef>
                <a:spcPct val="50000"/>
              </a:spcBef>
              <a:defRPr/>
            </a:pPr>
            <a:r>
              <a:rPr lang="en-US" sz="4000" b="1">
                <a:solidFill>
                  <a:schemeClr val="bg1"/>
                </a:solidFill>
                <a:latin typeface="Arial Unicode MS" charset="0"/>
                <a:cs typeface="Arial Unicode MS" charset="0"/>
              </a:rPr>
              <a:t>E</a:t>
            </a:r>
          </a:p>
          <a:p>
            <a:pPr algn="r" eaLnBrk="1" hangingPunct="1">
              <a:spcBef>
                <a:spcPct val="50000"/>
              </a:spcBef>
              <a:defRPr/>
            </a:pPr>
            <a:r>
              <a:rPr lang="en-US" sz="4000" b="1" i="1">
                <a:solidFill>
                  <a:schemeClr val="bg1"/>
                </a:solidFill>
                <a:latin typeface="Arial Unicode MS" charset="0"/>
                <a:cs typeface="Arial Unicode MS" charset="0"/>
              </a:rPr>
              <a:t>J-E</a:t>
            </a:r>
            <a:endParaRPr lang="en-US" sz="4000" b="1">
              <a:solidFill>
                <a:schemeClr val="bg1"/>
              </a:solidFill>
              <a:latin typeface="Arial Unicode MS" charset="0"/>
              <a:cs typeface="Arial Unicode MS" charset="0"/>
            </a:endParaRPr>
          </a:p>
          <a:p>
            <a:pPr algn="r" eaLnBrk="1" hangingPunct="1">
              <a:spcBef>
                <a:spcPct val="50000"/>
              </a:spcBef>
              <a:defRPr/>
            </a:pPr>
            <a:r>
              <a:rPr lang="en-US" sz="4000" b="1">
                <a:solidFill>
                  <a:schemeClr val="bg1"/>
                </a:solidFill>
                <a:latin typeface="Arial Unicode MS" charset="0"/>
                <a:cs typeface="Arial Unicode MS" charset="0"/>
              </a:rPr>
              <a:t>D</a:t>
            </a:r>
          </a:p>
          <a:p>
            <a:pPr algn="r" eaLnBrk="1" hangingPunct="1">
              <a:spcBef>
                <a:spcPct val="50000"/>
              </a:spcBef>
              <a:defRPr/>
            </a:pPr>
            <a:r>
              <a:rPr lang="en-US" sz="4000" b="1">
                <a:solidFill>
                  <a:srgbClr val="FFFF00"/>
                </a:solidFill>
                <a:latin typeface="Arial Unicode MS" charset="0"/>
                <a:cs typeface="Arial Unicode MS" charset="0"/>
              </a:rPr>
              <a:t>P</a:t>
            </a:r>
          </a:p>
          <a:p>
            <a:pPr algn="r" eaLnBrk="1" hangingPunct="1">
              <a:spcBef>
                <a:spcPct val="50000"/>
              </a:spcBef>
              <a:defRPr/>
            </a:pPr>
            <a:endParaRPr lang="en-US" sz="4000" b="1">
              <a:solidFill>
                <a:schemeClr val="bg1"/>
              </a:solidFill>
              <a:latin typeface="Berlin Sans FB Demi" charset="0"/>
            </a:endParaRPr>
          </a:p>
        </p:txBody>
      </p:sp>
      <p:sp>
        <p:nvSpPr>
          <p:cNvPr id="401411"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u="sng">
                <a:solidFill>
                  <a:schemeClr val="bg1"/>
                </a:solidFill>
                <a:latin typeface="Arial Unicode MS" pitchFamily="-112" charset="0"/>
                <a:ea typeface="Arial Unicode MS" pitchFamily="-112" charset="0"/>
                <a:cs typeface="Arial Unicode MS" pitchFamily="-112" charset="0"/>
              </a:rPr>
              <a:t>Document</a:t>
            </a:r>
          </a:p>
        </p:txBody>
      </p:sp>
      <p:sp>
        <p:nvSpPr>
          <p:cNvPr id="401413" name="Text Box 5"/>
          <p:cNvSpPr txBox="1">
            <a:spLocks noChangeArrowheads="1"/>
          </p:cNvSpPr>
          <p:nvPr/>
        </p:nvSpPr>
        <p:spPr bwMode="auto">
          <a:xfrm>
            <a:off x="2895600" y="4098925"/>
            <a:ext cx="6248400" cy="199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rgbClr val="FFFF00"/>
                </a:solidFill>
                <a:latin typeface="Arial Unicode MS" pitchFamily="-112" charset="0"/>
                <a:ea typeface="Arial Unicode MS" pitchFamily="-112" charset="0"/>
                <a:cs typeface="Arial Unicode MS" pitchFamily="-112" charset="0"/>
              </a:rPr>
              <a:t>Origins and institutions of the theocracy, genealogies, rituals and sacrifices</a:t>
            </a:r>
          </a:p>
        </p:txBody>
      </p:sp>
      <p:sp>
        <p:nvSpPr>
          <p:cNvPr id="145413" name="Title 5"/>
          <p:cNvSpPr>
            <a:spLocks noGrp="1"/>
          </p:cNvSpPr>
          <p:nvPr>
            <p:ph type="title" idx="4294967295"/>
          </p:nvPr>
        </p:nvSpPr>
        <p:spPr>
          <a:xfrm>
            <a:off x="3276600" y="304800"/>
            <a:ext cx="2895600" cy="762000"/>
          </a:xfrm>
        </p:spPr>
        <p:txBody>
          <a:bodyPr/>
          <a:lstStyle/>
          <a:p>
            <a:pPr algn="l"/>
            <a:r>
              <a:rPr lang="en-US" sz="4000" b="1" u="sng">
                <a:solidFill>
                  <a:schemeClr val="bg1"/>
                </a:solidFill>
                <a:latin typeface="Arial Unicode MS" charset="0"/>
                <a:ea typeface="ＭＳ Ｐゴシック" charset="0"/>
                <a:cs typeface="Times New Roman" charset="0"/>
              </a:rPr>
              <a:t>Themes </a:t>
            </a:r>
            <a:endParaRPr lang="en-US">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01413"/>
                                        </p:tgtEl>
                                        <p:attrNameLst>
                                          <p:attrName>style.visibility</p:attrName>
                                        </p:attrNameLst>
                                      </p:cBhvr>
                                      <p:to>
                                        <p:strVal val="visible"/>
                                      </p:to>
                                    </p:set>
                                    <p:animEffect transition="in" filter="dissolve">
                                      <p:cBhvr>
                                        <p:cTn id="7" dur="500"/>
                                        <p:tgtEl>
                                          <p:spTgt spid="401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2435" name="Text Box 3"/>
          <p:cNvSpPr txBox="1">
            <a:spLocks noChangeArrowheads="1"/>
          </p:cNvSpPr>
          <p:nvPr/>
        </p:nvSpPr>
        <p:spPr bwMode="auto">
          <a:xfrm>
            <a:off x="762000" y="1371600"/>
            <a:ext cx="1981200" cy="64420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6:5-8</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6:9-22</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7:1-5</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7:6</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7:7-8 </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7:9</a:t>
            </a:r>
          </a:p>
          <a:p>
            <a:pPr eaLnBrk="1" hangingPunct="1">
              <a:spcBef>
                <a:spcPct val="50000"/>
              </a:spcBef>
              <a:defRPr/>
            </a:pPr>
            <a:endParaRPr lang="en-US" sz="4000" b="1">
              <a:solidFill>
                <a:schemeClr val="bg1"/>
              </a:solidFill>
              <a:effectLst>
                <a:glow rad="101600">
                  <a:schemeClr val="tx1"/>
                </a:glow>
              </a:effectLst>
              <a:latin typeface="Berlin Sans FB Demi" charset="0"/>
              <a:cs typeface="Arial Unicode MS" charset="0"/>
            </a:endParaRPr>
          </a:p>
        </p:txBody>
      </p:sp>
      <p:sp>
        <p:nvSpPr>
          <p:cNvPr id="402436" name="Text Box 4"/>
          <p:cNvSpPr txBox="1">
            <a:spLocks noChangeArrowheads="1"/>
          </p:cNvSpPr>
          <p:nvPr/>
        </p:nvSpPr>
        <p:spPr bwMode="auto">
          <a:xfrm>
            <a:off x="3352800" y="1371600"/>
            <a:ext cx="1371600" cy="7394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endParaRPr lang="en-US" sz="4000" b="1">
              <a:solidFill>
                <a:srgbClr val="FFFF00"/>
              </a:solidFill>
              <a:effectLst>
                <a:glow rad="101600">
                  <a:schemeClr val="tx1"/>
                </a:glow>
              </a:effectLst>
              <a:latin typeface="Berlin Sans FB Demi" charset="0"/>
              <a:cs typeface="Arial Unicode MS" charset="0"/>
            </a:endParaRPr>
          </a:p>
          <a:p>
            <a:pPr eaLnBrk="1" hangingPunct="1">
              <a:spcBef>
                <a:spcPct val="50000"/>
              </a:spcBef>
              <a:defRPr/>
            </a:pPr>
            <a:endParaRPr lang="en-US" sz="4000" b="1">
              <a:solidFill>
                <a:srgbClr val="FFFF00"/>
              </a:solidFill>
              <a:effectLst>
                <a:glow rad="101600">
                  <a:schemeClr val="tx1"/>
                </a:glow>
              </a:effectLst>
              <a:latin typeface="Berlin Sans FB Demi" charset="0"/>
            </a:endParaRPr>
          </a:p>
        </p:txBody>
      </p:sp>
      <p:sp>
        <p:nvSpPr>
          <p:cNvPr id="402437" name="Text Box 5"/>
          <p:cNvSpPr txBox="1">
            <a:spLocks noChangeArrowheads="1"/>
          </p:cNvSpPr>
          <p:nvPr/>
        </p:nvSpPr>
        <p:spPr bwMode="auto">
          <a:xfrm>
            <a:off x="5029200" y="1371600"/>
            <a:ext cx="2438400" cy="929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7:10</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7:11</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7:12</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7:13-16a </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7:16b-17</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7:18-21</a:t>
            </a:r>
          </a:p>
          <a:p>
            <a:pPr eaLnBrk="1" hangingPunct="1">
              <a:spcBef>
                <a:spcPct val="50000"/>
              </a:spcBef>
              <a:defRPr/>
            </a:pPr>
            <a:endParaRPr lang="en-US" sz="4000" b="1">
              <a:solidFill>
                <a:schemeClr val="bg1"/>
              </a:solidFill>
              <a:effectLst>
                <a:glow rad="101600">
                  <a:schemeClr val="tx1"/>
                </a:glow>
              </a:effectLst>
              <a:latin typeface="Berlin Sans FB Demi" charset="0"/>
              <a:cs typeface="Arial Unicode MS" charset="0"/>
            </a:endParaRPr>
          </a:p>
          <a:p>
            <a:pPr eaLnBrk="1" hangingPunct="1">
              <a:spcBef>
                <a:spcPct val="50000"/>
              </a:spcBef>
              <a:defRPr/>
            </a:pPr>
            <a:endParaRPr lang="en-US" sz="4000" b="1">
              <a:solidFill>
                <a:schemeClr val="bg1"/>
              </a:solidFill>
              <a:effectLst>
                <a:glow rad="101600">
                  <a:schemeClr val="tx1"/>
                </a:glow>
              </a:effectLst>
              <a:latin typeface="Berlin Sans FB Demi" charset="0"/>
              <a:cs typeface="Arial Unicode MS" charset="0"/>
            </a:endParaRPr>
          </a:p>
          <a:p>
            <a:pPr eaLnBrk="1" hangingPunct="1">
              <a:spcBef>
                <a:spcPct val="50000"/>
              </a:spcBef>
              <a:defRPr/>
            </a:pPr>
            <a:endParaRPr lang="en-US" sz="4000" b="1">
              <a:solidFill>
                <a:schemeClr val="bg1"/>
              </a:solidFill>
              <a:effectLst>
                <a:glow rad="101600">
                  <a:schemeClr val="tx1"/>
                </a:glow>
              </a:effectLst>
              <a:latin typeface="Berlin Sans FB Demi" charset="0"/>
              <a:cs typeface="Arial Unicode MS" charset="0"/>
            </a:endParaRPr>
          </a:p>
          <a:p>
            <a:pPr eaLnBrk="1" hangingPunct="1">
              <a:spcBef>
                <a:spcPct val="50000"/>
              </a:spcBef>
              <a:defRPr/>
            </a:pPr>
            <a:endParaRPr lang="en-US" sz="4000" b="1">
              <a:solidFill>
                <a:schemeClr val="bg1"/>
              </a:solidFill>
              <a:effectLst>
                <a:glow rad="101600">
                  <a:schemeClr val="tx1"/>
                </a:glow>
              </a:effectLst>
              <a:latin typeface="Berlin Sans FB Demi" charset="0"/>
            </a:endParaRPr>
          </a:p>
        </p:txBody>
      </p:sp>
      <p:sp>
        <p:nvSpPr>
          <p:cNvPr id="402438" name="Text Box 6"/>
          <p:cNvSpPr txBox="1">
            <a:spLocks noChangeArrowheads="1"/>
          </p:cNvSpPr>
          <p:nvPr/>
        </p:nvSpPr>
        <p:spPr bwMode="auto">
          <a:xfrm>
            <a:off x="7620000" y="1371600"/>
            <a:ext cx="13716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endParaRPr lang="en-US" sz="4000" b="1">
              <a:solidFill>
                <a:srgbClr val="FFFF00"/>
              </a:solidFill>
              <a:effectLst>
                <a:glow rad="101600">
                  <a:schemeClr val="tx1"/>
                </a:glow>
              </a:effectLst>
              <a:latin typeface="Berlin Sans FB Demi" charset="0"/>
            </a:endParaRPr>
          </a:p>
        </p:txBody>
      </p:sp>
      <p:sp>
        <p:nvSpPr>
          <p:cNvPr id="147462" name="Title 6"/>
          <p:cNvSpPr>
            <a:spLocks noGrp="1"/>
          </p:cNvSpPr>
          <p:nvPr>
            <p:ph type="title" idx="4294967295"/>
          </p:nvPr>
        </p:nvSpPr>
        <p:spPr>
          <a:xfrm>
            <a:off x="609600" y="304800"/>
            <a:ext cx="7772400" cy="838200"/>
          </a:xfrm>
          <a:solidFill>
            <a:srgbClr val="000000"/>
          </a:solidFill>
          <a:ln>
            <a:solidFill>
              <a:srgbClr val="FFFFFF"/>
            </a:solidFill>
            <a:miter lim="800000"/>
            <a:headEnd/>
            <a:tailEnd/>
          </a:ln>
        </p:spPr>
        <p:txBody>
          <a:bodyPr/>
          <a:lstStyle/>
          <a:p>
            <a:pPr eaLnBrk="1" hangingPunct="1">
              <a:defRPr/>
            </a:pPr>
            <a:r>
              <a:rPr lang="en-US" sz="4000" b="1">
                <a:solidFill>
                  <a:schemeClr val="bg1"/>
                </a:solidFill>
                <a:effectLst>
                  <a:glow rad="101600">
                    <a:schemeClr val="tx1"/>
                  </a:glow>
                </a:effectLst>
                <a:latin typeface="Berlin Sans FB Demi" charset="0"/>
                <a:ea typeface="ＭＳ Ｐゴシック" charset="0"/>
                <a:cs typeface="Arial Unicode MS" charset="0"/>
              </a:rPr>
              <a:t>The "Sources" of Genesis 6–9</a:t>
            </a:r>
            <a:endParaRPr lang="en-US">
              <a:effectLst>
                <a:glow rad="101600">
                  <a:schemeClr val="tx1"/>
                </a:glow>
              </a:effectLst>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0"/>
                                  </p:iterate>
                                  <p:childTnLst>
                                    <p:set>
                                      <p:cBhvr>
                                        <p:cTn id="6" dur="1" fill="hold">
                                          <p:stCondLst>
                                            <p:cond delay="0"/>
                                          </p:stCondLst>
                                        </p:cTn>
                                        <p:tgtEl>
                                          <p:spTgt spid="402435"/>
                                        </p:tgtEl>
                                        <p:attrNameLst>
                                          <p:attrName>style.visibility</p:attrName>
                                        </p:attrNameLst>
                                      </p:cBhvr>
                                      <p:to>
                                        <p:strVal val="visible"/>
                                      </p:to>
                                    </p:set>
                                    <p:animEffect transition="in" filter="dissolve">
                                      <p:cBhvr>
                                        <p:cTn id="7" dur="75"/>
                                        <p:tgtEl>
                                          <p:spTgt spid="402435"/>
                                        </p:tgtEl>
                                      </p:cBhvr>
                                    </p:animEffect>
                                  </p:childTnLst>
                                </p:cTn>
                              </p:par>
                            </p:childTnLst>
                          </p:cTn>
                        </p:par>
                        <p:par>
                          <p:cTn id="8" fill="hold" nodeType="afterGroup">
                            <p:stCondLst>
                              <p:cond delay="2025"/>
                            </p:stCondLst>
                            <p:childTnLst>
                              <p:par>
                                <p:cTn id="9" presetID="9" presetClass="entr" presetSubtype="0" fill="hold" nodeType="afterEffect">
                                  <p:stCondLst>
                                    <p:cond delay="0"/>
                                  </p:stCondLst>
                                  <p:iterate type="lt">
                                    <p:tmPct val="100000"/>
                                  </p:iterate>
                                  <p:childTnLst>
                                    <p:set>
                                      <p:cBhvr>
                                        <p:cTn id="10" dur="1" fill="hold">
                                          <p:stCondLst>
                                            <p:cond delay="0"/>
                                          </p:stCondLst>
                                        </p:cTn>
                                        <p:tgtEl>
                                          <p:spTgt spid="402437"/>
                                        </p:tgtEl>
                                        <p:attrNameLst>
                                          <p:attrName>style.visibility</p:attrName>
                                        </p:attrNameLst>
                                      </p:cBhvr>
                                      <p:to>
                                        <p:strVal val="visible"/>
                                      </p:to>
                                    </p:set>
                                    <p:animEffect transition="in" filter="dissolve">
                                      <p:cBhvr>
                                        <p:cTn id="11" dur="75"/>
                                        <p:tgtEl>
                                          <p:spTgt spid="402437"/>
                                        </p:tgtEl>
                                      </p:cBhvr>
                                    </p:animEffect>
                                  </p:childTnLst>
                                </p:cTn>
                              </p:par>
                            </p:childTnLst>
                          </p:cTn>
                        </p:par>
                        <p:par>
                          <p:cTn id="12" fill="hold" nodeType="afterGroup">
                            <p:stCondLst>
                              <p:cond delay="4650"/>
                            </p:stCondLst>
                            <p:childTnLst>
                              <p:par>
                                <p:cTn id="13" presetID="9" presetClass="entr" presetSubtype="0" fill="hold" nodeType="afterEffect">
                                  <p:stCondLst>
                                    <p:cond delay="0"/>
                                  </p:stCondLst>
                                  <p:iterate type="lt">
                                    <p:tmPct val="100000"/>
                                  </p:iterate>
                                  <p:childTnLst>
                                    <p:set>
                                      <p:cBhvr>
                                        <p:cTn id="14" dur="1" fill="hold">
                                          <p:stCondLst>
                                            <p:cond delay="0"/>
                                          </p:stCondLst>
                                        </p:cTn>
                                        <p:tgtEl>
                                          <p:spTgt spid="402436"/>
                                        </p:tgtEl>
                                        <p:attrNameLst>
                                          <p:attrName>style.visibility</p:attrName>
                                        </p:attrNameLst>
                                      </p:cBhvr>
                                      <p:to>
                                        <p:strVal val="visible"/>
                                      </p:to>
                                    </p:set>
                                    <p:animEffect transition="in" filter="dissolve">
                                      <p:cBhvr>
                                        <p:cTn id="15" dur="75"/>
                                        <p:tgtEl>
                                          <p:spTgt spid="402436"/>
                                        </p:tgtEl>
                                      </p:cBhvr>
                                    </p:animEffect>
                                  </p:childTnLst>
                                </p:cTn>
                              </p:par>
                            </p:childTnLst>
                          </p:cTn>
                        </p:par>
                        <p:par>
                          <p:cTn id="16" fill="hold" nodeType="afterGroup">
                            <p:stCondLst>
                              <p:cond delay="5100"/>
                            </p:stCondLst>
                            <p:childTnLst>
                              <p:par>
                                <p:cTn id="17" presetID="9" presetClass="entr" presetSubtype="0" fill="hold" nodeType="afterEffect">
                                  <p:stCondLst>
                                    <p:cond delay="0"/>
                                  </p:stCondLst>
                                  <p:iterate type="lt">
                                    <p:tmPct val="100000"/>
                                  </p:iterate>
                                  <p:childTnLst>
                                    <p:set>
                                      <p:cBhvr>
                                        <p:cTn id="18" dur="1" fill="hold">
                                          <p:stCondLst>
                                            <p:cond delay="0"/>
                                          </p:stCondLst>
                                        </p:cTn>
                                        <p:tgtEl>
                                          <p:spTgt spid="402438"/>
                                        </p:tgtEl>
                                        <p:attrNameLst>
                                          <p:attrName>style.visibility</p:attrName>
                                        </p:attrNameLst>
                                      </p:cBhvr>
                                      <p:to>
                                        <p:strVal val="visible"/>
                                      </p:to>
                                    </p:set>
                                    <p:animEffect transition="in" filter="dissolve">
                                      <p:cBhvr>
                                        <p:cTn id="19" dur="75"/>
                                        <p:tgtEl>
                                          <p:spTgt spid="402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3459" name="Text Box 3"/>
          <p:cNvSpPr txBox="1">
            <a:spLocks noChangeArrowheads="1"/>
          </p:cNvSpPr>
          <p:nvPr/>
        </p:nvSpPr>
        <p:spPr bwMode="auto">
          <a:xfrm>
            <a:off x="762000" y="1155700"/>
            <a:ext cx="2667000" cy="5324475"/>
          </a:xfrm>
          <a:prstGeom prst="rect">
            <a:avLst/>
          </a:prstGeom>
          <a:noFill/>
          <a:ln w="9525">
            <a:noFill/>
            <a:miter lim="800000"/>
            <a:headEnd/>
            <a:tailEnd/>
          </a:ln>
          <a:effectLst/>
        </p:spPr>
        <p:txBody>
          <a:bodyPr>
            <a:spAutoFit/>
          </a:bodyPr>
          <a:lstStyle/>
          <a:p>
            <a:pPr eaLnBrk="1" hangingPunct="1">
              <a:spcBef>
                <a:spcPct val="50000"/>
              </a:spcBef>
              <a:defRPr/>
            </a:pPr>
            <a:r>
              <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rPr>
              <a:t>7:22-23</a:t>
            </a:r>
          </a:p>
          <a:p>
            <a:pPr eaLnBrk="1" hangingPunct="1">
              <a:spcBef>
                <a:spcPct val="50000"/>
              </a:spcBef>
              <a:defRPr/>
            </a:pPr>
            <a:r>
              <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rPr>
              <a:t>7:24-8:2a</a:t>
            </a:r>
          </a:p>
          <a:p>
            <a:pPr eaLnBrk="1" hangingPunct="1">
              <a:spcBef>
                <a:spcPct val="50000"/>
              </a:spcBef>
              <a:defRPr/>
            </a:pPr>
            <a:r>
              <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rPr>
              <a:t>8:2b-3a</a:t>
            </a:r>
          </a:p>
          <a:p>
            <a:pPr eaLnBrk="1" hangingPunct="1">
              <a:spcBef>
                <a:spcPct val="50000"/>
              </a:spcBef>
              <a:defRPr/>
            </a:pPr>
            <a:r>
              <a:rPr lang="en-US" sz="4000" b="1" dirty="0">
                <a:solidFill>
                  <a:schemeClr val="bg1"/>
                </a:solidFill>
                <a:effectLst>
                  <a:glow rad="101600">
                    <a:schemeClr val="tx1"/>
                  </a:glow>
                </a:effectLst>
                <a:latin typeface="Berlin Sans FB Demi" pitchFamily="34" charset="0"/>
                <a:ea typeface="Times New Roman" pitchFamily="-112" charset="0"/>
                <a:cs typeface="Times New Roman" pitchFamily="-112" charset="0"/>
              </a:rPr>
              <a:t>8:3b-5</a:t>
            </a:r>
            <a:r>
              <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rPr>
              <a:t> </a:t>
            </a:r>
          </a:p>
          <a:p>
            <a:pPr eaLnBrk="1" hangingPunct="1">
              <a:spcBef>
                <a:spcPct val="50000"/>
              </a:spcBef>
              <a:defRPr/>
            </a:pPr>
            <a:r>
              <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rPr>
              <a:t>8:6-12</a:t>
            </a:r>
          </a:p>
          <a:p>
            <a:pPr eaLnBrk="1" hangingPunct="1">
              <a:spcBef>
                <a:spcPct val="50000"/>
              </a:spcBef>
              <a:defRPr/>
            </a:pPr>
            <a:r>
              <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rPr>
              <a:t>8:13a</a:t>
            </a:r>
          </a:p>
        </p:txBody>
      </p:sp>
      <p:sp>
        <p:nvSpPr>
          <p:cNvPr id="403460" name="Text Box 4"/>
          <p:cNvSpPr txBox="1">
            <a:spLocks noChangeArrowheads="1"/>
          </p:cNvSpPr>
          <p:nvPr/>
        </p:nvSpPr>
        <p:spPr bwMode="auto">
          <a:xfrm>
            <a:off x="3352800" y="1139825"/>
            <a:ext cx="1371600" cy="53244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endParaRPr lang="en-US" sz="4000" b="1">
              <a:solidFill>
                <a:srgbClr val="FFFF00"/>
              </a:solidFill>
              <a:effectLst>
                <a:glow rad="101600">
                  <a:schemeClr val="tx1"/>
                </a:glow>
              </a:effectLst>
              <a:latin typeface="Berlin Sans FB Demi" charset="0"/>
            </a:endParaRPr>
          </a:p>
        </p:txBody>
      </p:sp>
      <p:sp>
        <p:nvSpPr>
          <p:cNvPr id="403461" name="Text Box 5"/>
          <p:cNvSpPr txBox="1">
            <a:spLocks noChangeArrowheads="1"/>
          </p:cNvSpPr>
          <p:nvPr/>
        </p:nvSpPr>
        <p:spPr bwMode="auto">
          <a:xfrm>
            <a:off x="5029200" y="1139825"/>
            <a:ext cx="2438400" cy="44005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8:13b</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8:14-19</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8:20-22</a:t>
            </a: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9:1-17</a:t>
            </a:r>
          </a:p>
          <a:p>
            <a:pPr eaLnBrk="1" hangingPunct="1">
              <a:spcBef>
                <a:spcPct val="50000"/>
              </a:spcBef>
              <a:defRPr/>
            </a:pPr>
            <a:endParaRPr lang="en-US" sz="4000" b="1">
              <a:solidFill>
                <a:schemeClr val="bg1"/>
              </a:solidFill>
              <a:effectLst>
                <a:glow rad="101600">
                  <a:schemeClr val="tx1"/>
                </a:glow>
              </a:effectLst>
              <a:latin typeface="Berlin Sans FB Demi" charset="0"/>
            </a:endParaRPr>
          </a:p>
        </p:txBody>
      </p:sp>
      <p:sp>
        <p:nvSpPr>
          <p:cNvPr id="403462" name="Text Box 6"/>
          <p:cNvSpPr txBox="1">
            <a:spLocks noChangeArrowheads="1"/>
          </p:cNvSpPr>
          <p:nvPr/>
        </p:nvSpPr>
        <p:spPr bwMode="auto">
          <a:xfrm>
            <a:off x="7620000" y="1123950"/>
            <a:ext cx="1371600" cy="53244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endParaRPr lang="en-US" sz="4000" b="1">
              <a:solidFill>
                <a:srgbClr val="FFFF00"/>
              </a:solidFill>
              <a:effectLst>
                <a:glow rad="101600">
                  <a:schemeClr val="tx1"/>
                </a:glow>
              </a:effectLst>
              <a:latin typeface="Berlin Sans FB Demi" charset="0"/>
              <a:cs typeface="Arial Unicode MS" charset="0"/>
            </a:endParaRPr>
          </a:p>
          <a:p>
            <a:pPr eaLnBrk="1" hangingPunct="1">
              <a:spcBef>
                <a:spcPct val="50000"/>
              </a:spcBef>
              <a:defRPr/>
            </a:pPr>
            <a:endParaRPr lang="en-US" sz="4000" b="1">
              <a:solidFill>
                <a:srgbClr val="FFFF00"/>
              </a:solidFill>
              <a:effectLst>
                <a:glow rad="101600">
                  <a:schemeClr val="tx1"/>
                </a:glow>
              </a:effectLst>
              <a:latin typeface="Berlin Sans FB Demi" charset="0"/>
            </a:endParaRPr>
          </a:p>
        </p:txBody>
      </p:sp>
      <p:sp>
        <p:nvSpPr>
          <p:cNvPr id="7" name="Title 6"/>
          <p:cNvSpPr>
            <a:spLocks noGrp="1"/>
          </p:cNvSpPr>
          <p:nvPr>
            <p:ph type="title" idx="4294967295"/>
          </p:nvPr>
        </p:nvSpPr>
        <p:spPr>
          <a:xfrm>
            <a:off x="685800" y="152400"/>
            <a:ext cx="7772400" cy="838200"/>
          </a:xfrm>
          <a:solidFill>
            <a:srgbClr val="000000"/>
          </a:solidFill>
          <a:ln>
            <a:solidFill>
              <a:srgbClr val="FFFFFF"/>
            </a:solidFill>
          </a:ln>
        </p:spPr>
        <p:txBody>
          <a:bodyPr/>
          <a:lstStyle/>
          <a:p>
            <a:pPr eaLnBrk="1" hangingPunct="1">
              <a:defRPr/>
            </a:pPr>
            <a:r>
              <a:rPr lang="en-US" sz="4000" b="1" kern="1200" dirty="0">
                <a:solidFill>
                  <a:schemeClr val="bg1"/>
                </a:solidFill>
                <a:effectLst>
                  <a:glow rad="101600">
                    <a:schemeClr val="tx1"/>
                  </a:glow>
                </a:effectLst>
                <a:latin typeface="Berlin Sans FB Demi"/>
                <a:ea typeface="Arial Unicode MS"/>
                <a:cs typeface="Arial Unicode MS"/>
              </a:rPr>
              <a:t>The "Sources" of Genesis 6–9</a:t>
            </a: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ChangeArrowheads="1"/>
          </p:cNvSpPr>
          <p:nvPr/>
        </p:nvSpPr>
        <p:spPr bwMode="auto">
          <a:xfrm>
            <a:off x="0" y="0"/>
            <a:ext cx="9144000" cy="6858000"/>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glow>
              </a:effectLst>
            </a:endParaRPr>
          </a:p>
        </p:txBody>
      </p:sp>
      <p:sp>
        <p:nvSpPr>
          <p:cNvPr id="404483" name="Text Box 3"/>
          <p:cNvSpPr txBox="1">
            <a:spLocks noChangeArrowheads="1"/>
          </p:cNvSpPr>
          <p:nvPr/>
        </p:nvSpPr>
        <p:spPr bwMode="auto">
          <a:xfrm>
            <a:off x="685800" y="1668463"/>
            <a:ext cx="8153400" cy="5172075"/>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dirty="0">
                <a:solidFill>
                  <a:schemeClr val="bg1"/>
                </a:solidFill>
                <a:effectLst>
                  <a:glow rad="101600">
                    <a:schemeClr val="tx1"/>
                  </a:glow>
                </a:effectLst>
                <a:latin typeface="Berlin Sans FB Demi" charset="0"/>
                <a:cs typeface="Arial Unicode MS" charset="0"/>
              </a:rPr>
              <a:t>1.</a:t>
            </a:r>
            <a:r>
              <a:rPr lang="en-US" sz="4000" b="1" dirty="0">
                <a:solidFill>
                  <a:schemeClr val="bg1"/>
                </a:solidFill>
                <a:effectLst>
                  <a:glow rad="101600">
                    <a:schemeClr val="tx1"/>
                  </a:glow>
                </a:effectLst>
                <a:latin typeface="Berlin Sans FB Demi" charset="0"/>
                <a:cs typeface="Times New Roman" charset="0"/>
              </a:rPr>
              <a:t>   </a:t>
            </a:r>
            <a:r>
              <a:rPr lang="en-US" sz="4000" b="1" dirty="0">
                <a:solidFill>
                  <a:schemeClr val="bg1"/>
                </a:solidFill>
                <a:effectLst>
                  <a:glow rad="101600">
                    <a:schemeClr val="tx1"/>
                  </a:glow>
                </a:effectLst>
                <a:latin typeface="Berlin Sans FB Demi" charset="0"/>
                <a:cs typeface="Arial Unicode MS" charset="0"/>
              </a:rPr>
              <a:t>Anti-supernaturalism bias</a:t>
            </a:r>
            <a:endParaRPr lang="en-US" sz="4000" dirty="0">
              <a:solidFill>
                <a:schemeClr val="bg1"/>
              </a:solidFill>
              <a:effectLst>
                <a:glow rad="101600">
                  <a:schemeClr val="tx1"/>
                </a:glow>
              </a:effectLst>
              <a:latin typeface="Berlin Sans FB Demi" charset="0"/>
              <a:cs typeface="Arial Unicode MS" charset="0"/>
            </a:endParaRPr>
          </a:p>
          <a:p>
            <a:pPr eaLnBrk="1" hangingPunct="1">
              <a:spcBef>
                <a:spcPct val="50000"/>
              </a:spcBef>
              <a:defRPr/>
            </a:pPr>
            <a:r>
              <a:rPr lang="en-US" sz="4000" b="1" dirty="0">
                <a:solidFill>
                  <a:schemeClr val="bg1"/>
                </a:solidFill>
                <a:effectLst>
                  <a:glow rad="101600">
                    <a:schemeClr val="tx1"/>
                  </a:glow>
                </a:effectLst>
                <a:latin typeface="Berlin Sans FB Demi" charset="0"/>
                <a:cs typeface="Arial Unicode MS" charset="0"/>
              </a:rPr>
              <a:t>2.</a:t>
            </a:r>
            <a:r>
              <a:rPr lang="en-US" sz="4000" b="1" dirty="0">
                <a:solidFill>
                  <a:schemeClr val="bg1"/>
                </a:solidFill>
                <a:effectLst>
                  <a:glow rad="101600">
                    <a:schemeClr val="tx1"/>
                  </a:glow>
                </a:effectLst>
                <a:latin typeface="Berlin Sans FB Demi" charset="0"/>
                <a:cs typeface="Times New Roman" charset="0"/>
              </a:rPr>
              <a:t>   </a:t>
            </a:r>
            <a:r>
              <a:rPr lang="en-US" sz="4000" b="1" dirty="0">
                <a:solidFill>
                  <a:schemeClr val="bg1"/>
                </a:solidFill>
                <a:effectLst>
                  <a:glow rad="101600">
                    <a:schemeClr val="tx1"/>
                  </a:glow>
                </a:effectLst>
                <a:latin typeface="Berlin Sans FB Demi" charset="0"/>
                <a:cs typeface="Arial Unicode MS" charset="0"/>
              </a:rPr>
              <a:t>Circular reasoning:        			posits its conclusion</a:t>
            </a:r>
            <a:endParaRPr lang="en-US" sz="4000" dirty="0">
              <a:solidFill>
                <a:schemeClr val="bg1"/>
              </a:solidFill>
              <a:effectLst>
                <a:glow rad="101600">
                  <a:schemeClr val="tx1"/>
                </a:glow>
              </a:effectLst>
              <a:latin typeface="Berlin Sans FB Demi" charset="0"/>
              <a:cs typeface="Arial Unicode MS" charset="0"/>
            </a:endParaRPr>
          </a:p>
          <a:p>
            <a:pPr eaLnBrk="1" hangingPunct="1">
              <a:spcBef>
                <a:spcPct val="50000"/>
              </a:spcBef>
              <a:defRPr/>
            </a:pPr>
            <a:r>
              <a:rPr lang="en-US" sz="4000" b="1" i="1" dirty="0">
                <a:solidFill>
                  <a:schemeClr val="bg1"/>
                </a:solidFill>
                <a:effectLst>
                  <a:glow rad="101600">
                    <a:schemeClr val="tx1"/>
                  </a:glow>
                </a:effectLst>
                <a:latin typeface="Berlin Sans FB Demi" charset="0"/>
                <a:cs typeface="Arial Unicode MS" charset="0"/>
              </a:rPr>
              <a:t>	</a:t>
            </a:r>
            <a:r>
              <a:rPr lang="en-US" altLang="ja-JP" sz="4000" b="1" i="1" dirty="0">
                <a:solidFill>
                  <a:schemeClr val="bg1"/>
                </a:solidFill>
                <a:effectLst>
                  <a:glow rad="101600">
                    <a:schemeClr val="tx1"/>
                  </a:glow>
                </a:effectLst>
                <a:latin typeface="Berlin Sans FB Demi" charset="0"/>
                <a:cs typeface="Arial Unicode MS" charset="0"/>
              </a:rPr>
              <a:t>"</a:t>
            </a:r>
            <a:r>
              <a:rPr lang="en-US" sz="4000" b="1" i="1" dirty="0">
                <a:solidFill>
                  <a:schemeClr val="bg1"/>
                </a:solidFill>
                <a:effectLst>
                  <a:glow rad="101600">
                    <a:schemeClr val="tx1"/>
                  </a:glow>
                </a:effectLst>
                <a:latin typeface="Berlin Sans FB Demi" charset="0"/>
                <a:cs typeface="Arial Unicode MS" charset="0"/>
              </a:rPr>
              <a:t>There can be no such thing as supernatural revelation; therefore, the Bible is not a supernatural revelation.</a:t>
            </a:r>
            <a:r>
              <a:rPr lang="en-US" altLang="ja-JP" sz="4000" b="1" i="1" dirty="0">
                <a:solidFill>
                  <a:schemeClr val="bg1"/>
                </a:solidFill>
                <a:effectLst>
                  <a:glow rad="101600">
                    <a:schemeClr val="tx1"/>
                  </a:glow>
                </a:effectLst>
                <a:latin typeface="Berlin Sans FB Demi" charset="0"/>
                <a:cs typeface="Arial Unicode MS" charset="0"/>
              </a:rPr>
              <a:t>"</a:t>
            </a:r>
            <a:endParaRPr lang="en-US" sz="4000" dirty="0">
              <a:solidFill>
                <a:schemeClr val="bg1"/>
              </a:solidFill>
              <a:effectLst>
                <a:glow rad="101600">
                  <a:schemeClr val="tx1"/>
                </a:glow>
              </a:effectLst>
              <a:latin typeface="Berlin Sans FB Demi" charset="0"/>
              <a:cs typeface="Arial Unicode MS" charset="0"/>
            </a:endParaRPr>
          </a:p>
        </p:txBody>
      </p:sp>
      <p:sp>
        <p:nvSpPr>
          <p:cNvPr id="151555" name="TextBox 4"/>
          <p:cNvSpPr txBox="1">
            <a:spLocks noChangeArrowheads="1"/>
          </p:cNvSpPr>
          <p:nvPr/>
        </p:nvSpPr>
        <p:spPr bwMode="auto">
          <a:xfrm>
            <a:off x="8540750" y="71438"/>
            <a:ext cx="527050" cy="461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solidFill>
                  <a:srgbClr val="FFFFFF"/>
                </a:solidFill>
                <a:effectLst>
                  <a:glow rad="101600">
                    <a:schemeClr val="tx1"/>
                  </a:glow>
                </a:effectLst>
              </a:rPr>
              <a:t>57</a:t>
            </a:r>
          </a:p>
        </p:txBody>
      </p:sp>
      <p:sp>
        <p:nvSpPr>
          <p:cNvPr id="6" name="Title 5"/>
          <p:cNvSpPr>
            <a:spLocks noGrp="1"/>
          </p:cNvSpPr>
          <p:nvPr>
            <p:ph type="title" idx="4294967295"/>
          </p:nvPr>
        </p:nvSpPr>
        <p:spPr>
          <a:xfrm>
            <a:off x="1219200" y="76200"/>
            <a:ext cx="7162800" cy="1143000"/>
          </a:xfrm>
        </p:spPr>
        <p:txBody>
          <a:bodyPr/>
          <a:lstStyle/>
          <a:p>
            <a:pPr eaLnBrk="1" hangingPunct="1">
              <a:defRPr/>
            </a:pPr>
            <a:r>
              <a:rPr lang="en-US" sz="4000" b="1" u="sng">
                <a:solidFill>
                  <a:schemeClr val="bg1"/>
                </a:solidFill>
                <a:effectLst>
                  <a:glow rad="101600">
                    <a:schemeClr val="tx1"/>
                  </a:glow>
                  <a:outerShdw blurRad="38100" dist="38100" dir="2700000" algn="tl">
                    <a:srgbClr val="808080"/>
                  </a:outerShdw>
                </a:effectLst>
                <a:latin typeface="Berlin Sans FB Demi" charset="0"/>
                <a:ea typeface="ＭＳ Ｐゴシック" charset="0"/>
                <a:cs typeface="Arial Unicode MS" charset="0"/>
              </a:rPr>
              <a:t>Problems of the Documentary Hypothesis</a:t>
            </a:r>
            <a:endParaRPr lang="en-US">
              <a:effectLst>
                <a:glow rad="101600">
                  <a:schemeClr val="tx1"/>
                </a:glow>
                <a:outerShdw blurRad="38100" dist="38100" dir="2700000" algn="tl">
                  <a:srgbClr val="808080"/>
                </a:outerShdw>
              </a:effectLst>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Effect transition="in" filter="dissolve">
                                      <p:cBhvr>
                                        <p:cTn id="7" dur="500"/>
                                        <p:tgtEl>
                                          <p:spTgt spid="404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4483">
                                            <p:txEl>
                                              <p:pRg st="1" end="1"/>
                                            </p:txEl>
                                          </p:spTgt>
                                        </p:tgtEl>
                                        <p:attrNameLst>
                                          <p:attrName>style.visibility</p:attrName>
                                        </p:attrNameLst>
                                      </p:cBhvr>
                                      <p:to>
                                        <p:strVal val="visible"/>
                                      </p:to>
                                    </p:set>
                                    <p:animEffect transition="in" filter="dissolve">
                                      <p:cBhvr>
                                        <p:cTn id="12" dur="500"/>
                                        <p:tgtEl>
                                          <p:spTgt spid="404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4483">
                                            <p:txEl>
                                              <p:pRg st="2" end="2"/>
                                            </p:txEl>
                                          </p:spTgt>
                                        </p:tgtEl>
                                        <p:attrNameLst>
                                          <p:attrName>style.visibility</p:attrName>
                                        </p:attrNameLst>
                                      </p:cBhvr>
                                      <p:to>
                                        <p:strVal val="visible"/>
                                      </p:to>
                                    </p:set>
                                    <p:animEffect transition="in" filter="dissolve">
                                      <p:cBhvr>
                                        <p:cTn id="17" dur="500"/>
                                        <p:tgtEl>
                                          <p:spTgt spid="404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ChangeArrowheads="1"/>
          </p:cNvSpPr>
          <p:nvPr/>
        </p:nvSpPr>
        <p:spPr bwMode="auto">
          <a:xfrm>
            <a:off x="0" y="0"/>
            <a:ext cx="9144000" cy="6858000"/>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glow>
              </a:effectLst>
            </a:endParaRPr>
          </a:p>
        </p:txBody>
      </p:sp>
      <p:sp>
        <p:nvSpPr>
          <p:cNvPr id="405507" name="Text Box 3"/>
          <p:cNvSpPr txBox="1">
            <a:spLocks noChangeArrowheads="1"/>
          </p:cNvSpPr>
          <p:nvPr/>
        </p:nvSpPr>
        <p:spPr bwMode="auto">
          <a:xfrm>
            <a:off x="685800" y="1697038"/>
            <a:ext cx="7391400" cy="4537075"/>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3.</a:t>
            </a:r>
            <a:r>
              <a:rPr lang="en-US" sz="4000" b="1">
                <a:solidFill>
                  <a:schemeClr val="bg1"/>
                </a:solidFill>
                <a:effectLst>
                  <a:glow rad="101600">
                    <a:schemeClr val="tx1"/>
                  </a:glow>
                </a:effectLst>
                <a:latin typeface="Berlin Sans FB Demi" charset="0"/>
                <a:cs typeface="Times New Roman" charset="0"/>
              </a:rPr>
              <a:t>   </a:t>
            </a:r>
            <a:r>
              <a:rPr lang="en-US" sz="4000" b="1">
                <a:solidFill>
                  <a:schemeClr val="bg1"/>
                </a:solidFill>
                <a:effectLst>
                  <a:glow rad="101600">
                    <a:schemeClr val="tx1"/>
                  </a:glow>
                </a:effectLst>
                <a:latin typeface="Berlin Sans FB Demi" charset="0"/>
                <a:cs typeface="Arial Unicode MS" charset="0"/>
              </a:rPr>
              <a:t>Subjectivity in applying the theory results in conflicting explanations</a:t>
            </a:r>
            <a:endParaRPr lang="en-US" sz="4000">
              <a:solidFill>
                <a:schemeClr val="bg1"/>
              </a:solidFill>
              <a:effectLst>
                <a:glow rad="101600">
                  <a:schemeClr val="tx1"/>
                </a:glow>
              </a:effectLst>
              <a:latin typeface="Berlin Sans FB Demi" charset="0"/>
              <a:cs typeface="Arial Unicode MS" charset="0"/>
            </a:endParaRPr>
          </a:p>
          <a:p>
            <a:pPr eaLnBrk="1" hangingPunct="1">
              <a:spcBef>
                <a:spcPct val="50000"/>
              </a:spcBef>
              <a:defRPr/>
            </a:pPr>
            <a:r>
              <a:rPr lang="en-US" sz="4000" b="1">
                <a:solidFill>
                  <a:schemeClr val="bg1"/>
                </a:solidFill>
                <a:effectLst>
                  <a:glow rad="101600">
                    <a:schemeClr val="tx1"/>
                  </a:glow>
                </a:effectLst>
                <a:latin typeface="Berlin Sans FB Demi" charset="0"/>
                <a:cs typeface="Arial Unicode MS" charset="0"/>
              </a:rPr>
              <a:t>4.</a:t>
            </a:r>
            <a:r>
              <a:rPr lang="en-US" sz="4000" b="1">
                <a:solidFill>
                  <a:schemeClr val="bg1"/>
                </a:solidFill>
                <a:effectLst>
                  <a:glow rad="101600">
                    <a:schemeClr val="tx1"/>
                  </a:glow>
                </a:effectLst>
                <a:latin typeface="Berlin Sans FB Demi" charset="0"/>
                <a:cs typeface="Times New Roman" charset="0"/>
              </a:rPr>
              <a:t>   </a:t>
            </a:r>
            <a:r>
              <a:rPr lang="en-US" sz="4000" b="1">
                <a:solidFill>
                  <a:schemeClr val="bg1"/>
                </a:solidFill>
                <a:effectLst>
                  <a:glow rad="101600">
                    <a:schemeClr val="tx1"/>
                  </a:glow>
                </a:effectLst>
                <a:latin typeface="Berlin Sans FB Demi" charset="0"/>
                <a:cs typeface="Arial Unicode MS" charset="0"/>
              </a:rPr>
              <a:t>Ignores stylistic variation within an author</a:t>
            </a:r>
            <a:endParaRPr lang="en-US" sz="4000">
              <a:solidFill>
                <a:schemeClr val="bg1"/>
              </a:solidFill>
              <a:effectLst>
                <a:glow rad="101600">
                  <a:schemeClr val="tx1"/>
                </a:glow>
              </a:effectLst>
              <a:latin typeface="Berlin Sans FB Demi" charset="0"/>
              <a:cs typeface="Arial Unicode MS" charset="0"/>
            </a:endParaRPr>
          </a:p>
          <a:p>
            <a:pPr eaLnBrk="1" hangingPunct="1">
              <a:spcBef>
                <a:spcPct val="50000"/>
              </a:spcBef>
              <a:defRPr/>
            </a:pPr>
            <a:endParaRPr lang="en-US" sz="4000">
              <a:solidFill>
                <a:schemeClr val="bg1"/>
              </a:solidFill>
              <a:effectLst>
                <a:glow rad="101600">
                  <a:schemeClr val="tx1"/>
                </a:glow>
              </a:effectLst>
              <a:latin typeface="Berlin Sans FB Demi" charset="0"/>
            </a:endParaRPr>
          </a:p>
        </p:txBody>
      </p:sp>
      <p:sp>
        <p:nvSpPr>
          <p:cNvPr id="153603" name="TextBox 4"/>
          <p:cNvSpPr txBox="1">
            <a:spLocks noChangeArrowheads="1"/>
          </p:cNvSpPr>
          <p:nvPr/>
        </p:nvSpPr>
        <p:spPr bwMode="auto">
          <a:xfrm>
            <a:off x="8540750" y="71438"/>
            <a:ext cx="527050" cy="461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solidFill>
                  <a:srgbClr val="FFFFFF"/>
                </a:solidFill>
                <a:effectLst>
                  <a:glow rad="101600">
                    <a:schemeClr val="tx1"/>
                  </a:glow>
                </a:effectLst>
              </a:rPr>
              <a:t>57</a:t>
            </a:r>
          </a:p>
        </p:txBody>
      </p:sp>
      <p:sp>
        <p:nvSpPr>
          <p:cNvPr id="7" name="Title 6"/>
          <p:cNvSpPr>
            <a:spLocks noGrp="1"/>
          </p:cNvSpPr>
          <p:nvPr>
            <p:ph type="title" idx="4294967295"/>
          </p:nvPr>
        </p:nvSpPr>
        <p:spPr>
          <a:xfrm>
            <a:off x="1143000" y="76200"/>
            <a:ext cx="7315200" cy="1143000"/>
          </a:xfrm>
        </p:spPr>
        <p:txBody>
          <a:bodyPr/>
          <a:lstStyle/>
          <a:p>
            <a:pPr>
              <a:defRPr/>
            </a:pPr>
            <a:r>
              <a:rPr lang="en-US" sz="4000" b="1" u="sng">
                <a:solidFill>
                  <a:schemeClr val="bg1"/>
                </a:solidFill>
                <a:effectLst>
                  <a:glow rad="101600">
                    <a:schemeClr val="tx1"/>
                  </a:glow>
                  <a:outerShdw blurRad="38100" dist="38100" dir="2700000" algn="tl">
                    <a:srgbClr val="808080"/>
                  </a:outerShdw>
                </a:effectLst>
                <a:latin typeface="Berlin Sans FB Demi" charset="0"/>
                <a:ea typeface="ＭＳ Ｐゴシック" charset="0"/>
                <a:cs typeface="Arial Unicode MS" charset="0"/>
              </a:rPr>
              <a:t>Problems of the Documentary Hypothesis</a:t>
            </a:r>
            <a:r>
              <a:rPr lang="en-US">
                <a:effectLst>
                  <a:glow rad="101600">
                    <a:schemeClr val="tx1"/>
                  </a:glow>
                  <a:outerShdw blurRad="38100" dist="38100" dir="2700000" algn="tl">
                    <a:srgbClr val="FFFFFF"/>
                  </a:outerShdw>
                </a:effectLst>
                <a:latin typeface="Times New Roman" charset="0"/>
                <a:ea typeface="ＭＳ Ｐゴシック" charset="0"/>
                <a:cs typeface="ＭＳ Ｐゴシック" charset="0"/>
              </a:rPr>
              <a:t>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dissolve">
                                      <p:cBhvr>
                                        <p:cTn id="7" dur="500"/>
                                        <p:tgtEl>
                                          <p:spTgt spid="405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dissolve">
                                      <p:cBhvr>
                                        <p:cTn id="12" dur="500"/>
                                        <p:tgtEl>
                                          <p:spTgt spid="405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ChangeArrowheads="1"/>
          </p:cNvSpPr>
          <p:nvPr/>
        </p:nvSpPr>
        <p:spPr bwMode="auto">
          <a:xfrm>
            <a:off x="0" y="0"/>
            <a:ext cx="9144000" cy="6858000"/>
          </a:xfrm>
          <a:prstGeom prst="rect">
            <a:avLst/>
          </a:prstGeom>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glow>
              </a:effectLst>
            </a:endParaRPr>
          </a:p>
        </p:txBody>
      </p:sp>
      <p:sp>
        <p:nvSpPr>
          <p:cNvPr id="406531" name="Text Box 3"/>
          <p:cNvSpPr txBox="1">
            <a:spLocks noChangeArrowheads="1"/>
          </p:cNvSpPr>
          <p:nvPr/>
        </p:nvSpPr>
        <p:spPr bwMode="auto">
          <a:xfrm>
            <a:off x="228600" y="1312863"/>
            <a:ext cx="8839200" cy="4264025"/>
          </a:xfrm>
          <a:prstGeom prst="rect">
            <a:avLst/>
          </a:prstGeom>
          <a:noFill/>
          <a:ln w="9525">
            <a:noFill/>
            <a:miter lim="800000"/>
            <a:headEnd/>
            <a:tailEnd/>
          </a:ln>
          <a:effectLst/>
        </p:spPr>
        <p:txBody>
          <a:bodyPr>
            <a:spAutoFit/>
          </a:bodyPr>
          <a:lstStyle/>
          <a:p>
            <a:pPr marL="865188" indent="-865188" eaLnBrk="1" hangingPunct="1">
              <a:lnSpc>
                <a:spcPct val="90000"/>
              </a:lnSpc>
              <a:spcBef>
                <a:spcPct val="50000"/>
              </a:spcBef>
              <a:buFontTx/>
              <a:buAutoNum type="arabicPeriod"/>
              <a:defRPr/>
            </a:pPr>
            <a:r>
              <a:rPr lang="en-US" sz="3600" b="1">
                <a:solidFill>
                  <a:schemeClr val="bg1"/>
                </a:solidFill>
                <a:effectLst>
                  <a:glow rad="101600">
                    <a:schemeClr val="tx1"/>
                  </a:glow>
                </a:effectLst>
                <a:latin typeface="Berlin Sans FB Demi" pitchFamily="34" charset="0"/>
                <a:ea typeface="Arial Unicode MS" pitchFamily="-112" charset="0"/>
                <a:cs typeface="Arial Unicode MS" pitchFamily="-112" charset="0"/>
              </a:rPr>
              <a:t>The author of Genesis and Exodus shows a thorough acquaintance with Egypt.</a:t>
            </a:r>
            <a:endParaRPr lang="en-US" sz="2800" b="1">
              <a:solidFill>
                <a:schemeClr val="bg1"/>
              </a:solidFill>
              <a:effectLst>
                <a:glow rad="101600">
                  <a:schemeClr val="tx1"/>
                </a:glow>
              </a:effectLst>
              <a:latin typeface="Berlin Sans FB Demi" pitchFamily="34" charset="0"/>
              <a:ea typeface="Arial Unicode MS" pitchFamily="-112" charset="0"/>
              <a:cs typeface="Arial Unicode MS" pitchFamily="-112" charset="0"/>
            </a:endParaRPr>
          </a:p>
          <a:p>
            <a:pPr marL="865188" indent="-865188" eaLnBrk="1" hangingPunct="1">
              <a:lnSpc>
                <a:spcPct val="90000"/>
              </a:lnSpc>
              <a:spcBef>
                <a:spcPct val="50000"/>
              </a:spcBef>
              <a:buFontTx/>
              <a:buAutoNum type="arabicPeriod"/>
              <a:defRPr/>
            </a:pPr>
            <a:r>
              <a:rPr lang="en-US" sz="3600" b="1">
                <a:solidFill>
                  <a:schemeClr val="bg1"/>
                </a:solidFill>
                <a:effectLst>
                  <a:glow rad="101600">
                    <a:schemeClr val="tx1"/>
                  </a:glow>
                </a:effectLst>
                <a:latin typeface="Berlin Sans FB Demi" pitchFamily="34" charset="0"/>
                <a:ea typeface="Times New Roman" pitchFamily="-112" charset="0"/>
                <a:cs typeface="Times New Roman" pitchFamily="-112" charset="0"/>
              </a:rPr>
              <a:t>Eyewitness details are included in the exodus account.</a:t>
            </a:r>
            <a:r>
              <a:rPr lang="en-US" sz="3600">
                <a:solidFill>
                  <a:schemeClr val="bg1"/>
                </a:solidFill>
                <a:effectLst>
                  <a:glow rad="101600">
                    <a:schemeClr val="tx1"/>
                  </a:glow>
                </a:effectLst>
                <a:latin typeface="Berlin Sans FB Demi" pitchFamily="34" charset="0"/>
                <a:ea typeface="Arial Unicode MS" pitchFamily="-112" charset="0"/>
                <a:cs typeface="Arial Unicode MS" pitchFamily="-112" charset="0"/>
              </a:rPr>
              <a:t> </a:t>
            </a:r>
          </a:p>
          <a:p>
            <a:pPr marL="865188" indent="-865188" eaLnBrk="1" hangingPunct="1">
              <a:lnSpc>
                <a:spcPct val="90000"/>
              </a:lnSpc>
              <a:spcBef>
                <a:spcPct val="50000"/>
              </a:spcBef>
              <a:buFontTx/>
              <a:buAutoNum type="arabicPeriod"/>
              <a:defRPr/>
            </a:pPr>
            <a:r>
              <a:rPr lang="en-US" sz="3600" b="1">
                <a:solidFill>
                  <a:schemeClr val="bg1"/>
                </a:solidFill>
                <a:effectLst>
                  <a:glow rad="101600">
                    <a:schemeClr val="tx1"/>
                  </a:glow>
                </a:effectLst>
                <a:latin typeface="Berlin Sans FB Demi" pitchFamily="34" charset="0"/>
                <a:ea typeface="Times New Roman" pitchFamily="-112" charset="0"/>
                <a:cs typeface="Times New Roman" pitchFamily="-112" charset="0"/>
              </a:rPr>
              <a:t>There is a unity of arrangement underlying the entire Pentateuch.</a:t>
            </a:r>
            <a:r>
              <a:rPr lang="en-US" sz="3600">
                <a:solidFill>
                  <a:schemeClr val="bg1"/>
                </a:solidFill>
                <a:effectLst>
                  <a:glow rad="101600">
                    <a:schemeClr val="tx1"/>
                  </a:glow>
                </a:effectLst>
                <a:latin typeface="Berlin Sans FB Demi" pitchFamily="34" charset="0"/>
                <a:ea typeface="Arial Unicode MS" pitchFamily="-112" charset="0"/>
                <a:cs typeface="Arial Unicode MS" pitchFamily="-112" charset="0"/>
              </a:rPr>
              <a:t> </a:t>
            </a:r>
          </a:p>
        </p:txBody>
      </p:sp>
      <p:sp>
        <p:nvSpPr>
          <p:cNvPr id="406533" name="Text Box 5"/>
          <p:cNvSpPr txBox="1">
            <a:spLocks noChangeArrowheads="1"/>
          </p:cNvSpPr>
          <p:nvPr/>
        </p:nvSpPr>
        <p:spPr bwMode="auto">
          <a:xfrm>
            <a:off x="-228600" y="6248400"/>
            <a:ext cx="9296400" cy="473075"/>
          </a:xfrm>
          <a:prstGeom prst="rect">
            <a:avLst/>
          </a:prstGeom>
          <a:noFill/>
          <a:ln w="9525">
            <a:noFill/>
            <a:miter lim="800000"/>
            <a:headEnd/>
            <a:tailEnd/>
          </a:ln>
          <a:effectLst/>
        </p:spPr>
        <p:txBody>
          <a:bodyPr>
            <a:spAutoFit/>
          </a:bodyPr>
          <a:lstStyle/>
          <a:p>
            <a:pPr algn="r" eaLnBrk="1" hangingPunct="1">
              <a:spcBef>
                <a:spcPct val="50000"/>
              </a:spcBef>
              <a:defRPr/>
            </a:pPr>
            <a:r>
              <a:rPr lang="en-US" b="1" dirty="0">
                <a:solidFill>
                  <a:schemeClr val="bg1"/>
                </a:solidFill>
                <a:effectLst>
                  <a:glow rad="101600">
                    <a:schemeClr val="tx1"/>
                  </a:glow>
                </a:effectLst>
                <a:latin typeface="Berlin Sans FB Demi" pitchFamily="34" charset="0"/>
                <a:ea typeface="Times New Roman" pitchFamily="-112" charset="0"/>
                <a:cs typeface="Times New Roman" pitchFamily="-112" charset="0"/>
              </a:rPr>
              <a:t>Gleason Archer,</a:t>
            </a:r>
            <a:r>
              <a:rPr lang="en-US" b="1" i="1" dirty="0">
                <a:solidFill>
                  <a:schemeClr val="bg1"/>
                </a:solidFill>
                <a:effectLst>
                  <a:glow rad="101600">
                    <a:schemeClr val="tx1"/>
                  </a:glow>
                </a:effectLst>
                <a:latin typeface="Berlin Sans FB Demi" pitchFamily="34" charset="0"/>
                <a:ea typeface="Times New Roman" pitchFamily="-112" charset="0"/>
                <a:cs typeface="Times New Roman" pitchFamily="-112" charset="0"/>
              </a:rPr>
              <a:t> A Survey of Old Testament Introduction</a:t>
            </a:r>
            <a:r>
              <a:rPr lang="en-US" dirty="0">
                <a:solidFill>
                  <a:schemeClr val="bg1"/>
                </a:solidFill>
                <a:effectLst>
                  <a:glow rad="101600">
                    <a:schemeClr val="tx1"/>
                  </a:glow>
                </a:effectLst>
                <a:latin typeface="Berlin Sans FB Demi" pitchFamily="34" charset="0"/>
                <a:ea typeface="ＭＳ Ｐゴシック" pitchFamily="-112" charset="-128"/>
                <a:cs typeface="ＭＳ Ｐゴシック" pitchFamily="-112" charset="-128"/>
              </a:rPr>
              <a:t> </a:t>
            </a:r>
          </a:p>
        </p:txBody>
      </p:sp>
      <p:sp>
        <p:nvSpPr>
          <p:cNvPr id="155652" name="TextBox 5"/>
          <p:cNvSpPr txBox="1">
            <a:spLocks noChangeArrowheads="1"/>
          </p:cNvSpPr>
          <p:nvPr/>
        </p:nvSpPr>
        <p:spPr bwMode="auto">
          <a:xfrm>
            <a:off x="8540750" y="71438"/>
            <a:ext cx="527050" cy="461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solidFill>
                  <a:srgbClr val="FFFFFF"/>
                </a:solidFill>
                <a:effectLst>
                  <a:glow rad="101600">
                    <a:schemeClr val="tx1"/>
                  </a:glow>
                </a:effectLst>
              </a:rPr>
              <a:t>57</a:t>
            </a:r>
          </a:p>
        </p:txBody>
      </p:sp>
      <p:sp>
        <p:nvSpPr>
          <p:cNvPr id="7" name="Title 6"/>
          <p:cNvSpPr>
            <a:spLocks noGrp="1"/>
          </p:cNvSpPr>
          <p:nvPr>
            <p:ph type="title" idx="4294967295"/>
          </p:nvPr>
        </p:nvSpPr>
        <p:spPr>
          <a:xfrm>
            <a:off x="0" y="228600"/>
            <a:ext cx="9144000" cy="685800"/>
          </a:xfrm>
        </p:spPr>
        <p:txBody>
          <a:bodyPr/>
          <a:lstStyle/>
          <a:p>
            <a:pPr eaLnBrk="1" hangingPunct="1">
              <a:defRPr/>
            </a:pPr>
            <a:r>
              <a:rPr lang="en-US" sz="4000" b="1" u="sng">
                <a:solidFill>
                  <a:schemeClr val="bg1"/>
                </a:solidFill>
                <a:effectLst>
                  <a:glow rad="101600">
                    <a:schemeClr val="tx1"/>
                  </a:glow>
                  <a:outerShdw blurRad="38100" dist="38100" dir="2700000" algn="tl">
                    <a:srgbClr val="808080"/>
                  </a:outerShdw>
                </a:effectLst>
                <a:latin typeface="Berlin Sans FB Demi" charset="0"/>
                <a:ea typeface="ＭＳ Ｐゴシック" charset="0"/>
                <a:cs typeface="Times New Roman" charset="0"/>
              </a:rPr>
              <a:t>Evidence for Mosaic Authorship</a:t>
            </a:r>
            <a:endParaRPr lang="en-US">
              <a:effectLst>
                <a:glow rad="101600">
                  <a:schemeClr val="tx1"/>
                </a:glow>
                <a:outerShdw blurRad="38100" dist="38100" dir="2700000" algn="tl">
                  <a:srgbClr val="808080"/>
                </a:outerShdw>
              </a:effectLst>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Effect transition="in" filter="dissolve">
                                      <p:cBhvr>
                                        <p:cTn id="7" dur="500"/>
                                        <p:tgtEl>
                                          <p:spTgt spid="406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6531">
                                            <p:txEl>
                                              <p:pRg st="1" end="1"/>
                                            </p:txEl>
                                          </p:spTgt>
                                        </p:tgtEl>
                                        <p:attrNameLst>
                                          <p:attrName>style.visibility</p:attrName>
                                        </p:attrNameLst>
                                      </p:cBhvr>
                                      <p:to>
                                        <p:strVal val="visible"/>
                                      </p:to>
                                    </p:set>
                                    <p:animEffect transition="in" filter="dissolve">
                                      <p:cBhvr>
                                        <p:cTn id="12" dur="500"/>
                                        <p:tgtEl>
                                          <p:spTgt spid="406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6531">
                                            <p:txEl>
                                              <p:pRg st="2" end="2"/>
                                            </p:txEl>
                                          </p:spTgt>
                                        </p:tgtEl>
                                        <p:attrNameLst>
                                          <p:attrName>style.visibility</p:attrName>
                                        </p:attrNameLst>
                                      </p:cBhvr>
                                      <p:to>
                                        <p:strVal val="visible"/>
                                      </p:to>
                                    </p:set>
                                    <p:animEffect transition="in" filter="dissolve">
                                      <p:cBhvr>
                                        <p:cTn id="17" dur="500"/>
                                        <p:tgtEl>
                                          <p:spTgt spid="406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ChangeArrowheads="1"/>
          </p:cNvSpPr>
          <p:nvPr/>
        </p:nvSpPr>
        <p:spPr bwMode="auto">
          <a:xfrm>
            <a:off x="0" y="0"/>
            <a:ext cx="9144000" cy="6858000"/>
          </a:xfrm>
          <a:prstGeom prst="rect">
            <a:avLst/>
          </a:prstGeom>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alpha val="75000"/>
                  </a:schemeClr>
                </a:glow>
              </a:effectLst>
            </a:endParaRPr>
          </a:p>
        </p:txBody>
      </p:sp>
      <p:sp>
        <p:nvSpPr>
          <p:cNvPr id="407555" name="Text Box 3"/>
          <p:cNvSpPr txBox="1">
            <a:spLocks noChangeArrowheads="1"/>
          </p:cNvSpPr>
          <p:nvPr/>
        </p:nvSpPr>
        <p:spPr bwMode="auto">
          <a:xfrm>
            <a:off x="228600" y="1506538"/>
            <a:ext cx="8686800" cy="4378325"/>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50000"/>
              </a:spcBef>
              <a:buFontTx/>
              <a:buAutoNum type="arabicPeriod" startAt="4"/>
              <a:defRPr/>
            </a:pPr>
            <a:r>
              <a:rPr lang="en-US" sz="3600" b="1">
                <a:solidFill>
                  <a:schemeClr val="bg1"/>
                </a:solidFill>
                <a:effectLst>
                  <a:glow rad="101600">
                    <a:schemeClr val="tx1">
                      <a:alpha val="75000"/>
                    </a:schemeClr>
                  </a:glow>
                </a:effectLst>
                <a:latin typeface="Berlin Sans FB Demi" charset="0"/>
                <a:cs typeface="Arial Unicode MS" charset="0"/>
              </a:rPr>
              <a:t>The Pentateuch itself testifies to Moses as the author (Exodus 17:14; 24:4; Deut. 31:9).</a:t>
            </a:r>
            <a:endParaRPr lang="en-US" sz="3600">
              <a:solidFill>
                <a:schemeClr val="bg1"/>
              </a:solidFill>
              <a:effectLst>
                <a:glow rad="101600">
                  <a:schemeClr val="tx1">
                    <a:alpha val="75000"/>
                  </a:schemeClr>
                </a:glow>
              </a:effectLst>
              <a:latin typeface="Berlin Sans FB Demi" charset="0"/>
              <a:cs typeface="Arial Unicode MS" charset="0"/>
            </a:endParaRPr>
          </a:p>
          <a:p>
            <a:pPr eaLnBrk="1" hangingPunct="1">
              <a:lnSpc>
                <a:spcPct val="90000"/>
              </a:lnSpc>
              <a:spcBef>
                <a:spcPct val="50000"/>
              </a:spcBef>
              <a:buFontTx/>
              <a:buAutoNum type="arabicPeriod" startAt="4"/>
              <a:defRPr/>
            </a:pPr>
            <a:r>
              <a:rPr lang="en-US" sz="3600" b="1">
                <a:solidFill>
                  <a:schemeClr val="bg1"/>
                </a:solidFill>
                <a:effectLst>
                  <a:glow rad="101600">
                    <a:schemeClr val="tx1">
                      <a:alpha val="75000"/>
                    </a:schemeClr>
                  </a:glow>
                </a:effectLst>
                <a:latin typeface="Berlin Sans FB Demi" charset="0"/>
                <a:cs typeface="Arial Unicode MS" charset="0"/>
              </a:rPr>
              <a:t>Other OT books refer to Moses as the author (Josh. 1:7-8)</a:t>
            </a:r>
          </a:p>
          <a:p>
            <a:pPr eaLnBrk="1" hangingPunct="1">
              <a:spcBef>
                <a:spcPct val="50000"/>
              </a:spcBef>
              <a:buFontTx/>
              <a:buAutoNum type="arabicPeriod" startAt="4"/>
              <a:defRPr/>
            </a:pPr>
            <a:r>
              <a:rPr lang="en-US" sz="3600" b="1">
                <a:solidFill>
                  <a:schemeClr val="bg1"/>
                </a:solidFill>
                <a:effectLst>
                  <a:glow rad="101600">
                    <a:schemeClr val="tx1">
                      <a:alpha val="75000"/>
                    </a:schemeClr>
                  </a:glow>
                </a:effectLst>
                <a:latin typeface="Berlin Sans FB Demi" charset="0"/>
                <a:cs typeface="Arial Unicode MS" charset="0"/>
              </a:rPr>
              <a:t>The NT identifies Moses as the author (John 5:46-47; Rom. 10:5)</a:t>
            </a:r>
            <a:endParaRPr lang="en-US" sz="3600">
              <a:solidFill>
                <a:schemeClr val="bg1"/>
              </a:solidFill>
              <a:effectLst>
                <a:glow rad="101600">
                  <a:schemeClr val="tx1">
                    <a:alpha val="75000"/>
                  </a:schemeClr>
                </a:glow>
              </a:effectLst>
              <a:latin typeface="Berlin Sans FB Demi" charset="0"/>
              <a:cs typeface="Arial Unicode MS" charset="0"/>
            </a:endParaRPr>
          </a:p>
        </p:txBody>
      </p:sp>
      <p:sp>
        <p:nvSpPr>
          <p:cNvPr id="407556" name="Text Box 4"/>
          <p:cNvSpPr txBox="1">
            <a:spLocks noChangeArrowheads="1"/>
          </p:cNvSpPr>
          <p:nvPr/>
        </p:nvSpPr>
        <p:spPr bwMode="auto">
          <a:xfrm>
            <a:off x="-228600" y="6248400"/>
            <a:ext cx="9296400" cy="473075"/>
          </a:xfrm>
          <a:prstGeom prst="rect">
            <a:avLst/>
          </a:prstGeom>
          <a:noFill/>
          <a:ln w="9525">
            <a:noFill/>
            <a:miter lim="800000"/>
            <a:headEnd/>
            <a:tailEnd/>
          </a:ln>
          <a:effectLst/>
        </p:spPr>
        <p:txBody>
          <a:bodyPr>
            <a:spAutoFit/>
          </a:bodyPr>
          <a:lstStyle/>
          <a:p>
            <a:pPr algn="r" eaLnBrk="1" hangingPunct="1">
              <a:spcBef>
                <a:spcPct val="50000"/>
              </a:spcBef>
              <a:defRPr/>
            </a:pPr>
            <a:r>
              <a:rPr lang="en-US" b="1" dirty="0">
                <a:solidFill>
                  <a:schemeClr val="bg1"/>
                </a:solidFill>
                <a:effectLst>
                  <a:glow rad="101600">
                    <a:schemeClr val="tx1">
                      <a:alpha val="75000"/>
                    </a:schemeClr>
                  </a:glow>
                </a:effectLst>
                <a:latin typeface="Berlin Sans FB Demi" pitchFamily="34" charset="0"/>
                <a:ea typeface="Times New Roman" pitchFamily="-112" charset="0"/>
                <a:cs typeface="Times New Roman" pitchFamily="-112" charset="0"/>
              </a:rPr>
              <a:t>Gleason Archer, </a:t>
            </a:r>
            <a:r>
              <a:rPr lang="en-US" b="1" i="1" dirty="0">
                <a:solidFill>
                  <a:schemeClr val="bg1"/>
                </a:solidFill>
                <a:effectLst>
                  <a:glow rad="101600">
                    <a:schemeClr val="tx1">
                      <a:alpha val="75000"/>
                    </a:schemeClr>
                  </a:glow>
                </a:effectLst>
                <a:latin typeface="Berlin Sans FB Demi" pitchFamily="34" charset="0"/>
                <a:ea typeface="Times New Roman" pitchFamily="-112" charset="0"/>
                <a:cs typeface="Times New Roman" pitchFamily="-112" charset="0"/>
              </a:rPr>
              <a:t>A Survey of Old Testament Introduction</a:t>
            </a:r>
            <a:r>
              <a:rPr lang="en-US" dirty="0">
                <a:solidFill>
                  <a:schemeClr val="bg1"/>
                </a:solidFill>
                <a:effectLst>
                  <a:glow rad="101600">
                    <a:schemeClr val="tx1">
                      <a:alpha val="75000"/>
                    </a:schemeClr>
                  </a:glow>
                </a:effectLst>
                <a:latin typeface="Berlin Sans FB Demi" pitchFamily="34" charset="0"/>
                <a:ea typeface="ＭＳ Ｐゴシック" pitchFamily="-112" charset="-128"/>
                <a:cs typeface="ＭＳ Ｐゴシック" pitchFamily="-112" charset="-128"/>
              </a:rPr>
              <a:t> </a:t>
            </a:r>
          </a:p>
        </p:txBody>
      </p:sp>
      <p:sp>
        <p:nvSpPr>
          <p:cNvPr id="157700" name="TextBox 5"/>
          <p:cNvSpPr txBox="1">
            <a:spLocks noChangeArrowheads="1"/>
          </p:cNvSpPr>
          <p:nvPr/>
        </p:nvSpPr>
        <p:spPr bwMode="auto">
          <a:xfrm>
            <a:off x="8540750" y="71438"/>
            <a:ext cx="527050" cy="461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solidFill>
                  <a:srgbClr val="FFFFFF"/>
                </a:solidFill>
                <a:effectLst>
                  <a:glow rad="101600">
                    <a:schemeClr val="tx1">
                      <a:alpha val="75000"/>
                    </a:schemeClr>
                  </a:glow>
                </a:effectLst>
              </a:rPr>
              <a:t>57</a:t>
            </a:r>
          </a:p>
        </p:txBody>
      </p:sp>
      <p:sp>
        <p:nvSpPr>
          <p:cNvPr id="7" name="Title 6"/>
          <p:cNvSpPr>
            <a:spLocks noGrp="1"/>
          </p:cNvSpPr>
          <p:nvPr>
            <p:ph type="title" idx="4294967295"/>
          </p:nvPr>
        </p:nvSpPr>
        <p:spPr>
          <a:xfrm>
            <a:off x="0" y="152400"/>
            <a:ext cx="9144000" cy="914400"/>
          </a:xfrm>
        </p:spPr>
        <p:txBody>
          <a:bodyPr/>
          <a:lstStyle/>
          <a:p>
            <a:pPr>
              <a:defRPr/>
            </a:pPr>
            <a:r>
              <a:rPr lang="en-US" sz="4000" b="1" u="sng" kern="1200">
                <a:solidFill>
                  <a:schemeClr val="bg1"/>
                </a:solidFill>
                <a:effectLst>
                  <a:glow rad="101600">
                    <a:schemeClr val="tx1">
                      <a:alpha val="75000"/>
                    </a:schemeClr>
                  </a:glow>
                  <a:outerShdw blurRad="50800" dist="38100" algn="tr" rotWithShape="0">
                    <a:prstClr val="black">
                      <a:alpha val="40000"/>
                    </a:prstClr>
                  </a:outerShdw>
                </a:effectLst>
                <a:latin typeface="Berlin Sans FB Demi"/>
                <a:ea typeface="Times New Roman"/>
                <a:cs typeface="Times New Roman"/>
              </a:rPr>
              <a:t>Evidence for Mosaic Authorship</a:t>
            </a:r>
            <a:r>
              <a:rPr lang="en-US">
                <a:effectLst>
                  <a:glow rad="101600">
                    <a:schemeClr val="tx1">
                      <a:alpha val="75000"/>
                    </a:schemeClr>
                  </a:glow>
                </a:effectLst>
              </a:rPr>
              <a:t>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dissolve">
                                      <p:cBhvr>
                                        <p:cTn id="7" dur="500"/>
                                        <p:tgtEl>
                                          <p:spTgt spid="407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7555">
                                            <p:txEl>
                                              <p:pRg st="1" end="1"/>
                                            </p:txEl>
                                          </p:spTgt>
                                        </p:tgtEl>
                                        <p:attrNameLst>
                                          <p:attrName>style.visibility</p:attrName>
                                        </p:attrNameLst>
                                      </p:cBhvr>
                                      <p:to>
                                        <p:strVal val="visible"/>
                                      </p:to>
                                    </p:set>
                                    <p:animEffect transition="in" filter="dissolve">
                                      <p:cBhvr>
                                        <p:cTn id="12" dur="500"/>
                                        <p:tgtEl>
                                          <p:spTgt spid="407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7555">
                                            <p:txEl>
                                              <p:pRg st="2" end="2"/>
                                            </p:txEl>
                                          </p:spTgt>
                                        </p:tgtEl>
                                        <p:attrNameLst>
                                          <p:attrName>style.visibility</p:attrName>
                                        </p:attrNameLst>
                                      </p:cBhvr>
                                      <p:to>
                                        <p:strVal val="visible"/>
                                      </p:to>
                                    </p:set>
                                    <p:animEffect transition="in" filter="dissolve">
                                      <p:cBhvr>
                                        <p:cTn id="17" dur="500"/>
                                        <p:tgtEl>
                                          <p:spTgt spid="407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20483" name="Oval 3"/>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a:ea typeface="ＭＳ Ｐゴシック" pitchFamily="-112" charset="-128"/>
              <a:cs typeface="Arial"/>
            </a:endParaRPr>
          </a:p>
        </p:txBody>
      </p:sp>
      <p:sp>
        <p:nvSpPr>
          <p:cNvPr id="20484" name="Oval 4"/>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a:ea typeface="ＭＳ Ｐゴシック" pitchFamily="-112" charset="-128"/>
              <a:cs typeface="Arial"/>
            </a:endParaRPr>
          </a:p>
        </p:txBody>
      </p:sp>
      <p:sp>
        <p:nvSpPr>
          <p:cNvPr id="20485" name="Line 5"/>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86" name="Line 6"/>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87" name="Line 7"/>
          <p:cNvSpPr>
            <a:spLocks noChangeShapeType="1"/>
          </p:cNvSpPr>
          <p:nvPr/>
        </p:nvSpPr>
        <p:spPr bwMode="auto">
          <a:xfrm>
            <a:off x="3524250" y="3044825"/>
            <a:ext cx="0" cy="1219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88" name="Line 8"/>
          <p:cNvSpPr>
            <a:spLocks noChangeShapeType="1"/>
          </p:cNvSpPr>
          <p:nvPr/>
        </p:nvSpPr>
        <p:spPr bwMode="auto">
          <a:xfrm>
            <a:off x="4562475" y="2574925"/>
            <a:ext cx="0" cy="16891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89" name="Line 9"/>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90" name="Line 10"/>
          <p:cNvSpPr>
            <a:spLocks noChangeShapeType="1"/>
          </p:cNvSpPr>
          <p:nvPr/>
        </p:nvSpPr>
        <p:spPr bwMode="auto">
          <a:xfrm>
            <a:off x="6638925" y="3149600"/>
            <a:ext cx="0" cy="11144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20491" name="Line 11"/>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grpSp>
        <p:nvGrpSpPr>
          <p:cNvPr id="2" name="Group 12"/>
          <p:cNvGrpSpPr>
            <a:grpSpLocks/>
          </p:cNvGrpSpPr>
          <p:nvPr/>
        </p:nvGrpSpPr>
        <p:grpSpPr bwMode="auto">
          <a:xfrm>
            <a:off x="457200" y="3825875"/>
            <a:ext cx="8229600" cy="0"/>
            <a:chOff x="288" y="2208"/>
            <a:chExt cx="5184" cy="0"/>
          </a:xfrm>
        </p:grpSpPr>
        <p:sp>
          <p:nvSpPr>
            <p:cNvPr id="20493" name="Line 13"/>
            <p:cNvSpPr>
              <a:spLocks noChangeShapeType="1"/>
            </p:cNvSpPr>
            <p:nvPr/>
          </p:nvSpPr>
          <p:spPr bwMode="auto">
            <a:xfrm>
              <a:off x="1230" y="2208"/>
              <a:ext cx="3786" cy="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a:ea typeface="ＭＳ Ｐゴシック" pitchFamily="-112" charset="-128"/>
                <a:cs typeface="Arial"/>
              </a:endParaRPr>
            </a:p>
          </p:txBody>
        </p:sp>
        <p:sp>
          <p:nvSpPr>
            <p:cNvPr id="86053" name="Line 14"/>
            <p:cNvSpPr>
              <a:spLocks noChangeShapeType="1"/>
            </p:cNvSpPr>
            <p:nvPr/>
          </p:nvSpPr>
          <p:spPr bwMode="auto">
            <a:xfrm>
              <a:off x="288" y="2208"/>
              <a:ext cx="5184" cy="0"/>
            </a:xfrm>
            <a:prstGeom prst="line">
              <a:avLst/>
            </a:prstGeom>
            <a:noFill/>
            <a:ln w="76200">
              <a:solidFill>
                <a:srgbClr val="FF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15"/>
          <p:cNvGrpSpPr>
            <a:grpSpLocks/>
          </p:cNvGrpSpPr>
          <p:nvPr/>
        </p:nvGrpSpPr>
        <p:grpSpPr bwMode="auto">
          <a:xfrm>
            <a:off x="2286000" y="4435475"/>
            <a:ext cx="5581650" cy="1800225"/>
            <a:chOff x="1440" y="2794"/>
            <a:chExt cx="3516" cy="1134"/>
          </a:xfrm>
        </p:grpSpPr>
        <p:sp>
          <p:nvSpPr>
            <p:cNvPr id="20496" name="Text Box 16"/>
            <p:cNvSpPr txBox="1">
              <a:spLocks noChangeArrowheads="1"/>
            </p:cNvSpPr>
            <p:nvPr/>
          </p:nvSpPr>
          <p:spPr bwMode="auto">
            <a:xfrm>
              <a:off x="4044" y="2794"/>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chemeClr val="bg1"/>
                  </a:solidFill>
                  <a:latin typeface="Arial"/>
                  <a:ea typeface="ＭＳ Ｐゴシック" pitchFamily="-112" charset="-128"/>
                  <a:cs typeface="Arial"/>
                </a:rPr>
                <a:t>1000</a:t>
              </a:r>
            </a:p>
          </p:txBody>
        </p:sp>
        <p:sp>
          <p:nvSpPr>
            <p:cNvPr id="20497" name="Text Box 17"/>
            <p:cNvSpPr txBox="1">
              <a:spLocks noChangeArrowheads="1"/>
            </p:cNvSpPr>
            <p:nvPr/>
          </p:nvSpPr>
          <p:spPr bwMode="auto">
            <a:xfrm>
              <a:off x="4716" y="2794"/>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chemeClr val="bg1"/>
                  </a:solidFill>
                  <a:latin typeface="Arial"/>
                  <a:ea typeface="ＭＳ Ｐゴシック" pitchFamily="-112" charset="-128"/>
                  <a:cs typeface="Arial"/>
                </a:rPr>
                <a:t>2000</a:t>
              </a:r>
            </a:p>
          </p:txBody>
        </p:sp>
        <p:sp>
          <p:nvSpPr>
            <p:cNvPr id="20498" name="Text Box 18"/>
            <p:cNvSpPr txBox="1">
              <a:spLocks noChangeArrowheads="1"/>
            </p:cNvSpPr>
            <p:nvPr/>
          </p:nvSpPr>
          <p:spPr bwMode="auto">
            <a:xfrm>
              <a:off x="3420" y="2794"/>
              <a:ext cx="240" cy="32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chemeClr val="bg1"/>
                  </a:solidFill>
                  <a:latin typeface="Arial"/>
                  <a:ea typeface="ＭＳ Ｐゴシック" pitchFamily="-112" charset="-128"/>
                  <a:cs typeface="Arial"/>
                </a:rPr>
                <a:t>0</a:t>
              </a:r>
            </a:p>
          </p:txBody>
        </p:sp>
        <p:sp>
          <p:nvSpPr>
            <p:cNvPr id="20499" name="Text Box 19"/>
            <p:cNvSpPr txBox="1">
              <a:spLocks noChangeArrowheads="1"/>
            </p:cNvSpPr>
            <p:nvPr/>
          </p:nvSpPr>
          <p:spPr bwMode="auto">
            <a:xfrm>
              <a:off x="2748" y="2794"/>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chemeClr val="bg1"/>
                  </a:solidFill>
                  <a:latin typeface="Arial"/>
                  <a:ea typeface="ＭＳ Ｐゴシック" pitchFamily="-112" charset="-128"/>
                  <a:cs typeface="Arial"/>
                </a:rPr>
                <a:t>1000</a:t>
              </a:r>
            </a:p>
          </p:txBody>
        </p:sp>
        <p:sp>
          <p:nvSpPr>
            <p:cNvPr id="20500" name="Text Box 20"/>
            <p:cNvSpPr txBox="1">
              <a:spLocks noChangeArrowheads="1"/>
            </p:cNvSpPr>
            <p:nvPr/>
          </p:nvSpPr>
          <p:spPr bwMode="auto">
            <a:xfrm>
              <a:off x="2124" y="2794"/>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chemeClr val="bg1"/>
                  </a:solidFill>
                  <a:latin typeface="Arial"/>
                  <a:ea typeface="ＭＳ Ｐゴシック" pitchFamily="-112" charset="-128"/>
                  <a:cs typeface="Arial"/>
                </a:rPr>
                <a:t>2000</a:t>
              </a:r>
            </a:p>
          </p:txBody>
        </p:sp>
        <p:sp>
          <p:nvSpPr>
            <p:cNvPr id="20501" name="Text Box 21"/>
            <p:cNvSpPr txBox="1">
              <a:spLocks noChangeArrowheads="1"/>
            </p:cNvSpPr>
            <p:nvPr/>
          </p:nvSpPr>
          <p:spPr bwMode="auto">
            <a:xfrm>
              <a:off x="1440" y="2794"/>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chemeClr val="bg1"/>
                  </a:solidFill>
                  <a:latin typeface="Arial"/>
                  <a:ea typeface="ＭＳ Ｐゴシック" pitchFamily="-112" charset="-128"/>
                  <a:cs typeface="Arial"/>
                </a:rPr>
                <a:t>3000</a:t>
              </a:r>
            </a:p>
          </p:txBody>
        </p:sp>
      </p:grpSp>
      <p:sp>
        <p:nvSpPr>
          <p:cNvPr id="20502" name="Text Box 22"/>
          <p:cNvSpPr txBox="1">
            <a:spLocks noChangeArrowheads="1"/>
          </p:cNvSpPr>
          <p:nvPr/>
        </p:nvSpPr>
        <p:spPr bwMode="auto">
          <a:xfrm>
            <a:off x="381000" y="27432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chemeClr val="bg1"/>
                </a:solidFill>
                <a:latin typeface="Arial"/>
                <a:ea typeface="ＭＳ Ｐゴシック" pitchFamily="-112" charset="-128"/>
                <a:cs typeface="Arial"/>
              </a:rPr>
              <a:t>Flood</a:t>
            </a:r>
          </a:p>
        </p:txBody>
      </p:sp>
      <p:sp>
        <p:nvSpPr>
          <p:cNvPr id="20503" name="Text Box 23"/>
          <p:cNvSpPr txBox="1">
            <a:spLocks noChangeArrowheads="1"/>
          </p:cNvSpPr>
          <p:nvPr/>
        </p:nvSpPr>
        <p:spPr bwMode="auto">
          <a:xfrm>
            <a:off x="-609600" y="1387475"/>
            <a:ext cx="3276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rgbClr val="FF9933"/>
                </a:solidFill>
                <a:latin typeface="Arial"/>
                <a:ea typeface="ＭＳ Ｐゴシック" pitchFamily="-112" charset="-128"/>
                <a:cs typeface="Arial"/>
              </a:rPr>
              <a:t>Creation</a:t>
            </a:r>
          </a:p>
        </p:txBody>
      </p:sp>
      <p:sp>
        <p:nvSpPr>
          <p:cNvPr id="20504" name="Text Box 24"/>
          <p:cNvSpPr txBox="1">
            <a:spLocks noChangeArrowheads="1"/>
          </p:cNvSpPr>
          <p:nvPr/>
        </p:nvSpPr>
        <p:spPr bwMode="auto">
          <a:xfrm>
            <a:off x="2362200" y="2438400"/>
            <a:ext cx="23622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chemeClr val="bg1"/>
                </a:solidFill>
                <a:latin typeface="Arial"/>
                <a:ea typeface="ＭＳ Ｐゴシック" pitchFamily="-112" charset="-128"/>
                <a:cs typeface="Arial"/>
              </a:rPr>
              <a:t>Abraham</a:t>
            </a:r>
          </a:p>
        </p:txBody>
      </p:sp>
      <p:sp>
        <p:nvSpPr>
          <p:cNvPr id="20505" name="Text Box 25"/>
          <p:cNvSpPr txBox="1">
            <a:spLocks noChangeArrowheads="1"/>
          </p:cNvSpPr>
          <p:nvPr/>
        </p:nvSpPr>
        <p:spPr bwMode="auto">
          <a:xfrm>
            <a:off x="3467100" y="1981200"/>
            <a:ext cx="22098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chemeClr val="bg1"/>
                </a:solidFill>
                <a:latin typeface="Arial"/>
                <a:ea typeface="ＭＳ Ｐゴシック" pitchFamily="-112" charset="-128"/>
                <a:cs typeface="Arial"/>
              </a:rPr>
              <a:t>David</a:t>
            </a:r>
          </a:p>
        </p:txBody>
      </p:sp>
      <p:sp>
        <p:nvSpPr>
          <p:cNvPr id="20506" name="Text Box 26"/>
          <p:cNvSpPr txBox="1">
            <a:spLocks noChangeArrowheads="1"/>
          </p:cNvSpPr>
          <p:nvPr/>
        </p:nvSpPr>
        <p:spPr bwMode="auto">
          <a:xfrm>
            <a:off x="4572000" y="1568450"/>
            <a:ext cx="2057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chemeClr val="bg1"/>
                </a:solidFill>
                <a:latin typeface="Arial"/>
                <a:ea typeface="ＭＳ Ｐゴシック" pitchFamily="-112" charset="-128"/>
                <a:cs typeface="Arial"/>
              </a:rPr>
              <a:t>Jesus</a:t>
            </a:r>
          </a:p>
        </p:txBody>
      </p:sp>
      <p:sp>
        <p:nvSpPr>
          <p:cNvPr id="20507" name="Text Box 27"/>
          <p:cNvSpPr txBox="1">
            <a:spLocks noChangeArrowheads="1"/>
          </p:cNvSpPr>
          <p:nvPr/>
        </p:nvSpPr>
        <p:spPr bwMode="auto">
          <a:xfrm>
            <a:off x="6781800" y="2667000"/>
            <a:ext cx="1752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chemeClr val="bg1"/>
                </a:solidFill>
                <a:latin typeface="Arial"/>
                <a:ea typeface="ＭＳ Ｐゴシック" pitchFamily="-112" charset="-128"/>
                <a:cs typeface="Arial"/>
              </a:rPr>
              <a:t>Today</a:t>
            </a:r>
          </a:p>
        </p:txBody>
      </p:sp>
      <p:sp>
        <p:nvSpPr>
          <p:cNvPr id="20508" name="Text Box 28"/>
          <p:cNvSpPr txBox="1">
            <a:spLocks noChangeArrowheads="1"/>
          </p:cNvSpPr>
          <p:nvPr/>
        </p:nvSpPr>
        <p:spPr bwMode="auto">
          <a:xfrm>
            <a:off x="6705600" y="838200"/>
            <a:ext cx="2438400" cy="11906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en-US" sz="3600" b="1">
                <a:solidFill>
                  <a:srgbClr val="FF9933"/>
                </a:solidFill>
                <a:latin typeface="Arial"/>
                <a:ea typeface="ＭＳ Ｐゴシック" pitchFamily="-112" charset="-128"/>
                <a:cs typeface="Arial"/>
              </a:rPr>
              <a:t>New  Creation</a:t>
            </a:r>
          </a:p>
        </p:txBody>
      </p:sp>
      <p:grpSp>
        <p:nvGrpSpPr>
          <p:cNvPr id="4" name="Group 29"/>
          <p:cNvGrpSpPr>
            <a:grpSpLocks/>
          </p:cNvGrpSpPr>
          <p:nvPr/>
        </p:nvGrpSpPr>
        <p:grpSpPr bwMode="auto">
          <a:xfrm>
            <a:off x="5715000" y="3429000"/>
            <a:ext cx="1828800" cy="762000"/>
            <a:chOff x="3648" y="1824"/>
            <a:chExt cx="1152" cy="480"/>
          </a:xfrm>
        </p:grpSpPr>
        <p:sp>
          <p:nvSpPr>
            <p:cNvPr id="20510" name="Oval 30"/>
            <p:cNvSpPr>
              <a:spLocks noChangeArrowheads="1"/>
            </p:cNvSpPr>
            <p:nvPr/>
          </p:nvSpPr>
          <p:spPr bwMode="auto">
            <a:xfrm>
              <a:off x="3648" y="1824"/>
              <a:ext cx="1152" cy="480"/>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a:latin typeface="Arial"/>
                <a:ea typeface="ＭＳ Ｐゴシック" pitchFamily="-112" charset="-128"/>
                <a:cs typeface="Arial"/>
              </a:endParaRPr>
            </a:p>
          </p:txBody>
        </p:sp>
        <p:sp>
          <p:nvSpPr>
            <p:cNvPr id="20511" name="Text Box 31"/>
            <p:cNvSpPr txBox="1">
              <a:spLocks noChangeArrowheads="1"/>
            </p:cNvSpPr>
            <p:nvPr/>
          </p:nvSpPr>
          <p:spPr bwMode="auto">
            <a:xfrm>
              <a:off x="3720" y="1872"/>
              <a:ext cx="1008"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chemeClr val="bg1"/>
                  </a:solidFill>
                  <a:latin typeface="Arial"/>
                  <a:ea typeface="ＭＳ Ｐゴシック" pitchFamily="-112" charset="-128"/>
                  <a:cs typeface="Arial"/>
                </a:rPr>
                <a:t>Church</a:t>
              </a:r>
            </a:p>
          </p:txBody>
        </p:sp>
      </p:grpSp>
      <p:grpSp>
        <p:nvGrpSpPr>
          <p:cNvPr id="5" name="Group 32"/>
          <p:cNvGrpSpPr>
            <a:grpSpLocks/>
          </p:cNvGrpSpPr>
          <p:nvPr/>
        </p:nvGrpSpPr>
        <p:grpSpPr bwMode="auto">
          <a:xfrm>
            <a:off x="4491038" y="3200400"/>
            <a:ext cx="1219200" cy="609600"/>
            <a:chOff x="2829" y="2016"/>
            <a:chExt cx="768" cy="384"/>
          </a:xfrm>
        </p:grpSpPr>
        <p:sp>
          <p:nvSpPr>
            <p:cNvPr id="20513" name="Oval 33"/>
            <p:cNvSpPr>
              <a:spLocks noChangeArrowheads="1"/>
            </p:cNvSpPr>
            <p:nvPr/>
          </p:nvSpPr>
          <p:spPr bwMode="auto">
            <a:xfrm>
              <a:off x="2850" y="2016"/>
              <a:ext cx="726" cy="384"/>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a:latin typeface="Arial"/>
                <a:ea typeface="ＭＳ Ｐゴシック" pitchFamily="-112" charset="-128"/>
                <a:cs typeface="Arial"/>
              </a:endParaRPr>
            </a:p>
          </p:txBody>
        </p:sp>
        <p:sp>
          <p:nvSpPr>
            <p:cNvPr id="20514" name="Text Box 34"/>
            <p:cNvSpPr txBox="1">
              <a:spLocks noChangeArrowheads="1"/>
            </p:cNvSpPr>
            <p:nvPr/>
          </p:nvSpPr>
          <p:spPr bwMode="auto">
            <a:xfrm>
              <a:off x="2829" y="2016"/>
              <a:ext cx="768"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2800" b="1" dirty="0">
                  <a:solidFill>
                    <a:schemeClr val="bg1"/>
                  </a:solidFill>
                  <a:latin typeface="Arial"/>
                  <a:ea typeface="ＭＳ Ｐゴシック" pitchFamily="-112" charset="-128"/>
                  <a:cs typeface="Arial"/>
                </a:rPr>
                <a:t>Kings</a:t>
              </a:r>
            </a:p>
          </p:txBody>
        </p:sp>
      </p:grpSp>
      <p:grpSp>
        <p:nvGrpSpPr>
          <p:cNvPr id="6" name="Group 35"/>
          <p:cNvGrpSpPr>
            <a:grpSpLocks/>
          </p:cNvGrpSpPr>
          <p:nvPr/>
        </p:nvGrpSpPr>
        <p:grpSpPr bwMode="auto">
          <a:xfrm>
            <a:off x="3352800" y="3810000"/>
            <a:ext cx="1371600" cy="609600"/>
            <a:chOff x="2112" y="2400"/>
            <a:chExt cx="864" cy="384"/>
          </a:xfrm>
        </p:grpSpPr>
        <p:sp>
          <p:nvSpPr>
            <p:cNvPr id="20516" name="Oval 36"/>
            <p:cNvSpPr>
              <a:spLocks noChangeArrowheads="1"/>
            </p:cNvSpPr>
            <p:nvPr/>
          </p:nvSpPr>
          <p:spPr bwMode="auto">
            <a:xfrm>
              <a:off x="2181" y="2400"/>
              <a:ext cx="726" cy="384"/>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a:latin typeface="Arial"/>
                <a:ea typeface="ＭＳ Ｐゴシック" pitchFamily="-112" charset="-128"/>
                <a:cs typeface="Arial"/>
              </a:endParaRPr>
            </a:p>
          </p:txBody>
        </p:sp>
        <p:sp>
          <p:nvSpPr>
            <p:cNvPr id="20517" name="Text Box 37"/>
            <p:cNvSpPr txBox="1">
              <a:spLocks noChangeArrowheads="1"/>
            </p:cNvSpPr>
            <p:nvPr/>
          </p:nvSpPr>
          <p:spPr bwMode="auto">
            <a:xfrm>
              <a:off x="2112" y="2420"/>
              <a:ext cx="864"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2800" b="1" dirty="0">
                  <a:solidFill>
                    <a:schemeClr val="bg1"/>
                  </a:solidFill>
                  <a:latin typeface="Arial"/>
                  <a:ea typeface="ＭＳ Ｐゴシック" pitchFamily="-112" charset="-128"/>
                  <a:cs typeface="Arial"/>
                </a:rPr>
                <a:t>Tribes</a:t>
              </a:r>
            </a:p>
          </p:txBody>
        </p:sp>
      </p:grpSp>
      <p:sp>
        <p:nvSpPr>
          <p:cNvPr id="20519" name="Rectangle 39"/>
          <p:cNvSpPr>
            <a:spLocks noGrp="1" noChangeArrowheads="1"/>
          </p:cNvSpPr>
          <p:nvPr>
            <p:ph type="title" idx="4294967295"/>
          </p:nvPr>
        </p:nvSpPr>
        <p:spPr>
          <a:xfrm>
            <a:off x="685800" y="228600"/>
            <a:ext cx="7772400" cy="914400"/>
          </a:xfrm>
          <a:effectLst>
            <a:outerShdw blurRad="63500" dist="35921" dir="2700000" algn="ctr" rotWithShape="0">
              <a:schemeClr val="tx2">
                <a:alpha val="74998"/>
              </a:schemeClr>
            </a:outerShdw>
          </a:effectLst>
        </p:spPr>
        <p:txBody>
          <a:bodyPr/>
          <a:lstStyle/>
          <a:p>
            <a:pPr eaLnBrk="1" hangingPunct="1">
              <a:defRPr/>
            </a:pPr>
            <a:r>
              <a:rPr lang="en-US">
                <a:solidFill>
                  <a:srgbClr val="FAFE1E"/>
                </a:solidFill>
                <a:latin typeface="Arial"/>
                <a:ea typeface="ＭＳ Ｐゴシック" charset="0"/>
                <a:cs typeface="Arial"/>
              </a:rPr>
              <a:t>A Timeline of History</a:t>
            </a:r>
            <a:endParaRPr lang="en-US">
              <a:latin typeface="Arial"/>
              <a:ea typeface="ＭＳ Ｐゴシック" charset="0"/>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03"/>
                                        </p:tgtEl>
                                        <p:attrNameLst>
                                          <p:attrName>style.visibility</p:attrName>
                                        </p:attrNameLst>
                                      </p:cBhvr>
                                      <p:to>
                                        <p:strVal val="visible"/>
                                      </p:to>
                                    </p:set>
                                    <p:animEffect transition="in" filter="dissolve">
                                      <p:cBhvr>
                                        <p:cTn id="7" dur="500"/>
                                        <p:tgtEl>
                                          <p:spTgt spid="20503"/>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20508"/>
                                        </p:tgtEl>
                                        <p:attrNameLst>
                                          <p:attrName>style.visibility</p:attrName>
                                        </p:attrNameLst>
                                      </p:cBhvr>
                                      <p:to>
                                        <p:strVal val="visible"/>
                                      </p:to>
                                    </p:set>
                                    <p:animEffect transition="in" filter="dissolve">
                                      <p:cBhvr>
                                        <p:cTn id="11" dur="500"/>
                                        <p:tgtEl>
                                          <p:spTgt spid="20508"/>
                                        </p:tgtEl>
                                      </p:cBhvr>
                                    </p:animEffect>
                                  </p:childTnLst>
                                </p:cTn>
                              </p:par>
                            </p:childTnLst>
                          </p:cTn>
                        </p:par>
                        <p:par>
                          <p:cTn id="12" fill="hold" nodeType="afterGroup">
                            <p:stCondLst>
                              <p:cond delay="3000"/>
                            </p:stCondLst>
                            <p:childTnLst>
                              <p:par>
                                <p:cTn id="13" presetID="22" presetClass="entr" presetSubtype="8" fill="hold" nodeType="afterEffect">
                                  <p:stCondLst>
                                    <p:cond delay="3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6500"/>
                            </p:stCondLst>
                            <p:childTnLst>
                              <p:par>
                                <p:cTn id="17" presetID="9" presetClass="entr" presetSubtype="0" fill="hold" nodeType="afterEffect">
                                  <p:stCondLst>
                                    <p:cond delay="400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nodeType="afterGroup">
                            <p:stCondLst>
                              <p:cond delay="11000"/>
                            </p:stCondLst>
                            <p:childTnLst>
                              <p:par>
                                <p:cTn id="21" presetID="17" presetClass="entr" presetSubtype="4" fill="hold" nodeType="afterEffect">
                                  <p:stCondLst>
                                    <p:cond delay="3000"/>
                                  </p:stCondLst>
                                  <p:childTnLst>
                                    <p:set>
                                      <p:cBhvr>
                                        <p:cTn id="22" dur="1" fill="hold">
                                          <p:stCondLst>
                                            <p:cond delay="0"/>
                                          </p:stCondLst>
                                        </p:cTn>
                                        <p:tgtEl>
                                          <p:spTgt spid="20485"/>
                                        </p:tgtEl>
                                        <p:attrNameLst>
                                          <p:attrName>style.visibility</p:attrName>
                                        </p:attrNameLst>
                                      </p:cBhvr>
                                      <p:to>
                                        <p:strVal val="visible"/>
                                      </p:to>
                                    </p:set>
                                    <p:anim calcmode="lin" valueType="num">
                                      <p:cBhvr>
                                        <p:cTn id="23" dur="500" fill="hold"/>
                                        <p:tgtEl>
                                          <p:spTgt spid="20485"/>
                                        </p:tgtEl>
                                        <p:attrNameLst>
                                          <p:attrName>ppt_x</p:attrName>
                                        </p:attrNameLst>
                                      </p:cBhvr>
                                      <p:tavLst>
                                        <p:tav tm="0">
                                          <p:val>
                                            <p:strVal val="#ppt_x"/>
                                          </p:val>
                                        </p:tav>
                                        <p:tav tm="100000">
                                          <p:val>
                                            <p:strVal val="#ppt_x"/>
                                          </p:val>
                                        </p:tav>
                                      </p:tavLst>
                                    </p:anim>
                                    <p:anim calcmode="lin" valueType="num">
                                      <p:cBhvr>
                                        <p:cTn id="24" dur="500" fill="hold"/>
                                        <p:tgtEl>
                                          <p:spTgt spid="20485"/>
                                        </p:tgtEl>
                                        <p:attrNameLst>
                                          <p:attrName>ppt_y</p:attrName>
                                        </p:attrNameLst>
                                      </p:cBhvr>
                                      <p:tavLst>
                                        <p:tav tm="0">
                                          <p:val>
                                            <p:strVal val="#ppt_y+#ppt_h/2"/>
                                          </p:val>
                                        </p:tav>
                                        <p:tav tm="100000">
                                          <p:val>
                                            <p:strVal val="#ppt_y"/>
                                          </p:val>
                                        </p:tav>
                                      </p:tavLst>
                                    </p:anim>
                                    <p:anim calcmode="lin" valueType="num">
                                      <p:cBhvr>
                                        <p:cTn id="25" dur="500" fill="hold"/>
                                        <p:tgtEl>
                                          <p:spTgt spid="20485"/>
                                        </p:tgtEl>
                                        <p:attrNameLst>
                                          <p:attrName>ppt_w</p:attrName>
                                        </p:attrNameLst>
                                      </p:cBhvr>
                                      <p:tavLst>
                                        <p:tav tm="0">
                                          <p:val>
                                            <p:strVal val="#ppt_w"/>
                                          </p:val>
                                        </p:tav>
                                        <p:tav tm="100000">
                                          <p:val>
                                            <p:strVal val="#ppt_w"/>
                                          </p:val>
                                        </p:tav>
                                      </p:tavLst>
                                    </p:anim>
                                    <p:anim calcmode="lin" valueType="num">
                                      <p:cBhvr>
                                        <p:cTn id="26" dur="500" fill="hold"/>
                                        <p:tgtEl>
                                          <p:spTgt spid="20485"/>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4500"/>
                            </p:stCondLst>
                            <p:childTnLst>
                              <p:par>
                                <p:cTn id="28" presetID="9" presetClass="entr" presetSubtype="0" fill="hold" grpId="0" nodeType="afterEffect">
                                  <p:stCondLst>
                                    <p:cond delay="1000"/>
                                  </p:stCondLst>
                                  <p:childTnLst>
                                    <p:set>
                                      <p:cBhvr>
                                        <p:cTn id="29" dur="1" fill="hold">
                                          <p:stCondLst>
                                            <p:cond delay="0"/>
                                          </p:stCondLst>
                                        </p:cTn>
                                        <p:tgtEl>
                                          <p:spTgt spid="20502"/>
                                        </p:tgtEl>
                                        <p:attrNameLst>
                                          <p:attrName>style.visibility</p:attrName>
                                        </p:attrNameLst>
                                      </p:cBhvr>
                                      <p:to>
                                        <p:strVal val="visible"/>
                                      </p:to>
                                    </p:set>
                                    <p:animEffect transition="in" filter="dissolve">
                                      <p:cBhvr>
                                        <p:cTn id="30" dur="500"/>
                                        <p:tgtEl>
                                          <p:spTgt spid="20502"/>
                                        </p:tgtEl>
                                      </p:cBhvr>
                                    </p:animEffect>
                                  </p:childTnLst>
                                </p:cTn>
                              </p:par>
                            </p:childTnLst>
                          </p:cTn>
                        </p:par>
                        <p:par>
                          <p:cTn id="31" fill="hold" nodeType="afterGroup">
                            <p:stCondLst>
                              <p:cond delay="16000"/>
                            </p:stCondLst>
                            <p:childTnLst>
                              <p:par>
                                <p:cTn id="32" presetID="17" presetClass="entr" presetSubtype="4" fill="hold" nodeType="afterEffect">
                                  <p:stCondLst>
                                    <p:cond delay="2000"/>
                                  </p:stCondLst>
                                  <p:childTnLst>
                                    <p:set>
                                      <p:cBhvr>
                                        <p:cTn id="33" dur="1" fill="hold">
                                          <p:stCondLst>
                                            <p:cond delay="0"/>
                                          </p:stCondLst>
                                        </p:cTn>
                                        <p:tgtEl>
                                          <p:spTgt spid="20486"/>
                                        </p:tgtEl>
                                        <p:attrNameLst>
                                          <p:attrName>style.visibility</p:attrName>
                                        </p:attrNameLst>
                                      </p:cBhvr>
                                      <p:to>
                                        <p:strVal val="visible"/>
                                      </p:to>
                                    </p:set>
                                    <p:anim calcmode="lin" valueType="num">
                                      <p:cBhvr>
                                        <p:cTn id="34" dur="500" fill="hold"/>
                                        <p:tgtEl>
                                          <p:spTgt spid="20486"/>
                                        </p:tgtEl>
                                        <p:attrNameLst>
                                          <p:attrName>ppt_x</p:attrName>
                                        </p:attrNameLst>
                                      </p:cBhvr>
                                      <p:tavLst>
                                        <p:tav tm="0">
                                          <p:val>
                                            <p:strVal val="#ppt_x"/>
                                          </p:val>
                                        </p:tav>
                                        <p:tav tm="100000">
                                          <p:val>
                                            <p:strVal val="#ppt_x"/>
                                          </p:val>
                                        </p:tav>
                                      </p:tavLst>
                                    </p:anim>
                                    <p:anim calcmode="lin" valueType="num">
                                      <p:cBhvr>
                                        <p:cTn id="35" dur="500" fill="hold"/>
                                        <p:tgtEl>
                                          <p:spTgt spid="20486"/>
                                        </p:tgtEl>
                                        <p:attrNameLst>
                                          <p:attrName>ppt_y</p:attrName>
                                        </p:attrNameLst>
                                      </p:cBhvr>
                                      <p:tavLst>
                                        <p:tav tm="0">
                                          <p:val>
                                            <p:strVal val="#ppt_y+#ppt_h/2"/>
                                          </p:val>
                                        </p:tav>
                                        <p:tav tm="100000">
                                          <p:val>
                                            <p:strVal val="#ppt_y"/>
                                          </p:val>
                                        </p:tav>
                                      </p:tavLst>
                                    </p:anim>
                                    <p:anim calcmode="lin" valueType="num">
                                      <p:cBhvr>
                                        <p:cTn id="36" dur="500" fill="hold"/>
                                        <p:tgtEl>
                                          <p:spTgt spid="20486"/>
                                        </p:tgtEl>
                                        <p:attrNameLst>
                                          <p:attrName>ppt_w</p:attrName>
                                        </p:attrNameLst>
                                      </p:cBhvr>
                                      <p:tavLst>
                                        <p:tav tm="0">
                                          <p:val>
                                            <p:strVal val="#ppt_w"/>
                                          </p:val>
                                        </p:tav>
                                        <p:tav tm="100000">
                                          <p:val>
                                            <p:strVal val="#ppt_w"/>
                                          </p:val>
                                        </p:tav>
                                      </p:tavLst>
                                    </p:anim>
                                    <p:anim calcmode="lin" valueType="num">
                                      <p:cBhvr>
                                        <p:cTn id="37" dur="500" fill="hold"/>
                                        <p:tgtEl>
                                          <p:spTgt spid="20486"/>
                                        </p:tgtEl>
                                        <p:attrNameLst>
                                          <p:attrName>ppt_h</p:attrName>
                                        </p:attrNameLst>
                                      </p:cBhvr>
                                      <p:tavLst>
                                        <p:tav tm="0">
                                          <p:val>
                                            <p:fltVal val="0"/>
                                          </p:val>
                                        </p:tav>
                                        <p:tav tm="100000">
                                          <p:val>
                                            <p:strVal val="#ppt_h"/>
                                          </p:val>
                                        </p:tav>
                                      </p:tavLst>
                                    </p:anim>
                                  </p:childTnLst>
                                </p:cTn>
                              </p:par>
                            </p:childTnLst>
                          </p:cTn>
                        </p:par>
                        <p:par>
                          <p:cTn id="38" fill="hold" nodeType="afterGroup">
                            <p:stCondLst>
                              <p:cond delay="18500"/>
                            </p:stCondLst>
                            <p:childTnLst>
                              <p:par>
                                <p:cTn id="39" presetID="17" presetClass="entr" presetSubtype="4" fill="hold" nodeType="afterEffect">
                                  <p:stCondLst>
                                    <p:cond delay="4000"/>
                                  </p:stCondLst>
                                  <p:childTnLst>
                                    <p:set>
                                      <p:cBhvr>
                                        <p:cTn id="40" dur="1" fill="hold">
                                          <p:stCondLst>
                                            <p:cond delay="0"/>
                                          </p:stCondLst>
                                        </p:cTn>
                                        <p:tgtEl>
                                          <p:spTgt spid="20487"/>
                                        </p:tgtEl>
                                        <p:attrNameLst>
                                          <p:attrName>style.visibility</p:attrName>
                                        </p:attrNameLst>
                                      </p:cBhvr>
                                      <p:to>
                                        <p:strVal val="visible"/>
                                      </p:to>
                                    </p:set>
                                    <p:anim calcmode="lin" valueType="num">
                                      <p:cBhvr>
                                        <p:cTn id="41" dur="500" fill="hold"/>
                                        <p:tgtEl>
                                          <p:spTgt spid="20487"/>
                                        </p:tgtEl>
                                        <p:attrNameLst>
                                          <p:attrName>ppt_x</p:attrName>
                                        </p:attrNameLst>
                                      </p:cBhvr>
                                      <p:tavLst>
                                        <p:tav tm="0">
                                          <p:val>
                                            <p:strVal val="#ppt_x"/>
                                          </p:val>
                                        </p:tav>
                                        <p:tav tm="100000">
                                          <p:val>
                                            <p:strVal val="#ppt_x"/>
                                          </p:val>
                                        </p:tav>
                                      </p:tavLst>
                                    </p:anim>
                                    <p:anim calcmode="lin" valueType="num">
                                      <p:cBhvr>
                                        <p:cTn id="42" dur="500" fill="hold"/>
                                        <p:tgtEl>
                                          <p:spTgt spid="20487"/>
                                        </p:tgtEl>
                                        <p:attrNameLst>
                                          <p:attrName>ppt_y</p:attrName>
                                        </p:attrNameLst>
                                      </p:cBhvr>
                                      <p:tavLst>
                                        <p:tav tm="0">
                                          <p:val>
                                            <p:strVal val="#ppt_y+#ppt_h/2"/>
                                          </p:val>
                                        </p:tav>
                                        <p:tav tm="100000">
                                          <p:val>
                                            <p:strVal val="#ppt_y"/>
                                          </p:val>
                                        </p:tav>
                                      </p:tavLst>
                                    </p:anim>
                                    <p:anim calcmode="lin" valueType="num">
                                      <p:cBhvr>
                                        <p:cTn id="43" dur="500" fill="hold"/>
                                        <p:tgtEl>
                                          <p:spTgt spid="20487"/>
                                        </p:tgtEl>
                                        <p:attrNameLst>
                                          <p:attrName>ppt_w</p:attrName>
                                        </p:attrNameLst>
                                      </p:cBhvr>
                                      <p:tavLst>
                                        <p:tav tm="0">
                                          <p:val>
                                            <p:strVal val="#ppt_w"/>
                                          </p:val>
                                        </p:tav>
                                        <p:tav tm="100000">
                                          <p:val>
                                            <p:strVal val="#ppt_w"/>
                                          </p:val>
                                        </p:tav>
                                      </p:tavLst>
                                    </p:anim>
                                    <p:anim calcmode="lin" valueType="num">
                                      <p:cBhvr>
                                        <p:cTn id="44" dur="500" fill="hold"/>
                                        <p:tgtEl>
                                          <p:spTgt spid="20487"/>
                                        </p:tgtEl>
                                        <p:attrNameLst>
                                          <p:attrName>ppt_h</p:attrName>
                                        </p:attrNameLst>
                                      </p:cBhvr>
                                      <p:tavLst>
                                        <p:tav tm="0">
                                          <p:val>
                                            <p:fltVal val="0"/>
                                          </p:val>
                                        </p:tav>
                                        <p:tav tm="100000">
                                          <p:val>
                                            <p:strVal val="#ppt_h"/>
                                          </p:val>
                                        </p:tav>
                                      </p:tavLst>
                                    </p:anim>
                                  </p:childTnLst>
                                </p:cTn>
                              </p:par>
                            </p:childTnLst>
                          </p:cTn>
                        </p:par>
                        <p:par>
                          <p:cTn id="45" fill="hold" nodeType="afterGroup">
                            <p:stCondLst>
                              <p:cond delay="23000"/>
                            </p:stCondLst>
                            <p:childTnLst>
                              <p:par>
                                <p:cTn id="46" presetID="9" presetClass="entr" presetSubtype="0" fill="hold" grpId="0" nodeType="afterEffect">
                                  <p:stCondLst>
                                    <p:cond delay="1000"/>
                                  </p:stCondLst>
                                  <p:childTnLst>
                                    <p:set>
                                      <p:cBhvr>
                                        <p:cTn id="47" dur="1" fill="hold">
                                          <p:stCondLst>
                                            <p:cond delay="0"/>
                                          </p:stCondLst>
                                        </p:cTn>
                                        <p:tgtEl>
                                          <p:spTgt spid="20504"/>
                                        </p:tgtEl>
                                        <p:attrNameLst>
                                          <p:attrName>style.visibility</p:attrName>
                                        </p:attrNameLst>
                                      </p:cBhvr>
                                      <p:to>
                                        <p:strVal val="visible"/>
                                      </p:to>
                                    </p:set>
                                    <p:animEffect transition="in" filter="dissolve">
                                      <p:cBhvr>
                                        <p:cTn id="48" dur="500"/>
                                        <p:tgtEl>
                                          <p:spTgt spid="20504"/>
                                        </p:tgtEl>
                                      </p:cBhvr>
                                    </p:animEffect>
                                  </p:childTnLst>
                                </p:cTn>
                              </p:par>
                            </p:childTnLst>
                          </p:cTn>
                        </p:par>
                        <p:par>
                          <p:cTn id="49" fill="hold" nodeType="afterGroup">
                            <p:stCondLst>
                              <p:cond delay="24500"/>
                            </p:stCondLst>
                            <p:childTnLst>
                              <p:par>
                                <p:cTn id="50" presetID="23" presetClass="entr" presetSubtype="16" fill="hold" nodeType="afterEffect">
                                  <p:stCondLst>
                                    <p:cond delay="200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childTnLst>
                                </p:cTn>
                              </p:par>
                            </p:childTnLst>
                          </p:cTn>
                        </p:par>
                        <p:par>
                          <p:cTn id="54" fill="hold" nodeType="afterGroup">
                            <p:stCondLst>
                              <p:cond delay="27000"/>
                            </p:stCondLst>
                            <p:childTnLst>
                              <p:par>
                                <p:cTn id="55" presetID="17" presetClass="entr" presetSubtype="4" fill="hold" nodeType="afterEffect">
                                  <p:stCondLst>
                                    <p:cond delay="3000"/>
                                  </p:stCondLst>
                                  <p:childTnLst>
                                    <p:set>
                                      <p:cBhvr>
                                        <p:cTn id="56" dur="1" fill="hold">
                                          <p:stCondLst>
                                            <p:cond delay="0"/>
                                          </p:stCondLst>
                                        </p:cTn>
                                        <p:tgtEl>
                                          <p:spTgt spid="20488"/>
                                        </p:tgtEl>
                                        <p:attrNameLst>
                                          <p:attrName>style.visibility</p:attrName>
                                        </p:attrNameLst>
                                      </p:cBhvr>
                                      <p:to>
                                        <p:strVal val="visible"/>
                                      </p:to>
                                    </p:set>
                                    <p:anim calcmode="lin" valueType="num">
                                      <p:cBhvr>
                                        <p:cTn id="57" dur="500" fill="hold"/>
                                        <p:tgtEl>
                                          <p:spTgt spid="20488"/>
                                        </p:tgtEl>
                                        <p:attrNameLst>
                                          <p:attrName>ppt_x</p:attrName>
                                        </p:attrNameLst>
                                      </p:cBhvr>
                                      <p:tavLst>
                                        <p:tav tm="0">
                                          <p:val>
                                            <p:strVal val="#ppt_x"/>
                                          </p:val>
                                        </p:tav>
                                        <p:tav tm="100000">
                                          <p:val>
                                            <p:strVal val="#ppt_x"/>
                                          </p:val>
                                        </p:tav>
                                      </p:tavLst>
                                    </p:anim>
                                    <p:anim calcmode="lin" valueType="num">
                                      <p:cBhvr>
                                        <p:cTn id="58" dur="500" fill="hold"/>
                                        <p:tgtEl>
                                          <p:spTgt spid="20488"/>
                                        </p:tgtEl>
                                        <p:attrNameLst>
                                          <p:attrName>ppt_y</p:attrName>
                                        </p:attrNameLst>
                                      </p:cBhvr>
                                      <p:tavLst>
                                        <p:tav tm="0">
                                          <p:val>
                                            <p:strVal val="#ppt_y+#ppt_h/2"/>
                                          </p:val>
                                        </p:tav>
                                        <p:tav tm="100000">
                                          <p:val>
                                            <p:strVal val="#ppt_y"/>
                                          </p:val>
                                        </p:tav>
                                      </p:tavLst>
                                    </p:anim>
                                    <p:anim calcmode="lin" valueType="num">
                                      <p:cBhvr>
                                        <p:cTn id="59" dur="500" fill="hold"/>
                                        <p:tgtEl>
                                          <p:spTgt spid="20488"/>
                                        </p:tgtEl>
                                        <p:attrNameLst>
                                          <p:attrName>ppt_w</p:attrName>
                                        </p:attrNameLst>
                                      </p:cBhvr>
                                      <p:tavLst>
                                        <p:tav tm="0">
                                          <p:val>
                                            <p:strVal val="#ppt_w"/>
                                          </p:val>
                                        </p:tav>
                                        <p:tav tm="100000">
                                          <p:val>
                                            <p:strVal val="#ppt_w"/>
                                          </p:val>
                                        </p:tav>
                                      </p:tavLst>
                                    </p:anim>
                                    <p:anim calcmode="lin" valueType="num">
                                      <p:cBhvr>
                                        <p:cTn id="60" dur="500" fill="hold"/>
                                        <p:tgtEl>
                                          <p:spTgt spid="20488"/>
                                        </p:tgtEl>
                                        <p:attrNameLst>
                                          <p:attrName>ppt_h</p:attrName>
                                        </p:attrNameLst>
                                      </p:cBhvr>
                                      <p:tavLst>
                                        <p:tav tm="0">
                                          <p:val>
                                            <p:fltVal val="0"/>
                                          </p:val>
                                        </p:tav>
                                        <p:tav tm="100000">
                                          <p:val>
                                            <p:strVal val="#ppt_h"/>
                                          </p:val>
                                        </p:tav>
                                      </p:tavLst>
                                    </p:anim>
                                  </p:childTnLst>
                                </p:cTn>
                              </p:par>
                            </p:childTnLst>
                          </p:cTn>
                        </p:par>
                        <p:par>
                          <p:cTn id="61" fill="hold" nodeType="afterGroup">
                            <p:stCondLst>
                              <p:cond delay="30500"/>
                            </p:stCondLst>
                            <p:childTnLst>
                              <p:par>
                                <p:cTn id="62" presetID="9" presetClass="entr" presetSubtype="0" fill="hold" grpId="0" nodeType="afterEffect">
                                  <p:stCondLst>
                                    <p:cond delay="1000"/>
                                  </p:stCondLst>
                                  <p:childTnLst>
                                    <p:set>
                                      <p:cBhvr>
                                        <p:cTn id="63" dur="1" fill="hold">
                                          <p:stCondLst>
                                            <p:cond delay="0"/>
                                          </p:stCondLst>
                                        </p:cTn>
                                        <p:tgtEl>
                                          <p:spTgt spid="20505"/>
                                        </p:tgtEl>
                                        <p:attrNameLst>
                                          <p:attrName>style.visibility</p:attrName>
                                        </p:attrNameLst>
                                      </p:cBhvr>
                                      <p:to>
                                        <p:strVal val="visible"/>
                                      </p:to>
                                    </p:set>
                                    <p:animEffect transition="in" filter="dissolve">
                                      <p:cBhvr>
                                        <p:cTn id="64" dur="500"/>
                                        <p:tgtEl>
                                          <p:spTgt spid="20505"/>
                                        </p:tgtEl>
                                      </p:cBhvr>
                                    </p:animEffect>
                                  </p:childTnLst>
                                </p:cTn>
                              </p:par>
                            </p:childTnLst>
                          </p:cTn>
                        </p:par>
                        <p:par>
                          <p:cTn id="65" fill="hold" nodeType="afterGroup">
                            <p:stCondLst>
                              <p:cond delay="32000"/>
                            </p:stCondLst>
                            <p:childTnLst>
                              <p:par>
                                <p:cTn id="66" presetID="23" presetClass="entr" presetSubtype="16" fill="hold" nodeType="afterEffect">
                                  <p:stCondLst>
                                    <p:cond delay="200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34500"/>
                            </p:stCondLst>
                            <p:childTnLst>
                              <p:par>
                                <p:cTn id="71" presetID="17" presetClass="entr" presetSubtype="4" fill="hold" nodeType="afterEffect">
                                  <p:stCondLst>
                                    <p:cond delay="2000"/>
                                  </p:stCondLst>
                                  <p:childTnLst>
                                    <p:set>
                                      <p:cBhvr>
                                        <p:cTn id="72" dur="1" fill="hold">
                                          <p:stCondLst>
                                            <p:cond delay="0"/>
                                          </p:stCondLst>
                                        </p:cTn>
                                        <p:tgtEl>
                                          <p:spTgt spid="20489"/>
                                        </p:tgtEl>
                                        <p:attrNameLst>
                                          <p:attrName>style.visibility</p:attrName>
                                        </p:attrNameLst>
                                      </p:cBhvr>
                                      <p:to>
                                        <p:strVal val="visible"/>
                                      </p:to>
                                    </p:set>
                                    <p:anim calcmode="lin" valueType="num">
                                      <p:cBhvr>
                                        <p:cTn id="73" dur="500" fill="hold"/>
                                        <p:tgtEl>
                                          <p:spTgt spid="20489"/>
                                        </p:tgtEl>
                                        <p:attrNameLst>
                                          <p:attrName>ppt_x</p:attrName>
                                        </p:attrNameLst>
                                      </p:cBhvr>
                                      <p:tavLst>
                                        <p:tav tm="0">
                                          <p:val>
                                            <p:strVal val="#ppt_x"/>
                                          </p:val>
                                        </p:tav>
                                        <p:tav tm="100000">
                                          <p:val>
                                            <p:strVal val="#ppt_x"/>
                                          </p:val>
                                        </p:tav>
                                      </p:tavLst>
                                    </p:anim>
                                    <p:anim calcmode="lin" valueType="num">
                                      <p:cBhvr>
                                        <p:cTn id="74" dur="500" fill="hold"/>
                                        <p:tgtEl>
                                          <p:spTgt spid="20489"/>
                                        </p:tgtEl>
                                        <p:attrNameLst>
                                          <p:attrName>ppt_y</p:attrName>
                                        </p:attrNameLst>
                                      </p:cBhvr>
                                      <p:tavLst>
                                        <p:tav tm="0">
                                          <p:val>
                                            <p:strVal val="#ppt_y+#ppt_h/2"/>
                                          </p:val>
                                        </p:tav>
                                        <p:tav tm="100000">
                                          <p:val>
                                            <p:strVal val="#ppt_y"/>
                                          </p:val>
                                        </p:tav>
                                      </p:tavLst>
                                    </p:anim>
                                    <p:anim calcmode="lin" valueType="num">
                                      <p:cBhvr>
                                        <p:cTn id="75" dur="500" fill="hold"/>
                                        <p:tgtEl>
                                          <p:spTgt spid="20489"/>
                                        </p:tgtEl>
                                        <p:attrNameLst>
                                          <p:attrName>ppt_w</p:attrName>
                                        </p:attrNameLst>
                                      </p:cBhvr>
                                      <p:tavLst>
                                        <p:tav tm="0">
                                          <p:val>
                                            <p:strVal val="#ppt_w"/>
                                          </p:val>
                                        </p:tav>
                                        <p:tav tm="100000">
                                          <p:val>
                                            <p:strVal val="#ppt_w"/>
                                          </p:val>
                                        </p:tav>
                                      </p:tavLst>
                                    </p:anim>
                                    <p:anim calcmode="lin" valueType="num">
                                      <p:cBhvr>
                                        <p:cTn id="76" dur="500" fill="hold"/>
                                        <p:tgtEl>
                                          <p:spTgt spid="20489"/>
                                        </p:tgtEl>
                                        <p:attrNameLst>
                                          <p:attrName>ppt_h</p:attrName>
                                        </p:attrNameLst>
                                      </p:cBhvr>
                                      <p:tavLst>
                                        <p:tav tm="0">
                                          <p:val>
                                            <p:fltVal val="0"/>
                                          </p:val>
                                        </p:tav>
                                        <p:tav tm="100000">
                                          <p:val>
                                            <p:strVal val="#ppt_h"/>
                                          </p:val>
                                        </p:tav>
                                      </p:tavLst>
                                    </p:anim>
                                  </p:childTnLst>
                                </p:cTn>
                              </p:par>
                            </p:childTnLst>
                          </p:cTn>
                        </p:par>
                        <p:par>
                          <p:cTn id="77" fill="hold" nodeType="afterGroup">
                            <p:stCondLst>
                              <p:cond delay="37000"/>
                            </p:stCondLst>
                            <p:childTnLst>
                              <p:par>
                                <p:cTn id="78" presetID="9" presetClass="entr" presetSubtype="0" fill="hold" grpId="0" nodeType="afterEffect">
                                  <p:stCondLst>
                                    <p:cond delay="1000"/>
                                  </p:stCondLst>
                                  <p:childTnLst>
                                    <p:set>
                                      <p:cBhvr>
                                        <p:cTn id="79" dur="1" fill="hold">
                                          <p:stCondLst>
                                            <p:cond delay="0"/>
                                          </p:stCondLst>
                                        </p:cTn>
                                        <p:tgtEl>
                                          <p:spTgt spid="20506"/>
                                        </p:tgtEl>
                                        <p:attrNameLst>
                                          <p:attrName>style.visibility</p:attrName>
                                        </p:attrNameLst>
                                      </p:cBhvr>
                                      <p:to>
                                        <p:strVal val="visible"/>
                                      </p:to>
                                    </p:set>
                                    <p:animEffect transition="in" filter="dissolve">
                                      <p:cBhvr>
                                        <p:cTn id="80" dur="500"/>
                                        <p:tgtEl>
                                          <p:spTgt spid="20506"/>
                                        </p:tgtEl>
                                      </p:cBhvr>
                                    </p:animEffect>
                                  </p:childTnLst>
                                </p:cTn>
                              </p:par>
                            </p:childTnLst>
                          </p:cTn>
                        </p:par>
                        <p:par>
                          <p:cTn id="81" fill="hold" nodeType="afterGroup">
                            <p:stCondLst>
                              <p:cond delay="38500"/>
                            </p:stCondLst>
                            <p:childTnLst>
                              <p:par>
                                <p:cTn id="82" presetID="23" presetClass="entr" presetSubtype="16" fill="hold" nodeType="afterEffect">
                                  <p:stCondLst>
                                    <p:cond delay="2000"/>
                                  </p:stCondLst>
                                  <p:childTnLst>
                                    <p:set>
                                      <p:cBhvr>
                                        <p:cTn id="83" dur="1" fill="hold">
                                          <p:stCondLst>
                                            <p:cond delay="0"/>
                                          </p:stCondLst>
                                        </p:cTn>
                                        <p:tgtEl>
                                          <p:spTgt spid="4"/>
                                        </p:tgtEl>
                                        <p:attrNameLst>
                                          <p:attrName>style.visibility</p:attrName>
                                        </p:attrNameLst>
                                      </p:cBhvr>
                                      <p:to>
                                        <p:strVal val="visible"/>
                                      </p:to>
                                    </p:set>
                                    <p:anim calcmode="lin" valueType="num">
                                      <p:cBhvr>
                                        <p:cTn id="84" dur="500" fill="hold"/>
                                        <p:tgtEl>
                                          <p:spTgt spid="4"/>
                                        </p:tgtEl>
                                        <p:attrNameLst>
                                          <p:attrName>ppt_w</p:attrName>
                                        </p:attrNameLst>
                                      </p:cBhvr>
                                      <p:tavLst>
                                        <p:tav tm="0">
                                          <p:val>
                                            <p:fltVal val="0"/>
                                          </p:val>
                                        </p:tav>
                                        <p:tav tm="100000">
                                          <p:val>
                                            <p:strVal val="#ppt_w"/>
                                          </p:val>
                                        </p:tav>
                                      </p:tavLst>
                                    </p:anim>
                                    <p:anim calcmode="lin" valueType="num">
                                      <p:cBhvr>
                                        <p:cTn id="85" dur="500" fill="hold"/>
                                        <p:tgtEl>
                                          <p:spTgt spid="4"/>
                                        </p:tgtEl>
                                        <p:attrNameLst>
                                          <p:attrName>ppt_h</p:attrName>
                                        </p:attrNameLst>
                                      </p:cBhvr>
                                      <p:tavLst>
                                        <p:tav tm="0">
                                          <p:val>
                                            <p:fltVal val="0"/>
                                          </p:val>
                                        </p:tav>
                                        <p:tav tm="100000">
                                          <p:val>
                                            <p:strVal val="#ppt_h"/>
                                          </p:val>
                                        </p:tav>
                                      </p:tavLst>
                                    </p:anim>
                                  </p:childTnLst>
                                </p:cTn>
                              </p:par>
                            </p:childTnLst>
                          </p:cTn>
                        </p:par>
                        <p:par>
                          <p:cTn id="86" fill="hold" nodeType="afterGroup">
                            <p:stCondLst>
                              <p:cond delay="41000"/>
                            </p:stCondLst>
                            <p:childTnLst>
                              <p:par>
                                <p:cTn id="87" presetID="17" presetClass="entr" presetSubtype="4" fill="hold" nodeType="afterEffect">
                                  <p:stCondLst>
                                    <p:cond delay="2000"/>
                                  </p:stCondLst>
                                  <p:childTnLst>
                                    <p:set>
                                      <p:cBhvr>
                                        <p:cTn id="88" dur="1" fill="hold">
                                          <p:stCondLst>
                                            <p:cond delay="0"/>
                                          </p:stCondLst>
                                        </p:cTn>
                                        <p:tgtEl>
                                          <p:spTgt spid="20490"/>
                                        </p:tgtEl>
                                        <p:attrNameLst>
                                          <p:attrName>style.visibility</p:attrName>
                                        </p:attrNameLst>
                                      </p:cBhvr>
                                      <p:to>
                                        <p:strVal val="visible"/>
                                      </p:to>
                                    </p:set>
                                    <p:anim calcmode="lin" valueType="num">
                                      <p:cBhvr>
                                        <p:cTn id="89" dur="500" fill="hold"/>
                                        <p:tgtEl>
                                          <p:spTgt spid="20490"/>
                                        </p:tgtEl>
                                        <p:attrNameLst>
                                          <p:attrName>ppt_x</p:attrName>
                                        </p:attrNameLst>
                                      </p:cBhvr>
                                      <p:tavLst>
                                        <p:tav tm="0">
                                          <p:val>
                                            <p:strVal val="#ppt_x"/>
                                          </p:val>
                                        </p:tav>
                                        <p:tav tm="100000">
                                          <p:val>
                                            <p:strVal val="#ppt_x"/>
                                          </p:val>
                                        </p:tav>
                                      </p:tavLst>
                                    </p:anim>
                                    <p:anim calcmode="lin" valueType="num">
                                      <p:cBhvr>
                                        <p:cTn id="90" dur="500" fill="hold"/>
                                        <p:tgtEl>
                                          <p:spTgt spid="20490"/>
                                        </p:tgtEl>
                                        <p:attrNameLst>
                                          <p:attrName>ppt_y</p:attrName>
                                        </p:attrNameLst>
                                      </p:cBhvr>
                                      <p:tavLst>
                                        <p:tav tm="0">
                                          <p:val>
                                            <p:strVal val="#ppt_y+#ppt_h/2"/>
                                          </p:val>
                                        </p:tav>
                                        <p:tav tm="100000">
                                          <p:val>
                                            <p:strVal val="#ppt_y"/>
                                          </p:val>
                                        </p:tav>
                                      </p:tavLst>
                                    </p:anim>
                                    <p:anim calcmode="lin" valueType="num">
                                      <p:cBhvr>
                                        <p:cTn id="91" dur="500" fill="hold"/>
                                        <p:tgtEl>
                                          <p:spTgt spid="20490"/>
                                        </p:tgtEl>
                                        <p:attrNameLst>
                                          <p:attrName>ppt_w</p:attrName>
                                        </p:attrNameLst>
                                      </p:cBhvr>
                                      <p:tavLst>
                                        <p:tav tm="0">
                                          <p:val>
                                            <p:strVal val="#ppt_w"/>
                                          </p:val>
                                        </p:tav>
                                        <p:tav tm="100000">
                                          <p:val>
                                            <p:strVal val="#ppt_w"/>
                                          </p:val>
                                        </p:tav>
                                      </p:tavLst>
                                    </p:anim>
                                    <p:anim calcmode="lin" valueType="num">
                                      <p:cBhvr>
                                        <p:cTn id="92" dur="500" fill="hold"/>
                                        <p:tgtEl>
                                          <p:spTgt spid="20490"/>
                                        </p:tgtEl>
                                        <p:attrNameLst>
                                          <p:attrName>ppt_h</p:attrName>
                                        </p:attrNameLst>
                                      </p:cBhvr>
                                      <p:tavLst>
                                        <p:tav tm="0">
                                          <p:val>
                                            <p:fltVal val="0"/>
                                          </p:val>
                                        </p:tav>
                                        <p:tav tm="100000">
                                          <p:val>
                                            <p:strVal val="#ppt_h"/>
                                          </p:val>
                                        </p:tav>
                                      </p:tavLst>
                                    </p:anim>
                                  </p:childTnLst>
                                </p:cTn>
                              </p:par>
                            </p:childTnLst>
                          </p:cTn>
                        </p:par>
                        <p:par>
                          <p:cTn id="93" fill="hold" nodeType="afterGroup">
                            <p:stCondLst>
                              <p:cond delay="43500"/>
                            </p:stCondLst>
                            <p:childTnLst>
                              <p:par>
                                <p:cTn id="94" presetID="17" presetClass="entr" presetSubtype="4" fill="hold" nodeType="afterEffect">
                                  <p:stCondLst>
                                    <p:cond delay="2000"/>
                                  </p:stCondLst>
                                  <p:childTnLst>
                                    <p:set>
                                      <p:cBhvr>
                                        <p:cTn id="95" dur="1" fill="hold">
                                          <p:stCondLst>
                                            <p:cond delay="0"/>
                                          </p:stCondLst>
                                        </p:cTn>
                                        <p:tgtEl>
                                          <p:spTgt spid="20491"/>
                                        </p:tgtEl>
                                        <p:attrNameLst>
                                          <p:attrName>style.visibility</p:attrName>
                                        </p:attrNameLst>
                                      </p:cBhvr>
                                      <p:to>
                                        <p:strVal val="visible"/>
                                      </p:to>
                                    </p:set>
                                    <p:anim calcmode="lin" valueType="num">
                                      <p:cBhvr>
                                        <p:cTn id="96" dur="500" fill="hold"/>
                                        <p:tgtEl>
                                          <p:spTgt spid="20491"/>
                                        </p:tgtEl>
                                        <p:attrNameLst>
                                          <p:attrName>ppt_x</p:attrName>
                                        </p:attrNameLst>
                                      </p:cBhvr>
                                      <p:tavLst>
                                        <p:tav tm="0">
                                          <p:val>
                                            <p:strVal val="#ppt_x"/>
                                          </p:val>
                                        </p:tav>
                                        <p:tav tm="100000">
                                          <p:val>
                                            <p:strVal val="#ppt_x"/>
                                          </p:val>
                                        </p:tav>
                                      </p:tavLst>
                                    </p:anim>
                                    <p:anim calcmode="lin" valueType="num">
                                      <p:cBhvr>
                                        <p:cTn id="97" dur="500" fill="hold"/>
                                        <p:tgtEl>
                                          <p:spTgt spid="20491"/>
                                        </p:tgtEl>
                                        <p:attrNameLst>
                                          <p:attrName>ppt_y</p:attrName>
                                        </p:attrNameLst>
                                      </p:cBhvr>
                                      <p:tavLst>
                                        <p:tav tm="0">
                                          <p:val>
                                            <p:strVal val="#ppt_y+#ppt_h/2"/>
                                          </p:val>
                                        </p:tav>
                                        <p:tav tm="100000">
                                          <p:val>
                                            <p:strVal val="#ppt_y"/>
                                          </p:val>
                                        </p:tav>
                                      </p:tavLst>
                                    </p:anim>
                                    <p:anim calcmode="lin" valueType="num">
                                      <p:cBhvr>
                                        <p:cTn id="98" dur="500" fill="hold"/>
                                        <p:tgtEl>
                                          <p:spTgt spid="20491"/>
                                        </p:tgtEl>
                                        <p:attrNameLst>
                                          <p:attrName>ppt_w</p:attrName>
                                        </p:attrNameLst>
                                      </p:cBhvr>
                                      <p:tavLst>
                                        <p:tav tm="0">
                                          <p:val>
                                            <p:strVal val="#ppt_w"/>
                                          </p:val>
                                        </p:tav>
                                        <p:tav tm="100000">
                                          <p:val>
                                            <p:strVal val="#ppt_w"/>
                                          </p:val>
                                        </p:tav>
                                      </p:tavLst>
                                    </p:anim>
                                    <p:anim calcmode="lin" valueType="num">
                                      <p:cBhvr>
                                        <p:cTn id="99" dur="500" fill="hold"/>
                                        <p:tgtEl>
                                          <p:spTgt spid="20491"/>
                                        </p:tgtEl>
                                        <p:attrNameLst>
                                          <p:attrName>ppt_h</p:attrName>
                                        </p:attrNameLst>
                                      </p:cBhvr>
                                      <p:tavLst>
                                        <p:tav tm="0">
                                          <p:val>
                                            <p:fltVal val="0"/>
                                          </p:val>
                                        </p:tav>
                                        <p:tav tm="100000">
                                          <p:val>
                                            <p:strVal val="#ppt_h"/>
                                          </p:val>
                                        </p:tav>
                                      </p:tavLst>
                                    </p:anim>
                                  </p:childTnLst>
                                </p:cTn>
                              </p:par>
                            </p:childTnLst>
                          </p:cTn>
                        </p:par>
                        <p:par>
                          <p:cTn id="100" fill="hold" nodeType="afterGroup">
                            <p:stCondLst>
                              <p:cond delay="46000"/>
                            </p:stCondLst>
                            <p:childTnLst>
                              <p:par>
                                <p:cTn id="101" presetID="9" presetClass="entr" presetSubtype="0" fill="hold" grpId="0" nodeType="afterEffect">
                                  <p:stCondLst>
                                    <p:cond delay="1000"/>
                                  </p:stCondLst>
                                  <p:childTnLst>
                                    <p:set>
                                      <p:cBhvr>
                                        <p:cTn id="102" dur="1" fill="hold">
                                          <p:stCondLst>
                                            <p:cond delay="0"/>
                                          </p:stCondLst>
                                        </p:cTn>
                                        <p:tgtEl>
                                          <p:spTgt spid="20507"/>
                                        </p:tgtEl>
                                        <p:attrNameLst>
                                          <p:attrName>style.visibility</p:attrName>
                                        </p:attrNameLst>
                                      </p:cBhvr>
                                      <p:to>
                                        <p:strVal val="visible"/>
                                      </p:to>
                                    </p:set>
                                    <p:animEffect transition="in" filter="dissolve">
                                      <p:cBhvr>
                                        <p:cTn id="103" dur="500"/>
                                        <p:tgtEl>
                                          <p:spTgt spid="20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autoUpdateAnimBg="0"/>
      <p:bldP spid="20503" grpId="0" autoUpdateAnimBg="0"/>
      <p:bldP spid="20504" grpId="0" autoUpdateAnimBg="0"/>
      <p:bldP spid="20505" grpId="0" autoUpdateAnimBg="0"/>
      <p:bldP spid="20506" grpId="0" autoUpdateAnimBg="0"/>
      <p:bldP spid="20507" grpId="0" autoUpdateAnimBg="0"/>
      <p:bldP spid="2050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ChangeArrowheads="1"/>
          </p:cNvSpPr>
          <p:nvPr/>
        </p:nvSpPr>
        <p:spPr bwMode="auto">
          <a:xfrm>
            <a:off x="0" y="0"/>
            <a:ext cx="9144000" cy="6858000"/>
          </a:xfrm>
          <a:prstGeom prst="rect">
            <a:avLst/>
          </a:prstGeom>
          <a:gradFill rotWithShape="0">
            <a:gsLst>
              <a:gs pos="0">
                <a:schemeClr val="bg2"/>
              </a:gs>
              <a:gs pos="100000">
                <a:schemeClr val="tx2"/>
              </a:gs>
            </a:gsLst>
            <a:lin ang="5400000" scaled="1"/>
          </a:gradFill>
          <a:ln w="9525">
            <a:solidFill>
              <a:schemeClr val="tx1"/>
            </a:solidFill>
            <a:miter lim="800000"/>
            <a:headEnd/>
            <a:tailEnd/>
          </a:ln>
          <a:effectLst/>
        </p:spPr>
        <p:txBody>
          <a:bodyPr wrap="none" anchor="ctr"/>
          <a:lstStyle/>
          <a:p>
            <a:pPr>
              <a:defRPr/>
            </a:pPr>
            <a:endParaRPr lang="en-US">
              <a:effectLst>
                <a:glow rad="139700">
                  <a:schemeClr val="tx1"/>
                </a:glow>
              </a:effectLst>
            </a:endParaRPr>
          </a:p>
        </p:txBody>
      </p:sp>
      <p:sp>
        <p:nvSpPr>
          <p:cNvPr id="408579" name="Text Box 3"/>
          <p:cNvSpPr txBox="1">
            <a:spLocks noChangeArrowheads="1"/>
          </p:cNvSpPr>
          <p:nvPr/>
        </p:nvSpPr>
        <p:spPr bwMode="auto">
          <a:xfrm>
            <a:off x="3924300" y="152400"/>
            <a:ext cx="4838700" cy="12001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a:solidFill>
                  <a:schemeClr val="bg1"/>
                </a:solidFill>
                <a:effectLst>
                  <a:glow rad="139700">
                    <a:schemeClr val="tx1"/>
                  </a:glow>
                </a:effectLst>
                <a:latin typeface="Times New Roman" charset="0"/>
              </a:rPr>
              <a:t>THE STIFF-COLLAR COMMENTARY</a:t>
            </a:r>
            <a:endParaRPr lang="en-US" sz="3600" b="1">
              <a:solidFill>
                <a:schemeClr val="bg1"/>
              </a:solidFill>
              <a:effectLst>
                <a:glow rad="139700">
                  <a:schemeClr val="tx1"/>
                </a:glow>
              </a:effectLst>
              <a:latin typeface="Arial Unicode MS" charset="0"/>
            </a:endParaRPr>
          </a:p>
        </p:txBody>
      </p:sp>
      <p:pic>
        <p:nvPicPr>
          <p:cNvPr id="159747" name="Picture 4" descr="Lincol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52400"/>
            <a:ext cx="3706813"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8581" name="Text Box 5"/>
          <p:cNvSpPr txBox="1">
            <a:spLocks noChangeArrowheads="1"/>
          </p:cNvSpPr>
          <p:nvPr/>
        </p:nvSpPr>
        <p:spPr bwMode="auto">
          <a:xfrm>
            <a:off x="3962400" y="1609725"/>
            <a:ext cx="4838700" cy="44862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a:solidFill>
                  <a:schemeClr val="bg1"/>
                </a:solidFill>
                <a:effectLst>
                  <a:glow rad="139700">
                    <a:schemeClr val="tx1"/>
                  </a:glow>
                </a:effectLst>
                <a:latin typeface="Times New Roman" charset="0"/>
              </a:rPr>
              <a:t>Applying the insights of higher criticism to the Gettysburg Address, given by Abraham Lincoln on November 19, 1863 at the dedication of the battlefield cemetery.</a:t>
            </a:r>
            <a:endParaRPr lang="en-US" sz="3600" b="1">
              <a:solidFill>
                <a:schemeClr val="bg1"/>
              </a:solidFill>
              <a:effectLst>
                <a:glow rad="139700">
                  <a:schemeClr val="tx1"/>
                </a:glow>
              </a:effectLst>
              <a:latin typeface="Arial Unicode MS" charset="0"/>
            </a:endParaRPr>
          </a:p>
        </p:txBody>
      </p:sp>
      <p:sp>
        <p:nvSpPr>
          <p:cNvPr id="408582" name="Text Box 6"/>
          <p:cNvSpPr txBox="1">
            <a:spLocks noChangeArrowheads="1"/>
          </p:cNvSpPr>
          <p:nvPr/>
        </p:nvSpPr>
        <p:spPr bwMode="auto">
          <a:xfrm>
            <a:off x="152400" y="6324600"/>
            <a:ext cx="9677400" cy="457200"/>
          </a:xfrm>
          <a:prstGeom prst="rect">
            <a:avLst/>
          </a:prstGeom>
          <a:noFill/>
          <a:ln w="9525">
            <a:noFill/>
            <a:miter lim="800000"/>
            <a:headEnd/>
            <a:tailEnd/>
          </a:ln>
          <a:effectLst/>
        </p:spPr>
        <p:txBody>
          <a:bodyPr>
            <a:spAutoFit/>
          </a:bodyPr>
          <a:lstStyle/>
          <a:p>
            <a:pPr eaLnBrk="1" hangingPunct="1">
              <a:spcBef>
                <a:spcPct val="50000"/>
              </a:spcBef>
              <a:defRPr/>
            </a:pPr>
            <a:r>
              <a:rPr lang="en-US" b="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Rev. </a:t>
            </a:r>
            <a:r>
              <a:rPr lang="en-US" b="1" dirty="0" err="1">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LeRoy</a:t>
            </a:r>
            <a:r>
              <a:rPr lang="en-US" b="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 </a:t>
            </a:r>
            <a:r>
              <a:rPr lang="en-US" b="1" dirty="0" err="1">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Koopman</a:t>
            </a:r>
            <a:r>
              <a:rPr lang="en-US" b="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 </a:t>
            </a:r>
            <a:r>
              <a:rPr lang="en-US" b="1" i="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Christianity Today</a:t>
            </a:r>
            <a:r>
              <a:rPr lang="en-US" b="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 1965</a:t>
            </a:r>
          </a:p>
        </p:txBody>
      </p:sp>
      <p:sp>
        <p:nvSpPr>
          <p:cNvPr id="159750" name="Title 6"/>
          <p:cNvSpPr>
            <a:spLocks noGrp="1"/>
          </p:cNvSpPr>
          <p:nvPr>
            <p:ph type="title" idx="4294967295"/>
          </p:nvPr>
        </p:nvSpPr>
        <p:spPr>
          <a:xfrm>
            <a:off x="2743200" y="6019800"/>
            <a:ext cx="6019800" cy="457200"/>
          </a:xfrm>
        </p:spPr>
        <p:txBody>
          <a:bodyPr/>
          <a:lstStyle/>
          <a:p>
            <a:pPr>
              <a:defRPr/>
            </a:pPr>
            <a:r>
              <a:rPr lang="en-US" sz="2400">
                <a:effectLst>
                  <a:glow rad="139700">
                    <a:schemeClr val="tx1"/>
                  </a:glow>
                </a:effectLst>
                <a:latin typeface="Times New Roman" charset="0"/>
                <a:ea typeface="ＭＳ Ｐゴシック" charset="0"/>
                <a:cs typeface="ＭＳ Ｐゴシック" charset="0"/>
              </a:rPr>
              <a:t>The </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Documents</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 of the Gettysburg Address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08581"/>
                                        </p:tgtEl>
                                        <p:attrNameLst>
                                          <p:attrName>style.visibility</p:attrName>
                                        </p:attrNameLst>
                                      </p:cBhvr>
                                      <p:to>
                                        <p:strVal val="visible"/>
                                      </p:to>
                                    </p:set>
                                    <p:animEffect transition="in" filter="dissolve">
                                      <p:cBhvr>
                                        <p:cTn id="7" dur="500"/>
                                        <p:tgtEl>
                                          <p:spTgt spid="408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6"/>
          <p:cNvSpPr>
            <a:spLocks noGrp="1"/>
          </p:cNvSpPr>
          <p:nvPr>
            <p:ph type="title" idx="4294967295"/>
          </p:nvPr>
        </p:nvSpPr>
        <p:spPr>
          <a:xfrm>
            <a:off x="685800" y="0"/>
            <a:ext cx="7772400" cy="762000"/>
          </a:xfrm>
          <a:effectLst>
            <a:outerShdw blurRad="50800" dist="38100" dir="2700000">
              <a:srgbClr val="000000">
                <a:alpha val="43000"/>
              </a:srgbClr>
            </a:outerShdw>
          </a:effectLst>
        </p:spPr>
        <p:txBody>
          <a:bodyPr/>
          <a:lstStyle/>
          <a:p>
            <a:pPr>
              <a:defRPr/>
            </a:pPr>
            <a:r>
              <a:rPr lang="en-US" sz="2400">
                <a:effectLst>
                  <a:glow rad="127000">
                    <a:schemeClr val="tx1"/>
                  </a:glow>
                </a:effectLst>
                <a:latin typeface="Times New Roman" charset="0"/>
                <a:ea typeface="ＭＳ Ｐゴシック" charset="0"/>
                <a:cs typeface="ＭＳ Ｐゴシック" charset="0"/>
              </a:rPr>
              <a:t>The </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Documents</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 of Gettysburg 2 </a:t>
            </a:r>
            <a:endParaRPr lang="en-US">
              <a:effectLst>
                <a:glow rad="127000">
                  <a:schemeClr val="tx1"/>
                </a:glow>
              </a:effectLst>
              <a:latin typeface="Times New Roman" charset="0"/>
              <a:ea typeface="ＭＳ Ｐゴシック" charset="0"/>
              <a:cs typeface="ＭＳ Ｐゴシック" charset="0"/>
            </a:endParaRPr>
          </a:p>
        </p:txBody>
      </p:sp>
      <p:grpSp>
        <p:nvGrpSpPr>
          <p:cNvPr id="161794" name="Group 2"/>
          <p:cNvGrpSpPr>
            <a:grpSpLocks/>
          </p:cNvGrpSpPr>
          <p:nvPr/>
        </p:nvGrpSpPr>
        <p:grpSpPr bwMode="auto">
          <a:xfrm>
            <a:off x="0" y="0"/>
            <a:ext cx="9485313" cy="6858000"/>
            <a:chOff x="0" y="0"/>
            <a:chExt cx="5975" cy="4320"/>
          </a:xfrm>
          <a:effectLst>
            <a:outerShdw blurRad="50800" dist="38100" dir="2700000">
              <a:srgbClr val="000000">
                <a:alpha val="43000"/>
              </a:srgbClr>
            </a:outerShdw>
          </a:effectLst>
        </p:grpSpPr>
        <p:pic>
          <p:nvPicPr>
            <p:cNvPr id="161797"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1798"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9605" name="Text Box 5"/>
          <p:cNvSpPr txBox="1">
            <a:spLocks noChangeArrowheads="1"/>
          </p:cNvSpPr>
          <p:nvPr/>
        </p:nvSpPr>
        <p:spPr bwMode="auto">
          <a:xfrm>
            <a:off x="419100" y="609600"/>
            <a:ext cx="8153400" cy="641350"/>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dirty="0">
                <a:solidFill>
                  <a:schemeClr val="bg1"/>
                </a:solidFill>
                <a:effectLst>
                  <a:glow rad="127000">
                    <a:schemeClr val="tx1"/>
                  </a:glow>
                </a:effectLst>
                <a:latin typeface="Times New Roman" charset="0"/>
              </a:rPr>
              <a:t> </a:t>
            </a:r>
            <a:r>
              <a:rPr lang="en-US" sz="3600" b="1" i="1" dirty="0">
                <a:solidFill>
                  <a:srgbClr val="FFFF00"/>
                </a:solidFill>
                <a:effectLst>
                  <a:glow rad="127000">
                    <a:schemeClr val="tx1"/>
                  </a:glow>
                </a:effectLst>
                <a:latin typeface="Times New Roman" charset="0"/>
              </a:rPr>
              <a:t>Four score and seven</a:t>
            </a:r>
            <a:r>
              <a:rPr lang="en-US" sz="3600" b="1" i="1" dirty="0">
                <a:solidFill>
                  <a:schemeClr val="bg1"/>
                </a:solidFill>
                <a:effectLst>
                  <a:glow rad="127000">
                    <a:schemeClr val="tx1"/>
                  </a:glow>
                </a:effectLst>
                <a:latin typeface="Times New Roman" charset="0"/>
              </a:rPr>
              <a:t> years ago</a:t>
            </a:r>
            <a:endParaRPr lang="en-US" sz="3600" b="1" dirty="0">
              <a:solidFill>
                <a:schemeClr val="bg1"/>
              </a:solidFill>
              <a:effectLst>
                <a:glow rad="127000">
                  <a:schemeClr val="tx1"/>
                </a:glow>
              </a:effectLst>
              <a:latin typeface="Arial Unicode MS" charset="0"/>
            </a:endParaRPr>
          </a:p>
        </p:txBody>
      </p:sp>
      <p:sp>
        <p:nvSpPr>
          <p:cNvPr id="409606" name="Text Box 6"/>
          <p:cNvSpPr txBox="1">
            <a:spLocks noChangeArrowheads="1"/>
          </p:cNvSpPr>
          <p:nvPr/>
        </p:nvSpPr>
        <p:spPr bwMode="auto">
          <a:xfrm>
            <a:off x="571500" y="1427163"/>
            <a:ext cx="8153400" cy="4211637"/>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dirty="0">
                <a:solidFill>
                  <a:schemeClr val="bg1"/>
                </a:solidFill>
                <a:effectLst>
                  <a:glow rad="127000">
                    <a:schemeClr val="tx1"/>
                  </a:glow>
                </a:effectLst>
                <a:latin typeface="Times New Roman" charset="0"/>
              </a:rPr>
              <a:t>This phrase is the work of E, an English professor and friend of Lincoln who had a propensity for utilizing ornate language.  Lincoln, simple and uneducated man that he was, would have said, "</a:t>
            </a:r>
            <a:r>
              <a:rPr lang="en-US" sz="3600" b="1" dirty="0">
                <a:solidFill>
                  <a:srgbClr val="FFFF00"/>
                </a:solidFill>
                <a:effectLst>
                  <a:glow rad="127000">
                    <a:schemeClr val="tx1"/>
                  </a:glow>
                </a:effectLst>
                <a:latin typeface="Times New Roman" charset="0"/>
              </a:rPr>
              <a:t>eighty-seven</a:t>
            </a:r>
            <a:r>
              <a:rPr lang="en-US" sz="3600" b="1" dirty="0">
                <a:solidFill>
                  <a:schemeClr val="bg1"/>
                </a:solidFill>
                <a:effectLst>
                  <a:glow rad="127000">
                    <a:schemeClr val="tx1"/>
                  </a:glow>
                </a:effectLst>
                <a:latin typeface="Times New Roman" charset="0"/>
              </a:rPr>
              <a:t>."</a:t>
            </a:r>
            <a:r>
              <a:rPr lang="en-US" sz="3600" b="1" i="1" dirty="0">
                <a:solidFill>
                  <a:schemeClr val="bg1"/>
                </a:solidFill>
                <a:effectLst>
                  <a:glow rad="127000">
                    <a:schemeClr val="tx1"/>
                  </a:glow>
                </a:effectLst>
                <a:latin typeface="Times New Roman" charset="0"/>
              </a:rPr>
              <a:t> </a:t>
            </a:r>
            <a:endParaRPr lang="en-US" sz="3600" b="1" dirty="0">
              <a:solidFill>
                <a:schemeClr val="bg1"/>
              </a:solidFill>
              <a:effectLst>
                <a:glow rad="127000">
                  <a:schemeClr val="tx1"/>
                </a:glow>
              </a:effectLst>
              <a:latin typeface="Arial Unicode MS" charset="0"/>
            </a:endParaRPr>
          </a:p>
          <a:p>
            <a:pPr eaLnBrk="1" hangingPunct="1">
              <a:spcBef>
                <a:spcPct val="50000"/>
              </a:spcBef>
              <a:defRPr/>
            </a:pPr>
            <a:r>
              <a:rPr lang="en-US" sz="3600" b="1" i="1" dirty="0">
                <a:solidFill>
                  <a:schemeClr val="bg1"/>
                </a:solidFill>
                <a:effectLst>
                  <a:glow rad="127000">
                    <a:schemeClr val="tx1"/>
                  </a:glow>
                </a:effectLst>
                <a:latin typeface="Times New Roman" charset="0"/>
              </a:rPr>
              <a:t> </a:t>
            </a:r>
            <a:endParaRPr lang="en-US" sz="3600" b="1" dirty="0">
              <a:solidFill>
                <a:schemeClr val="bg1"/>
              </a:solidFill>
              <a:effectLst>
                <a:glow rad="127000">
                  <a:schemeClr val="tx1"/>
                </a:glow>
              </a:effectLst>
              <a:latin typeface="Arial Unicode MS"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09606"/>
                                        </p:tgtEl>
                                        <p:attrNameLst>
                                          <p:attrName>style.visibility</p:attrName>
                                        </p:attrNameLst>
                                      </p:cBhvr>
                                      <p:to>
                                        <p:strVal val="visible"/>
                                      </p:to>
                                    </p:set>
                                    <p:animEffect transition="in" filter="dissolve">
                                      <p:cBhvr>
                                        <p:cTn id="7" dur="500"/>
                                        <p:tgtEl>
                                          <p:spTgt spid="409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6"/>
          <p:cNvSpPr>
            <a:spLocks noGrp="1"/>
          </p:cNvSpPr>
          <p:nvPr>
            <p:ph type="title" idx="4294967295"/>
          </p:nvPr>
        </p:nvSpPr>
        <p:spPr>
          <a:xfrm>
            <a:off x="685800" y="-304800"/>
            <a:ext cx="7772400" cy="1143000"/>
          </a:xfrm>
        </p:spPr>
        <p:txBody>
          <a:bodyPr/>
          <a:lstStyle/>
          <a:p>
            <a:pPr>
              <a:defRPr/>
            </a:pPr>
            <a:r>
              <a:rPr lang="en-US" sz="2400">
                <a:effectLst>
                  <a:glow rad="152400">
                    <a:schemeClr val="tx1"/>
                  </a:glow>
                </a:effectLst>
                <a:latin typeface="Times New Roman" charset="0"/>
                <a:ea typeface="ＭＳ Ｐゴシック" charset="0"/>
                <a:cs typeface="ＭＳ Ｐゴシック" charset="0"/>
              </a:rPr>
              <a:t>The </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Documents</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 of Gettysburg 3</a:t>
            </a:r>
            <a:endParaRPr lang="en-US">
              <a:effectLst>
                <a:glow rad="152400">
                  <a:schemeClr val="tx1"/>
                </a:glow>
              </a:effectLst>
              <a:latin typeface="Times New Roman" charset="0"/>
              <a:ea typeface="ＭＳ Ｐゴシック" charset="0"/>
              <a:cs typeface="ＭＳ Ｐゴシック" charset="0"/>
            </a:endParaRPr>
          </a:p>
        </p:txBody>
      </p:sp>
      <p:grpSp>
        <p:nvGrpSpPr>
          <p:cNvPr id="163842" name="Group 2"/>
          <p:cNvGrpSpPr>
            <a:grpSpLocks/>
          </p:cNvGrpSpPr>
          <p:nvPr/>
        </p:nvGrpSpPr>
        <p:grpSpPr bwMode="auto">
          <a:xfrm>
            <a:off x="0" y="0"/>
            <a:ext cx="9485313" cy="6858000"/>
            <a:chOff x="0" y="0"/>
            <a:chExt cx="5975" cy="4320"/>
          </a:xfrm>
        </p:grpSpPr>
        <p:pic>
          <p:nvPicPr>
            <p:cNvPr id="163845"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46"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0629" name="Text Box 5"/>
          <p:cNvSpPr txBox="1">
            <a:spLocks noChangeArrowheads="1"/>
          </p:cNvSpPr>
          <p:nvPr/>
        </p:nvSpPr>
        <p:spPr bwMode="auto">
          <a:xfrm>
            <a:off x="419100" y="609600"/>
            <a:ext cx="8724900" cy="1200329"/>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i="1" dirty="0">
                <a:solidFill>
                  <a:schemeClr val="bg1"/>
                </a:solidFill>
                <a:effectLst>
                  <a:glow rad="152400">
                    <a:schemeClr val="tx1"/>
                  </a:glow>
                </a:effectLst>
                <a:latin typeface="Times New Roman" charset="0"/>
              </a:rPr>
              <a:t>our </a:t>
            </a:r>
            <a:r>
              <a:rPr lang="en-US" sz="3600" b="1" i="1" dirty="0">
                <a:solidFill>
                  <a:srgbClr val="FFFF00"/>
                </a:solidFill>
                <a:effectLst>
                  <a:glow rad="152400">
                    <a:schemeClr val="tx1"/>
                  </a:glow>
                </a:effectLst>
                <a:latin typeface="Times New Roman" charset="0"/>
              </a:rPr>
              <a:t>fathers</a:t>
            </a:r>
            <a:r>
              <a:rPr lang="en-US" sz="3600" b="1" i="1" dirty="0">
                <a:solidFill>
                  <a:schemeClr val="bg1"/>
                </a:solidFill>
                <a:effectLst>
                  <a:glow rad="152400">
                    <a:schemeClr val="tx1"/>
                  </a:glow>
                </a:effectLst>
                <a:latin typeface="Times New Roman" charset="0"/>
              </a:rPr>
              <a:t> brought forth on this continent a new nation, </a:t>
            </a:r>
            <a:r>
              <a:rPr lang="en-US" sz="3600" b="1" i="1" dirty="0">
                <a:solidFill>
                  <a:srgbClr val="FFFF00"/>
                </a:solidFill>
                <a:effectLst>
                  <a:glow rad="152400">
                    <a:schemeClr val="tx1"/>
                  </a:glow>
                </a:effectLst>
                <a:latin typeface="Times New Roman" charset="0"/>
              </a:rPr>
              <a:t>conceived</a:t>
            </a:r>
            <a:r>
              <a:rPr lang="en-US" sz="3600" b="1" i="1" dirty="0">
                <a:solidFill>
                  <a:schemeClr val="bg1"/>
                </a:solidFill>
                <a:effectLst>
                  <a:glow rad="152400">
                    <a:schemeClr val="tx1"/>
                  </a:glow>
                </a:effectLst>
                <a:latin typeface="Times New Roman" charset="0"/>
              </a:rPr>
              <a:t> in liberty</a:t>
            </a:r>
            <a:endParaRPr lang="en-US" sz="3600" b="1" dirty="0">
              <a:solidFill>
                <a:schemeClr val="bg1"/>
              </a:solidFill>
              <a:effectLst>
                <a:glow rad="152400">
                  <a:schemeClr val="tx1"/>
                </a:glow>
              </a:effectLst>
              <a:latin typeface="Arial Unicode MS" charset="0"/>
            </a:endParaRPr>
          </a:p>
        </p:txBody>
      </p:sp>
      <p:sp>
        <p:nvSpPr>
          <p:cNvPr id="410630" name="Text Box 6"/>
          <p:cNvSpPr txBox="1">
            <a:spLocks noChangeArrowheads="1"/>
          </p:cNvSpPr>
          <p:nvPr/>
        </p:nvSpPr>
        <p:spPr bwMode="auto">
          <a:xfrm>
            <a:off x="457200" y="2555875"/>
            <a:ext cx="8153400" cy="3387725"/>
          </a:xfrm>
          <a:prstGeom prst="rect">
            <a:avLst/>
          </a:prstGeom>
          <a:noFill/>
          <a:ln w="9525">
            <a:noFill/>
            <a:miter lim="800000"/>
            <a:headEnd/>
            <a:tailEnd/>
          </a:ln>
          <a:effectLst/>
        </p:spPr>
        <p:txBody>
          <a:bodyPr>
            <a:spAutoFit/>
          </a:bodyPr>
          <a:lstStyle/>
          <a:p>
            <a:pPr eaLnBrk="1" hangingPunct="1">
              <a:spcBef>
                <a:spcPct val="50000"/>
              </a:spcBef>
              <a:defRPr/>
            </a:pPr>
            <a:r>
              <a:rPr lang="en-US"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a:t>
            </a:r>
            <a:r>
              <a:rPr lang="en-US" sz="3600" b="1" dirty="0">
                <a:solidFill>
                  <a:srgbClr val="FFFF00"/>
                </a:solidFill>
                <a:effectLst>
                  <a:glow rad="152400">
                    <a:schemeClr val="tx1"/>
                  </a:glow>
                </a:effectLst>
                <a:latin typeface="Times New Roman" pitchFamily="-112" charset="0"/>
                <a:ea typeface="ＭＳ Ｐゴシック" pitchFamily="-112" charset="-128"/>
                <a:cs typeface="ＭＳ Ｐゴシック" pitchFamily="-112" charset="-128"/>
              </a:rPr>
              <a:t>Fathers</a:t>
            </a:r>
            <a:r>
              <a:rPr lang="en-US"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 is a faulty translation of the original "forefathers."  The use of "</a:t>
            </a:r>
            <a:r>
              <a:rPr lang="en-US" sz="3600" b="1" dirty="0">
                <a:solidFill>
                  <a:srgbClr val="FFFF00"/>
                </a:solidFill>
                <a:effectLst>
                  <a:glow rad="152400">
                    <a:schemeClr val="tx1"/>
                  </a:glow>
                </a:effectLst>
                <a:latin typeface="Times New Roman" pitchFamily="-112" charset="0"/>
                <a:ea typeface="ＭＳ Ｐゴシック" pitchFamily="-112" charset="-128"/>
                <a:cs typeface="ＭＳ Ｐゴシック" pitchFamily="-112" charset="-128"/>
              </a:rPr>
              <a:t>conceived</a:t>
            </a:r>
            <a:r>
              <a:rPr lang="en-US"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 points to redactor M, presumably Mary Todd Lincoln, who proofread his speech and added her female bias.</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6000"/>
                                  </p:stCondLst>
                                  <p:childTnLst>
                                    <p:set>
                                      <p:cBhvr>
                                        <p:cTn id="6" dur="1" fill="hold">
                                          <p:stCondLst>
                                            <p:cond delay="0"/>
                                          </p:stCondLst>
                                        </p:cTn>
                                        <p:tgtEl>
                                          <p:spTgt spid="410630"/>
                                        </p:tgtEl>
                                        <p:attrNameLst>
                                          <p:attrName>style.visibility</p:attrName>
                                        </p:attrNameLst>
                                      </p:cBhvr>
                                      <p:to>
                                        <p:strVal val="visible"/>
                                      </p:to>
                                    </p:set>
                                    <p:animEffect transition="in" filter="dissolve">
                                      <p:cBhvr>
                                        <p:cTn id="7" dur="500"/>
                                        <p:tgtEl>
                                          <p:spTgt spid="410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6"/>
          <p:cNvSpPr>
            <a:spLocks noGrp="1"/>
          </p:cNvSpPr>
          <p:nvPr>
            <p:ph type="title" idx="4294967295"/>
          </p:nvPr>
        </p:nvSpPr>
        <p:spPr>
          <a:xfrm>
            <a:off x="762000" y="0"/>
            <a:ext cx="7772400" cy="1143000"/>
          </a:xfrm>
        </p:spPr>
        <p:txBody>
          <a:bodyPr/>
          <a:lstStyle/>
          <a:p>
            <a:pPr>
              <a:defRPr/>
            </a:pPr>
            <a:r>
              <a:rPr lang="en-US" sz="2400">
                <a:effectLst>
                  <a:glow rad="152400">
                    <a:schemeClr val="tx1"/>
                  </a:glow>
                </a:effectLst>
                <a:latin typeface="Times New Roman" charset="0"/>
                <a:ea typeface="ＭＳ Ｐゴシック" charset="0"/>
                <a:cs typeface="ＭＳ Ｐゴシック" charset="0"/>
              </a:rPr>
              <a:t>The </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Documents</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 of Gettysburg 4</a:t>
            </a:r>
            <a:endParaRPr lang="en-US">
              <a:effectLst>
                <a:glow rad="152400">
                  <a:schemeClr val="tx1"/>
                </a:glow>
              </a:effectLst>
              <a:latin typeface="Times New Roman" charset="0"/>
              <a:ea typeface="ＭＳ Ｐゴシック" charset="0"/>
              <a:cs typeface="ＭＳ Ｐゴシック" charset="0"/>
            </a:endParaRPr>
          </a:p>
        </p:txBody>
      </p:sp>
      <p:grpSp>
        <p:nvGrpSpPr>
          <p:cNvPr id="165890" name="Group 2"/>
          <p:cNvGrpSpPr>
            <a:grpSpLocks/>
          </p:cNvGrpSpPr>
          <p:nvPr/>
        </p:nvGrpSpPr>
        <p:grpSpPr bwMode="auto">
          <a:xfrm>
            <a:off x="0" y="0"/>
            <a:ext cx="9485313" cy="6858000"/>
            <a:chOff x="0" y="0"/>
            <a:chExt cx="5975" cy="4320"/>
          </a:xfrm>
        </p:grpSpPr>
        <p:pic>
          <p:nvPicPr>
            <p:cNvPr id="165893"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5894"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1653" name="Text Box 5"/>
          <p:cNvSpPr txBox="1">
            <a:spLocks noChangeArrowheads="1"/>
          </p:cNvSpPr>
          <p:nvPr/>
        </p:nvSpPr>
        <p:spPr bwMode="auto">
          <a:xfrm>
            <a:off x="419100" y="609600"/>
            <a:ext cx="8153400" cy="119062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i="1" dirty="0">
                <a:solidFill>
                  <a:schemeClr val="bg1"/>
                </a:solidFill>
                <a:effectLst>
                  <a:glow rad="152400">
                    <a:schemeClr val="tx1"/>
                  </a:glow>
                </a:effectLst>
                <a:latin typeface="Times New Roman" charset="0"/>
              </a:rPr>
              <a:t>and dedicated to the </a:t>
            </a:r>
            <a:r>
              <a:rPr lang="en-US" sz="3600" b="1" i="1" dirty="0">
                <a:solidFill>
                  <a:srgbClr val="FFFF00"/>
                </a:solidFill>
                <a:effectLst>
                  <a:glow rad="152400">
                    <a:schemeClr val="tx1"/>
                  </a:glow>
                </a:effectLst>
                <a:latin typeface="Times New Roman" charset="0"/>
              </a:rPr>
              <a:t>proposition</a:t>
            </a:r>
            <a:r>
              <a:rPr lang="en-US" sz="3600" b="1" i="1" dirty="0">
                <a:solidFill>
                  <a:schemeClr val="bg1"/>
                </a:solidFill>
                <a:effectLst>
                  <a:glow rad="152400">
                    <a:schemeClr val="tx1"/>
                  </a:glow>
                </a:effectLst>
                <a:latin typeface="Times New Roman" charset="0"/>
              </a:rPr>
              <a:t> that all men are created equal. </a:t>
            </a:r>
            <a:endParaRPr lang="en-US" sz="3600" b="1" dirty="0">
              <a:solidFill>
                <a:schemeClr val="bg1"/>
              </a:solidFill>
              <a:effectLst>
                <a:glow rad="152400">
                  <a:schemeClr val="tx1"/>
                </a:glow>
              </a:effectLst>
              <a:latin typeface="Times New Roman" charset="0"/>
            </a:endParaRPr>
          </a:p>
        </p:txBody>
      </p:sp>
      <p:sp>
        <p:nvSpPr>
          <p:cNvPr id="411654" name="Text Box 6"/>
          <p:cNvSpPr txBox="1">
            <a:spLocks noChangeArrowheads="1"/>
          </p:cNvSpPr>
          <p:nvPr/>
        </p:nvSpPr>
        <p:spPr bwMode="auto">
          <a:xfrm>
            <a:off x="457200" y="1990725"/>
            <a:ext cx="8153400" cy="4486275"/>
          </a:xfrm>
          <a:prstGeom prst="rect">
            <a:avLst/>
          </a:prstGeom>
          <a:noFill/>
          <a:ln w="9525">
            <a:noFill/>
            <a:miter lim="800000"/>
            <a:headEnd/>
            <a:tailEnd/>
          </a:ln>
          <a:effectLst/>
        </p:spPr>
        <p:txBody>
          <a:bodyPr>
            <a:spAutoFit/>
          </a:bodyPr>
          <a:lstStyle/>
          <a:p>
            <a:pPr eaLnBrk="1" hangingPunct="1">
              <a:spcBef>
                <a:spcPct val="50000"/>
              </a:spcBef>
              <a:defRPr/>
            </a:pPr>
            <a:r>
              <a:rPr lang="en-US"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a:t>
            </a:r>
            <a:r>
              <a:rPr lang="en-US" sz="3600" b="1" dirty="0">
                <a:solidFill>
                  <a:srgbClr val="FFFF00"/>
                </a:solidFill>
                <a:effectLst>
                  <a:glow rad="152400">
                    <a:schemeClr val="tx1"/>
                  </a:glow>
                </a:effectLst>
                <a:latin typeface="Times New Roman" pitchFamily="-112" charset="0"/>
                <a:ea typeface="ＭＳ Ｐゴシック" pitchFamily="-112" charset="-128"/>
                <a:cs typeface="ＭＳ Ｐゴシック" pitchFamily="-112" charset="-128"/>
              </a:rPr>
              <a:t>Proposition</a:t>
            </a:r>
            <a:r>
              <a:rPr lang="en-US"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 - by M.  Use of "created" indicates a third author, p</a:t>
            </a:r>
            <a:r>
              <a:rPr lang="en-US" sz="3600" b="1" baseline="30000"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1</a:t>
            </a:r>
            <a:r>
              <a:rPr lang="en-US"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 a priest accompanying Lincoln on the train to Gettysburg. Since Lincoln was only a layman, it was natural that he should seek clerical help in adding theological terminology.  A second priest, p</a:t>
            </a:r>
            <a:r>
              <a:rPr lang="en-US" sz="3600" b="1" baseline="30000"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2</a:t>
            </a:r>
            <a:r>
              <a:rPr lang="en-US" sz="3600" b="1" dirty="0">
                <a:solidFill>
                  <a:schemeClr val="bg1"/>
                </a:solidFill>
                <a:effectLst>
                  <a:glow rad="152400">
                    <a:schemeClr val="tx1"/>
                  </a:glow>
                </a:effectLst>
                <a:latin typeface="Times New Roman" pitchFamily="-112" charset="0"/>
                <a:ea typeface="ＭＳ Ｐゴシック" pitchFamily="-112" charset="-128"/>
                <a:cs typeface="ＭＳ Ｐゴシック" pitchFamily="-112" charset="-128"/>
              </a:rPr>
              <a:t>, also added a few glosses.</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11654"/>
                                        </p:tgtEl>
                                        <p:attrNameLst>
                                          <p:attrName>style.visibility</p:attrName>
                                        </p:attrNameLst>
                                      </p:cBhvr>
                                      <p:to>
                                        <p:strVal val="visible"/>
                                      </p:to>
                                    </p:set>
                                    <p:animEffect transition="in" filter="dissolve">
                                      <p:cBhvr>
                                        <p:cTn id="7" dur="500"/>
                                        <p:tgtEl>
                                          <p:spTgt spid="41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6"/>
          <p:cNvSpPr>
            <a:spLocks noGrp="1"/>
          </p:cNvSpPr>
          <p:nvPr>
            <p:ph type="title" idx="4294967295"/>
          </p:nvPr>
        </p:nvSpPr>
        <p:spPr>
          <a:xfrm>
            <a:off x="685800" y="-76200"/>
            <a:ext cx="7772400" cy="1143000"/>
          </a:xfrm>
        </p:spPr>
        <p:txBody>
          <a:bodyPr/>
          <a:lstStyle/>
          <a:p>
            <a:pPr>
              <a:defRPr/>
            </a:pPr>
            <a:r>
              <a:rPr lang="en-US" sz="2400">
                <a:effectLst>
                  <a:glow rad="127000">
                    <a:schemeClr val="tx1"/>
                  </a:glow>
                </a:effectLst>
                <a:latin typeface="Times New Roman" charset="0"/>
                <a:ea typeface="ＭＳ Ｐゴシック" charset="0"/>
                <a:cs typeface="ＭＳ Ｐゴシック" charset="0"/>
              </a:rPr>
              <a:t>The </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Documents</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 of Gettysburg 5</a:t>
            </a:r>
            <a:endParaRPr lang="en-US">
              <a:effectLst>
                <a:glow rad="127000">
                  <a:schemeClr val="tx1"/>
                </a:glow>
              </a:effectLst>
              <a:latin typeface="Times New Roman" charset="0"/>
              <a:ea typeface="ＭＳ Ｐゴシック" charset="0"/>
              <a:cs typeface="ＭＳ Ｐゴシック" charset="0"/>
            </a:endParaRPr>
          </a:p>
        </p:txBody>
      </p:sp>
      <p:grpSp>
        <p:nvGrpSpPr>
          <p:cNvPr id="167938" name="Group 2"/>
          <p:cNvGrpSpPr>
            <a:grpSpLocks/>
          </p:cNvGrpSpPr>
          <p:nvPr/>
        </p:nvGrpSpPr>
        <p:grpSpPr bwMode="auto">
          <a:xfrm>
            <a:off x="0" y="0"/>
            <a:ext cx="9485313" cy="6858000"/>
            <a:chOff x="0" y="0"/>
            <a:chExt cx="5975" cy="4320"/>
          </a:xfrm>
        </p:grpSpPr>
        <p:pic>
          <p:nvPicPr>
            <p:cNvPr id="167941"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2"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2677" name="Text Box 5"/>
          <p:cNvSpPr txBox="1">
            <a:spLocks noChangeArrowheads="1"/>
          </p:cNvSpPr>
          <p:nvPr/>
        </p:nvSpPr>
        <p:spPr bwMode="auto">
          <a:xfrm>
            <a:off x="419100" y="609600"/>
            <a:ext cx="8153400" cy="119062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i="1" dirty="0">
                <a:solidFill>
                  <a:schemeClr val="bg1"/>
                </a:solidFill>
                <a:effectLst>
                  <a:glow rad="127000">
                    <a:schemeClr val="tx1"/>
                  </a:glow>
                </a:effectLst>
                <a:latin typeface="Times New Roman" charset="0"/>
              </a:rPr>
              <a:t>Now we are engaged in a great civil war, testing whether </a:t>
            </a:r>
            <a:r>
              <a:rPr lang="en-US" sz="3600" b="1" i="1" dirty="0">
                <a:solidFill>
                  <a:srgbClr val="FFFF00"/>
                </a:solidFill>
                <a:effectLst>
                  <a:glow rad="127000">
                    <a:schemeClr val="tx1"/>
                  </a:glow>
                </a:effectLst>
                <a:latin typeface="Times New Roman" charset="0"/>
              </a:rPr>
              <a:t>that nation</a:t>
            </a:r>
            <a:endParaRPr lang="en-US" sz="3600" b="1" dirty="0">
              <a:solidFill>
                <a:srgbClr val="FFFF00"/>
              </a:solidFill>
              <a:effectLst>
                <a:glow rad="127000">
                  <a:schemeClr val="tx1"/>
                </a:glow>
              </a:effectLst>
              <a:latin typeface="Times New Roman" charset="0"/>
            </a:endParaRPr>
          </a:p>
        </p:txBody>
      </p:sp>
      <p:sp>
        <p:nvSpPr>
          <p:cNvPr id="412678" name="Text Box 6"/>
          <p:cNvSpPr txBox="1">
            <a:spLocks noChangeArrowheads="1"/>
          </p:cNvSpPr>
          <p:nvPr/>
        </p:nvSpPr>
        <p:spPr bwMode="auto">
          <a:xfrm>
            <a:off x="457200" y="1978025"/>
            <a:ext cx="8507288" cy="1754327"/>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dirty="0">
                <a:solidFill>
                  <a:schemeClr val="bg1"/>
                </a:solidFill>
                <a:effectLst>
                  <a:glow rad="127000">
                    <a:schemeClr val="tx1"/>
                  </a:glow>
                </a:effectLst>
                <a:latin typeface="Times New Roman" charset="0"/>
              </a:rPr>
              <a:t>"</a:t>
            </a:r>
            <a:r>
              <a:rPr lang="en-US" sz="3600" b="1" dirty="0">
                <a:solidFill>
                  <a:srgbClr val="FFFF00"/>
                </a:solidFill>
                <a:effectLst>
                  <a:glow rad="127000">
                    <a:schemeClr val="tx1"/>
                  </a:glow>
                </a:effectLst>
                <a:latin typeface="Times New Roman" charset="0"/>
              </a:rPr>
              <a:t>That nation</a:t>
            </a:r>
            <a:r>
              <a:rPr lang="en-US" sz="3600" b="1" dirty="0">
                <a:solidFill>
                  <a:schemeClr val="bg1"/>
                </a:solidFill>
                <a:effectLst>
                  <a:glow rad="127000">
                    <a:schemeClr val="tx1"/>
                  </a:glow>
                </a:effectLst>
                <a:latin typeface="Times New Roman" charset="0"/>
              </a:rPr>
              <a:t>” — some scholars see here the work of one foreign-born (C?).  An American would have said "this nation."</a:t>
            </a:r>
            <a:endParaRPr lang="en-US" sz="3600" b="1" dirty="0">
              <a:solidFill>
                <a:schemeClr val="bg1"/>
              </a:solidFill>
              <a:effectLst>
                <a:glow rad="127000">
                  <a:schemeClr val="tx1"/>
                </a:glow>
              </a:effectLst>
              <a:latin typeface="Arial Unicode MS"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12678"/>
                                        </p:tgtEl>
                                        <p:attrNameLst>
                                          <p:attrName>style.visibility</p:attrName>
                                        </p:attrNameLst>
                                      </p:cBhvr>
                                      <p:to>
                                        <p:strVal val="visible"/>
                                      </p:to>
                                    </p:set>
                                    <p:animEffect transition="in" filter="dissolve">
                                      <p:cBhvr>
                                        <p:cTn id="7" dur="500"/>
                                        <p:tgtEl>
                                          <p:spTgt spid="4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Title 7"/>
          <p:cNvSpPr>
            <a:spLocks noGrp="1"/>
          </p:cNvSpPr>
          <p:nvPr>
            <p:ph type="title" idx="4294967295"/>
          </p:nvPr>
        </p:nvSpPr>
        <p:spPr>
          <a:xfrm>
            <a:off x="685800" y="-152400"/>
            <a:ext cx="7772400" cy="1143000"/>
          </a:xfrm>
        </p:spPr>
        <p:txBody>
          <a:bodyPr/>
          <a:lstStyle/>
          <a:p>
            <a:pPr>
              <a:defRPr/>
            </a:pPr>
            <a:r>
              <a:rPr lang="en-US" sz="2400">
                <a:effectLst>
                  <a:glow rad="139700">
                    <a:schemeClr val="tx1"/>
                  </a:glow>
                </a:effectLst>
                <a:latin typeface="Times New Roman" charset="0"/>
                <a:ea typeface="ＭＳ Ｐゴシック" charset="0"/>
                <a:cs typeface="ＭＳ Ｐゴシック" charset="0"/>
              </a:rPr>
              <a:t>The </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Documents</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 of Gettysburg 6</a:t>
            </a:r>
            <a:endParaRPr lang="en-US">
              <a:effectLst>
                <a:glow rad="139700">
                  <a:schemeClr val="tx1"/>
                </a:glow>
              </a:effectLst>
              <a:latin typeface="Times New Roman" charset="0"/>
              <a:ea typeface="ＭＳ Ｐゴシック" charset="0"/>
              <a:cs typeface="ＭＳ Ｐゴシック" charset="0"/>
            </a:endParaRPr>
          </a:p>
        </p:txBody>
      </p:sp>
      <p:grpSp>
        <p:nvGrpSpPr>
          <p:cNvPr id="169987" name="Group 5"/>
          <p:cNvGrpSpPr>
            <a:grpSpLocks/>
          </p:cNvGrpSpPr>
          <p:nvPr/>
        </p:nvGrpSpPr>
        <p:grpSpPr bwMode="auto">
          <a:xfrm>
            <a:off x="0" y="0"/>
            <a:ext cx="9144000" cy="6858000"/>
            <a:chOff x="0" y="0"/>
            <a:chExt cx="5975" cy="4320"/>
          </a:xfrm>
        </p:grpSpPr>
        <p:pic>
          <p:nvPicPr>
            <p:cNvPr id="169991" name="Picture 6"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9992" name="Picture 7"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9988" name="Picture 2" descr="Lincoln at Gettysbur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62547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3699" name="Text Box 3"/>
          <p:cNvSpPr txBox="1">
            <a:spLocks noChangeArrowheads="1"/>
          </p:cNvSpPr>
          <p:nvPr/>
        </p:nvSpPr>
        <p:spPr bwMode="auto">
          <a:xfrm>
            <a:off x="6172200" y="2514600"/>
            <a:ext cx="2819400" cy="283686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dirty="0">
                <a:solidFill>
                  <a:schemeClr val="bg1"/>
                </a:solidFill>
                <a:effectLst>
                  <a:glow rad="139700">
                    <a:schemeClr val="tx1"/>
                  </a:glow>
                  <a:outerShdw blurRad="38100" dist="38100" dir="2700000" algn="tl">
                    <a:srgbClr val="DDDDDD"/>
                  </a:outerShdw>
                </a:effectLst>
                <a:latin typeface="Times New Roman" charset="0"/>
              </a:rPr>
              <a:t>"</a:t>
            </a:r>
            <a:r>
              <a:rPr lang="en-US" sz="3600" b="1" dirty="0">
                <a:solidFill>
                  <a:srgbClr val="FFFF00"/>
                </a:solidFill>
                <a:effectLst>
                  <a:glow rad="139700">
                    <a:schemeClr val="tx1"/>
                  </a:glow>
                  <a:outerShdw blurRad="38100" dist="38100" dir="2700000" algn="tl">
                    <a:srgbClr val="DDDDDD"/>
                  </a:outerShdw>
                </a:effectLst>
                <a:latin typeface="Times New Roman" charset="0"/>
              </a:rPr>
              <a:t>Conceived</a:t>
            </a:r>
            <a:r>
              <a:rPr lang="en-US" sz="3600" b="1" dirty="0">
                <a:solidFill>
                  <a:schemeClr val="bg1"/>
                </a:solidFill>
                <a:effectLst>
                  <a:glow rad="139700">
                    <a:schemeClr val="tx1"/>
                  </a:glow>
                  <a:outerShdw blurRad="38100" dist="38100" dir="2700000" algn="tl">
                    <a:srgbClr val="DDDDDD"/>
                  </a:outerShdw>
                </a:effectLst>
                <a:latin typeface="Times New Roman" charset="0"/>
              </a:rPr>
              <a:t>" -- M</a:t>
            </a:r>
            <a:r>
              <a:rPr lang="fr-FR" sz="3600" b="1" dirty="0">
                <a:solidFill>
                  <a:schemeClr val="bg1"/>
                </a:solidFill>
                <a:effectLst>
                  <a:glow rad="139700">
                    <a:schemeClr val="tx1"/>
                  </a:glow>
                  <a:outerShdw blurRad="38100" dist="38100" dir="2700000" algn="tl">
                    <a:srgbClr val="DDDDDD"/>
                  </a:outerShdw>
                </a:effectLst>
                <a:latin typeface="Times New Roman" charset="0"/>
              </a:rPr>
              <a:t>'</a:t>
            </a:r>
            <a:r>
              <a:rPr lang="en-US" sz="3600" b="1" dirty="0">
                <a:solidFill>
                  <a:schemeClr val="bg1"/>
                </a:solidFill>
                <a:effectLst>
                  <a:glow rad="139700">
                    <a:schemeClr val="tx1"/>
                  </a:glow>
                  <a:outerShdw blurRad="38100" dist="38100" dir="2700000" algn="tl">
                    <a:srgbClr val="DDDDDD"/>
                  </a:outerShdw>
                </a:effectLst>
                <a:latin typeface="Times New Roman" charset="0"/>
              </a:rPr>
              <a:t>s favorite interjection.</a:t>
            </a:r>
            <a:endParaRPr lang="en-US" sz="3600" b="1" dirty="0">
              <a:solidFill>
                <a:schemeClr val="bg1"/>
              </a:solidFill>
              <a:effectLst>
                <a:glow rad="139700">
                  <a:schemeClr val="tx1"/>
                </a:glow>
                <a:outerShdw blurRad="38100" dist="38100" dir="2700000" algn="tl">
                  <a:srgbClr val="DDDDDD"/>
                </a:outerShdw>
              </a:effectLst>
              <a:latin typeface="Arial Unicode MS" charset="0"/>
            </a:endParaRPr>
          </a:p>
          <a:p>
            <a:pPr eaLnBrk="1" hangingPunct="1">
              <a:spcBef>
                <a:spcPct val="50000"/>
              </a:spcBef>
              <a:defRPr/>
            </a:pPr>
            <a:endParaRPr lang="en-US" b="1" dirty="0">
              <a:solidFill>
                <a:schemeClr val="bg1"/>
              </a:solidFill>
              <a:effectLst>
                <a:glow rad="139700">
                  <a:schemeClr val="tx1"/>
                </a:glow>
                <a:outerShdw blurRad="38100" dist="38100" dir="2700000" algn="tl">
                  <a:srgbClr val="DDDDDD"/>
                </a:outerShdw>
              </a:effectLst>
              <a:latin typeface="Times New Roman" charset="0"/>
            </a:endParaRPr>
          </a:p>
        </p:txBody>
      </p:sp>
      <p:sp>
        <p:nvSpPr>
          <p:cNvPr id="413700" name="Text Box 4"/>
          <p:cNvSpPr txBox="1">
            <a:spLocks noChangeArrowheads="1"/>
          </p:cNvSpPr>
          <p:nvPr/>
        </p:nvSpPr>
        <p:spPr bwMode="auto">
          <a:xfrm>
            <a:off x="1371600" y="609600"/>
            <a:ext cx="7620000" cy="119062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i="1" dirty="0">
                <a:solidFill>
                  <a:schemeClr val="bg1"/>
                </a:solidFill>
                <a:effectLst>
                  <a:glow rad="139700">
                    <a:schemeClr val="tx1"/>
                  </a:glow>
                </a:effectLst>
                <a:latin typeface="Times New Roman" charset="0"/>
              </a:rPr>
              <a:t>or any nation so </a:t>
            </a:r>
            <a:r>
              <a:rPr lang="en-US" sz="3600" b="1" i="1" dirty="0">
                <a:solidFill>
                  <a:srgbClr val="FFFF00"/>
                </a:solidFill>
                <a:effectLst>
                  <a:glow rad="139700">
                    <a:schemeClr val="tx1"/>
                  </a:glow>
                </a:effectLst>
                <a:latin typeface="Times New Roman" charset="0"/>
              </a:rPr>
              <a:t>conceived</a:t>
            </a:r>
            <a:r>
              <a:rPr lang="en-US" sz="3600" b="1" i="1" dirty="0">
                <a:solidFill>
                  <a:schemeClr val="bg1"/>
                </a:solidFill>
                <a:effectLst>
                  <a:glow rad="139700">
                    <a:schemeClr val="tx1"/>
                  </a:glow>
                </a:effectLst>
                <a:latin typeface="Times New Roman" charset="0"/>
              </a:rPr>
              <a:t> and so dedicated can long endure. </a:t>
            </a:r>
            <a:r>
              <a:rPr lang="en-US" sz="3600" b="1" dirty="0">
                <a:solidFill>
                  <a:schemeClr val="bg1"/>
                </a:solidFill>
                <a:effectLst>
                  <a:glow rad="139700">
                    <a:schemeClr val="tx1"/>
                  </a:glow>
                </a:effectLst>
                <a:latin typeface="Times New Roman" charset="0"/>
              </a:rPr>
              <a:t> </a:t>
            </a:r>
            <a:endParaRPr lang="en-US" sz="3600" b="1" dirty="0">
              <a:solidFill>
                <a:schemeClr val="bg1"/>
              </a:solidFill>
              <a:effectLst>
                <a:glow rad="139700">
                  <a:schemeClr val="tx1"/>
                </a:glow>
              </a:effectLst>
              <a:latin typeface="Arial Unicode MS"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413699"/>
                                        </p:tgtEl>
                                        <p:attrNameLst>
                                          <p:attrName>style.visibility</p:attrName>
                                        </p:attrNameLst>
                                      </p:cBhvr>
                                      <p:to>
                                        <p:strVal val="visible"/>
                                      </p:to>
                                    </p:set>
                                    <p:animEffect transition="in" filter="dissolve">
                                      <p:cBhvr>
                                        <p:cTn id="7" dur="500"/>
                                        <p:tgtEl>
                                          <p:spTgt spid="413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2034" name="Group 2"/>
          <p:cNvGrpSpPr>
            <a:grpSpLocks/>
          </p:cNvGrpSpPr>
          <p:nvPr/>
        </p:nvGrpSpPr>
        <p:grpSpPr bwMode="auto">
          <a:xfrm>
            <a:off x="0" y="0"/>
            <a:ext cx="5562600" cy="4724400"/>
            <a:chOff x="0" y="-48"/>
            <a:chExt cx="5760" cy="4368"/>
          </a:xfrm>
        </p:grpSpPr>
        <p:pic>
          <p:nvPicPr>
            <p:cNvPr id="172038" name="Picture 3" descr="Exodu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
              <a:ext cx="5760" cy="3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2039"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414725" name="Text Box 5"/>
          <p:cNvSpPr txBox="1">
            <a:spLocks noChangeArrowheads="1"/>
          </p:cNvSpPr>
          <p:nvPr/>
        </p:nvSpPr>
        <p:spPr bwMode="auto">
          <a:xfrm>
            <a:off x="2819400" y="381000"/>
            <a:ext cx="7391400" cy="9144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5400" b="1">
                <a:latin typeface="Times New Roman" pitchFamily="-112" charset="0"/>
                <a:ea typeface="ＭＳ Ｐゴシック" pitchFamily="-112" charset="-128"/>
                <a:cs typeface="ＭＳ Ｐゴシック" pitchFamily="-112" charset="-128"/>
              </a:rPr>
              <a:t>Deuteronomy</a:t>
            </a:r>
          </a:p>
        </p:txBody>
      </p:sp>
      <p:sp>
        <p:nvSpPr>
          <p:cNvPr id="172036" name="Text Box 6"/>
          <p:cNvSpPr txBox="1">
            <a:spLocks noChangeArrowheads="1"/>
          </p:cNvSpPr>
          <p:nvPr/>
        </p:nvSpPr>
        <p:spPr bwMode="auto">
          <a:xfrm>
            <a:off x="3962400" y="1965325"/>
            <a:ext cx="4953000" cy="374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4000" b="1" i="1" dirty="0">
                <a:latin typeface="Times New Roman" charset="0"/>
                <a:cs typeface="Arial" charset="0"/>
              </a:rPr>
              <a:t>“. . . from infancy you have known the holy Scriptures, which are able to make you wise for salvation through faith in Christ Jesus.” </a:t>
            </a:r>
          </a:p>
        </p:txBody>
      </p:sp>
      <p:sp>
        <p:nvSpPr>
          <p:cNvPr id="172037" name="Title 7"/>
          <p:cNvSpPr>
            <a:spLocks noGrp="1"/>
          </p:cNvSpPr>
          <p:nvPr>
            <p:ph type="title" idx="4294967295"/>
          </p:nvPr>
        </p:nvSpPr>
        <p:spPr>
          <a:xfrm>
            <a:off x="152400" y="6019800"/>
            <a:ext cx="5486400" cy="838200"/>
          </a:xfrm>
        </p:spPr>
        <p:txBody>
          <a:bodyPr/>
          <a:lstStyle/>
          <a:p>
            <a:pPr algn="l" eaLnBrk="1" hangingPunct="1"/>
            <a:r>
              <a:rPr lang="en-US" sz="3200" b="1">
                <a:solidFill>
                  <a:schemeClr val="tx1"/>
                </a:solidFill>
                <a:latin typeface="Times New Roman" charset="0"/>
                <a:ea typeface="ＭＳ Ｐゴシック" charset="0"/>
                <a:cs typeface="Arial" charset="0"/>
              </a:rPr>
              <a:t>2 Timothy 3:15 (NIV)</a:t>
            </a:r>
            <a:endParaRPr lang="en-US">
              <a:latin typeface="Times New Roman" charset="0"/>
              <a:ea typeface="ＭＳ Ｐゴシック" charset="0"/>
              <a:cs typeface="ＭＳ Ｐゴシック" charset="0"/>
            </a:endParaRPr>
          </a:p>
        </p:txBody>
      </p:sp>
    </p:spTree>
  </p:cSld>
  <p:clrMapOvr>
    <a:masterClrMapping/>
  </p:clrMapOvr>
  <p:transition spd="med">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082" name="Group 2"/>
          <p:cNvGrpSpPr>
            <a:grpSpLocks/>
          </p:cNvGrpSpPr>
          <p:nvPr/>
        </p:nvGrpSpPr>
        <p:grpSpPr bwMode="auto">
          <a:xfrm>
            <a:off x="0" y="0"/>
            <a:ext cx="5562600" cy="4724400"/>
            <a:chOff x="0" y="-48"/>
            <a:chExt cx="5760" cy="4368"/>
          </a:xfrm>
        </p:grpSpPr>
        <p:pic>
          <p:nvPicPr>
            <p:cNvPr id="174087" name="Picture 3" descr="Exodu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
              <a:ext cx="5760" cy="3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088"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415749" name="Text Box 5"/>
          <p:cNvSpPr txBox="1">
            <a:spLocks noChangeArrowheads="1"/>
          </p:cNvSpPr>
          <p:nvPr/>
        </p:nvSpPr>
        <p:spPr bwMode="auto">
          <a:xfrm>
            <a:off x="2819400" y="381000"/>
            <a:ext cx="7391400" cy="9144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5400" b="1">
                <a:latin typeface="Times New Roman" pitchFamily="-112" charset="0"/>
                <a:ea typeface="ＭＳ Ｐゴシック" pitchFamily="-112" charset="-128"/>
                <a:cs typeface="ＭＳ Ｐゴシック" pitchFamily="-112" charset="-128"/>
              </a:rPr>
              <a:t>Deuteronomy</a:t>
            </a:r>
          </a:p>
        </p:txBody>
      </p:sp>
      <p:sp>
        <p:nvSpPr>
          <p:cNvPr id="174084" name="Text Box 6"/>
          <p:cNvSpPr txBox="1">
            <a:spLocks noChangeArrowheads="1"/>
          </p:cNvSpPr>
          <p:nvPr/>
        </p:nvSpPr>
        <p:spPr bwMode="auto">
          <a:xfrm>
            <a:off x="3962400" y="1219200"/>
            <a:ext cx="4953000"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4000" b="1" i="1" dirty="0">
                <a:latin typeface="Times New Roman" charset="0"/>
              </a:rPr>
              <a:t>“For everything that was written in the past was written to teach us, so that through endurance and the encouragement of the Scriptures we might have hope.”</a:t>
            </a:r>
          </a:p>
        </p:txBody>
      </p:sp>
      <p:sp>
        <p:nvSpPr>
          <p:cNvPr id="174085" name="Text Box 7"/>
          <p:cNvSpPr txBox="1">
            <a:spLocks noChangeArrowheads="1"/>
          </p:cNvSpPr>
          <p:nvPr/>
        </p:nvSpPr>
        <p:spPr bwMode="auto">
          <a:xfrm>
            <a:off x="228600" y="6126163"/>
            <a:ext cx="7391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200" b="1">
              <a:latin typeface="Times New Roman" charset="0"/>
              <a:cs typeface="Arial" charset="0"/>
            </a:endParaRPr>
          </a:p>
        </p:txBody>
      </p:sp>
      <p:sp>
        <p:nvSpPr>
          <p:cNvPr id="174086" name="Title 7"/>
          <p:cNvSpPr>
            <a:spLocks noGrp="1"/>
          </p:cNvSpPr>
          <p:nvPr>
            <p:ph type="title" idx="4294967295"/>
          </p:nvPr>
        </p:nvSpPr>
        <p:spPr>
          <a:xfrm>
            <a:off x="228600" y="6172200"/>
            <a:ext cx="5715000" cy="685800"/>
          </a:xfrm>
        </p:spPr>
        <p:txBody>
          <a:bodyPr/>
          <a:lstStyle/>
          <a:p>
            <a:pPr algn="l" eaLnBrk="1" hangingPunct="1"/>
            <a:r>
              <a:rPr lang="en-US" sz="3200" b="1">
                <a:solidFill>
                  <a:schemeClr val="tx1"/>
                </a:solidFill>
                <a:latin typeface="Times New Roman" charset="0"/>
                <a:ea typeface="ＭＳ Ｐゴシック" charset="0"/>
                <a:cs typeface="Arial" charset="0"/>
              </a:rPr>
              <a:t>Romans 15:4 (NIV)</a:t>
            </a:r>
            <a:endParaRPr lang="en-US">
              <a:latin typeface="Times New Roman" charset="0"/>
              <a:ea typeface="ＭＳ Ｐゴシック" charset="0"/>
              <a:cs typeface="ＭＳ Ｐゴシック" charset="0"/>
            </a:endParaRPr>
          </a:p>
        </p:txBody>
      </p:sp>
    </p:spTree>
  </p:cSld>
  <p:clrMapOvr>
    <a:masterClrMapping/>
  </p:clrMapOvr>
  <p:transition spd="med">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Black</a:t>
            </a:r>
          </a:p>
        </p:txBody>
      </p:sp>
    </p:spTree>
  </p:cSld>
  <p:clrMapOvr>
    <a:masterClrMapping/>
  </p:clrMapOvr>
  <p:transition spd="med">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OT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46267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sz="2000" b="1">
              <a:latin typeface="Arial"/>
              <a:cs typeface="Arial"/>
            </a:endParaRPr>
          </a:p>
        </p:txBody>
      </p:sp>
      <p:sp>
        <p:nvSpPr>
          <p:cNvPr id="27651"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52"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53"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54" name="Text Box 6"/>
          <p:cNvSpPr txBox="1">
            <a:spLocks noChangeArrowheads="1"/>
          </p:cNvSpPr>
          <p:nvPr/>
        </p:nvSpPr>
        <p:spPr bwMode="auto">
          <a:xfrm rot="18445963">
            <a:off x="-950119" y="1265744"/>
            <a:ext cx="5046663" cy="58477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Arial"/>
                <a:ea typeface="ＭＳ Ｐゴシック" pitchFamily="-112" charset="-128"/>
                <a:cs typeface="Arial"/>
              </a:rPr>
              <a:t>Abraham </a:t>
            </a:r>
            <a:r>
              <a:rPr lang="en-US" b="1">
                <a:solidFill>
                  <a:schemeClr val="bg1"/>
                </a:solidFill>
                <a:latin typeface="Arial"/>
                <a:ea typeface="ＭＳ Ｐゴシック" pitchFamily="-112" charset="-128"/>
                <a:cs typeface="Arial"/>
              </a:rPr>
              <a:t>(2166-1991)</a:t>
            </a:r>
          </a:p>
        </p:txBody>
      </p:sp>
      <p:sp>
        <p:nvSpPr>
          <p:cNvPr id="27655" name="Text Box 7"/>
          <p:cNvSpPr txBox="1">
            <a:spLocks noChangeArrowheads="1"/>
          </p:cNvSpPr>
          <p:nvPr/>
        </p:nvSpPr>
        <p:spPr bwMode="auto">
          <a:xfrm>
            <a:off x="4267200" y="152400"/>
            <a:ext cx="56388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rgbClr val="FFFF00"/>
                </a:solidFill>
                <a:latin typeface="Arial"/>
                <a:ea typeface="ＭＳ Ｐゴシック" pitchFamily="-112" charset="-128"/>
                <a:cs typeface="Arial"/>
              </a:rPr>
              <a:t>EXODUS</a:t>
            </a:r>
          </a:p>
        </p:txBody>
      </p:sp>
      <p:sp>
        <p:nvSpPr>
          <p:cNvPr id="88071" name="Line 8"/>
          <p:cNvSpPr>
            <a:spLocks noChangeShapeType="1"/>
          </p:cNvSpPr>
          <p:nvPr/>
        </p:nvSpPr>
        <p:spPr bwMode="auto">
          <a:xfrm flipH="1">
            <a:off x="6172200" y="1828800"/>
            <a:ext cx="0" cy="1981200"/>
          </a:xfrm>
          <a:prstGeom prst="line">
            <a:avLst/>
          </a:prstGeom>
          <a:noFill/>
          <a:ln w="76200">
            <a:solidFill>
              <a:srgbClr val="B6B2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b="1">
              <a:latin typeface="Arial"/>
              <a:cs typeface="Arial"/>
            </a:endParaRPr>
          </a:p>
        </p:txBody>
      </p:sp>
      <p:grpSp>
        <p:nvGrpSpPr>
          <p:cNvPr id="88072" name="Group 9"/>
          <p:cNvGrpSpPr>
            <a:grpSpLocks/>
          </p:cNvGrpSpPr>
          <p:nvPr/>
        </p:nvGrpSpPr>
        <p:grpSpPr bwMode="auto">
          <a:xfrm>
            <a:off x="304800" y="4448176"/>
            <a:ext cx="8686800" cy="1570038"/>
            <a:chOff x="192" y="2802"/>
            <a:chExt cx="5472" cy="989"/>
          </a:xfrm>
        </p:grpSpPr>
        <p:sp>
          <p:nvSpPr>
            <p:cNvPr id="27658" name="Text Box 10"/>
            <p:cNvSpPr txBox="1">
              <a:spLocks noChangeArrowheads="1"/>
            </p:cNvSpPr>
            <p:nvPr/>
          </p:nvSpPr>
          <p:spPr bwMode="auto">
            <a:xfrm>
              <a:off x="4770"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1300</a:t>
              </a:r>
            </a:p>
          </p:txBody>
        </p:sp>
        <p:sp>
          <p:nvSpPr>
            <p:cNvPr id="27659" name="Text Box 11"/>
            <p:cNvSpPr txBox="1">
              <a:spLocks noChangeArrowheads="1"/>
            </p:cNvSpPr>
            <p:nvPr/>
          </p:nvSpPr>
          <p:spPr bwMode="auto">
            <a:xfrm>
              <a:off x="5424"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1200</a:t>
              </a:r>
            </a:p>
          </p:txBody>
        </p:sp>
        <p:sp>
          <p:nvSpPr>
            <p:cNvPr id="27660" name="Text Box 12"/>
            <p:cNvSpPr txBox="1">
              <a:spLocks noChangeArrowheads="1"/>
            </p:cNvSpPr>
            <p:nvPr/>
          </p:nvSpPr>
          <p:spPr bwMode="auto">
            <a:xfrm>
              <a:off x="4116"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1400</a:t>
              </a:r>
            </a:p>
          </p:txBody>
        </p:sp>
        <p:sp>
          <p:nvSpPr>
            <p:cNvPr id="27661" name="Text Box 13"/>
            <p:cNvSpPr txBox="1">
              <a:spLocks noChangeArrowheads="1"/>
            </p:cNvSpPr>
            <p:nvPr/>
          </p:nvSpPr>
          <p:spPr bwMode="auto">
            <a:xfrm>
              <a:off x="3462"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1500</a:t>
              </a:r>
            </a:p>
          </p:txBody>
        </p:sp>
        <p:sp>
          <p:nvSpPr>
            <p:cNvPr id="27662" name="Text Box 14"/>
            <p:cNvSpPr txBox="1">
              <a:spLocks noChangeArrowheads="1"/>
            </p:cNvSpPr>
            <p:nvPr/>
          </p:nvSpPr>
          <p:spPr bwMode="auto">
            <a:xfrm>
              <a:off x="2808"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1600</a:t>
              </a:r>
            </a:p>
          </p:txBody>
        </p:sp>
        <p:sp>
          <p:nvSpPr>
            <p:cNvPr id="27663" name="Text Box 15"/>
            <p:cNvSpPr txBox="1">
              <a:spLocks noChangeArrowheads="1"/>
            </p:cNvSpPr>
            <p:nvPr/>
          </p:nvSpPr>
          <p:spPr bwMode="auto">
            <a:xfrm>
              <a:off x="2154"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1700</a:t>
              </a:r>
            </a:p>
          </p:txBody>
        </p:sp>
        <p:sp>
          <p:nvSpPr>
            <p:cNvPr id="27664" name="Text Box 16"/>
            <p:cNvSpPr txBox="1">
              <a:spLocks noChangeArrowheads="1"/>
            </p:cNvSpPr>
            <p:nvPr/>
          </p:nvSpPr>
          <p:spPr bwMode="auto">
            <a:xfrm>
              <a:off x="1500"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1800</a:t>
              </a:r>
            </a:p>
          </p:txBody>
        </p:sp>
        <p:sp>
          <p:nvSpPr>
            <p:cNvPr id="27665" name="Text Box 17"/>
            <p:cNvSpPr txBox="1">
              <a:spLocks noChangeArrowheads="1"/>
            </p:cNvSpPr>
            <p:nvPr/>
          </p:nvSpPr>
          <p:spPr bwMode="auto">
            <a:xfrm>
              <a:off x="846"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1900</a:t>
              </a:r>
            </a:p>
          </p:txBody>
        </p:sp>
        <p:sp>
          <p:nvSpPr>
            <p:cNvPr id="27666" name="Text Box 18"/>
            <p:cNvSpPr txBox="1">
              <a:spLocks noChangeArrowheads="1"/>
            </p:cNvSpPr>
            <p:nvPr/>
          </p:nvSpPr>
          <p:spPr bwMode="auto">
            <a:xfrm>
              <a:off x="192"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2000</a:t>
              </a:r>
            </a:p>
          </p:txBody>
        </p:sp>
      </p:grpSp>
      <p:sp>
        <p:nvSpPr>
          <p:cNvPr id="27667" name="Line 19"/>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68" name="Line 20"/>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69" name="Line 21"/>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0" name="Line 22"/>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1" name="Line 23"/>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2" name="Line 24"/>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3" name="Line 25"/>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4" name="Text Box 26"/>
          <p:cNvSpPr txBox="1">
            <a:spLocks noChangeArrowheads="1"/>
          </p:cNvSpPr>
          <p:nvPr/>
        </p:nvSpPr>
        <p:spPr bwMode="auto">
          <a:xfrm rot="18445963">
            <a:off x="290512" y="1585625"/>
            <a:ext cx="4241801" cy="58477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200" b="1">
                <a:solidFill>
                  <a:schemeClr val="bg1"/>
                </a:solidFill>
                <a:latin typeface="Arial"/>
                <a:cs typeface="Arial"/>
              </a:rPr>
              <a:t>Joseph </a:t>
            </a:r>
            <a:r>
              <a:rPr lang="en-US" b="1">
                <a:solidFill>
                  <a:schemeClr val="bg1"/>
                </a:solidFill>
                <a:latin typeface="Arial"/>
                <a:cs typeface="Arial"/>
              </a:rPr>
              <a:t>(1915-1805)</a:t>
            </a:r>
            <a:endParaRPr lang="en-US" sz="3200" b="1">
              <a:solidFill>
                <a:schemeClr val="bg1"/>
              </a:solidFill>
              <a:latin typeface="Arial"/>
              <a:cs typeface="Arial"/>
            </a:endParaRPr>
          </a:p>
        </p:txBody>
      </p:sp>
      <p:sp>
        <p:nvSpPr>
          <p:cNvPr id="88081" name="Line 27"/>
          <p:cNvSpPr>
            <a:spLocks noChangeShapeType="1"/>
          </p:cNvSpPr>
          <p:nvPr/>
        </p:nvSpPr>
        <p:spPr bwMode="auto">
          <a:xfrm flipH="1">
            <a:off x="7848600" y="1828800"/>
            <a:ext cx="0" cy="1981200"/>
          </a:xfrm>
          <a:prstGeom prst="line">
            <a:avLst/>
          </a:prstGeom>
          <a:noFill/>
          <a:ln w="76200">
            <a:solidFill>
              <a:srgbClr val="96FF8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b="1">
              <a:solidFill>
                <a:schemeClr val="accent4">
                  <a:lumMod val="10000"/>
                  <a:lumOff val="90000"/>
                </a:schemeClr>
              </a:solidFill>
              <a:latin typeface="Arial"/>
              <a:cs typeface="Arial"/>
            </a:endParaRPr>
          </a:p>
        </p:txBody>
      </p:sp>
      <p:sp>
        <p:nvSpPr>
          <p:cNvPr id="27676" name="Text Box 28"/>
          <p:cNvSpPr txBox="1">
            <a:spLocks noChangeArrowheads="1"/>
          </p:cNvSpPr>
          <p:nvPr/>
        </p:nvSpPr>
        <p:spPr bwMode="auto">
          <a:xfrm>
            <a:off x="5638800" y="1295400"/>
            <a:ext cx="14478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dirty="0">
                <a:solidFill>
                  <a:srgbClr val="FFFF00"/>
                </a:solidFill>
                <a:latin typeface="Arial"/>
                <a:ea typeface="ＭＳ Ｐゴシック" pitchFamily="-112" charset="-128"/>
                <a:cs typeface="Arial"/>
              </a:rPr>
              <a:t>1445 </a:t>
            </a:r>
          </a:p>
        </p:txBody>
      </p:sp>
      <p:sp>
        <p:nvSpPr>
          <p:cNvPr id="27677" name="Text Box 29"/>
          <p:cNvSpPr txBox="1">
            <a:spLocks noChangeArrowheads="1"/>
          </p:cNvSpPr>
          <p:nvPr/>
        </p:nvSpPr>
        <p:spPr bwMode="auto">
          <a:xfrm>
            <a:off x="7162800" y="1295400"/>
            <a:ext cx="14478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2800" b="1">
                <a:solidFill>
                  <a:schemeClr val="accent4">
                    <a:lumMod val="10000"/>
                    <a:lumOff val="90000"/>
                  </a:schemeClr>
                </a:solidFill>
                <a:latin typeface="Arial"/>
                <a:ea typeface="ＭＳ Ｐゴシック" pitchFamily="-112" charset="-128"/>
                <a:cs typeface="Arial"/>
              </a:rPr>
              <a:t>1290 </a:t>
            </a:r>
          </a:p>
        </p:txBody>
      </p:sp>
      <p:sp>
        <p:nvSpPr>
          <p:cNvPr id="27678" name="Text Box 30"/>
          <p:cNvSpPr txBox="1">
            <a:spLocks noChangeArrowheads="1"/>
          </p:cNvSpPr>
          <p:nvPr/>
        </p:nvSpPr>
        <p:spPr bwMode="auto">
          <a:xfrm rot="18445963">
            <a:off x="4264025" y="1828512"/>
            <a:ext cx="4241800" cy="58477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200" b="1">
                <a:solidFill>
                  <a:schemeClr val="bg1"/>
                </a:solidFill>
                <a:latin typeface="Arial"/>
                <a:cs typeface="Arial"/>
              </a:rPr>
              <a:t>Moses  </a:t>
            </a:r>
            <a:r>
              <a:rPr lang="en-US" b="1">
                <a:solidFill>
                  <a:schemeClr val="bg1"/>
                </a:solidFill>
                <a:latin typeface="Arial"/>
                <a:cs typeface="Arial"/>
              </a:rPr>
              <a:t>(1525-1405)</a:t>
            </a:r>
            <a:endParaRPr lang="en-US" sz="3200" b="1">
              <a:solidFill>
                <a:schemeClr val="bg1"/>
              </a:solidFill>
              <a:latin typeface="Arial"/>
              <a:cs typeface="Arial"/>
            </a:endParaRPr>
          </a:p>
        </p:txBody>
      </p:sp>
      <p:sp>
        <p:nvSpPr>
          <p:cNvPr id="27679" name="Line 31"/>
          <p:cNvSpPr>
            <a:spLocks noChangeShapeType="1"/>
          </p:cNvSpPr>
          <p:nvPr/>
        </p:nvSpPr>
        <p:spPr bwMode="auto">
          <a:xfrm>
            <a:off x="5334000" y="4038600"/>
            <a:ext cx="1219200" cy="0"/>
          </a:xfrm>
          <a:prstGeom prst="line">
            <a:avLst/>
          </a:prstGeom>
          <a:noFill/>
          <a:ln w="76200">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2000" b="1">
              <a:latin typeface="Arial"/>
              <a:cs typeface="Arial"/>
            </a:endParaRPr>
          </a:p>
        </p:txBody>
      </p:sp>
      <p:sp>
        <p:nvSpPr>
          <p:cNvPr id="27680" name="Rectangle 32"/>
          <p:cNvSpPr>
            <a:spLocks noGrp="1" noChangeArrowheads="1"/>
          </p:cNvSpPr>
          <p:nvPr>
            <p:ph type="title" idx="4294967295"/>
          </p:nvPr>
        </p:nvSpPr>
        <p:spPr>
          <a:xfrm>
            <a:off x="1143000" y="6172200"/>
            <a:ext cx="7772400" cy="762000"/>
          </a:xfrm>
        </p:spPr>
        <p:txBody>
          <a:bodyPr/>
          <a:lstStyle/>
          <a:p>
            <a:pPr>
              <a:defRPr/>
            </a:pPr>
            <a:r>
              <a:rPr lang="en-US" sz="4000" b="1">
                <a:latin typeface="Arial"/>
                <a:ea typeface="ＭＳ Ｐゴシック" charset="0"/>
                <a:cs typeface="Arial"/>
              </a:rPr>
              <a:t>Abraham to Moses Timeline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7678"/>
                                        </p:tgtEl>
                                        <p:attrNameLst>
                                          <p:attrName>style.visibility</p:attrName>
                                        </p:attrNameLst>
                                      </p:cBhvr>
                                      <p:to>
                                        <p:strVal val="visible"/>
                                      </p:to>
                                    </p:set>
                                    <p:animEffect transition="in" filter="dissolve">
                                      <p:cBhvr>
                                        <p:cTn id="7" dur="500"/>
                                        <p:tgtEl>
                                          <p:spTgt spid="27678"/>
                                        </p:tgtEl>
                                      </p:cBhvr>
                                    </p:animEffect>
                                  </p:childTnLst>
                                </p:cTn>
                              </p:par>
                            </p:childTnLst>
                          </p:cTn>
                        </p:par>
                        <p:par>
                          <p:cTn id="8" fill="hold" nodeType="afterGroup">
                            <p:stCondLst>
                              <p:cond delay="5500"/>
                            </p:stCondLst>
                            <p:childTnLst>
                              <p:par>
                                <p:cTn id="9" presetID="17" presetClass="entr" presetSubtype="10" fill="hold" grpId="0" nodeType="afterEffect">
                                  <p:stCondLst>
                                    <p:cond delay="3000"/>
                                  </p:stCondLst>
                                  <p:childTnLst>
                                    <p:set>
                                      <p:cBhvr>
                                        <p:cTn id="10" dur="1" fill="hold">
                                          <p:stCondLst>
                                            <p:cond delay="0"/>
                                          </p:stCondLst>
                                        </p:cTn>
                                        <p:tgtEl>
                                          <p:spTgt spid="27679"/>
                                        </p:tgtEl>
                                        <p:attrNameLst>
                                          <p:attrName>style.visibility</p:attrName>
                                        </p:attrNameLst>
                                      </p:cBhvr>
                                      <p:to>
                                        <p:strVal val="visible"/>
                                      </p:to>
                                    </p:set>
                                    <p:anim calcmode="lin" valueType="num">
                                      <p:cBhvr>
                                        <p:cTn id="11" dur="500" fill="hold"/>
                                        <p:tgtEl>
                                          <p:spTgt spid="27679"/>
                                        </p:tgtEl>
                                        <p:attrNameLst>
                                          <p:attrName>ppt_w</p:attrName>
                                        </p:attrNameLst>
                                      </p:cBhvr>
                                      <p:tavLst>
                                        <p:tav tm="0">
                                          <p:val>
                                            <p:fltVal val="0"/>
                                          </p:val>
                                        </p:tav>
                                        <p:tav tm="100000">
                                          <p:val>
                                            <p:strVal val="#ppt_w"/>
                                          </p:val>
                                        </p:tav>
                                      </p:tavLst>
                                    </p:anim>
                                    <p:anim calcmode="lin" valueType="num">
                                      <p:cBhvr>
                                        <p:cTn id="12" dur="500" fill="hold"/>
                                        <p:tgtEl>
                                          <p:spTgt spid="276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 grpId="0" autoUpdateAnimBg="0"/>
      <p:bldP spid="276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 name="Rectangle 30"/>
          <p:cNvSpPr>
            <a:spLocks noGrp="1" noChangeArrowheads="1"/>
          </p:cNvSpPr>
          <p:nvPr>
            <p:ph type="title" idx="4294967295"/>
          </p:nvPr>
        </p:nvSpPr>
        <p:spPr bwMode="auto">
          <a:xfrm>
            <a:off x="1676400" y="1066800"/>
            <a:ext cx="6781800" cy="5105400"/>
          </a:xfrm>
          <a:prstGeom prst="rect">
            <a:avLst/>
          </a:prstGeom>
          <a:ln>
            <a:miter lim="800000"/>
            <a:headEnd/>
            <a:tailEnd/>
          </a:ln>
        </p:spPr>
        <p:txBody>
          <a:bodyPr/>
          <a:lstStyle/>
          <a:p>
            <a:pPr algn="ctr">
              <a:defRPr/>
            </a:pPr>
            <a:r>
              <a:rPr lang="en-US" sz="9600" b="1">
                <a:latin typeface="Times" charset="0"/>
                <a:ea typeface="ＭＳ Ｐゴシック" charset="0"/>
                <a:cs typeface="ＭＳ Ｐゴシック" charset="0"/>
              </a:rPr>
              <a:t>What About Geography?</a:t>
            </a:r>
          </a:p>
        </p:txBody>
      </p:sp>
    </p:spTree>
  </p:cSld>
  <p:clrMapOvr>
    <a:masterClrMapping/>
  </p:clrMapOvr>
  <p:transition spd="med">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178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3"/>
          <p:cNvSpPr>
            <a:spLocks noGrp="1" noRot="1" noChangeArrowheads="1"/>
          </p:cNvSpPr>
          <p:nvPr>
            <p:ph type="title" idx="4294967295"/>
          </p:nvPr>
        </p:nvSpPr>
        <p:spPr>
          <a:xfrm>
            <a:off x="1219200" y="228600"/>
            <a:ext cx="7162800" cy="762000"/>
          </a:xfrm>
          <a:solidFill>
            <a:srgbClr val="FF0000"/>
          </a:solidFill>
          <a:ln>
            <a:solidFill>
              <a:schemeClr val="bg2"/>
            </a:solidFill>
          </a:ln>
        </p:spPr>
        <p:txBody>
          <a:bodyPr/>
          <a:lstStyle/>
          <a:p>
            <a:pPr eaLnBrk="1" hangingPunct="1">
              <a:defRPr/>
            </a:pPr>
            <a:r>
              <a:rPr lang="en-US" sz="3600">
                <a:latin typeface="Arial"/>
                <a:ea typeface="ＭＳ Ｐゴシック" charset="0"/>
                <a:cs typeface="Arial"/>
              </a:rPr>
              <a:t>Geography of the Pentateuch</a:t>
            </a:r>
          </a:p>
        </p:txBody>
      </p:sp>
      <p:sp>
        <p:nvSpPr>
          <p:cNvPr id="13320" name="Rectangle 8"/>
          <p:cNvSpPr>
            <a:spLocks noChangeArrowheads="1"/>
          </p:cNvSpPr>
          <p:nvPr/>
        </p:nvSpPr>
        <p:spPr bwMode="auto">
          <a:xfrm>
            <a:off x="76200" y="1293813"/>
            <a:ext cx="3848100" cy="3214687"/>
          </a:xfrm>
          <a:prstGeom prst="rect">
            <a:avLst/>
          </a:prstGeom>
          <a:solidFill>
            <a:schemeClr val="bg1"/>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en-US" b="1" dirty="0">
                <a:effectLst>
                  <a:outerShdw blurRad="38100" dist="38100" dir="2700000" algn="tl">
                    <a:srgbClr val="000000"/>
                  </a:outerShdw>
                </a:effectLst>
                <a:latin typeface="Arial"/>
                <a:cs typeface="Arial"/>
              </a:rPr>
              <a:t>What were the major geographical movements of the Pentateuch?  Where did each book begin?</a:t>
            </a:r>
          </a:p>
        </p:txBody>
      </p:sp>
      <p:sp>
        <p:nvSpPr>
          <p:cNvPr id="92164" name="WordArt 9"/>
          <p:cNvSpPr>
            <a:spLocks noChangeArrowheads="1" noChangeShapeType="1" noTextEdit="1"/>
          </p:cNvSpPr>
          <p:nvPr/>
        </p:nvSpPr>
        <p:spPr bwMode="auto">
          <a:xfrm>
            <a:off x="-98425" y="836613"/>
            <a:ext cx="3375025" cy="1676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en-US" sz="3200" kern="10">
                <a:ln w="9525">
                  <a:round/>
                  <a:headEnd/>
                  <a:tailEnd/>
                </a:ln>
                <a:gradFill rotWithShape="1">
                  <a:gsLst>
                    <a:gs pos="0">
                      <a:srgbClr val="FFE701"/>
                    </a:gs>
                    <a:gs pos="100000">
                      <a:srgbClr val="FE3E02"/>
                    </a:gs>
                  </a:gsLst>
                  <a:lin ang="5400000" scaled="1"/>
                </a:gradFill>
                <a:latin typeface="Arial"/>
                <a:ea typeface="Arial"/>
                <a:cs typeface="Arial"/>
              </a:rPr>
              <a:t>Thought Question:</a:t>
            </a:r>
          </a:p>
        </p:txBody>
      </p:sp>
      <p:sp>
        <p:nvSpPr>
          <p:cNvPr id="13322" name="Text Box 10"/>
          <p:cNvSpPr txBox="1">
            <a:spLocks noChangeArrowheads="1"/>
          </p:cNvSpPr>
          <p:nvPr/>
        </p:nvSpPr>
        <p:spPr bwMode="auto">
          <a:xfrm>
            <a:off x="6858000" y="1524000"/>
            <a:ext cx="1382713" cy="461963"/>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effectLst>
                  <a:glow rad="609600">
                    <a:schemeClr val="bg2"/>
                  </a:glow>
                </a:effectLst>
                <a:latin typeface="Arial"/>
                <a:cs typeface="Arial"/>
              </a:rPr>
              <a:t>Genesis</a:t>
            </a:r>
            <a:endParaRPr lang="en-US" sz="2000">
              <a:effectLst>
                <a:glow rad="609600">
                  <a:schemeClr val="bg2"/>
                </a:glow>
              </a:effectLst>
              <a:latin typeface="Arial"/>
              <a:cs typeface="Arial"/>
            </a:endParaRPr>
          </a:p>
        </p:txBody>
      </p:sp>
      <p:sp>
        <p:nvSpPr>
          <p:cNvPr id="13323" name="Freeform 11"/>
          <p:cNvSpPr>
            <a:spLocks/>
          </p:cNvSpPr>
          <p:nvPr/>
        </p:nvSpPr>
        <p:spPr bwMode="auto">
          <a:xfrm>
            <a:off x="3810000" y="1917700"/>
            <a:ext cx="4735513" cy="3163888"/>
          </a:xfrm>
          <a:custGeom>
            <a:avLst/>
            <a:gdLst>
              <a:gd name="T0" fmla="*/ 2147483647 w 2983"/>
              <a:gd name="T1" fmla="*/ 2147483647 h 1993"/>
              <a:gd name="T2" fmla="*/ 2147483647 w 2983"/>
              <a:gd name="T3" fmla="*/ 2147483647 h 1993"/>
              <a:gd name="T4" fmla="*/ 2147483647 w 2983"/>
              <a:gd name="T5" fmla="*/ 2147483647 h 1993"/>
              <a:gd name="T6" fmla="*/ 2147483647 w 2983"/>
              <a:gd name="T7" fmla="*/ 2147483647 h 1993"/>
              <a:gd name="T8" fmla="*/ 2147483647 w 2983"/>
              <a:gd name="T9" fmla="*/ 2147483647 h 1993"/>
              <a:gd name="T10" fmla="*/ 2147483647 w 2983"/>
              <a:gd name="T11" fmla="*/ 2147483647 h 1993"/>
              <a:gd name="T12" fmla="*/ 2147483647 w 2983"/>
              <a:gd name="T13" fmla="*/ 2147483647 h 1993"/>
              <a:gd name="T14" fmla="*/ 2147483647 w 2983"/>
              <a:gd name="T15" fmla="*/ 2147483647 h 1993"/>
              <a:gd name="T16" fmla="*/ 2147483647 w 2983"/>
              <a:gd name="T17" fmla="*/ 2147483647 h 1993"/>
              <a:gd name="T18" fmla="*/ 2147483647 w 2983"/>
              <a:gd name="T19" fmla="*/ 2147483647 h 1993"/>
              <a:gd name="T20" fmla="*/ 2147483647 w 2983"/>
              <a:gd name="T21" fmla="*/ 2147483647 h 1993"/>
              <a:gd name="T22" fmla="*/ 2147483647 w 2983"/>
              <a:gd name="T23" fmla="*/ 2147483647 h 1993"/>
              <a:gd name="T24" fmla="*/ 2147483647 w 2983"/>
              <a:gd name="T25" fmla="*/ 2147483647 h 1993"/>
              <a:gd name="T26" fmla="*/ 2147483647 w 2983"/>
              <a:gd name="T27" fmla="*/ 2147483647 h 1993"/>
              <a:gd name="T28" fmla="*/ 2147483647 w 2983"/>
              <a:gd name="T29" fmla="*/ 2147483647 h 1993"/>
              <a:gd name="T30" fmla="*/ 2147483647 w 2983"/>
              <a:gd name="T31" fmla="*/ 2147483647 h 1993"/>
              <a:gd name="T32" fmla="*/ 2147483647 w 2983"/>
              <a:gd name="T33" fmla="*/ 2147483647 h 1993"/>
              <a:gd name="T34" fmla="*/ 2147483647 w 2983"/>
              <a:gd name="T35" fmla="*/ 2147483647 h 1993"/>
              <a:gd name="T36" fmla="*/ 2147483647 w 2983"/>
              <a:gd name="T37" fmla="*/ 2147483647 h 1993"/>
              <a:gd name="T38" fmla="*/ 2147483647 w 2983"/>
              <a:gd name="T39" fmla="*/ 2147483647 h 1993"/>
              <a:gd name="T40" fmla="*/ 2147483647 w 2983"/>
              <a:gd name="T41" fmla="*/ 2147483647 h 1993"/>
              <a:gd name="T42" fmla="*/ 2147483647 w 2983"/>
              <a:gd name="T43" fmla="*/ 2147483647 h 1993"/>
              <a:gd name="T44" fmla="*/ 2147483647 w 2983"/>
              <a:gd name="T45" fmla="*/ 2147483647 h 1993"/>
              <a:gd name="T46" fmla="*/ 2147483647 w 2983"/>
              <a:gd name="T47" fmla="*/ 2147483647 h 1993"/>
              <a:gd name="T48" fmla="*/ 2147483647 w 2983"/>
              <a:gd name="T49" fmla="*/ 2147483647 h 1993"/>
              <a:gd name="T50" fmla="*/ 2147483647 w 2983"/>
              <a:gd name="T51" fmla="*/ 2147483647 h 1993"/>
              <a:gd name="T52" fmla="*/ 2147483647 w 2983"/>
              <a:gd name="T53" fmla="*/ 2147483647 h 1993"/>
              <a:gd name="T54" fmla="*/ 2147483647 w 2983"/>
              <a:gd name="T55" fmla="*/ 2147483647 h 1993"/>
              <a:gd name="T56" fmla="*/ 2147483647 w 2983"/>
              <a:gd name="T57" fmla="*/ 2147483647 h 1993"/>
              <a:gd name="T58" fmla="*/ 2147483647 w 2983"/>
              <a:gd name="T59" fmla="*/ 2147483647 h 1993"/>
              <a:gd name="T60" fmla="*/ 2147483647 w 2983"/>
              <a:gd name="T61" fmla="*/ 2147483647 h 1993"/>
              <a:gd name="T62" fmla="*/ 2147483647 w 2983"/>
              <a:gd name="T63" fmla="*/ 2147483647 h 1993"/>
              <a:gd name="T64" fmla="*/ 2147483647 w 2983"/>
              <a:gd name="T65" fmla="*/ 2147483647 h 1993"/>
              <a:gd name="T66" fmla="*/ 2147483647 w 2983"/>
              <a:gd name="T67" fmla="*/ 2147483647 h 1993"/>
              <a:gd name="T68" fmla="*/ 2147483647 w 2983"/>
              <a:gd name="T69" fmla="*/ 2147483647 h 19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3"/>
              <a:gd name="T106" fmla="*/ 0 h 1993"/>
              <a:gd name="T107" fmla="*/ 2983 w 2983"/>
              <a:gd name="T108" fmla="*/ 1993 h 19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3" h="1993">
                <a:moveTo>
                  <a:pt x="2026" y="0"/>
                </a:moveTo>
                <a:cubicBezTo>
                  <a:pt x="2075" y="38"/>
                  <a:pt x="2052" y="14"/>
                  <a:pt x="2094" y="77"/>
                </a:cubicBezTo>
                <a:cubicBezTo>
                  <a:pt x="2099" y="85"/>
                  <a:pt x="2111" y="103"/>
                  <a:pt x="2111" y="103"/>
                </a:cubicBezTo>
                <a:cubicBezTo>
                  <a:pt x="2120" y="161"/>
                  <a:pt x="2139" y="207"/>
                  <a:pt x="2171" y="256"/>
                </a:cubicBezTo>
                <a:cubicBezTo>
                  <a:pt x="2196" y="336"/>
                  <a:pt x="2154" y="221"/>
                  <a:pt x="2205" y="298"/>
                </a:cubicBezTo>
                <a:cubicBezTo>
                  <a:pt x="2217" y="317"/>
                  <a:pt x="2212" y="344"/>
                  <a:pt x="2222" y="366"/>
                </a:cubicBezTo>
                <a:cubicBezTo>
                  <a:pt x="2236" y="398"/>
                  <a:pt x="2238" y="388"/>
                  <a:pt x="2264" y="409"/>
                </a:cubicBezTo>
                <a:cubicBezTo>
                  <a:pt x="2273" y="416"/>
                  <a:pt x="2282" y="424"/>
                  <a:pt x="2290" y="434"/>
                </a:cubicBezTo>
                <a:cubicBezTo>
                  <a:pt x="2305" y="453"/>
                  <a:pt x="2332" y="494"/>
                  <a:pt x="2332" y="494"/>
                </a:cubicBezTo>
                <a:cubicBezTo>
                  <a:pt x="2332" y="496"/>
                  <a:pt x="2345" y="548"/>
                  <a:pt x="2349" y="554"/>
                </a:cubicBezTo>
                <a:cubicBezTo>
                  <a:pt x="2366" y="586"/>
                  <a:pt x="2402" y="620"/>
                  <a:pt x="2417" y="656"/>
                </a:cubicBezTo>
                <a:cubicBezTo>
                  <a:pt x="2432" y="695"/>
                  <a:pt x="2433" y="717"/>
                  <a:pt x="2468" y="741"/>
                </a:cubicBezTo>
                <a:cubicBezTo>
                  <a:pt x="2502" y="791"/>
                  <a:pt x="2549" y="823"/>
                  <a:pt x="2579" y="877"/>
                </a:cubicBezTo>
                <a:cubicBezTo>
                  <a:pt x="2606" y="925"/>
                  <a:pt x="2606" y="1016"/>
                  <a:pt x="2673" y="1039"/>
                </a:cubicBezTo>
                <a:cubicBezTo>
                  <a:pt x="2756" y="1066"/>
                  <a:pt x="2844" y="1071"/>
                  <a:pt x="2928" y="1098"/>
                </a:cubicBezTo>
                <a:cubicBezTo>
                  <a:pt x="2942" y="1107"/>
                  <a:pt x="2974" y="1135"/>
                  <a:pt x="2979" y="1107"/>
                </a:cubicBezTo>
                <a:cubicBezTo>
                  <a:pt x="2983" y="1080"/>
                  <a:pt x="2939" y="1037"/>
                  <a:pt x="2928" y="1022"/>
                </a:cubicBezTo>
                <a:cubicBezTo>
                  <a:pt x="2865" y="935"/>
                  <a:pt x="2859" y="913"/>
                  <a:pt x="2817" y="834"/>
                </a:cubicBezTo>
                <a:cubicBezTo>
                  <a:pt x="2804" y="810"/>
                  <a:pt x="2775" y="766"/>
                  <a:pt x="2775" y="766"/>
                </a:cubicBezTo>
                <a:cubicBezTo>
                  <a:pt x="2763" y="721"/>
                  <a:pt x="2707" y="647"/>
                  <a:pt x="2707" y="647"/>
                </a:cubicBezTo>
                <a:cubicBezTo>
                  <a:pt x="2691" y="604"/>
                  <a:pt x="2676" y="560"/>
                  <a:pt x="2656" y="520"/>
                </a:cubicBezTo>
                <a:cubicBezTo>
                  <a:pt x="2651" y="496"/>
                  <a:pt x="2654" y="469"/>
                  <a:pt x="2639" y="451"/>
                </a:cubicBezTo>
                <a:cubicBezTo>
                  <a:pt x="2615" y="423"/>
                  <a:pt x="2562" y="375"/>
                  <a:pt x="2562" y="375"/>
                </a:cubicBezTo>
                <a:cubicBezTo>
                  <a:pt x="2551" y="341"/>
                  <a:pt x="2526" y="329"/>
                  <a:pt x="2511" y="298"/>
                </a:cubicBezTo>
                <a:cubicBezTo>
                  <a:pt x="2501" y="278"/>
                  <a:pt x="2494" y="258"/>
                  <a:pt x="2485" y="239"/>
                </a:cubicBezTo>
                <a:cubicBezTo>
                  <a:pt x="2474" y="195"/>
                  <a:pt x="2457" y="181"/>
                  <a:pt x="2434" y="145"/>
                </a:cubicBezTo>
                <a:cubicBezTo>
                  <a:pt x="2427" y="134"/>
                  <a:pt x="2427" y="118"/>
                  <a:pt x="2417" y="111"/>
                </a:cubicBezTo>
                <a:cubicBezTo>
                  <a:pt x="2402" y="100"/>
                  <a:pt x="2380" y="104"/>
                  <a:pt x="2366" y="94"/>
                </a:cubicBezTo>
                <a:cubicBezTo>
                  <a:pt x="2340" y="76"/>
                  <a:pt x="2318" y="70"/>
                  <a:pt x="2290" y="60"/>
                </a:cubicBezTo>
                <a:cubicBezTo>
                  <a:pt x="2257" y="65"/>
                  <a:pt x="2218" y="70"/>
                  <a:pt x="2188" y="86"/>
                </a:cubicBezTo>
                <a:cubicBezTo>
                  <a:pt x="2178" y="90"/>
                  <a:pt x="2169" y="96"/>
                  <a:pt x="2162" y="103"/>
                </a:cubicBezTo>
                <a:cubicBezTo>
                  <a:pt x="2152" y="110"/>
                  <a:pt x="2147" y="122"/>
                  <a:pt x="2137" y="128"/>
                </a:cubicBezTo>
                <a:cubicBezTo>
                  <a:pt x="2123" y="135"/>
                  <a:pt x="2071" y="148"/>
                  <a:pt x="2051" y="154"/>
                </a:cubicBezTo>
                <a:cubicBezTo>
                  <a:pt x="2003" y="186"/>
                  <a:pt x="1937" y="199"/>
                  <a:pt x="1881" y="213"/>
                </a:cubicBezTo>
                <a:cubicBezTo>
                  <a:pt x="1837" y="246"/>
                  <a:pt x="1788" y="265"/>
                  <a:pt x="1745" y="298"/>
                </a:cubicBezTo>
                <a:cubicBezTo>
                  <a:pt x="1722" y="332"/>
                  <a:pt x="1685" y="360"/>
                  <a:pt x="1651" y="383"/>
                </a:cubicBezTo>
                <a:cubicBezTo>
                  <a:pt x="1622" y="426"/>
                  <a:pt x="1602" y="409"/>
                  <a:pt x="1558" y="426"/>
                </a:cubicBezTo>
                <a:cubicBezTo>
                  <a:pt x="1495" y="475"/>
                  <a:pt x="1428" y="505"/>
                  <a:pt x="1370" y="562"/>
                </a:cubicBezTo>
                <a:cubicBezTo>
                  <a:pt x="1356" y="607"/>
                  <a:pt x="1366" y="581"/>
                  <a:pt x="1328" y="639"/>
                </a:cubicBezTo>
                <a:cubicBezTo>
                  <a:pt x="1322" y="647"/>
                  <a:pt x="1311" y="664"/>
                  <a:pt x="1311" y="664"/>
                </a:cubicBezTo>
                <a:cubicBezTo>
                  <a:pt x="1305" y="684"/>
                  <a:pt x="1305" y="706"/>
                  <a:pt x="1294" y="724"/>
                </a:cubicBezTo>
                <a:cubicBezTo>
                  <a:pt x="1284" y="737"/>
                  <a:pt x="1270" y="745"/>
                  <a:pt x="1260" y="758"/>
                </a:cubicBezTo>
                <a:cubicBezTo>
                  <a:pt x="1217" y="810"/>
                  <a:pt x="1186" y="872"/>
                  <a:pt x="1149" y="928"/>
                </a:cubicBezTo>
                <a:cubicBezTo>
                  <a:pt x="1135" y="973"/>
                  <a:pt x="1121" y="1018"/>
                  <a:pt x="1107" y="1064"/>
                </a:cubicBezTo>
                <a:cubicBezTo>
                  <a:pt x="1093" y="1179"/>
                  <a:pt x="1073" y="1277"/>
                  <a:pt x="970" y="1345"/>
                </a:cubicBezTo>
                <a:cubicBezTo>
                  <a:pt x="950" y="1374"/>
                  <a:pt x="931" y="1393"/>
                  <a:pt x="902" y="1413"/>
                </a:cubicBezTo>
                <a:cubicBezTo>
                  <a:pt x="895" y="1434"/>
                  <a:pt x="867" y="1501"/>
                  <a:pt x="851" y="1515"/>
                </a:cubicBezTo>
                <a:cubicBezTo>
                  <a:pt x="836" y="1527"/>
                  <a:pt x="815" y="1530"/>
                  <a:pt x="800" y="1541"/>
                </a:cubicBezTo>
                <a:cubicBezTo>
                  <a:pt x="780" y="1554"/>
                  <a:pt x="741" y="1583"/>
                  <a:pt x="741" y="1583"/>
                </a:cubicBezTo>
                <a:cubicBezTo>
                  <a:pt x="716" y="1620"/>
                  <a:pt x="670" y="1681"/>
                  <a:pt x="630" y="1702"/>
                </a:cubicBezTo>
                <a:cubicBezTo>
                  <a:pt x="603" y="1715"/>
                  <a:pt x="553" y="1745"/>
                  <a:pt x="553" y="1745"/>
                </a:cubicBezTo>
                <a:cubicBezTo>
                  <a:pt x="547" y="1753"/>
                  <a:pt x="546" y="1768"/>
                  <a:pt x="536" y="1771"/>
                </a:cubicBezTo>
                <a:cubicBezTo>
                  <a:pt x="464" y="1790"/>
                  <a:pt x="388" y="1782"/>
                  <a:pt x="315" y="1788"/>
                </a:cubicBezTo>
                <a:cubicBezTo>
                  <a:pt x="292" y="1795"/>
                  <a:pt x="267" y="1793"/>
                  <a:pt x="247" y="1805"/>
                </a:cubicBezTo>
                <a:cubicBezTo>
                  <a:pt x="238" y="1809"/>
                  <a:pt x="238" y="1824"/>
                  <a:pt x="230" y="1830"/>
                </a:cubicBezTo>
                <a:cubicBezTo>
                  <a:pt x="222" y="1835"/>
                  <a:pt x="157" y="1846"/>
                  <a:pt x="153" y="1847"/>
                </a:cubicBezTo>
                <a:cubicBezTo>
                  <a:pt x="126" y="1874"/>
                  <a:pt x="121" y="1888"/>
                  <a:pt x="111" y="1924"/>
                </a:cubicBezTo>
                <a:cubicBezTo>
                  <a:pt x="113" y="1943"/>
                  <a:pt x="103" y="1971"/>
                  <a:pt x="119" y="1983"/>
                </a:cubicBezTo>
                <a:cubicBezTo>
                  <a:pt x="133" y="1993"/>
                  <a:pt x="184" y="1973"/>
                  <a:pt x="204" y="1966"/>
                </a:cubicBezTo>
                <a:cubicBezTo>
                  <a:pt x="237" y="1933"/>
                  <a:pt x="270" y="1904"/>
                  <a:pt x="315" y="1890"/>
                </a:cubicBezTo>
                <a:cubicBezTo>
                  <a:pt x="404" y="1830"/>
                  <a:pt x="510" y="1809"/>
                  <a:pt x="604" y="1762"/>
                </a:cubicBezTo>
                <a:cubicBezTo>
                  <a:pt x="638" y="1744"/>
                  <a:pt x="669" y="1731"/>
                  <a:pt x="707" y="1720"/>
                </a:cubicBezTo>
                <a:cubicBezTo>
                  <a:pt x="736" y="1689"/>
                  <a:pt x="768" y="1670"/>
                  <a:pt x="792" y="1634"/>
                </a:cubicBezTo>
                <a:cubicBezTo>
                  <a:pt x="804" y="1595"/>
                  <a:pt x="799" y="1580"/>
                  <a:pt x="766" y="1558"/>
                </a:cubicBezTo>
                <a:cubicBezTo>
                  <a:pt x="709" y="1562"/>
                  <a:pt x="640" y="1564"/>
                  <a:pt x="587" y="1592"/>
                </a:cubicBezTo>
                <a:cubicBezTo>
                  <a:pt x="551" y="1610"/>
                  <a:pt x="571" y="1611"/>
                  <a:pt x="528" y="1626"/>
                </a:cubicBezTo>
                <a:cubicBezTo>
                  <a:pt x="447" y="1651"/>
                  <a:pt x="361" y="1660"/>
                  <a:pt x="281" y="1685"/>
                </a:cubicBezTo>
                <a:cubicBezTo>
                  <a:pt x="238" y="1714"/>
                  <a:pt x="242" y="1718"/>
                  <a:pt x="187" y="1737"/>
                </a:cubicBezTo>
                <a:cubicBezTo>
                  <a:pt x="178" y="1739"/>
                  <a:pt x="162" y="1745"/>
                  <a:pt x="162" y="1745"/>
                </a:cubicBezTo>
                <a:cubicBezTo>
                  <a:pt x="116" y="1775"/>
                  <a:pt x="100" y="1780"/>
                  <a:pt x="51" y="1796"/>
                </a:cubicBezTo>
                <a:cubicBezTo>
                  <a:pt x="25" y="1813"/>
                  <a:pt x="14" y="1828"/>
                  <a:pt x="0" y="1856"/>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4" name="Text Box 12"/>
          <p:cNvSpPr txBox="1">
            <a:spLocks noChangeArrowheads="1"/>
          </p:cNvSpPr>
          <p:nvPr/>
        </p:nvSpPr>
        <p:spPr bwMode="auto">
          <a:xfrm>
            <a:off x="2411413" y="4508500"/>
            <a:ext cx="1296987" cy="461963"/>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rgbClr val="FAFE1E"/>
                </a:solidFill>
                <a:effectLst>
                  <a:glow rad="609600">
                    <a:schemeClr val="bg2"/>
                  </a:glow>
                </a:effectLst>
                <a:latin typeface="Arial"/>
                <a:cs typeface="Arial"/>
              </a:rPr>
              <a:t>Exodus</a:t>
            </a:r>
            <a:endParaRPr lang="en-US" sz="2000" dirty="0">
              <a:effectLst>
                <a:glow rad="609600">
                  <a:schemeClr val="bg2"/>
                </a:glow>
              </a:effectLst>
              <a:latin typeface="Arial"/>
              <a:cs typeface="Arial"/>
            </a:endParaRPr>
          </a:p>
        </p:txBody>
      </p:sp>
      <p:sp>
        <p:nvSpPr>
          <p:cNvPr id="13325" name="Freeform 13"/>
          <p:cNvSpPr>
            <a:spLocks/>
          </p:cNvSpPr>
          <p:nvPr/>
        </p:nvSpPr>
        <p:spPr bwMode="auto">
          <a:xfrm>
            <a:off x="3808413" y="4918075"/>
            <a:ext cx="744537" cy="701675"/>
          </a:xfrm>
          <a:custGeom>
            <a:avLst/>
            <a:gdLst>
              <a:gd name="T0" fmla="*/ 2147483647 w 469"/>
              <a:gd name="T1" fmla="*/ 0 h 442"/>
              <a:gd name="T2" fmla="*/ 2147483647 w 469"/>
              <a:gd name="T3" fmla="*/ 2147483647 h 442"/>
              <a:gd name="T4" fmla="*/ 2147483647 w 469"/>
              <a:gd name="T5" fmla="*/ 2147483647 h 442"/>
              <a:gd name="T6" fmla="*/ 2147483647 w 469"/>
              <a:gd name="T7" fmla="*/ 2147483647 h 442"/>
              <a:gd name="T8" fmla="*/ 2147483647 w 469"/>
              <a:gd name="T9" fmla="*/ 2147483647 h 442"/>
              <a:gd name="T10" fmla="*/ 2147483647 w 469"/>
              <a:gd name="T11" fmla="*/ 2147483647 h 442"/>
              <a:gd name="T12" fmla="*/ 2147483647 w 469"/>
              <a:gd name="T13" fmla="*/ 2147483647 h 442"/>
              <a:gd name="T14" fmla="*/ 2147483647 w 469"/>
              <a:gd name="T15" fmla="*/ 2147483647 h 442"/>
              <a:gd name="T16" fmla="*/ 2147483647 w 469"/>
              <a:gd name="T17" fmla="*/ 2147483647 h 4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442"/>
              <a:gd name="T29" fmla="*/ 469 w 469"/>
              <a:gd name="T30" fmla="*/ 442 h 4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442">
                <a:moveTo>
                  <a:pt x="1" y="0"/>
                </a:moveTo>
                <a:cubicBezTo>
                  <a:pt x="10" y="44"/>
                  <a:pt x="0" y="62"/>
                  <a:pt x="44" y="76"/>
                </a:cubicBezTo>
                <a:cubicBezTo>
                  <a:pt x="59" y="91"/>
                  <a:pt x="69" y="112"/>
                  <a:pt x="86" y="127"/>
                </a:cubicBezTo>
                <a:cubicBezTo>
                  <a:pt x="127" y="163"/>
                  <a:pt x="138" y="161"/>
                  <a:pt x="188" y="178"/>
                </a:cubicBezTo>
                <a:cubicBezTo>
                  <a:pt x="196" y="180"/>
                  <a:pt x="205" y="184"/>
                  <a:pt x="214" y="187"/>
                </a:cubicBezTo>
                <a:cubicBezTo>
                  <a:pt x="222" y="189"/>
                  <a:pt x="230" y="192"/>
                  <a:pt x="239" y="195"/>
                </a:cubicBezTo>
                <a:cubicBezTo>
                  <a:pt x="247" y="197"/>
                  <a:pt x="265" y="204"/>
                  <a:pt x="265" y="204"/>
                </a:cubicBezTo>
                <a:cubicBezTo>
                  <a:pt x="292" y="243"/>
                  <a:pt x="322" y="234"/>
                  <a:pt x="359" y="272"/>
                </a:cubicBezTo>
                <a:cubicBezTo>
                  <a:pt x="401" y="315"/>
                  <a:pt x="443" y="386"/>
                  <a:pt x="469" y="442"/>
                </a:cubicBezTo>
              </a:path>
            </a:pathLst>
          </a:custGeom>
          <a:noFill/>
          <a:ln w="38100">
            <a:solidFill>
              <a:srgbClr val="FAFE1E"/>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6" name="Text Box 14"/>
          <p:cNvSpPr txBox="1">
            <a:spLocks noChangeArrowheads="1"/>
          </p:cNvSpPr>
          <p:nvPr/>
        </p:nvSpPr>
        <p:spPr bwMode="auto">
          <a:xfrm>
            <a:off x="3865563" y="5791200"/>
            <a:ext cx="1519237" cy="461963"/>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accent1">
                    <a:lumMod val="20000"/>
                    <a:lumOff val="80000"/>
                  </a:schemeClr>
                </a:solidFill>
                <a:effectLst>
                  <a:glow rad="609600">
                    <a:schemeClr val="bg2"/>
                  </a:glow>
                </a:effectLst>
                <a:latin typeface="Arial"/>
                <a:cs typeface="Arial"/>
              </a:rPr>
              <a:t>Leviticus</a:t>
            </a:r>
            <a:endParaRPr lang="en-US" sz="2000" dirty="0">
              <a:solidFill>
                <a:schemeClr val="accent1">
                  <a:lumMod val="20000"/>
                  <a:lumOff val="80000"/>
                </a:schemeClr>
              </a:solidFill>
              <a:effectLst>
                <a:glow rad="609600">
                  <a:schemeClr val="bg2"/>
                </a:glow>
              </a:effectLst>
              <a:latin typeface="Arial"/>
              <a:cs typeface="Arial"/>
            </a:endParaRPr>
          </a:p>
        </p:txBody>
      </p:sp>
      <p:sp>
        <p:nvSpPr>
          <p:cNvPr id="13328" name="Text Box 16"/>
          <p:cNvSpPr txBox="1">
            <a:spLocks noChangeArrowheads="1"/>
          </p:cNvSpPr>
          <p:nvPr/>
        </p:nvSpPr>
        <p:spPr bwMode="auto">
          <a:xfrm>
            <a:off x="4800600" y="5424488"/>
            <a:ext cx="1519238" cy="461962"/>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96FF89"/>
                </a:solidFill>
                <a:effectLst>
                  <a:glow rad="609600">
                    <a:schemeClr val="bg2"/>
                  </a:glow>
                </a:effectLst>
                <a:latin typeface="Arial"/>
                <a:cs typeface="Arial"/>
              </a:rPr>
              <a:t>Numbers</a:t>
            </a:r>
            <a:endParaRPr lang="en-US" sz="2000">
              <a:effectLst>
                <a:glow rad="609600">
                  <a:schemeClr val="bg2"/>
                </a:glow>
              </a:effectLst>
              <a:latin typeface="Arial"/>
              <a:cs typeface="Arial"/>
            </a:endParaRPr>
          </a:p>
        </p:txBody>
      </p:sp>
      <p:sp>
        <p:nvSpPr>
          <p:cNvPr id="13329" name="Freeform 17"/>
          <p:cNvSpPr>
            <a:spLocks/>
          </p:cNvSpPr>
          <p:nvPr/>
        </p:nvSpPr>
        <p:spPr bwMode="auto">
          <a:xfrm>
            <a:off x="4660900" y="3970338"/>
            <a:ext cx="825500" cy="1609725"/>
          </a:xfrm>
          <a:custGeom>
            <a:avLst/>
            <a:gdLst>
              <a:gd name="T0" fmla="*/ 0 w 520"/>
              <a:gd name="T1" fmla="*/ 2147483647 h 1014"/>
              <a:gd name="T2" fmla="*/ 2147483647 w 520"/>
              <a:gd name="T3" fmla="*/ 2147483647 h 1014"/>
              <a:gd name="T4" fmla="*/ 2147483647 w 520"/>
              <a:gd name="T5" fmla="*/ 2147483647 h 1014"/>
              <a:gd name="T6" fmla="*/ 2147483647 w 520"/>
              <a:gd name="T7" fmla="*/ 2147483647 h 1014"/>
              <a:gd name="T8" fmla="*/ 2147483647 w 520"/>
              <a:gd name="T9" fmla="*/ 2147483647 h 1014"/>
              <a:gd name="T10" fmla="*/ 2147483647 w 520"/>
              <a:gd name="T11" fmla="*/ 2147483647 h 1014"/>
              <a:gd name="T12" fmla="*/ 2147483647 w 520"/>
              <a:gd name="T13" fmla="*/ 2147483647 h 1014"/>
              <a:gd name="T14" fmla="*/ 2147483647 w 520"/>
              <a:gd name="T15" fmla="*/ 2147483647 h 1014"/>
              <a:gd name="T16" fmla="*/ 2147483647 w 520"/>
              <a:gd name="T17" fmla="*/ 2147483647 h 1014"/>
              <a:gd name="T18" fmla="*/ 2147483647 w 520"/>
              <a:gd name="T19" fmla="*/ 2147483647 h 1014"/>
              <a:gd name="T20" fmla="*/ 2147483647 w 520"/>
              <a:gd name="T21" fmla="*/ 2147483647 h 1014"/>
              <a:gd name="T22" fmla="*/ 2147483647 w 520"/>
              <a:gd name="T23" fmla="*/ 2147483647 h 1014"/>
              <a:gd name="T24" fmla="*/ 2147483647 w 520"/>
              <a:gd name="T25" fmla="*/ 2147483647 h 1014"/>
              <a:gd name="T26" fmla="*/ 2147483647 w 520"/>
              <a:gd name="T27" fmla="*/ 2147483647 h 1014"/>
              <a:gd name="T28" fmla="*/ 2147483647 w 520"/>
              <a:gd name="T29" fmla="*/ 2147483647 h 1014"/>
              <a:gd name="T30" fmla="*/ 2147483647 w 520"/>
              <a:gd name="T31" fmla="*/ 2147483647 h 1014"/>
              <a:gd name="T32" fmla="*/ 2147483647 w 520"/>
              <a:gd name="T33" fmla="*/ 2147483647 h 1014"/>
              <a:gd name="T34" fmla="*/ 2147483647 w 520"/>
              <a:gd name="T35" fmla="*/ 2147483647 h 1014"/>
              <a:gd name="T36" fmla="*/ 2147483647 w 520"/>
              <a:gd name="T37" fmla="*/ 2147483647 h 1014"/>
              <a:gd name="T38" fmla="*/ 2147483647 w 520"/>
              <a:gd name="T39" fmla="*/ 2147483647 h 1014"/>
              <a:gd name="T40" fmla="*/ 2147483647 w 520"/>
              <a:gd name="T41" fmla="*/ 2147483647 h 1014"/>
              <a:gd name="T42" fmla="*/ 2147483647 w 520"/>
              <a:gd name="T43" fmla="*/ 2147483647 h 1014"/>
              <a:gd name="T44" fmla="*/ 2147483647 w 520"/>
              <a:gd name="T45" fmla="*/ 2147483647 h 1014"/>
              <a:gd name="T46" fmla="*/ 2147483647 w 520"/>
              <a:gd name="T47" fmla="*/ 2147483647 h 1014"/>
              <a:gd name="T48" fmla="*/ 2147483647 w 520"/>
              <a:gd name="T49" fmla="*/ 2147483647 h 1014"/>
              <a:gd name="T50" fmla="*/ 2147483647 w 520"/>
              <a:gd name="T51" fmla="*/ 2147483647 h 1014"/>
              <a:gd name="T52" fmla="*/ 2147483647 w 520"/>
              <a:gd name="T53" fmla="*/ 2147483647 h 10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1014"/>
              <a:gd name="T83" fmla="*/ 520 w 520"/>
              <a:gd name="T84" fmla="*/ 1014 h 10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1014">
                <a:moveTo>
                  <a:pt x="0" y="1014"/>
                </a:moveTo>
                <a:cubicBezTo>
                  <a:pt x="10" y="982"/>
                  <a:pt x="30" y="959"/>
                  <a:pt x="43" y="929"/>
                </a:cubicBezTo>
                <a:cubicBezTo>
                  <a:pt x="58" y="891"/>
                  <a:pt x="56" y="856"/>
                  <a:pt x="85" y="826"/>
                </a:cubicBezTo>
                <a:cubicBezTo>
                  <a:pt x="95" y="785"/>
                  <a:pt x="120" y="758"/>
                  <a:pt x="128" y="716"/>
                </a:cubicBezTo>
                <a:cubicBezTo>
                  <a:pt x="139" y="649"/>
                  <a:pt x="150" y="577"/>
                  <a:pt x="188" y="520"/>
                </a:cubicBezTo>
                <a:cubicBezTo>
                  <a:pt x="193" y="503"/>
                  <a:pt x="195" y="483"/>
                  <a:pt x="205" y="469"/>
                </a:cubicBezTo>
                <a:cubicBezTo>
                  <a:pt x="216" y="452"/>
                  <a:pt x="239" y="418"/>
                  <a:pt x="239" y="418"/>
                </a:cubicBezTo>
                <a:cubicBezTo>
                  <a:pt x="250" y="368"/>
                  <a:pt x="265" y="310"/>
                  <a:pt x="290" y="265"/>
                </a:cubicBezTo>
                <a:cubicBezTo>
                  <a:pt x="299" y="247"/>
                  <a:pt x="324" y="214"/>
                  <a:pt x="324" y="214"/>
                </a:cubicBezTo>
                <a:cubicBezTo>
                  <a:pt x="337" y="170"/>
                  <a:pt x="349" y="161"/>
                  <a:pt x="358" y="112"/>
                </a:cubicBezTo>
                <a:cubicBezTo>
                  <a:pt x="355" y="83"/>
                  <a:pt x="362" y="51"/>
                  <a:pt x="349" y="27"/>
                </a:cubicBezTo>
                <a:cubicBezTo>
                  <a:pt x="334" y="0"/>
                  <a:pt x="281" y="86"/>
                  <a:pt x="281" y="86"/>
                </a:cubicBezTo>
                <a:cubicBezTo>
                  <a:pt x="267" y="130"/>
                  <a:pt x="255" y="175"/>
                  <a:pt x="230" y="214"/>
                </a:cubicBezTo>
                <a:cubicBezTo>
                  <a:pt x="190" y="331"/>
                  <a:pt x="148" y="442"/>
                  <a:pt x="120" y="563"/>
                </a:cubicBezTo>
                <a:cubicBezTo>
                  <a:pt x="122" y="597"/>
                  <a:pt x="121" y="631"/>
                  <a:pt x="128" y="665"/>
                </a:cubicBezTo>
                <a:cubicBezTo>
                  <a:pt x="129" y="674"/>
                  <a:pt x="141" y="680"/>
                  <a:pt x="145" y="690"/>
                </a:cubicBezTo>
                <a:cubicBezTo>
                  <a:pt x="162" y="739"/>
                  <a:pt x="157" y="781"/>
                  <a:pt x="188" y="826"/>
                </a:cubicBezTo>
                <a:cubicBezTo>
                  <a:pt x="190" y="834"/>
                  <a:pt x="189" y="845"/>
                  <a:pt x="196" y="852"/>
                </a:cubicBezTo>
                <a:cubicBezTo>
                  <a:pt x="210" y="866"/>
                  <a:pt x="247" y="886"/>
                  <a:pt x="247" y="886"/>
                </a:cubicBezTo>
                <a:cubicBezTo>
                  <a:pt x="258" y="883"/>
                  <a:pt x="274" y="887"/>
                  <a:pt x="281" y="878"/>
                </a:cubicBezTo>
                <a:cubicBezTo>
                  <a:pt x="296" y="856"/>
                  <a:pt x="294" y="780"/>
                  <a:pt x="315" y="750"/>
                </a:cubicBezTo>
                <a:cubicBezTo>
                  <a:pt x="355" y="688"/>
                  <a:pt x="401" y="632"/>
                  <a:pt x="443" y="571"/>
                </a:cubicBezTo>
                <a:cubicBezTo>
                  <a:pt x="444" y="568"/>
                  <a:pt x="475" y="522"/>
                  <a:pt x="477" y="520"/>
                </a:cubicBezTo>
                <a:cubicBezTo>
                  <a:pt x="493" y="475"/>
                  <a:pt x="507" y="430"/>
                  <a:pt x="520" y="384"/>
                </a:cubicBezTo>
                <a:cubicBezTo>
                  <a:pt x="509" y="352"/>
                  <a:pt x="495" y="326"/>
                  <a:pt x="477" y="299"/>
                </a:cubicBezTo>
                <a:cubicBezTo>
                  <a:pt x="455" y="229"/>
                  <a:pt x="485" y="312"/>
                  <a:pt x="451" y="256"/>
                </a:cubicBezTo>
                <a:cubicBezTo>
                  <a:pt x="440" y="239"/>
                  <a:pt x="444" y="205"/>
                  <a:pt x="417" y="205"/>
                </a:cubicBezTo>
              </a:path>
            </a:pathLst>
          </a:custGeom>
          <a:noFill/>
          <a:ln w="38100">
            <a:solidFill>
              <a:srgbClr val="96FF8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0" name="Text Box 18"/>
          <p:cNvSpPr txBox="1">
            <a:spLocks noChangeArrowheads="1"/>
          </p:cNvSpPr>
          <p:nvPr/>
        </p:nvSpPr>
        <p:spPr bwMode="auto">
          <a:xfrm>
            <a:off x="5334000" y="4038600"/>
            <a:ext cx="2171700" cy="461963"/>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DBBFF"/>
                </a:solidFill>
                <a:effectLst>
                  <a:glow rad="609600">
                    <a:schemeClr val="bg2"/>
                  </a:glow>
                </a:effectLst>
                <a:latin typeface="Arial"/>
                <a:cs typeface="Arial"/>
              </a:rPr>
              <a:t>Deuteronomy</a:t>
            </a:r>
            <a:endParaRPr lang="en-US" sz="2000">
              <a:effectLst>
                <a:glow rad="609600">
                  <a:schemeClr val="bg2"/>
                </a:glow>
              </a:effectLst>
              <a:latin typeface="Arial"/>
              <a:cs typeface="Arial"/>
            </a:endParaRPr>
          </a:p>
        </p:txBody>
      </p:sp>
      <p:sp>
        <p:nvSpPr>
          <p:cNvPr id="92173" name="TextBox 15"/>
          <p:cNvSpPr txBox="1">
            <a:spLocks noChangeArrowheads="1"/>
          </p:cNvSpPr>
          <p:nvPr/>
        </p:nvSpPr>
        <p:spPr bwMode="auto">
          <a:xfrm>
            <a:off x="8534400" y="71438"/>
            <a:ext cx="469900" cy="40005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cs typeface="Arial" charset="0"/>
              </a:rPr>
              <a:t>28</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1000" fill="hold"/>
                                        <p:tgtEl>
                                          <p:spTgt spid="13322"/>
                                        </p:tgtEl>
                                        <p:attrNameLst>
                                          <p:attrName>ppt_w</p:attrName>
                                        </p:attrNameLst>
                                      </p:cBhvr>
                                      <p:tavLst>
                                        <p:tav tm="0">
                                          <p:val>
                                            <p:fltVal val="0"/>
                                          </p:val>
                                        </p:tav>
                                        <p:tav tm="100000">
                                          <p:val>
                                            <p:strVal val="#ppt_w"/>
                                          </p:val>
                                        </p:tav>
                                      </p:tavLst>
                                    </p:anim>
                                    <p:anim calcmode="lin" valueType="num">
                                      <p:cBhvr>
                                        <p:cTn id="8" dur="1000" fill="hold"/>
                                        <p:tgtEl>
                                          <p:spTgt spid="13322"/>
                                        </p:tgtEl>
                                        <p:attrNameLst>
                                          <p:attrName>ppt_h</p:attrName>
                                        </p:attrNameLst>
                                      </p:cBhvr>
                                      <p:tavLst>
                                        <p:tav tm="0">
                                          <p:val>
                                            <p:fltVal val="0"/>
                                          </p:val>
                                        </p:tav>
                                        <p:tav tm="100000">
                                          <p:val>
                                            <p:strVal val="#ppt_h"/>
                                          </p:val>
                                        </p:tav>
                                      </p:tavLst>
                                    </p:anim>
                                    <p:anim calcmode="lin" valueType="num">
                                      <p:cBhvr>
                                        <p:cTn id="9" dur="1000" fill="hold"/>
                                        <p:tgtEl>
                                          <p:spTgt spid="133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3323"/>
                                        </p:tgtEl>
                                        <p:attrNameLst>
                                          <p:attrName>style.visibility</p:attrName>
                                        </p:attrNameLst>
                                      </p:cBhvr>
                                      <p:to>
                                        <p:strVal val="visible"/>
                                      </p:to>
                                    </p:set>
                                    <p:animEffect transition="in" filter="wipe(right)">
                                      <p:cBhvr>
                                        <p:cTn id="15" dur="500"/>
                                        <p:tgtEl>
                                          <p:spTgt spid="133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13324"/>
                                        </p:tgtEl>
                                        <p:attrNameLst>
                                          <p:attrName>style.visibility</p:attrName>
                                        </p:attrNameLst>
                                      </p:cBhvr>
                                      <p:to>
                                        <p:strVal val="visible"/>
                                      </p:to>
                                    </p:set>
                                    <p:anim calcmode="lin" valueType="num">
                                      <p:cBhvr>
                                        <p:cTn id="20" dur="1000" fill="hold"/>
                                        <p:tgtEl>
                                          <p:spTgt spid="13324"/>
                                        </p:tgtEl>
                                        <p:attrNameLst>
                                          <p:attrName>ppt_w</p:attrName>
                                        </p:attrNameLst>
                                      </p:cBhvr>
                                      <p:tavLst>
                                        <p:tav tm="0">
                                          <p:val>
                                            <p:fltVal val="0"/>
                                          </p:val>
                                        </p:tav>
                                        <p:tav tm="100000">
                                          <p:val>
                                            <p:strVal val="#ppt_w"/>
                                          </p:val>
                                        </p:tav>
                                      </p:tavLst>
                                    </p:anim>
                                    <p:anim calcmode="lin" valueType="num">
                                      <p:cBhvr>
                                        <p:cTn id="21" dur="1000" fill="hold"/>
                                        <p:tgtEl>
                                          <p:spTgt spid="13324"/>
                                        </p:tgtEl>
                                        <p:attrNameLst>
                                          <p:attrName>ppt_h</p:attrName>
                                        </p:attrNameLst>
                                      </p:cBhvr>
                                      <p:tavLst>
                                        <p:tav tm="0">
                                          <p:val>
                                            <p:fltVal val="0"/>
                                          </p:val>
                                        </p:tav>
                                        <p:tav tm="100000">
                                          <p:val>
                                            <p:strVal val="#ppt_h"/>
                                          </p:val>
                                        </p:tav>
                                      </p:tavLst>
                                    </p:anim>
                                    <p:anim calcmode="lin" valueType="num">
                                      <p:cBhvr>
                                        <p:cTn id="22" dur="1000" fill="hold"/>
                                        <p:tgtEl>
                                          <p:spTgt spid="1332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325"/>
                                        </p:tgtEl>
                                        <p:attrNameLst>
                                          <p:attrName>style.visibility</p:attrName>
                                        </p:attrNameLst>
                                      </p:cBhvr>
                                      <p:to>
                                        <p:strVal val="visible"/>
                                      </p:to>
                                    </p:set>
                                    <p:animEffect transition="in" filter="wipe(left)">
                                      <p:cBhvr>
                                        <p:cTn id="28" dur="500"/>
                                        <p:tgtEl>
                                          <p:spTgt spid="133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13326"/>
                                        </p:tgtEl>
                                        <p:attrNameLst>
                                          <p:attrName>style.visibility</p:attrName>
                                        </p:attrNameLst>
                                      </p:cBhvr>
                                      <p:to>
                                        <p:strVal val="visible"/>
                                      </p:to>
                                    </p:set>
                                    <p:anim calcmode="lin" valueType="num">
                                      <p:cBhvr>
                                        <p:cTn id="33" dur="1000" fill="hold"/>
                                        <p:tgtEl>
                                          <p:spTgt spid="13326"/>
                                        </p:tgtEl>
                                        <p:attrNameLst>
                                          <p:attrName>ppt_w</p:attrName>
                                        </p:attrNameLst>
                                      </p:cBhvr>
                                      <p:tavLst>
                                        <p:tav tm="0">
                                          <p:val>
                                            <p:fltVal val="0"/>
                                          </p:val>
                                        </p:tav>
                                        <p:tav tm="100000">
                                          <p:val>
                                            <p:strVal val="#ppt_w"/>
                                          </p:val>
                                        </p:tav>
                                      </p:tavLst>
                                    </p:anim>
                                    <p:anim calcmode="lin" valueType="num">
                                      <p:cBhvr>
                                        <p:cTn id="34" dur="1000" fill="hold"/>
                                        <p:tgtEl>
                                          <p:spTgt spid="13326"/>
                                        </p:tgtEl>
                                        <p:attrNameLst>
                                          <p:attrName>ppt_h</p:attrName>
                                        </p:attrNameLst>
                                      </p:cBhvr>
                                      <p:tavLst>
                                        <p:tav tm="0">
                                          <p:val>
                                            <p:fltVal val="0"/>
                                          </p:val>
                                        </p:tav>
                                        <p:tav tm="100000">
                                          <p:val>
                                            <p:strVal val="#ppt_h"/>
                                          </p:val>
                                        </p:tav>
                                      </p:tavLst>
                                    </p:anim>
                                    <p:anim calcmode="lin" valueType="num">
                                      <p:cBhvr>
                                        <p:cTn id="35" dur="1000" fill="hold"/>
                                        <p:tgtEl>
                                          <p:spTgt spid="1332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33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nodeType="clickEffect">
                                  <p:stCondLst>
                                    <p:cond delay="0"/>
                                  </p:stCondLst>
                                  <p:childTnLst>
                                    <p:set>
                                      <p:cBhvr>
                                        <p:cTn id="40" dur="1" fill="hold">
                                          <p:stCondLst>
                                            <p:cond delay="0"/>
                                          </p:stCondLst>
                                        </p:cTn>
                                        <p:tgtEl>
                                          <p:spTgt spid="13328"/>
                                        </p:tgtEl>
                                        <p:attrNameLst>
                                          <p:attrName>style.visibility</p:attrName>
                                        </p:attrNameLst>
                                      </p:cBhvr>
                                      <p:to>
                                        <p:strVal val="visible"/>
                                      </p:to>
                                    </p:set>
                                    <p:anim calcmode="lin" valueType="num">
                                      <p:cBhvr>
                                        <p:cTn id="41" dur="1000" fill="hold"/>
                                        <p:tgtEl>
                                          <p:spTgt spid="13328"/>
                                        </p:tgtEl>
                                        <p:attrNameLst>
                                          <p:attrName>ppt_w</p:attrName>
                                        </p:attrNameLst>
                                      </p:cBhvr>
                                      <p:tavLst>
                                        <p:tav tm="0">
                                          <p:val>
                                            <p:fltVal val="0"/>
                                          </p:val>
                                        </p:tav>
                                        <p:tav tm="100000">
                                          <p:val>
                                            <p:strVal val="#ppt_w"/>
                                          </p:val>
                                        </p:tav>
                                      </p:tavLst>
                                    </p:anim>
                                    <p:anim calcmode="lin" valueType="num">
                                      <p:cBhvr>
                                        <p:cTn id="42" dur="1000" fill="hold"/>
                                        <p:tgtEl>
                                          <p:spTgt spid="13328"/>
                                        </p:tgtEl>
                                        <p:attrNameLst>
                                          <p:attrName>ppt_h</p:attrName>
                                        </p:attrNameLst>
                                      </p:cBhvr>
                                      <p:tavLst>
                                        <p:tav tm="0">
                                          <p:val>
                                            <p:fltVal val="0"/>
                                          </p:val>
                                        </p:tav>
                                        <p:tav tm="100000">
                                          <p:val>
                                            <p:strVal val="#ppt_h"/>
                                          </p:val>
                                        </p:tav>
                                      </p:tavLst>
                                    </p:anim>
                                    <p:anim calcmode="lin" valueType="num">
                                      <p:cBhvr>
                                        <p:cTn id="43" dur="1000" fill="hold"/>
                                        <p:tgtEl>
                                          <p:spTgt spid="1332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33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329"/>
                                        </p:tgtEl>
                                        <p:attrNameLst>
                                          <p:attrName>style.visibility</p:attrName>
                                        </p:attrNameLst>
                                      </p:cBhvr>
                                      <p:to>
                                        <p:strVal val="visible"/>
                                      </p:to>
                                    </p:set>
                                    <p:animEffect transition="in" filter="wipe(down)">
                                      <p:cBhvr>
                                        <p:cTn id="49" dur="500"/>
                                        <p:tgtEl>
                                          <p:spTgt spid="1332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5" presetClass="entr" presetSubtype="0" fill="hold" nodeType="clickEffect">
                                  <p:stCondLst>
                                    <p:cond delay="0"/>
                                  </p:stCondLst>
                                  <p:childTnLst>
                                    <p:set>
                                      <p:cBhvr>
                                        <p:cTn id="53" dur="1" fill="hold">
                                          <p:stCondLst>
                                            <p:cond delay="0"/>
                                          </p:stCondLst>
                                        </p:cTn>
                                        <p:tgtEl>
                                          <p:spTgt spid="13330"/>
                                        </p:tgtEl>
                                        <p:attrNameLst>
                                          <p:attrName>style.visibility</p:attrName>
                                        </p:attrNameLst>
                                      </p:cBhvr>
                                      <p:to>
                                        <p:strVal val="visible"/>
                                      </p:to>
                                    </p:set>
                                    <p:anim calcmode="lin" valueType="num">
                                      <p:cBhvr>
                                        <p:cTn id="54" dur="1000" fill="hold"/>
                                        <p:tgtEl>
                                          <p:spTgt spid="13330"/>
                                        </p:tgtEl>
                                        <p:attrNameLst>
                                          <p:attrName>ppt_w</p:attrName>
                                        </p:attrNameLst>
                                      </p:cBhvr>
                                      <p:tavLst>
                                        <p:tav tm="0">
                                          <p:val>
                                            <p:fltVal val="0"/>
                                          </p:val>
                                        </p:tav>
                                        <p:tav tm="100000">
                                          <p:val>
                                            <p:strVal val="#ppt_w"/>
                                          </p:val>
                                        </p:tav>
                                      </p:tavLst>
                                    </p:anim>
                                    <p:anim calcmode="lin" valueType="num">
                                      <p:cBhvr>
                                        <p:cTn id="55" dur="1000" fill="hold"/>
                                        <p:tgtEl>
                                          <p:spTgt spid="13330"/>
                                        </p:tgtEl>
                                        <p:attrNameLst>
                                          <p:attrName>ppt_h</p:attrName>
                                        </p:attrNameLst>
                                      </p:cBhvr>
                                      <p:tavLst>
                                        <p:tav tm="0">
                                          <p:val>
                                            <p:fltVal val="0"/>
                                          </p:val>
                                        </p:tav>
                                        <p:tav tm="100000">
                                          <p:val>
                                            <p:strVal val="#ppt_h"/>
                                          </p:val>
                                        </p:tav>
                                      </p:tavLst>
                                    </p:anim>
                                    <p:anim calcmode="lin" valueType="num">
                                      <p:cBhvr>
                                        <p:cTn id="56" dur="1000" fill="hold"/>
                                        <p:tgtEl>
                                          <p:spTgt spid="1333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33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5" grpId="0" animBg="1"/>
      <p:bldP spid="133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3"/>
          <p:cNvSpPr txBox="1">
            <a:spLocks noChangeArrowheads="1"/>
          </p:cNvSpPr>
          <p:nvPr/>
        </p:nvSpPr>
        <p:spPr bwMode="auto">
          <a:xfrm>
            <a:off x="8534400" y="71438"/>
            <a:ext cx="527050" cy="461962"/>
          </a:xfrm>
          <a:prstGeom prst="rect">
            <a:avLst/>
          </a:prstGeom>
          <a:solidFill>
            <a:srgbClr val="0005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54</a:t>
            </a:r>
          </a:p>
        </p:txBody>
      </p:sp>
      <p:pic>
        <p:nvPicPr>
          <p:cNvPr id="94210" name="Picture 4" descr="MIDGI0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250950"/>
            <a:ext cx="5326063"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1" name="Rectangle 2"/>
          <p:cNvSpPr>
            <a:spLocks noGrp="1" noChangeArrowheads="1"/>
          </p:cNvSpPr>
          <p:nvPr>
            <p:ph type="ctrTitle"/>
          </p:nvPr>
        </p:nvSpPr>
        <p:spPr>
          <a:xfrm>
            <a:off x="609600" y="260350"/>
            <a:ext cx="7772400" cy="990600"/>
          </a:xfrm>
          <a:solidFill>
            <a:srgbClr val="000514"/>
          </a:solidFill>
        </p:spPr>
        <p:txBody>
          <a:bodyPr/>
          <a:lstStyle/>
          <a:p>
            <a:r>
              <a:rPr lang="en-US">
                <a:solidFill>
                  <a:schemeClr val="tx1"/>
                </a:solidFill>
                <a:latin typeface="Arial" charset="0"/>
                <a:ea typeface="ＭＳ Ｐゴシック" charset="0"/>
                <a:cs typeface="ＭＳ Ｐゴシック" charset="0"/>
              </a:rPr>
              <a:t>Names for the Pentateuch</a:t>
            </a:r>
            <a:endParaRPr lang="en-US">
              <a:latin typeface="Arial" charset="0"/>
              <a:ea typeface="ＭＳ Ｐゴシック" charset="0"/>
              <a:cs typeface="ＭＳ Ｐゴシック" charset="0"/>
            </a:endParaRPr>
          </a:p>
        </p:txBody>
      </p:sp>
      <p:sp>
        <p:nvSpPr>
          <p:cNvPr id="6" name="Rectangle 3"/>
          <p:cNvSpPr txBox="1">
            <a:spLocks noChangeArrowheads="1"/>
          </p:cNvSpPr>
          <p:nvPr/>
        </p:nvSpPr>
        <p:spPr bwMode="auto">
          <a:xfrm>
            <a:off x="914400" y="3003550"/>
            <a:ext cx="7162800" cy="366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chemeClr val="tx2"/>
              </a:buClr>
              <a:buSzPct val="75000"/>
              <a:buFont typeface="Monotype Sorts" charset="0"/>
              <a:buNone/>
            </a:pPr>
            <a:r>
              <a:rPr lang="en-US" sz="3200" i="1"/>
              <a:t>Penta</a:t>
            </a:r>
            <a:r>
              <a:rPr lang="en-US" sz="3200"/>
              <a:t> + </a:t>
            </a:r>
            <a:r>
              <a:rPr lang="en-US" sz="3200" i="1"/>
              <a:t>teuch = five scrolls</a:t>
            </a:r>
            <a:endParaRPr lang="en-US" sz="3200"/>
          </a:p>
          <a:p>
            <a:pPr algn="ctr">
              <a:spcBef>
                <a:spcPct val="20000"/>
              </a:spcBef>
              <a:buClr>
                <a:schemeClr val="tx2"/>
              </a:buClr>
              <a:buSzPct val="75000"/>
              <a:buFont typeface="Monotype Sorts" charset="0"/>
              <a:buNone/>
            </a:pPr>
            <a:r>
              <a:rPr lang="en-US" sz="3200"/>
              <a:t>The Law</a:t>
            </a:r>
          </a:p>
          <a:p>
            <a:pPr algn="ctr">
              <a:spcBef>
                <a:spcPct val="20000"/>
              </a:spcBef>
              <a:buClr>
                <a:schemeClr val="tx2"/>
              </a:buClr>
              <a:buSzPct val="75000"/>
              <a:buFont typeface="Monotype Sorts" charset="0"/>
              <a:buNone/>
            </a:pPr>
            <a:r>
              <a:rPr lang="en-US" sz="3200"/>
              <a:t>Book(s) of the Law</a:t>
            </a:r>
          </a:p>
          <a:p>
            <a:pPr algn="ctr">
              <a:spcBef>
                <a:spcPct val="20000"/>
              </a:spcBef>
              <a:buClr>
                <a:schemeClr val="tx2"/>
              </a:buClr>
              <a:buSzPct val="75000"/>
              <a:buFont typeface="Monotype Sorts" charset="0"/>
              <a:buNone/>
            </a:pPr>
            <a:r>
              <a:rPr lang="en-US" sz="3200"/>
              <a:t>Book(s) of Moses</a:t>
            </a:r>
          </a:p>
          <a:p>
            <a:pPr algn="ctr">
              <a:spcBef>
                <a:spcPct val="20000"/>
              </a:spcBef>
              <a:buClr>
                <a:schemeClr val="tx2"/>
              </a:buClr>
              <a:buSzPct val="75000"/>
              <a:buFont typeface="Monotype Sorts" charset="0"/>
              <a:buNone/>
            </a:pPr>
            <a:r>
              <a:rPr lang="en-US" sz="3200"/>
              <a:t>Torah (</a:t>
            </a:r>
            <a:r>
              <a:rPr lang="en-US" altLang="ja-JP" sz="3200"/>
              <a:t>"</a:t>
            </a:r>
            <a:r>
              <a:rPr lang="en-US" sz="3200"/>
              <a:t>instruction, teaching</a:t>
            </a:r>
            <a:r>
              <a:rPr lang="en-US" altLang="ja-JP" sz="3200"/>
              <a:t>"</a:t>
            </a:r>
            <a:r>
              <a:rPr lang="en-US" sz="3200"/>
              <a:t>)</a:t>
            </a:r>
          </a:p>
          <a:p>
            <a:pPr algn="ctr">
              <a:spcBef>
                <a:spcPct val="20000"/>
              </a:spcBef>
              <a:buClr>
                <a:schemeClr val="tx2"/>
              </a:buClr>
              <a:buSzPct val="75000"/>
              <a:buFont typeface="Monotype Sorts" charset="0"/>
              <a:buNone/>
            </a:pPr>
            <a:r>
              <a:rPr lang="en-US" sz="3200"/>
              <a:t>Names: the first word of each </a:t>
            </a:r>
            <a:r>
              <a:rPr lang="en-US" altLang="ja-JP" sz="3200"/>
              <a:t>"</a:t>
            </a:r>
            <a:r>
              <a:rPr lang="en-US" sz="3200"/>
              <a:t>book</a:t>
            </a:r>
            <a:r>
              <a:rPr lang="en-US" altLang="ja-JP" sz="3200"/>
              <a:t>"</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ISCBG032"/>
          <p:cNvPicPr>
            <a:picLocks noChangeAspect="1" noChangeArrowheads="1"/>
          </p:cNvPicPr>
          <p:nvPr/>
        </p:nvPicPr>
        <p:blipFill>
          <a:blip r:embed="rId3">
            <a:lum bright="-3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4019" name="Text Box 3"/>
          <p:cNvSpPr txBox="1">
            <a:spLocks noChangeArrowheads="1"/>
          </p:cNvSpPr>
          <p:nvPr/>
        </p:nvSpPr>
        <p:spPr bwMode="auto">
          <a:xfrm>
            <a:off x="2483768" y="2254250"/>
            <a:ext cx="45720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i="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Genesis - Malachi</a:t>
            </a:r>
          </a:p>
        </p:txBody>
      </p:sp>
      <p:sp>
        <p:nvSpPr>
          <p:cNvPr id="854020" name="Text Box 4"/>
          <p:cNvSpPr txBox="1">
            <a:spLocks noChangeArrowheads="1"/>
          </p:cNvSpPr>
          <p:nvPr/>
        </p:nvSpPr>
        <p:spPr bwMode="auto">
          <a:xfrm>
            <a:off x="2483768" y="1050925"/>
            <a:ext cx="4572000" cy="823913"/>
          </a:xfrm>
          <a:prstGeom prst="rect">
            <a:avLst/>
          </a:prstGeom>
          <a:noFill/>
          <a:ln w="9525">
            <a:noFill/>
            <a:miter lim="800000"/>
            <a:headEnd/>
            <a:tailEnd/>
          </a:ln>
          <a:effectLst/>
        </p:spPr>
        <p:txBody>
          <a:bodyPr>
            <a:spAutoFit/>
          </a:bodyPr>
          <a:lstStyle/>
          <a:p>
            <a:pPr algn="ctr" eaLnBrk="1" hangingPunct="1">
              <a:spcBef>
                <a:spcPct val="50000"/>
              </a:spcBef>
              <a:defRPr/>
            </a:pPr>
            <a:r>
              <a:rPr lang="en-US" sz="4800" b="1">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Old Testament</a:t>
            </a:r>
          </a:p>
        </p:txBody>
      </p:sp>
      <p:sp>
        <p:nvSpPr>
          <p:cNvPr id="854021" name="Text Box 5"/>
          <p:cNvSpPr txBox="1">
            <a:spLocks noChangeArrowheads="1"/>
          </p:cNvSpPr>
          <p:nvPr/>
        </p:nvSpPr>
        <p:spPr bwMode="auto">
          <a:xfrm>
            <a:off x="1656184" y="3336925"/>
            <a:ext cx="7452320" cy="2554545"/>
          </a:xfrm>
          <a:prstGeom prst="rect">
            <a:avLst/>
          </a:prstGeom>
          <a:noFill/>
          <a:ln w="9525">
            <a:noFill/>
            <a:miter lim="800000"/>
            <a:headEnd/>
            <a:tailEnd/>
          </a:ln>
          <a:effectLst/>
        </p:spPr>
        <p:txBody>
          <a:bodyPr>
            <a:spAutoFit/>
          </a:bodyPr>
          <a:lstStyle/>
          <a:p>
            <a:pPr marL="355600" indent="-355600" eaLnBrk="1" hangingPunct="1">
              <a:spcBef>
                <a:spcPct val="50000"/>
              </a:spcBef>
              <a:buFontTx/>
              <a:buChar char="•"/>
              <a:defRPr/>
            </a:pPr>
            <a:r>
              <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History (17)</a:t>
            </a:r>
          </a:p>
          <a:p>
            <a:pPr marL="355600" indent="-355600" eaLnBrk="1" hangingPunct="1">
              <a:spcBef>
                <a:spcPct val="50000"/>
              </a:spcBef>
              <a:buFontTx/>
              <a:buChar char="•"/>
              <a:defRPr/>
            </a:pPr>
            <a:r>
              <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Poetry (5)</a:t>
            </a:r>
          </a:p>
          <a:p>
            <a:pPr marL="355600" indent="-355600" eaLnBrk="1" hangingPunct="1">
              <a:spcBef>
                <a:spcPct val="50000"/>
              </a:spcBef>
              <a:buFontTx/>
              <a:buChar char="•"/>
              <a:defRPr/>
            </a:pPr>
            <a:r>
              <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Prophecy (17)    </a:t>
            </a:r>
            <a:r>
              <a:rPr lang="en-US" sz="4000" b="1" i="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Major  Minor</a:t>
            </a:r>
          </a:p>
        </p:txBody>
      </p:sp>
      <p:sp>
        <p:nvSpPr>
          <p:cNvPr id="854022" name="Text Box 6"/>
          <p:cNvSpPr txBox="1">
            <a:spLocks noChangeArrowheads="1"/>
          </p:cNvSpPr>
          <p:nvPr/>
        </p:nvSpPr>
        <p:spPr bwMode="auto">
          <a:xfrm>
            <a:off x="304800" y="457200"/>
            <a:ext cx="5638800" cy="701675"/>
          </a:xfrm>
          <a:prstGeom prst="rect">
            <a:avLst/>
          </a:prstGeom>
          <a:noFill/>
          <a:ln w="9525">
            <a:noFill/>
            <a:miter lim="800000"/>
            <a:headEnd/>
            <a:tailEnd/>
          </a:ln>
          <a:effectLst/>
        </p:spPr>
        <p:txBody>
          <a:bodyPr>
            <a:spAutoFit/>
          </a:bodyPr>
          <a:lstStyle/>
          <a:p>
            <a:pPr eaLnBrk="1" hangingPunct="1">
              <a:spcBef>
                <a:spcPct val="50000"/>
              </a:spcBef>
              <a:defRPr/>
            </a:pPr>
            <a:r>
              <a:rPr lang="en-US" sz="4000" b="1" dirty="0">
                <a:solidFill>
                  <a:schemeClr val="bg1"/>
                </a:solidFill>
                <a:effectLst>
                  <a:glow rad="177800">
                    <a:schemeClr val="tx1"/>
                  </a:glow>
                </a:effectLst>
                <a:latin typeface="Times New Roman" pitchFamily="-112" charset="0"/>
                <a:ea typeface="ＭＳ Ｐゴシック" pitchFamily="-112" charset="-128"/>
                <a:cs typeface="ＭＳ Ｐゴシック" pitchFamily="-112" charset="-128"/>
              </a:rPr>
              <a:t>HOW?</a:t>
            </a:r>
          </a:p>
        </p:txBody>
      </p:sp>
      <p:sp>
        <p:nvSpPr>
          <p:cNvPr id="854023" name="Text Box 7"/>
          <p:cNvSpPr txBox="1">
            <a:spLocks noChangeArrowheads="1"/>
          </p:cNvSpPr>
          <p:nvPr/>
        </p:nvSpPr>
        <p:spPr bwMode="auto">
          <a:xfrm>
            <a:off x="457200" y="6096000"/>
            <a:ext cx="4724400" cy="579438"/>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English</a:t>
            </a:r>
          </a:p>
        </p:txBody>
      </p:sp>
      <p:sp>
        <p:nvSpPr>
          <p:cNvPr id="96263" name="Title 7"/>
          <p:cNvSpPr>
            <a:spLocks noGrp="1"/>
          </p:cNvSpPr>
          <p:nvPr>
            <p:ph type="title" idx="4294967295"/>
          </p:nvPr>
        </p:nvSpPr>
        <p:spPr>
          <a:xfrm>
            <a:off x="685800" y="0"/>
            <a:ext cx="7772400" cy="609600"/>
          </a:xfrm>
        </p:spPr>
        <p:txBody>
          <a:bodyPr/>
          <a:lstStyle/>
          <a:p>
            <a:pPr>
              <a:defRPr/>
            </a:pPr>
            <a:r>
              <a:rPr lang="en-US">
                <a:solidFill>
                  <a:schemeClr val="bg1"/>
                </a:solidFill>
                <a:effectLst>
                  <a:glow rad="177800">
                    <a:schemeClr val="tx1"/>
                  </a:glow>
                </a:effectLst>
                <a:latin typeface="Times New Roman" charset="0"/>
                <a:ea typeface="ＭＳ Ｐゴシック" charset="0"/>
                <a:cs typeface="ＭＳ Ｐゴシック" charset="0"/>
              </a:rPr>
              <a:t>Divisions in Christian OT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54019"/>
                                        </p:tgtEl>
                                        <p:attrNameLst>
                                          <p:attrName>style.visibility</p:attrName>
                                        </p:attrNameLst>
                                      </p:cBhvr>
                                      <p:to>
                                        <p:strVal val="visible"/>
                                      </p:to>
                                    </p:set>
                                    <p:animEffect transition="in" filter="dissolve">
                                      <p:cBhvr>
                                        <p:cTn id="7" dur="500"/>
                                        <p:tgtEl>
                                          <p:spTgt spid="854019"/>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iterate type="lt">
                                    <p:tmPct val="100000"/>
                                  </p:iterate>
                                  <p:childTnLst>
                                    <p:set>
                                      <p:cBhvr>
                                        <p:cTn id="10" dur="1" fill="hold">
                                          <p:stCondLst>
                                            <p:cond delay="0"/>
                                          </p:stCondLst>
                                        </p:cTn>
                                        <p:tgtEl>
                                          <p:spTgt spid="854021"/>
                                        </p:tgtEl>
                                        <p:attrNameLst>
                                          <p:attrName>style.visibility</p:attrName>
                                        </p:attrNameLst>
                                      </p:cBhvr>
                                      <p:to>
                                        <p:strVal val="visible"/>
                                      </p:to>
                                    </p:set>
                                    <p:animEffect transition="in" filter="dissolve">
                                      <p:cBhvr>
                                        <p:cTn id="11" dur="75"/>
                                        <p:tgtEl>
                                          <p:spTgt spid="85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4028</TotalTime>
  <Words>2813</Words>
  <Application>Microsoft Macintosh PowerPoint</Application>
  <PresentationFormat>On-screen Show (4:3)</PresentationFormat>
  <Paragraphs>593</Paragraphs>
  <Slides>49</Slides>
  <Notes>49</Notes>
  <HiddenSlides>0</HiddenSlides>
  <MMClips>0</MMClips>
  <ScaleCrop>false</ScaleCrop>
  <HeadingPairs>
    <vt:vector size="8" baseType="variant">
      <vt:variant>
        <vt:lpstr>Fonts Used</vt:lpstr>
      </vt:variant>
      <vt:variant>
        <vt:i4>14</vt:i4>
      </vt:variant>
      <vt:variant>
        <vt:lpstr>Theme</vt:lpstr>
      </vt:variant>
      <vt:variant>
        <vt:i4>9</vt:i4>
      </vt:variant>
      <vt:variant>
        <vt:lpstr>Embedded OLE Servers</vt:lpstr>
      </vt:variant>
      <vt:variant>
        <vt:i4>1</vt:i4>
      </vt:variant>
      <vt:variant>
        <vt:lpstr>Slide Titles</vt:lpstr>
      </vt:variant>
      <vt:variant>
        <vt:i4>49</vt:i4>
      </vt:variant>
    </vt:vector>
  </HeadingPairs>
  <TitlesOfParts>
    <vt:vector size="73" baseType="lpstr">
      <vt:lpstr>Arial Unicode MS</vt:lpstr>
      <vt:lpstr>KaiTi</vt:lpstr>
      <vt:lpstr>Kosher-Normal</vt:lpstr>
      <vt:lpstr>Nadianne</vt:lpstr>
      <vt:lpstr>Times</vt:lpstr>
      <vt:lpstr>Arial</vt:lpstr>
      <vt:lpstr>Berlin Sans FB Demi</vt:lpstr>
      <vt:lpstr>Braggadocio</vt:lpstr>
      <vt:lpstr>Comic Sans MS</vt:lpstr>
      <vt:lpstr>Garamond</vt:lpstr>
      <vt:lpstr>Impact</vt:lpstr>
      <vt:lpstr>Monotype Sorts</vt:lpstr>
      <vt:lpstr>Times New Roman</vt:lpstr>
      <vt:lpstr>Wingdings</vt:lpstr>
      <vt:lpstr>Default Design</vt:lpstr>
      <vt:lpstr>Orbit</vt:lpstr>
      <vt:lpstr>Gesture</vt:lpstr>
      <vt:lpstr>blstripc.ppt - Blue Stripes</vt:lpstr>
      <vt:lpstr>MEADOW</vt:lpstr>
      <vt:lpstr>1_Default Design</vt:lpstr>
      <vt:lpstr>Stream</vt:lpstr>
      <vt:lpstr>untitled 2</vt:lpstr>
      <vt:lpstr>1_blstripc.ppt - Blue Stripes</vt:lpstr>
      <vt:lpstr>Microsoft ClipArt Gallery</vt:lpstr>
      <vt:lpstr>The Pentateuch</vt:lpstr>
      <vt:lpstr>Where Do Events Fit?</vt:lpstr>
      <vt:lpstr>The Pentateuch is Foundational</vt:lpstr>
      <vt:lpstr>A Timeline of History</vt:lpstr>
      <vt:lpstr>Abraham to Moses Timeline</vt:lpstr>
      <vt:lpstr>What About Geography?</vt:lpstr>
      <vt:lpstr>Geography of the Pentateuch</vt:lpstr>
      <vt:lpstr>Names for the Pentateuch</vt:lpstr>
      <vt:lpstr>Divisions in Christian OT</vt:lpstr>
      <vt:lpstr>Divisions in Hebrew OT</vt:lpstr>
      <vt:lpstr>It's better to give the Law a classification of its own…</vt:lpstr>
      <vt:lpstr>Pentateuch Theology</vt:lpstr>
      <vt:lpstr>The Pentateuch Foundation</vt:lpstr>
      <vt:lpstr>The Lord Reigns</vt:lpstr>
      <vt:lpstr>The Lord Reigns 2 of 3</vt:lpstr>
      <vt:lpstr>The Lord Reigns 3 of 3</vt:lpstr>
      <vt:lpstr>An All-Encompassing Theme</vt:lpstr>
      <vt:lpstr>Kingdom &amp; Covenants Timeline</vt:lpstr>
      <vt:lpstr>My View of the OT's Theme</vt:lpstr>
      <vt:lpstr>The Kingdom in Genesis 1</vt:lpstr>
      <vt:lpstr>Pentateuch Authorship</vt:lpstr>
      <vt:lpstr>JEDP Formulation</vt:lpstr>
      <vt:lpstr>JEDP Problems</vt:lpstr>
      <vt:lpstr>Some Terms...</vt:lpstr>
      <vt:lpstr>WHO WROTE THE PENTATEUCH?</vt:lpstr>
      <vt:lpstr>Definitions </vt:lpstr>
      <vt:lpstr>Contents</vt:lpstr>
      <vt:lpstr>Dates</vt:lpstr>
      <vt:lpstr>Origins</vt:lpstr>
      <vt:lpstr>Themes </vt:lpstr>
      <vt:lpstr>Themes </vt:lpstr>
      <vt:lpstr>Themes </vt:lpstr>
      <vt:lpstr>Themes </vt:lpstr>
      <vt:lpstr>The "Sources" of Genesis 6–9</vt:lpstr>
      <vt:lpstr>The "Sources" of Genesis 6–9</vt:lpstr>
      <vt:lpstr>Problems of the Documentary Hypothesis</vt:lpstr>
      <vt:lpstr>Problems of the Documentary Hypothesis </vt:lpstr>
      <vt:lpstr>Evidence for Mosaic Authorship</vt:lpstr>
      <vt:lpstr>Evidence for Mosaic Authorship </vt:lpstr>
      <vt:lpstr>The "Documents" of the Gettysburg Address </vt:lpstr>
      <vt:lpstr>The "Documents" of Gettysburg 2 </vt:lpstr>
      <vt:lpstr>The "Documents" of Gettysburg 3</vt:lpstr>
      <vt:lpstr>The "Documents" of Gettysburg 4</vt:lpstr>
      <vt:lpstr>The "Documents" of Gettysburg 5</vt:lpstr>
      <vt:lpstr>The "Documents" of Gettysburg 6</vt:lpstr>
      <vt:lpstr>2 Timothy 3:15 (NIV)</vt:lpstr>
      <vt:lpstr>Romans 15:4 (NIV)</vt:lpstr>
      <vt:lpstr>Black</vt:lpstr>
      <vt:lpstr>OT Survey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Pentateuch</dc:title>
  <dc:creator>Rick Griffith</dc:creator>
  <cp:lastModifiedBy>Rick Griffith</cp:lastModifiedBy>
  <cp:revision>215</cp:revision>
  <dcterms:created xsi:type="dcterms:W3CDTF">2009-07-28T03:03:38Z</dcterms:created>
  <dcterms:modified xsi:type="dcterms:W3CDTF">2023-05-05T05:23:34Z</dcterms:modified>
</cp:coreProperties>
</file>