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3" r:id="rId2"/>
    <p:sldMasterId id="2147483652" r:id="rId3"/>
    <p:sldMasterId id="2147484418" r:id="rId4"/>
    <p:sldMasterId id="2147484446" r:id="rId5"/>
    <p:sldMasterId id="2147484459" r:id="rId6"/>
    <p:sldMasterId id="2147484471" r:id="rId7"/>
    <p:sldMasterId id="2147484483" r:id="rId8"/>
    <p:sldMasterId id="2147484495" r:id="rId9"/>
    <p:sldMasterId id="2147484499" r:id="rId10"/>
    <p:sldMasterId id="2147484511" r:id="rId11"/>
    <p:sldMasterId id="2147484523" r:id="rId12"/>
    <p:sldMasterId id="2147484526" r:id="rId13"/>
    <p:sldMasterId id="2147484530" r:id="rId14"/>
    <p:sldMasterId id="2147484559" r:id="rId15"/>
    <p:sldMasterId id="2147484612" r:id="rId16"/>
    <p:sldMasterId id="2147484629" r:id="rId17"/>
    <p:sldMasterId id="2147484653" r:id="rId18"/>
    <p:sldMasterId id="2147484667" r:id="rId19"/>
    <p:sldMasterId id="2147484707" r:id="rId20"/>
    <p:sldMasterId id="2147484746" r:id="rId21"/>
    <p:sldMasterId id="2147484771" r:id="rId22"/>
    <p:sldMasterId id="2147484831" r:id="rId23"/>
    <p:sldMasterId id="2147484843" r:id="rId24"/>
    <p:sldMasterId id="2147484869" r:id="rId25"/>
    <p:sldMasterId id="2147484881" r:id="rId26"/>
    <p:sldMasterId id="2147484931" r:id="rId27"/>
    <p:sldMasterId id="2147484979" r:id="rId28"/>
    <p:sldMasterId id="2147485003" r:id="rId29"/>
    <p:sldMasterId id="2147485016" r:id="rId30"/>
    <p:sldMasterId id="2147485031" r:id="rId31"/>
    <p:sldMasterId id="2147485043" r:id="rId32"/>
    <p:sldMasterId id="2147485055" r:id="rId33"/>
    <p:sldMasterId id="2147485069" r:id="rId34"/>
    <p:sldMasterId id="2147485081" r:id="rId35"/>
    <p:sldMasterId id="2147485093" r:id="rId36"/>
    <p:sldMasterId id="2147485107" r:id="rId37"/>
  </p:sldMasterIdLst>
  <p:notesMasterIdLst>
    <p:notesMasterId r:id="rId173"/>
  </p:notesMasterIdLst>
  <p:sldIdLst>
    <p:sldId id="291" r:id="rId38"/>
    <p:sldId id="379" r:id="rId39"/>
    <p:sldId id="613" r:id="rId40"/>
    <p:sldId id="2523" r:id="rId41"/>
    <p:sldId id="618" r:id="rId42"/>
    <p:sldId id="619" r:id="rId43"/>
    <p:sldId id="5570" r:id="rId44"/>
    <p:sldId id="5345" r:id="rId45"/>
    <p:sldId id="5571" r:id="rId46"/>
    <p:sldId id="5363" r:id="rId47"/>
    <p:sldId id="5572" r:id="rId48"/>
    <p:sldId id="5346" r:id="rId49"/>
    <p:sldId id="5347" r:id="rId50"/>
    <p:sldId id="5342" r:id="rId51"/>
    <p:sldId id="5343" r:id="rId52"/>
    <p:sldId id="487" r:id="rId53"/>
    <p:sldId id="2591" r:id="rId54"/>
    <p:sldId id="2592" r:id="rId55"/>
    <p:sldId id="548" r:id="rId56"/>
    <p:sldId id="578" r:id="rId57"/>
    <p:sldId id="579" r:id="rId58"/>
    <p:sldId id="549" r:id="rId59"/>
    <p:sldId id="2593" r:id="rId60"/>
    <p:sldId id="609" r:id="rId61"/>
    <p:sldId id="278" r:id="rId62"/>
    <p:sldId id="553" r:id="rId63"/>
    <p:sldId id="283" r:id="rId64"/>
    <p:sldId id="280" r:id="rId65"/>
    <p:sldId id="282" r:id="rId66"/>
    <p:sldId id="287" r:id="rId67"/>
    <p:sldId id="544" r:id="rId68"/>
    <p:sldId id="467" r:id="rId69"/>
    <p:sldId id="519" r:id="rId70"/>
    <p:sldId id="518" r:id="rId71"/>
    <p:sldId id="3673" r:id="rId72"/>
    <p:sldId id="520" r:id="rId73"/>
    <p:sldId id="517" r:id="rId74"/>
    <p:sldId id="461" r:id="rId75"/>
    <p:sldId id="3690" r:id="rId76"/>
    <p:sldId id="3692" r:id="rId77"/>
    <p:sldId id="3691" r:id="rId78"/>
    <p:sldId id="3671" r:id="rId79"/>
    <p:sldId id="502" r:id="rId80"/>
    <p:sldId id="590" r:id="rId81"/>
    <p:sldId id="591" r:id="rId82"/>
    <p:sldId id="391" r:id="rId83"/>
    <p:sldId id="504" r:id="rId84"/>
    <p:sldId id="606" r:id="rId85"/>
    <p:sldId id="607" r:id="rId86"/>
    <p:sldId id="580" r:id="rId87"/>
    <p:sldId id="312" r:id="rId88"/>
    <p:sldId id="582" r:id="rId89"/>
    <p:sldId id="583" r:id="rId90"/>
    <p:sldId id="584" r:id="rId91"/>
    <p:sldId id="586" r:id="rId92"/>
    <p:sldId id="587" r:id="rId93"/>
    <p:sldId id="625" r:id="rId94"/>
    <p:sldId id="626" r:id="rId95"/>
    <p:sldId id="5569" r:id="rId96"/>
    <p:sldId id="395" r:id="rId97"/>
    <p:sldId id="396" r:id="rId98"/>
    <p:sldId id="397"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410" r:id="rId112"/>
    <p:sldId id="411" r:id="rId113"/>
    <p:sldId id="412" r:id="rId114"/>
    <p:sldId id="506" r:id="rId115"/>
    <p:sldId id="415" r:id="rId116"/>
    <p:sldId id="416" r:id="rId117"/>
    <p:sldId id="417" r:id="rId118"/>
    <p:sldId id="418" r:id="rId119"/>
    <p:sldId id="419" r:id="rId120"/>
    <p:sldId id="420" r:id="rId121"/>
    <p:sldId id="421" r:id="rId122"/>
    <p:sldId id="422" r:id="rId123"/>
    <p:sldId id="474" r:id="rId124"/>
    <p:sldId id="424" r:id="rId125"/>
    <p:sldId id="425" r:id="rId126"/>
    <p:sldId id="426" r:id="rId127"/>
    <p:sldId id="427" r:id="rId128"/>
    <p:sldId id="428" r:id="rId129"/>
    <p:sldId id="429" r:id="rId130"/>
    <p:sldId id="430" r:id="rId131"/>
    <p:sldId id="431" r:id="rId132"/>
    <p:sldId id="432" r:id="rId133"/>
    <p:sldId id="433" r:id="rId134"/>
    <p:sldId id="434" r:id="rId135"/>
    <p:sldId id="435" r:id="rId136"/>
    <p:sldId id="436" r:id="rId137"/>
    <p:sldId id="437" r:id="rId138"/>
    <p:sldId id="438" r:id="rId139"/>
    <p:sldId id="439" r:id="rId140"/>
    <p:sldId id="440" r:id="rId141"/>
    <p:sldId id="441" r:id="rId142"/>
    <p:sldId id="442" r:id="rId143"/>
    <p:sldId id="443" r:id="rId144"/>
    <p:sldId id="444" r:id="rId145"/>
    <p:sldId id="491" r:id="rId146"/>
    <p:sldId id="445" r:id="rId147"/>
    <p:sldId id="608" r:id="rId148"/>
    <p:sldId id="447" r:id="rId149"/>
    <p:sldId id="448" r:id="rId150"/>
    <p:sldId id="449" r:id="rId151"/>
    <p:sldId id="450" r:id="rId152"/>
    <p:sldId id="451" r:id="rId153"/>
    <p:sldId id="452" r:id="rId154"/>
    <p:sldId id="479" r:id="rId155"/>
    <p:sldId id="600" r:id="rId156"/>
    <p:sldId id="669" r:id="rId157"/>
    <p:sldId id="3681" r:id="rId158"/>
    <p:sldId id="3680" r:id="rId159"/>
    <p:sldId id="602" r:id="rId160"/>
    <p:sldId id="603" r:id="rId161"/>
    <p:sldId id="702" r:id="rId162"/>
    <p:sldId id="703" r:id="rId163"/>
    <p:sldId id="704" r:id="rId164"/>
    <p:sldId id="705" r:id="rId165"/>
    <p:sldId id="3682" r:id="rId166"/>
    <p:sldId id="3676" r:id="rId167"/>
    <p:sldId id="3683" r:id="rId168"/>
    <p:sldId id="3677" r:id="rId169"/>
    <p:sldId id="3674" r:id="rId170"/>
    <p:sldId id="309" r:id="rId171"/>
    <p:sldId id="588" r:id="rId1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11"/>
    <p:restoredTop sz="65755" autoAdjust="0"/>
  </p:normalViewPr>
  <p:slideViewPr>
    <p:cSldViewPr>
      <p:cViewPr varScale="1">
        <p:scale>
          <a:sx n="81" d="100"/>
          <a:sy n="81" d="100"/>
        </p:scale>
        <p:origin x="184"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5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slide" Target="slides/slide114.xml"/><Relationship Id="rId156" Type="http://schemas.openxmlformats.org/officeDocument/2006/relationships/slide" Target="slides/slide119.xml"/><Relationship Id="rId177" Type="http://schemas.openxmlformats.org/officeDocument/2006/relationships/tableStyles" Target="tableStyles.xml"/><Relationship Id="rId172" Type="http://schemas.openxmlformats.org/officeDocument/2006/relationships/slide" Target="slides/slide13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73"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Grading</c:v>
                </c:pt>
              </c:strCache>
            </c:strRef>
          </c:tx>
          <c:cat>
            <c:strRef>
              <c:f>Sheet1!$A$2:$A$4</c:f>
              <c:strCache>
                <c:ptCount val="3"/>
                <c:pt idx="0">
                  <c:v>Reading</c:v>
                </c:pt>
                <c:pt idx="1">
                  <c:v>Final</c:v>
                </c:pt>
                <c:pt idx="2">
                  <c:v>Project</c:v>
                </c:pt>
              </c:strCache>
            </c:strRef>
          </c:cat>
          <c:val>
            <c:numRef>
              <c:f>Sheet1!$B$2:$B$4</c:f>
              <c:numCache>
                <c:formatCode>General</c:formatCode>
                <c:ptCount val="3"/>
                <c:pt idx="0">
                  <c:v>33.299999999999997</c:v>
                </c:pt>
                <c:pt idx="1">
                  <c:v>33.299999999999997</c:v>
                </c:pt>
                <c:pt idx="2">
                  <c:v>33.299999999999997</c:v>
                </c:pt>
              </c:numCache>
            </c:numRef>
          </c:val>
          <c:extLst>
            <c:ext xmlns:c16="http://schemas.microsoft.com/office/drawing/2014/chart" uri="{C3380CC4-5D6E-409C-BE32-E72D297353CC}">
              <c16:uniqueId val="{00000000-7D24-5C40-934B-166B86B02E92}"/>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3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97BBF25-F3D9-F047-B42E-BE759EF14539}" type="presOf" srcId="{9B961BEE-61FD-9748-A116-4C3B1D4073FD}" destId="{74A7384E-D96E-934D-93A9-3C5A7AC858E8}" srcOrd="1" destOrd="0" presId="urn:microsoft.com/office/officeart/2005/8/layout/cycle8"/>
    <dgm:cxn modelId="{B3E8002E-A0F1-644F-9000-5DB6635BC411}" type="presOf" srcId="{9B961BEE-61FD-9748-A116-4C3B1D4073FD}" destId="{FFC3DE2D-85AC-4543-B9DC-ACB30E1980C0}"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43BBAD6D-7581-0B4E-8DB5-1E333323BA8F}" type="presOf" srcId="{1F21BF9B-6776-F140-9D50-77C7E4D80BAA}" destId="{7A166BC1-70A1-CB41-91FC-DEA5C965C754}" srcOrd="1" destOrd="0" presId="urn:microsoft.com/office/officeart/2005/8/layout/cycle8"/>
    <dgm:cxn modelId="{9FE9F27F-A1E2-8447-BEDA-E070DAB31085}" type="presOf" srcId="{1F21BF9B-6776-F140-9D50-77C7E4D80BAA}" destId="{3FACD334-3860-A440-B762-3CDADB7FED8F}" srcOrd="0" destOrd="0" presId="urn:microsoft.com/office/officeart/2005/8/layout/cycle8"/>
    <dgm:cxn modelId="{0424CCA5-98F9-0849-8C02-893BBF3EFF19}"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09AA4CBD-64D6-D942-9B43-A93B180643A2}" type="presOf" srcId="{875183EF-D2F5-EC4A-A91B-C3FD0B91F919}" destId="{458FFA73-ACB9-C045-A650-F56F40CD6389}"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F33361E3-58E6-4241-8F8D-4E12ECC5D5FB}" type="presOf" srcId="{DC5C5F89-2434-6449-9A9E-AB04088C705C}" destId="{91241C51-7CC8-7844-BB2E-19BC6F6AE49C}" srcOrd="0" destOrd="0" presId="urn:microsoft.com/office/officeart/2005/8/layout/cycle8"/>
    <dgm:cxn modelId="{0BCD5365-8AFA-0247-A7B9-D470D024171B}" type="presParOf" srcId="{91241C51-7CC8-7844-BB2E-19BC6F6AE49C}" destId="{FC1D4568-311C-6740-AC46-EC5D36084525}" srcOrd="0" destOrd="0" presId="urn:microsoft.com/office/officeart/2005/8/layout/cycle8"/>
    <dgm:cxn modelId="{7B50AAB2-5BD5-F04A-8E68-918E92108EF9}" type="presParOf" srcId="{91241C51-7CC8-7844-BB2E-19BC6F6AE49C}" destId="{F01274D0-9448-914A-BE4C-57A7DB12C52E}" srcOrd="1" destOrd="0" presId="urn:microsoft.com/office/officeart/2005/8/layout/cycle8"/>
    <dgm:cxn modelId="{FE6443EC-8F20-9841-9E84-83B94DB32E80}" type="presParOf" srcId="{91241C51-7CC8-7844-BB2E-19BC6F6AE49C}" destId="{EDFF9B9D-C378-4344-A308-C6E5878722E2}" srcOrd="2" destOrd="0" presId="urn:microsoft.com/office/officeart/2005/8/layout/cycle8"/>
    <dgm:cxn modelId="{254C9CB7-E324-1F4E-8950-E71F50EDFC67}" type="presParOf" srcId="{91241C51-7CC8-7844-BB2E-19BC6F6AE49C}" destId="{458FFA73-ACB9-C045-A650-F56F40CD6389}" srcOrd="3" destOrd="0" presId="urn:microsoft.com/office/officeart/2005/8/layout/cycle8"/>
    <dgm:cxn modelId="{D1C7D645-DAEC-9347-A41E-7F81BB179FF2}" type="presParOf" srcId="{91241C51-7CC8-7844-BB2E-19BC6F6AE49C}" destId="{3FACD334-3860-A440-B762-3CDADB7FED8F}" srcOrd="4" destOrd="0" presId="urn:microsoft.com/office/officeart/2005/8/layout/cycle8"/>
    <dgm:cxn modelId="{D56FEF86-822A-3240-BEE6-0C1701F6F278}" type="presParOf" srcId="{91241C51-7CC8-7844-BB2E-19BC6F6AE49C}" destId="{850A5E3B-AA7E-174E-9333-10A12DE29C0C}" srcOrd="5" destOrd="0" presId="urn:microsoft.com/office/officeart/2005/8/layout/cycle8"/>
    <dgm:cxn modelId="{B845BBCC-543F-2640-AF0D-EBB3E67F5961}" type="presParOf" srcId="{91241C51-7CC8-7844-BB2E-19BC6F6AE49C}" destId="{EE494998-9D0F-F04B-B77A-594C2E14B72D}" srcOrd="6" destOrd="0" presId="urn:microsoft.com/office/officeart/2005/8/layout/cycle8"/>
    <dgm:cxn modelId="{921AA019-407A-4C43-862C-0D4173350F3E}" type="presParOf" srcId="{91241C51-7CC8-7844-BB2E-19BC6F6AE49C}" destId="{7A166BC1-70A1-CB41-91FC-DEA5C965C754}" srcOrd="7" destOrd="0" presId="urn:microsoft.com/office/officeart/2005/8/layout/cycle8"/>
    <dgm:cxn modelId="{5AA0C268-C54C-0841-B4CF-5016B49DBAAA}" type="presParOf" srcId="{91241C51-7CC8-7844-BB2E-19BC6F6AE49C}" destId="{FFC3DE2D-85AC-4543-B9DC-ACB30E1980C0}" srcOrd="8" destOrd="0" presId="urn:microsoft.com/office/officeart/2005/8/layout/cycle8"/>
    <dgm:cxn modelId="{57ECEE52-D7A5-5845-92BE-61878BCEDA7A}" type="presParOf" srcId="{91241C51-7CC8-7844-BB2E-19BC6F6AE49C}" destId="{478E5E78-C29A-3347-899C-01AB2344096A}" srcOrd="9" destOrd="0" presId="urn:microsoft.com/office/officeart/2005/8/layout/cycle8"/>
    <dgm:cxn modelId="{FF5DC9DE-6370-BB4F-960E-9652795D5640}" type="presParOf" srcId="{91241C51-7CC8-7844-BB2E-19BC6F6AE49C}" destId="{E2AE3841-E19F-2A4E-9243-2FC53FA34476}" srcOrd="10" destOrd="0" presId="urn:microsoft.com/office/officeart/2005/8/layout/cycle8"/>
    <dgm:cxn modelId="{15003AD7-46E1-8843-9984-D9DC5647D20D}" type="presParOf" srcId="{91241C51-7CC8-7844-BB2E-19BC6F6AE49C}" destId="{74A7384E-D96E-934D-93A9-3C5A7AC858E8}" srcOrd="11" destOrd="0" presId="urn:microsoft.com/office/officeart/2005/8/layout/cycle8"/>
    <dgm:cxn modelId="{FB6123AD-DD5F-3544-997D-D70BFF5638B6}" type="presParOf" srcId="{91241C51-7CC8-7844-BB2E-19BC6F6AE49C}" destId="{8C037EDF-6463-F74E-86D5-3FB03649B4C1}" srcOrd="12" destOrd="0" presId="urn:microsoft.com/office/officeart/2005/8/layout/cycle8"/>
    <dgm:cxn modelId="{98621A55-1BA8-8E41-B07A-50D7285BF2F9}" type="presParOf" srcId="{91241C51-7CC8-7844-BB2E-19BC6F6AE49C}" destId="{FE000ED5-A33D-8249-976E-B417B8F6CBCE}" srcOrd="13" destOrd="0" presId="urn:microsoft.com/office/officeart/2005/8/layout/cycle8"/>
    <dgm:cxn modelId="{965552FB-3FB4-FB42-B237-9F7BCBFF67CE}"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AE1DB70B-04EE-374E-9005-CA6D88DDFF3B}" type="presOf" srcId="{DC5C5F89-2434-6449-9A9E-AB04088C705C}" destId="{91241C51-7CC8-7844-BB2E-19BC6F6AE49C}"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9B535256-340C-9649-9C99-4561F3963381}" type="presOf" srcId="{9B961BEE-61FD-9748-A116-4C3B1D4073FD}" destId="{FFC3DE2D-85AC-4543-B9DC-ACB30E1980C0}" srcOrd="0" destOrd="0" presId="urn:microsoft.com/office/officeart/2005/8/layout/cycle8"/>
    <dgm:cxn modelId="{D2A7CC5F-3DD0-694D-85BE-4C9B219D94AF}" type="presOf" srcId="{1F21BF9B-6776-F140-9D50-77C7E4D80BAA}" destId="{3FACD334-3860-A440-B762-3CDADB7FED8F}" srcOrd="0" destOrd="0" presId="urn:microsoft.com/office/officeart/2005/8/layout/cycle8"/>
    <dgm:cxn modelId="{D4B8B7A0-64EE-074F-B280-B875DE03F520}" type="presOf" srcId="{875183EF-D2F5-EC4A-A91B-C3FD0B91F919}" destId="{458FFA73-ACB9-C045-A650-F56F40CD6389}" srcOrd="1" destOrd="0" presId="urn:microsoft.com/office/officeart/2005/8/layout/cycle8"/>
    <dgm:cxn modelId="{66D089AD-6119-4046-88BA-CBC9C2BCF462}"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4D121AB6-DBDC-D343-97F0-2C47D54CCBCD}"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659EB7FF-DC05-B245-BACF-95392276635D}" type="presOf" srcId="{1F21BF9B-6776-F140-9D50-77C7E4D80BAA}" destId="{7A166BC1-70A1-CB41-91FC-DEA5C965C754}" srcOrd="1" destOrd="0" presId="urn:microsoft.com/office/officeart/2005/8/layout/cycle8"/>
    <dgm:cxn modelId="{AB74ADD7-397E-244A-BC71-184F801E5A75}" type="presParOf" srcId="{91241C51-7CC8-7844-BB2E-19BC6F6AE49C}" destId="{FC1D4568-311C-6740-AC46-EC5D36084525}" srcOrd="0" destOrd="0" presId="urn:microsoft.com/office/officeart/2005/8/layout/cycle8"/>
    <dgm:cxn modelId="{03FA1A19-C19B-B244-B28F-EC1CE033FF23}" type="presParOf" srcId="{91241C51-7CC8-7844-BB2E-19BC6F6AE49C}" destId="{F01274D0-9448-914A-BE4C-57A7DB12C52E}" srcOrd="1" destOrd="0" presId="urn:microsoft.com/office/officeart/2005/8/layout/cycle8"/>
    <dgm:cxn modelId="{4A9A5130-31BB-AA46-98D0-3895A08DFA50}" type="presParOf" srcId="{91241C51-7CC8-7844-BB2E-19BC6F6AE49C}" destId="{EDFF9B9D-C378-4344-A308-C6E5878722E2}" srcOrd="2" destOrd="0" presId="urn:microsoft.com/office/officeart/2005/8/layout/cycle8"/>
    <dgm:cxn modelId="{4A5765DC-B3D0-0048-9CD2-FAA3771B2BC5}" type="presParOf" srcId="{91241C51-7CC8-7844-BB2E-19BC6F6AE49C}" destId="{458FFA73-ACB9-C045-A650-F56F40CD6389}" srcOrd="3" destOrd="0" presId="urn:microsoft.com/office/officeart/2005/8/layout/cycle8"/>
    <dgm:cxn modelId="{6C9ED517-0818-9D40-8E33-CC30190476A7}" type="presParOf" srcId="{91241C51-7CC8-7844-BB2E-19BC6F6AE49C}" destId="{3FACD334-3860-A440-B762-3CDADB7FED8F}" srcOrd="4" destOrd="0" presId="urn:microsoft.com/office/officeart/2005/8/layout/cycle8"/>
    <dgm:cxn modelId="{A57EF64E-3ACE-AE46-B8A2-828BD0578F4A}" type="presParOf" srcId="{91241C51-7CC8-7844-BB2E-19BC6F6AE49C}" destId="{850A5E3B-AA7E-174E-9333-10A12DE29C0C}" srcOrd="5" destOrd="0" presId="urn:microsoft.com/office/officeart/2005/8/layout/cycle8"/>
    <dgm:cxn modelId="{E86F1858-4454-2241-AC01-AF4128DC158A}" type="presParOf" srcId="{91241C51-7CC8-7844-BB2E-19BC6F6AE49C}" destId="{EE494998-9D0F-F04B-B77A-594C2E14B72D}" srcOrd="6" destOrd="0" presId="urn:microsoft.com/office/officeart/2005/8/layout/cycle8"/>
    <dgm:cxn modelId="{AF2201FB-44AD-C34D-BD3A-13E08F3A4711}" type="presParOf" srcId="{91241C51-7CC8-7844-BB2E-19BC6F6AE49C}" destId="{7A166BC1-70A1-CB41-91FC-DEA5C965C754}" srcOrd="7" destOrd="0" presId="urn:microsoft.com/office/officeart/2005/8/layout/cycle8"/>
    <dgm:cxn modelId="{819CF98E-93EB-A043-A7F6-8431DEE308A2}" type="presParOf" srcId="{91241C51-7CC8-7844-BB2E-19BC6F6AE49C}" destId="{FFC3DE2D-85AC-4543-B9DC-ACB30E1980C0}" srcOrd="8" destOrd="0" presId="urn:microsoft.com/office/officeart/2005/8/layout/cycle8"/>
    <dgm:cxn modelId="{C0B67FA0-EFA7-304D-9E1A-B1079FC8228A}" type="presParOf" srcId="{91241C51-7CC8-7844-BB2E-19BC6F6AE49C}" destId="{478E5E78-C29A-3347-899C-01AB2344096A}" srcOrd="9" destOrd="0" presId="urn:microsoft.com/office/officeart/2005/8/layout/cycle8"/>
    <dgm:cxn modelId="{A2FC1C2C-39D8-3043-A255-85F489E84369}" type="presParOf" srcId="{91241C51-7CC8-7844-BB2E-19BC6F6AE49C}" destId="{E2AE3841-E19F-2A4E-9243-2FC53FA34476}" srcOrd="10" destOrd="0" presId="urn:microsoft.com/office/officeart/2005/8/layout/cycle8"/>
    <dgm:cxn modelId="{593D9B63-FC72-7B49-891E-EDF33A675E9C}" type="presParOf" srcId="{91241C51-7CC8-7844-BB2E-19BC6F6AE49C}" destId="{74A7384E-D96E-934D-93A9-3C5A7AC858E8}" srcOrd="11" destOrd="0" presId="urn:microsoft.com/office/officeart/2005/8/layout/cycle8"/>
    <dgm:cxn modelId="{6182A97A-9DF6-B14F-9591-DEAEE1E5E21A}" type="presParOf" srcId="{91241C51-7CC8-7844-BB2E-19BC6F6AE49C}" destId="{8C037EDF-6463-F74E-86D5-3FB03649B4C1}" srcOrd="12" destOrd="0" presId="urn:microsoft.com/office/officeart/2005/8/layout/cycle8"/>
    <dgm:cxn modelId="{D1DA4593-6205-1A4D-A3C8-7C2AEE760707}" type="presParOf" srcId="{91241C51-7CC8-7844-BB2E-19BC6F6AE49C}" destId="{FE000ED5-A33D-8249-976E-B417B8F6CBCE}" srcOrd="13" destOrd="0" presId="urn:microsoft.com/office/officeart/2005/8/layout/cycle8"/>
    <dgm:cxn modelId="{ABC9FD95-B410-0646-8432-748B6D4DC19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FB3830D-C74C-4847-859A-CBA2799A72DD}" type="presOf" srcId="{9B961BEE-61FD-9748-A116-4C3B1D4073FD}" destId="{FFC3DE2D-85AC-4543-B9DC-ACB30E1980C0}" srcOrd="0" destOrd="0" presId="urn:microsoft.com/office/officeart/2005/8/layout/cycle8"/>
    <dgm:cxn modelId="{F2E14E21-5EC2-3B4A-A9D5-32F9AE5AC1AC}" type="presOf" srcId="{875183EF-D2F5-EC4A-A91B-C3FD0B91F919}" destId="{458FFA73-ACB9-C045-A650-F56F40CD6389}" srcOrd="1" destOrd="0" presId="urn:microsoft.com/office/officeart/2005/8/layout/cycle8"/>
    <dgm:cxn modelId="{40BFB322-7286-8A4B-B391-5B57CD4037A2}" type="presOf" srcId="{1F21BF9B-6776-F140-9D50-77C7E4D80BAA}" destId="{3FACD334-3860-A440-B762-3CDADB7FED8F}" srcOrd="0" destOrd="0" presId="urn:microsoft.com/office/officeart/2005/8/layout/cycle8"/>
    <dgm:cxn modelId="{A452C823-6291-A749-98F3-A2D8DA3D6B9B}" type="presOf" srcId="{875183EF-D2F5-EC4A-A91B-C3FD0B91F919}" destId="{FC1D4568-311C-6740-AC46-EC5D36084525}"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3C4C1E9B-C4FA-5143-B3E8-2D4CEC095A07}" type="presOf" srcId="{1F21BF9B-6776-F140-9D50-77C7E4D80BAA}" destId="{7A166BC1-70A1-CB41-91FC-DEA5C965C754}" srcOrd="1"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DA1762B6-CEDC-B142-B292-F5A3583706B7}"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3692D7E4-8C97-AB4E-B99F-F0A52F7C3D57}" type="presOf" srcId="{DC5C5F89-2434-6449-9A9E-AB04088C705C}" destId="{91241C51-7CC8-7844-BB2E-19BC6F6AE49C}" srcOrd="0" destOrd="0" presId="urn:microsoft.com/office/officeart/2005/8/layout/cycle8"/>
    <dgm:cxn modelId="{90941B4B-88E2-674B-8438-ED4D2B44EF4E}" type="presParOf" srcId="{91241C51-7CC8-7844-BB2E-19BC6F6AE49C}" destId="{FC1D4568-311C-6740-AC46-EC5D36084525}" srcOrd="0" destOrd="0" presId="urn:microsoft.com/office/officeart/2005/8/layout/cycle8"/>
    <dgm:cxn modelId="{7A67857D-9DD8-6843-A01E-1C5D86DEEA37}" type="presParOf" srcId="{91241C51-7CC8-7844-BB2E-19BC6F6AE49C}" destId="{F01274D0-9448-914A-BE4C-57A7DB12C52E}" srcOrd="1" destOrd="0" presId="urn:microsoft.com/office/officeart/2005/8/layout/cycle8"/>
    <dgm:cxn modelId="{F93FA7A2-38EF-8D46-8424-76C96CD172A7}" type="presParOf" srcId="{91241C51-7CC8-7844-BB2E-19BC6F6AE49C}" destId="{EDFF9B9D-C378-4344-A308-C6E5878722E2}" srcOrd="2" destOrd="0" presId="urn:microsoft.com/office/officeart/2005/8/layout/cycle8"/>
    <dgm:cxn modelId="{42CC079B-8DF7-A445-94DD-5B0814D6283B}" type="presParOf" srcId="{91241C51-7CC8-7844-BB2E-19BC6F6AE49C}" destId="{458FFA73-ACB9-C045-A650-F56F40CD6389}" srcOrd="3" destOrd="0" presId="urn:microsoft.com/office/officeart/2005/8/layout/cycle8"/>
    <dgm:cxn modelId="{A1B0F106-9F02-6B44-A66E-30DFD442FC73}" type="presParOf" srcId="{91241C51-7CC8-7844-BB2E-19BC6F6AE49C}" destId="{3FACD334-3860-A440-B762-3CDADB7FED8F}" srcOrd="4" destOrd="0" presId="urn:microsoft.com/office/officeart/2005/8/layout/cycle8"/>
    <dgm:cxn modelId="{DF34DFCB-8A47-B344-9FA9-2CD9D20781B5}" type="presParOf" srcId="{91241C51-7CC8-7844-BB2E-19BC6F6AE49C}" destId="{850A5E3B-AA7E-174E-9333-10A12DE29C0C}" srcOrd="5" destOrd="0" presId="urn:microsoft.com/office/officeart/2005/8/layout/cycle8"/>
    <dgm:cxn modelId="{400CB7A0-2928-D64E-ABE6-546D8567A96B}" type="presParOf" srcId="{91241C51-7CC8-7844-BB2E-19BC6F6AE49C}" destId="{EE494998-9D0F-F04B-B77A-594C2E14B72D}" srcOrd="6" destOrd="0" presId="urn:microsoft.com/office/officeart/2005/8/layout/cycle8"/>
    <dgm:cxn modelId="{0379B522-1FC8-2544-9BAB-9A0344BB6725}" type="presParOf" srcId="{91241C51-7CC8-7844-BB2E-19BC6F6AE49C}" destId="{7A166BC1-70A1-CB41-91FC-DEA5C965C754}" srcOrd="7" destOrd="0" presId="urn:microsoft.com/office/officeart/2005/8/layout/cycle8"/>
    <dgm:cxn modelId="{137BA1BD-14F1-7046-A2B5-3B8B8AC0D89B}" type="presParOf" srcId="{91241C51-7CC8-7844-BB2E-19BC6F6AE49C}" destId="{FFC3DE2D-85AC-4543-B9DC-ACB30E1980C0}" srcOrd="8" destOrd="0" presId="urn:microsoft.com/office/officeart/2005/8/layout/cycle8"/>
    <dgm:cxn modelId="{5A6D3F6B-3944-1247-83A6-70025DBEF263}" type="presParOf" srcId="{91241C51-7CC8-7844-BB2E-19BC6F6AE49C}" destId="{478E5E78-C29A-3347-899C-01AB2344096A}" srcOrd="9" destOrd="0" presId="urn:microsoft.com/office/officeart/2005/8/layout/cycle8"/>
    <dgm:cxn modelId="{6305303B-0DB4-2D4F-9FC4-EDA818A9EC94}" type="presParOf" srcId="{91241C51-7CC8-7844-BB2E-19BC6F6AE49C}" destId="{E2AE3841-E19F-2A4E-9243-2FC53FA34476}" srcOrd="10" destOrd="0" presId="urn:microsoft.com/office/officeart/2005/8/layout/cycle8"/>
    <dgm:cxn modelId="{ED987F4D-E603-F948-A2E3-49B2FBEF2FDA}" type="presParOf" srcId="{91241C51-7CC8-7844-BB2E-19BC6F6AE49C}" destId="{74A7384E-D96E-934D-93A9-3C5A7AC858E8}" srcOrd="11" destOrd="0" presId="urn:microsoft.com/office/officeart/2005/8/layout/cycle8"/>
    <dgm:cxn modelId="{7498955A-4561-4D42-9BD9-2177B85A5D74}" type="presParOf" srcId="{91241C51-7CC8-7844-BB2E-19BC6F6AE49C}" destId="{8C037EDF-6463-F74E-86D5-3FB03649B4C1}" srcOrd="12" destOrd="0" presId="urn:microsoft.com/office/officeart/2005/8/layout/cycle8"/>
    <dgm:cxn modelId="{B918DF09-34F5-6047-8761-9FFFFED6085B}" type="presParOf" srcId="{91241C51-7CC8-7844-BB2E-19BC6F6AE49C}" destId="{FE000ED5-A33D-8249-976E-B417B8F6CBCE}" srcOrd="13" destOrd="0" presId="urn:microsoft.com/office/officeart/2005/8/layout/cycle8"/>
    <dgm:cxn modelId="{8473E2B5-9EB5-8645-8DD0-11A1DDC1137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6F54CC3-469F-574C-8F2B-7E0327FB53AE}" type="slidenum">
              <a:rPr lang="en-US"/>
              <a:pPr/>
              <a:t>‹#›</a:t>
            </a:fld>
            <a:endParaRPr lang="en-US"/>
          </a:p>
        </p:txBody>
      </p:sp>
    </p:spTree>
    <p:extLst>
      <p:ext uri="{BB962C8B-B14F-4D97-AF65-F5344CB8AC3E}">
        <p14:creationId xmlns:p14="http://schemas.microsoft.com/office/powerpoint/2010/main" val="2538931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035316-A730-3F41-955F-BDCD507D531F}" type="slidenum">
              <a:rPr lang="en-US" sz="1200"/>
              <a:pPr/>
              <a:t>1</a:t>
            </a:fld>
            <a:endParaRPr lang="en-US" sz="1200"/>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does graphics and Chloe does </a:t>
            </a:r>
            <a:r>
              <a:rPr lang="en-US" baseline="0" dirty="0">
                <a:latin typeface="Arial" panose="020B0604020202020204" pitchFamily="34" charset="0"/>
                <a:cs typeface="Arial" panose="020B0604020202020204" pitchFamily="34" charset="0"/>
              </a:rPr>
              <a:t>web design for digital software companies.</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My SBC teaching has resulted in Bible teaching and study materials—mostly PowerPoint—in 54 languages!  All a teacher needs to do</a:t>
            </a:r>
            <a:r>
              <a:rPr lang="en-US" b="0" baseline="0" dirty="0">
                <a:ea typeface="ＭＳ Ｐゴシック" charset="0"/>
                <a:cs typeface="Arial" panose="020B0604020202020204" pitchFamily="34" charset="0"/>
              </a:rPr>
              <a:t> is to click on a file and it downloads for free to teach any book of the Bible and many other subjects.</a:t>
            </a:r>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16</a:t>
            </a:fld>
            <a:endParaRPr lang="en-US" sz="1200">
              <a:solidFill>
                <a:prstClr val="black"/>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131</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73247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132</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133</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387450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134</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ln/>
        </p:spPr>
      </p:sp>
      <p:sp>
        <p:nvSpPr>
          <p:cNvPr id="539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40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ln/>
        </p:spPr>
      </p:sp>
      <p:sp>
        <p:nvSpPr>
          <p:cNvPr id="541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82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25</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26</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6917638-82CB-C049-A606-6B0B49E483B7}" type="slidenum">
              <a:rPr lang="en-US" sz="1200"/>
              <a:pPr/>
              <a:t>27</a:t>
            </a:fld>
            <a:endParaRPr 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3A2B28-3BDB-5B4A-9E73-97FB46CA5A89}" type="slidenum">
              <a:rPr lang="en-US" sz="1200"/>
              <a:pPr/>
              <a:t>28</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6A6228-D16A-614D-A1D4-2E9B9BDB0641}" type="slidenum">
              <a:rPr lang="en-US" sz="1200"/>
              <a:pPr/>
              <a:t>29</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30</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31</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32</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33</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35</a:t>
            </a:fld>
            <a:endParaRPr lang="en-US" sz="1200">
              <a:solidFill>
                <a:prstClr val="black"/>
              </a:solidFill>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36</a:t>
            </a:fld>
            <a:endParaRPr lang="en-US" sz="1200">
              <a:solidFill>
                <a:prstClr val="black"/>
              </a:solidFill>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37</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43</a:t>
            </a:fld>
            <a:endParaRPr lang="en-US" sz="1200">
              <a:solidFill>
                <a:prstClr val="black"/>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F796B8-52DC-AA43-897F-40D2174FFDEA}" type="slidenum">
              <a:rPr lang="en-US" sz="1200"/>
              <a:pPr/>
              <a:t>51</a:t>
            </a:fld>
            <a:endParaRPr lang="en-US"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pPr/>
              <a:t>58</a:t>
            </a:fld>
            <a:endParaRPr lang="en-US" sz="1200"/>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917299-C103-DE4F-BC67-78CE44DD06C1}" type="slidenum">
              <a:rPr lang="en-US" sz="1200">
                <a:solidFill>
                  <a:prstClr val="black"/>
                </a:solidFill>
              </a:rPr>
              <a:pPr/>
              <a:t>60</a:t>
            </a:fld>
            <a:endParaRPr lang="en-US" sz="1200">
              <a:solidFill>
                <a:prstClr val="black"/>
              </a:solidFill>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0ED8E-8421-3840-9F12-CBEC0D428474}" type="slidenum">
              <a:rPr lang="en-US" sz="1200">
                <a:solidFill>
                  <a:prstClr val="black"/>
                </a:solidFill>
              </a:rPr>
              <a:pPr/>
              <a:t>61</a:t>
            </a:fld>
            <a:endParaRPr lang="en-US" sz="1200">
              <a:solidFill>
                <a:prstClr val="black"/>
              </a:solidFill>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64C5C-17C4-BC40-9A7A-970361334BBB}" type="slidenum">
              <a:rPr lang="en-US" sz="1200">
                <a:solidFill>
                  <a:prstClr val="black"/>
                </a:solidFill>
              </a:rPr>
              <a:pPr/>
              <a:t>62</a:t>
            </a:fld>
            <a:endParaRPr lang="en-US" sz="1200">
              <a:solidFill>
                <a:prstClr val="black"/>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9BD33-514D-DE4A-B513-5E1BFA1DABA5}" type="slidenum">
              <a:rPr lang="en-US" sz="1200">
                <a:solidFill>
                  <a:prstClr val="black"/>
                </a:solidFill>
              </a:rPr>
              <a:pPr/>
              <a:t>63</a:t>
            </a:fld>
            <a:endParaRPr lang="en-US" sz="1200">
              <a:solidFill>
                <a:prstClr val="black"/>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E1559E-1F87-A341-8729-49BC2A0AFDB8}" type="slidenum">
              <a:rPr lang="en-US" sz="1200">
                <a:solidFill>
                  <a:prstClr val="black"/>
                </a:solidFill>
              </a:rPr>
              <a:pPr/>
              <a:t>64</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82F3-746C-014C-AE72-2A4F55181018}" type="slidenum">
              <a:rPr lang="en-US" sz="1200">
                <a:solidFill>
                  <a:prstClr val="black"/>
                </a:solidFill>
              </a:rPr>
              <a:pPr/>
              <a:t>65</a:t>
            </a:fld>
            <a:endParaRPr lang="en-US" sz="1200">
              <a:solidFill>
                <a:prstClr val="black"/>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5DD0C-1484-C94F-A970-608738AA7937}" type="slidenum">
              <a:rPr lang="en-US" sz="1200">
                <a:solidFill>
                  <a:prstClr val="black"/>
                </a:solidFill>
              </a:rPr>
              <a:pPr/>
              <a:t>66</a:t>
            </a:fld>
            <a:endParaRPr lang="en-US" sz="1200">
              <a:solidFill>
                <a:prstClr val="black"/>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07BD2F-84E9-4542-8F56-05DDFE044692}" type="slidenum">
              <a:rPr lang="en-US" sz="1200">
                <a:solidFill>
                  <a:prstClr val="black"/>
                </a:solidFill>
              </a:rPr>
              <a:pPr/>
              <a:t>67</a:t>
            </a:fld>
            <a:endParaRPr lang="en-US" sz="1200">
              <a:solidFill>
                <a:prstClr val="black"/>
              </a:solidFill>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411C0-DBD7-084E-8A33-E0FC4561A7AA}" type="slidenum">
              <a:rPr lang="en-US" sz="1200">
                <a:solidFill>
                  <a:prstClr val="black"/>
                </a:solidFill>
              </a:rPr>
              <a:pPr/>
              <a:t>68</a:t>
            </a:fld>
            <a:endParaRPr lang="en-US" sz="1200">
              <a:solidFill>
                <a:prstClr val="black"/>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BCA0C5-7D87-2A41-8EB2-C0787F08E552}" type="slidenum">
              <a:rPr lang="en-US" sz="1200">
                <a:solidFill>
                  <a:prstClr val="black"/>
                </a:solidFill>
              </a:rPr>
              <a:pPr/>
              <a:t>69</a:t>
            </a:fld>
            <a:endParaRPr lang="en-US" sz="1200">
              <a:solidFill>
                <a:prstClr val="black"/>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9850-61C2-C243-9F2B-89DEFD9725BE}" type="slidenum">
              <a:rPr lang="en-US" sz="1200">
                <a:solidFill>
                  <a:prstClr val="black"/>
                </a:solidFill>
              </a:rPr>
              <a:pPr/>
              <a:t>70</a:t>
            </a:fld>
            <a:endParaRPr lang="en-US" sz="1200">
              <a:solidFill>
                <a:prstClr val="black"/>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847DE2-6918-0B43-BE0D-DAC54B8D47C7}" type="slidenum">
              <a:rPr lang="en-US" sz="1200">
                <a:solidFill>
                  <a:prstClr val="black"/>
                </a:solidFill>
              </a:rPr>
              <a:pPr/>
              <a:t>71</a:t>
            </a:fld>
            <a:endParaRPr lang="en-US" sz="1200">
              <a:solidFill>
                <a:prstClr val="black"/>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E4D90-B083-E242-B6CA-428BAA4B642A}" type="slidenum">
              <a:rPr lang="en-US" sz="1200">
                <a:solidFill>
                  <a:prstClr val="black"/>
                </a:solidFill>
              </a:rPr>
              <a:pPr/>
              <a:t>72</a:t>
            </a:fld>
            <a:endParaRPr lang="en-US" sz="1200">
              <a:solidFill>
                <a:prstClr val="black"/>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519F9-6B87-0A43-90F4-F8C9CF2538EF}" type="slidenum">
              <a:rPr lang="en-US" sz="1200">
                <a:solidFill>
                  <a:prstClr val="black"/>
                </a:solidFill>
              </a:rPr>
              <a:pPr/>
              <a:t>73</a:t>
            </a:fld>
            <a:endParaRPr lang="en-US" sz="1200">
              <a:solidFill>
                <a:prstClr val="black"/>
              </a:solidFill>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063F-45C8-A943-9CA7-03C7B9249585}" type="slidenum">
              <a:rPr lang="en-US" sz="1200">
                <a:solidFill>
                  <a:prstClr val="black"/>
                </a:solidFill>
              </a:rPr>
              <a:pPr/>
              <a:t>74</a:t>
            </a:fld>
            <a:endParaRPr lang="en-US" sz="1200">
              <a:solidFill>
                <a:prstClr val="black"/>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F5FDF-4AE6-F24D-BD52-04FA24482254}" type="slidenum">
              <a:rPr lang="en-US" sz="1200">
                <a:solidFill>
                  <a:prstClr val="black"/>
                </a:solidFill>
              </a:rPr>
              <a:pPr/>
              <a:t>75</a:t>
            </a:fld>
            <a:endParaRPr lang="en-US" sz="1200">
              <a:solidFill>
                <a:prstClr val="black"/>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BA459-690B-EC49-97AF-5E82D84C96A2}" type="slidenum">
              <a:rPr lang="en-US" sz="1200">
                <a:solidFill>
                  <a:prstClr val="black"/>
                </a:solidFill>
              </a:rPr>
              <a:pPr/>
              <a:t>76</a:t>
            </a:fld>
            <a:endParaRPr lang="en-US" sz="1200">
              <a:solidFill>
                <a:prstClr val="black"/>
              </a:solidFill>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CE3BD4-9631-1441-A964-7F472FC2FFCD}" type="slidenum">
              <a:rPr lang="en-US" sz="1200">
                <a:solidFill>
                  <a:prstClr val="black"/>
                </a:solidFill>
              </a:rPr>
              <a:pPr/>
              <a:t>77</a:t>
            </a:fld>
            <a:endParaRPr lang="en-US" sz="1200">
              <a:solidFill>
                <a:prstClr val="black"/>
              </a:solidFill>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ln/>
        </p:spPr>
      </p:sp>
      <p:sp>
        <p:nvSpPr>
          <p:cNvPr id="2682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0" dirty="0">
                <a:solidFill>
                  <a:srgbClr val="000000"/>
                </a:solidFill>
                <a:latin typeface="Times" charset="0"/>
                <a:ea typeface="ＭＳ Ｐゴシック" charset="0"/>
                <a:cs typeface="ＭＳ Ｐゴシック" charset="0"/>
              </a:rPr>
              <a:t>Now let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ln/>
        </p:spPr>
      </p:sp>
      <p:sp>
        <p:nvSpPr>
          <p:cNvPr id="2703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i="1" dirty="0">
                <a:solidFill>
                  <a:srgbClr val="000000"/>
                </a:solidFill>
                <a:latin typeface="Times" charset="0"/>
                <a:ea typeface="ＭＳ Ｐゴシック" charset="0"/>
                <a:cs typeface="ＭＳ Ｐゴシック" charset="0"/>
              </a:rPr>
              <a:t>As a starting point, begin thinking about 10 file folders in a filing cabinet. </a:t>
            </a:r>
          </a:p>
          <a:p>
            <a:r>
              <a:rPr lang="en-US" b="1" i="1" dirty="0">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dirty="0">
                <a:solidFill>
                  <a:srgbClr val="000000"/>
                </a:solidFill>
                <a:latin typeface="Times" charset="0"/>
                <a:ea typeface="ＭＳ Ｐゴシック" charset="0"/>
                <a:cs typeface="ＭＳ Ｐゴシック" charset="0"/>
              </a:rPr>
              <a:t>Very soon you</a:t>
            </a:r>
            <a:r>
              <a:rPr lang="fr-FR" altLang="ja-JP" b="1" i="1" dirty="0">
                <a:solidFill>
                  <a:srgbClr val="000000"/>
                </a:solidFill>
                <a:latin typeface="Times" charset="0"/>
                <a:ea typeface="ＭＳ Ｐゴシック" charset="0"/>
                <a:cs typeface="ＭＳ Ｐゴシック" charset="0"/>
              </a:rPr>
              <a:t>'</a:t>
            </a:r>
            <a:r>
              <a:rPr lang="en-US" altLang="ja-JP" b="1" i="1" dirty="0" err="1">
                <a:solidFill>
                  <a:srgbClr val="000000"/>
                </a:solidFill>
                <a:latin typeface="Times" charset="0"/>
                <a:ea typeface="ＭＳ Ｐゴシック" charset="0"/>
                <a:cs typeface="ＭＳ Ｐゴシック" charset="0"/>
              </a:rPr>
              <a:t>ll</a:t>
            </a:r>
            <a:r>
              <a:rPr lang="en-US" altLang="ja-JP" b="1" i="1" dirty="0">
                <a:solidFill>
                  <a:srgbClr val="000000"/>
                </a:solidFill>
                <a:latin typeface="Times" charset="0"/>
                <a:ea typeface="ＭＳ Ｐゴシック" charset="0"/>
                <a:cs typeface="ＭＳ Ｐゴシック" charset="0"/>
              </a:rPr>
              <a:t> be applying labels to each of those 10 file folders.  So…now to begin…and…</a:t>
            </a:r>
            <a:endParaRPr lang="en-US" altLang="ja-JP" b="1" dirty="0">
              <a:solidFill>
                <a:srgbClr val="000000"/>
              </a:solidFill>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We begin right here...with the single number….	7.</a:t>
            </a:r>
          </a:p>
          <a:p>
            <a:r>
              <a:rPr lang="en-US" b="1" dirty="0">
                <a:solidFill>
                  <a:srgbClr val="000000"/>
                </a:solidFill>
                <a:latin typeface="Times" charset="0"/>
                <a:ea typeface="ＭＳ Ｐゴシック" charset="0"/>
                <a:cs typeface="ＭＳ Ｐゴシック" charset="0"/>
              </a:rPr>
              <a:t>That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dirty="0">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organization and time-line flow:</a:t>
            </a:r>
          </a:p>
          <a:p>
            <a:r>
              <a:rPr lang="en-US" b="1" dirty="0">
                <a:solidFill>
                  <a:srgbClr val="000000"/>
                </a:solidFill>
                <a:latin typeface="Times" charset="0"/>
                <a:ea typeface="ＭＳ Ｐゴシック" charset="0"/>
                <a:cs typeface="ＭＳ Ｐゴシック" charset="0"/>
              </a:rPr>
              <a:t>//// 	</a:t>
            </a:r>
            <a:r>
              <a:rPr lang="en-US" altLang="ja-JP" b="1" dirty="0">
                <a:solidFill>
                  <a:srgbClr val="000000"/>
                </a:solidFill>
                <a:latin typeface="Times" charset="0"/>
                <a:ea typeface="ＭＳ Ｐゴシック" charset="0"/>
                <a:cs typeface="ＭＳ Ｐゴシック" charset="0"/>
              </a:rPr>
              <a:t>"C  7  S  J....</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	C  7  S  J...etc.</a:t>
            </a:r>
            <a:r>
              <a:rPr lang="en-US" altLang="ja-JP" b="1" dirty="0">
                <a:solidFill>
                  <a:srgbClr val="000000"/>
                </a:solidFill>
                <a:latin typeface="Times" charset="0"/>
                <a:ea typeface="ＭＳ Ｐゴシック" charset="0"/>
                <a:cs typeface="ＭＳ Ｐゴシック" charset="0"/>
              </a:rPr>
              <a:t>"</a:t>
            </a:r>
          </a:p>
          <a:p>
            <a:endParaRPr lang="en-US" dirty="0">
              <a:latin typeface="Times" charset="0"/>
              <a:ea typeface="ＭＳ Ｐゴシック" charset="0"/>
              <a:cs typeface="ＭＳ Ｐゴシック" charset="0"/>
            </a:endParaRPr>
          </a:p>
        </p:txBody>
      </p:sp>
      <p:sp>
        <p:nvSpPr>
          <p:cNvPr id="272386"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Now...about that European style </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a:t>
            </a:r>
          </a:p>
          <a:p>
            <a:r>
              <a:rPr lang="en-US" b="1" dirty="0">
                <a:solidFill>
                  <a:srgbClr val="000000"/>
                </a:solidFill>
                <a:latin typeface="Times" charset="0"/>
                <a:ea typeface="ＭＳ Ｐゴシック" charset="0"/>
                <a:cs typeface="ＭＳ Ｐゴシック" charset="0"/>
              </a:rPr>
              <a:t>////	You</a:t>
            </a:r>
            <a:r>
              <a:rPr lang="fr-FR" altLang="ja-JP" b="1" dirty="0">
                <a:solidFill>
                  <a:srgbClr val="000000"/>
                </a:solidFill>
                <a:latin typeface="Times" charset="0"/>
                <a:ea typeface="ＭＳ Ｐゴシック" charset="0"/>
                <a:cs typeface="ＭＳ Ｐゴシック" charset="0"/>
              </a:rPr>
              <a:t>'</a:t>
            </a:r>
            <a:r>
              <a:rPr lang="en-US" altLang="ja-JP" b="1" dirty="0" err="1">
                <a:solidFill>
                  <a:srgbClr val="000000"/>
                </a:solidFill>
                <a:latin typeface="Times" charset="0"/>
                <a:ea typeface="ＭＳ Ｐゴシック" charset="0"/>
                <a:cs typeface="ＭＳ Ｐゴシック" charset="0"/>
              </a:rPr>
              <a:t>ll</a:t>
            </a:r>
            <a:r>
              <a:rPr lang="en-US" altLang="ja-JP" b="1" dirty="0">
                <a:solidFill>
                  <a:srgbClr val="000000"/>
                </a:solidFill>
                <a:latin typeface="Times" charset="0"/>
                <a:ea typeface="ＭＳ Ｐゴシック" charset="0"/>
                <a:cs typeface="ＭＳ Ｐゴシック" charset="0"/>
              </a:rPr>
              <a:t> remember that it </a:t>
            </a:r>
            <a:r>
              <a:rPr lang="en-US" altLang="ja-JP" b="1" u="sng" dirty="0">
                <a:solidFill>
                  <a:srgbClr val="000000"/>
                </a:solidFill>
                <a:latin typeface="Times" charset="0"/>
                <a:ea typeface="ＭＳ Ｐゴシック" charset="0"/>
                <a:cs typeface="ＭＳ Ｐゴシック" charset="0"/>
              </a:rPr>
              <a:t>has a dash</a:t>
            </a:r>
            <a:r>
              <a:rPr lang="en-US" altLang="ja-JP" b="1" dirty="0">
                <a:solidFill>
                  <a:srgbClr val="000000"/>
                </a:solidFill>
                <a:latin typeface="Times" charset="0"/>
                <a:ea typeface="ＭＳ Ｐゴシック" charset="0"/>
                <a:cs typeface="ＭＳ Ｐゴシック" charset="0"/>
              </a:rPr>
              <a:t> through its stem...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dirty="0">
                <a:solidFill>
                  <a:srgbClr val="000000"/>
                </a:solidFill>
                <a:latin typeface="Times" charset="0"/>
                <a:ea typeface="ＭＳ Ｐゴシック" charset="0"/>
                <a:cs typeface="ＭＳ Ｐゴシック" charset="0"/>
              </a:rPr>
              <a:t>////	 One possible answer…and the right one…is: 4 and  3.</a:t>
            </a:r>
          </a:p>
          <a:p>
            <a:endParaRPr lang="en-US" dirty="0">
              <a:latin typeface="Times" charset="0"/>
              <a:ea typeface="ＭＳ Ｐゴシック" charset="0"/>
              <a:cs typeface="ＭＳ Ｐゴシック" charset="0"/>
            </a:endParaRPr>
          </a:p>
        </p:txBody>
      </p:sp>
      <p:sp>
        <p:nvSpPr>
          <p:cNvPr id="274434"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ChangeArrowheads="1" noTextEdit="1"/>
          </p:cNvSpPr>
          <p:nvPr>
            <p:ph type="sldImg"/>
          </p:nvPr>
        </p:nvSpPr>
        <p:spPr>
          <a:ln/>
        </p:spPr>
      </p:sp>
      <p:sp>
        <p:nvSpPr>
          <p:cNvPr id="2764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dirty="0">
                <a:solidFill>
                  <a:srgbClr val="000000"/>
                </a:solidFill>
                <a:latin typeface="Times" charset="0"/>
                <a:ea typeface="ＭＳ Ｐゴシック" charset="0"/>
                <a:cs typeface="ＭＳ Ｐゴシック" charset="0"/>
              </a:rPr>
              <a:t>////	C =	CREATION  </a:t>
            </a:r>
          </a:p>
          <a:p>
            <a:r>
              <a:rPr lang="en-US" b="1" dirty="0">
                <a:solidFill>
                  <a:srgbClr val="000000"/>
                </a:solidFill>
                <a:latin typeface="Times" charset="0"/>
                <a:ea typeface="ＭＳ Ｐゴシック" charset="0"/>
                <a:cs typeface="ＭＳ Ｐゴシック" charset="0"/>
              </a:rPr>
              <a:t>////	4 =  	4  PEOPLE</a:t>
            </a:r>
          </a:p>
          <a:p>
            <a:r>
              <a:rPr lang="en-US" b="1" dirty="0">
                <a:solidFill>
                  <a:srgbClr val="000000"/>
                </a:solidFill>
                <a:latin typeface="Times" charset="0"/>
                <a:ea typeface="ＭＳ Ｐゴシック" charset="0"/>
                <a:cs typeface="ＭＳ Ｐゴシック" charset="0"/>
              </a:rPr>
              <a:t>////	3 =  	3  SOCIETIES</a:t>
            </a:r>
          </a:p>
          <a:p>
            <a:r>
              <a:rPr lang="en-US" b="1" dirty="0">
                <a:solidFill>
                  <a:srgbClr val="000000"/>
                </a:solidFill>
                <a:latin typeface="Times" charset="0"/>
                <a:ea typeface="ＭＳ Ｐゴシック" charset="0"/>
                <a:cs typeface="ＭＳ Ｐゴシック" charset="0"/>
              </a:rPr>
              <a:t>////	S =  	SILENCE</a:t>
            </a:r>
          </a:p>
          <a:p>
            <a:r>
              <a:rPr lang="en-US" b="1" dirty="0">
                <a:solidFill>
                  <a:srgbClr val="000000"/>
                </a:solidFill>
                <a:latin typeface="Times" charset="0"/>
                <a:ea typeface="ＭＳ Ｐゴシック" charset="0"/>
                <a:cs typeface="ＭＳ Ｐゴシック" charset="0"/>
              </a:rPr>
              <a:t>////	J = 	JESUS.</a:t>
            </a:r>
          </a:p>
          <a:p>
            <a:r>
              <a:rPr lang="en-US" b="1" dirty="0">
                <a:solidFill>
                  <a:srgbClr val="000000"/>
                </a:solidFill>
                <a:latin typeface="Times" charset="0"/>
                <a:ea typeface="ＭＳ Ｐゴシック" charset="0"/>
                <a:cs typeface="ＭＳ Ｐゴシック" charset="0"/>
              </a:rPr>
              <a:t>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basic design.</a:t>
            </a:r>
            <a:endParaRPr lang="en-US" dirty="0">
              <a:latin typeface="Times" charset="0"/>
              <a:ea typeface="ＭＳ Ｐゴシック" charset="0"/>
              <a:cs typeface="ＭＳ Ｐゴシック" charset="0"/>
            </a:endParaRPr>
          </a:p>
        </p:txBody>
      </p:sp>
      <p:sp>
        <p:nvSpPr>
          <p:cNvPr id="278530"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280578"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282626" name="Rectangle 3"/>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286722"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288770"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ln/>
        </p:spPr>
      </p:sp>
      <p:sp>
        <p:nvSpPr>
          <p:cNvPr id="2908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292866"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Another memory tool now…what do you call </a:t>
            </a:r>
          </a:p>
          <a:p>
            <a:r>
              <a:rPr lang="en-US" b="1" dirty="0">
                <a:solidFill>
                  <a:srgbClr val="000000"/>
                </a:solidFill>
                <a:latin typeface="Times" charset="0"/>
                <a:ea typeface="ＭＳ Ｐゴシック" charset="0"/>
                <a:cs typeface="ＭＳ Ｐゴシック" charset="0"/>
              </a:rPr>
              <a:t>////	that red section of the perimeter of a circle?  </a:t>
            </a:r>
          </a:p>
          <a:p>
            <a:r>
              <a:rPr lang="en-US" b="1" dirty="0">
                <a:solidFill>
                  <a:srgbClr val="000000"/>
                </a:solidFill>
                <a:latin typeface="Times" charset="0"/>
                <a:ea typeface="ＭＳ Ｐゴシック" charset="0"/>
                <a:cs typeface="ＭＳ Ｐゴシック" charset="0"/>
              </a:rPr>
              <a:t>////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called an </a:t>
            </a:r>
            <a:r>
              <a:rPr lang="en-US" altLang="ja-JP" b="1" dirty="0">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dirty="0">
              <a:latin typeface="Times" charset="0"/>
              <a:ea typeface="ＭＳ Ｐゴシック" charset="0"/>
              <a:cs typeface="ＭＳ Ｐゴシック" charset="0"/>
            </a:endParaRPr>
          </a:p>
        </p:txBody>
      </p:sp>
      <p:sp>
        <p:nvSpPr>
          <p:cNvPr id="294914"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296962"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299010"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301058"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303106"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305154"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Rot="1" noChangeAspect="1" noChangeArrowheads="1" noTextEdit="1"/>
          </p:cNvSpPr>
          <p:nvPr>
            <p:ph type="sldImg"/>
          </p:nvPr>
        </p:nvSpPr>
        <p:spPr>
          <a:ln/>
        </p:spPr>
      </p:sp>
      <p:sp>
        <p:nvSpPr>
          <p:cNvPr id="3072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0" dirty="0">
                <a:solidFill>
                  <a:srgbClr val="000000"/>
                </a:solidFill>
                <a:latin typeface="Times" charset="0"/>
                <a:ea typeface="ＭＳ Ｐゴシック" charset="0"/>
                <a:cs typeface="ＭＳ Ｐゴシック" charset="0"/>
              </a:rPr>
              <a:t>Now it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0" dirty="0">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0" dirty="0">
                <a:solidFill>
                  <a:srgbClr val="000000"/>
                </a:solidFill>
                <a:latin typeface="Times" charset="0"/>
                <a:ea typeface="ＭＳ Ｐゴシック" charset="0"/>
                <a:cs typeface="ＭＳ Ｐゴシック" charset="0"/>
              </a:rPr>
              <a:t>//// 	CREATION//// 	ABRAHAM//// 	JOSEPH//// 	MOSES//// 	JOSHUA//// 	ANARCHY//// 	ROYALTY//// 	CAPTIVITY//// 	SILENCE…and…//// 	JESUS.</a:t>
            </a:r>
          </a:p>
          <a:p>
            <a:r>
              <a:rPr lang="en-US" b="0" dirty="0">
                <a:solidFill>
                  <a:srgbClr val="000000"/>
                </a:solidFill>
                <a:latin typeface="Times" charset="0"/>
                <a:ea typeface="ＭＳ Ｐゴシック" charset="0"/>
                <a:cs typeface="ＭＳ Ｐゴシック" charset="0"/>
              </a:rPr>
              <a:t>Now it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0" dirty="0">
                <a:solidFill>
                  <a:srgbClr val="000000"/>
                </a:solidFill>
                <a:latin typeface="Times" charset="0"/>
                <a:ea typeface="ＭＳ Ｐゴシック" charset="0"/>
                <a:cs typeface="ＭＳ Ｐゴシック" charset="0"/>
              </a:rPr>
              <a:t>examples to drive home the point...</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74A4F2-0774-A84F-8103-AF60181C8E4E}"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0925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2ADF26-6465-E248-9144-A1ED61A976A4}"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1129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FE0A5-C012-F143-8DAC-5F7AEF34A501}"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C5AC6-B998-B54E-AA1A-2C643080DF8B}"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31539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E7664-1E7F-0742-BD72-FF39D615DB10}"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31744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3A196-3944-8545-B47B-9FC67D521788}"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31949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0B126-85D4-CB45-9822-7709ADEDDB02}"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32153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A191A-23C3-8648-A358-176A858A0700}" type="slidenum">
              <a:rPr lang="en-US" sz="1200">
                <a:solidFill>
                  <a:srgbClr val="000000"/>
                </a:solidFill>
                <a:latin typeface="Times New Roman" charset="0"/>
              </a:rPr>
              <a:pPr eaLnBrk="1" hangingPunct="1"/>
              <a:t>106</a:t>
            </a:fld>
            <a:endParaRPr lang="en-US" sz="1200">
              <a:solidFill>
                <a:srgbClr val="000000"/>
              </a:solidFill>
              <a:latin typeface="Times New Roman" charset="0"/>
            </a:endParaRPr>
          </a:p>
        </p:txBody>
      </p:sp>
      <p:sp>
        <p:nvSpPr>
          <p:cNvPr id="32358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25634" name="Rectangle 3"/>
          <p:cNvSpPr>
            <a:spLocks noGrp="1" noRot="1" noChangeAspect="1" noChangeArrowheads="1" noTextEdit="1"/>
          </p:cNvSpPr>
          <p:nvPr>
            <p:ph type="sldImg"/>
          </p:nvPr>
        </p:nvSpPr>
        <p:spPr>
          <a:ln cap="flat"/>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560AB-1679-A443-B9CF-13A9C5327DFB}" type="slidenum">
              <a:rPr lang="en-US" sz="1200">
                <a:solidFill>
                  <a:srgbClr val="000000"/>
                </a:solidFill>
                <a:latin typeface="Times New Roman" charset="0"/>
              </a:rPr>
              <a:pPr eaLnBrk="1" hangingPunct="1"/>
              <a:t>108</a:t>
            </a:fld>
            <a:endParaRPr lang="en-US" sz="1200">
              <a:solidFill>
                <a:srgbClr val="000000"/>
              </a:solidFill>
              <a:latin typeface="Times New Roman" charset="0"/>
            </a:endParaRPr>
          </a:p>
        </p:txBody>
      </p:sp>
      <p:sp>
        <p:nvSpPr>
          <p:cNvPr id="3276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E8777-92C2-824D-88E6-F5063F6E12A3}" type="slidenum">
              <a:rPr lang="en-US" sz="1200">
                <a:solidFill>
                  <a:prstClr val="black"/>
                </a:solidFill>
              </a:rPr>
              <a:pPr eaLnBrk="1" hangingPunct="1"/>
              <a:t>109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B5007-BA1E-0441-97AC-A30CA9D747BA}" type="slidenum">
              <a:rPr lang="en-US" sz="1200">
                <a:solidFill>
                  <a:srgbClr val="000000"/>
                </a:solidFill>
                <a:latin typeface="Times New Roman" charset="0"/>
              </a:rPr>
              <a:pPr eaLnBrk="1" hangingPunct="1"/>
              <a:t>110</a:t>
            </a:fld>
            <a:endParaRPr lang="en-US" sz="1200">
              <a:solidFill>
                <a:srgbClr val="000000"/>
              </a:solidFill>
              <a:latin typeface="Times New Roman"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Times New Roman" charset="0"/>
                <a:ea typeface="ＭＳ Ｐゴシック" charset="0"/>
                <a:cs typeface="ＭＳ Ｐゴシック" charset="0"/>
              </a:rPr>
              <a:t>I</a:t>
            </a:r>
            <a:r>
              <a:rPr lang="en-US" altLang="ja-JP" b="0" dirty="0">
                <a:latin typeface="Times New Roman" charset="0"/>
                <a:ea typeface="ＭＳ Ｐゴシック" charset="0"/>
                <a:cs typeface="ＭＳ Ｐゴシック" charset="0"/>
              </a:rPr>
              <a:t> served as a seminary professor from 1991 to 2021 with 30 other faculty at Singapore</a:t>
            </a:r>
            <a:r>
              <a:rPr lang="fr-FR" altLang="ja-JP" b="0" dirty="0">
                <a:latin typeface="Times New Roman" charset="0"/>
                <a:ea typeface="ＭＳ Ｐゴシック" charset="0"/>
                <a:cs typeface="ＭＳ Ｐゴシック" charset="0"/>
              </a:rPr>
              <a:t>'</a:t>
            </a:r>
            <a:r>
              <a:rPr lang="en-US" altLang="ja-JP" b="0" dirty="0">
                <a:latin typeface="Times New Roman" charset="0"/>
                <a:ea typeface="ＭＳ Ｐゴシック" charset="0"/>
                <a:cs typeface="ＭＳ Ｐゴシック" charset="0"/>
              </a:rPr>
              <a:t>s largest training seminary called Singapore Bible College</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also takes an international trip monthly.</a:t>
            </a:r>
          </a:p>
          <a:p>
            <a:r>
              <a:rPr lang="en-US" dirty="0"/>
              <a:t>__________</a:t>
            </a:r>
          </a:p>
          <a:p>
            <a:r>
              <a:rPr lang="en-US" dirty="0"/>
              <a:t>Common-69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111</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112</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CE234A-A909-2F48-86F7-8F81C794B1CC}" type="slidenum">
              <a:rPr lang="en-US" sz="1200">
                <a:solidFill>
                  <a:srgbClr val="000000"/>
                </a:solidFill>
                <a:latin typeface="Times New Roman" charset="0"/>
              </a:rPr>
              <a:pPr eaLnBrk="1" hangingPunct="1"/>
              <a:t>113</a:t>
            </a:fld>
            <a:endParaRPr lang="en-US" sz="1200">
              <a:solidFill>
                <a:srgbClr val="000000"/>
              </a:solidFill>
              <a:latin typeface="Times New Roman"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13614-0B0C-A541-B31F-1C62A2BD0EB1}" type="slidenum">
              <a:rPr lang="en-US" sz="1200">
                <a:solidFill>
                  <a:srgbClr val="000000"/>
                </a:solidFill>
                <a:latin typeface="Times New Roman" charset="0"/>
              </a:rPr>
              <a:pPr eaLnBrk="1" hangingPunct="1"/>
              <a:t>114</a:t>
            </a:fld>
            <a:endParaRPr lang="en-US" sz="1200">
              <a:solidFill>
                <a:srgbClr val="000000"/>
              </a:solidFill>
              <a:latin typeface="Times New Roman"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0BCD8E-FCD7-1341-A122-35939DDE9EB1}" type="slidenum">
              <a:rPr lang="en-US" sz="1200">
                <a:solidFill>
                  <a:srgbClr val="000000"/>
                </a:solidFill>
                <a:latin typeface="Times New Roman" charset="0"/>
              </a:rPr>
              <a:pPr eaLnBrk="1" hangingPunct="1"/>
              <a:t>115</a:t>
            </a:fld>
            <a:endParaRPr lang="en-US" sz="1200">
              <a:solidFill>
                <a:srgbClr val="000000"/>
              </a:solidFill>
              <a:latin typeface="Times New Roman"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CA584-6141-8542-AC13-EB58EEAA9A94}" type="slidenum">
              <a:rPr lang="en-US" sz="1200">
                <a:solidFill>
                  <a:srgbClr val="000000"/>
                </a:solidFill>
                <a:latin typeface="Times New Roman" charset="0"/>
              </a:rPr>
              <a:pPr eaLnBrk="1" hangingPunct="1"/>
              <a:t>116</a:t>
            </a:fld>
            <a:endParaRPr lang="en-US" sz="1200">
              <a:solidFill>
                <a:srgbClr val="000000"/>
              </a:solidFill>
              <a:latin typeface="Times New Roman"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7AD9F-F539-6E41-BA16-EE6219CAE238}" type="slidenum">
              <a:rPr lang="en-US" sz="1200">
                <a:solidFill>
                  <a:srgbClr val="000000"/>
                </a:solidFill>
              </a:rPr>
              <a:pPr eaLnBrk="1" hangingPunct="1"/>
              <a:t>117</a:t>
            </a:fld>
            <a:endParaRPr lang="en-US" sz="1200">
              <a:solidFill>
                <a:srgbClr val="000000"/>
              </a:solidFill>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520495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106568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046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1036452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3850267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34628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385975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2429410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6240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A520C582-3119-8B43-9F8D-1CE77A4BA701}" type="slidenum">
              <a:rPr lang="en-US"/>
              <a:pPr>
                <a:defRPr/>
              </a:pPr>
              <a:t>‹#›</a:t>
            </a:fld>
            <a:endParaRPr lang="en-US"/>
          </a:p>
        </p:txBody>
      </p:sp>
    </p:spTree>
    <p:extLst>
      <p:ext uri="{BB962C8B-B14F-4D97-AF65-F5344CB8AC3E}">
        <p14:creationId xmlns:p14="http://schemas.microsoft.com/office/powerpoint/2010/main" val="100957949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30FC07C-ECD8-3942-94C3-6270B13B32D4}" type="slidenum">
              <a:rPr lang="en-US"/>
              <a:pPr>
                <a:defRPr/>
              </a:pPr>
              <a:t>‹#›</a:t>
            </a:fld>
            <a:endParaRPr lang="en-US"/>
          </a:p>
        </p:txBody>
      </p:sp>
    </p:spTree>
    <p:extLst>
      <p:ext uri="{BB962C8B-B14F-4D97-AF65-F5344CB8AC3E}">
        <p14:creationId xmlns:p14="http://schemas.microsoft.com/office/powerpoint/2010/main" val="141824439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B62D67A-AEA1-C344-B58D-72961B782A63}" type="slidenum">
              <a:rPr lang="en-US"/>
              <a:pPr>
                <a:defRPr/>
              </a:pPr>
              <a:t>‹#›</a:t>
            </a:fld>
            <a:endParaRPr lang="en-US"/>
          </a:p>
        </p:txBody>
      </p:sp>
    </p:spTree>
    <p:extLst>
      <p:ext uri="{BB962C8B-B14F-4D97-AF65-F5344CB8AC3E}">
        <p14:creationId xmlns:p14="http://schemas.microsoft.com/office/powerpoint/2010/main" val="36813793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51EC45E-C2AB-2A40-8D6F-5032EBF2CB4F}" type="slidenum">
              <a:rPr lang="en-US"/>
              <a:pPr>
                <a:defRPr/>
              </a:pPr>
              <a:t>‹#›</a:t>
            </a:fld>
            <a:endParaRPr lang="en-US"/>
          </a:p>
        </p:txBody>
      </p:sp>
    </p:spTree>
    <p:extLst>
      <p:ext uri="{BB962C8B-B14F-4D97-AF65-F5344CB8AC3E}">
        <p14:creationId xmlns:p14="http://schemas.microsoft.com/office/powerpoint/2010/main" val="4036148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2988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CBBD07DA-994F-8B43-A5E2-6358DF725A00}" type="slidenum">
              <a:rPr lang="en-US"/>
              <a:pPr>
                <a:defRPr/>
              </a:pPr>
              <a:t>‹#›</a:t>
            </a:fld>
            <a:endParaRPr lang="en-US"/>
          </a:p>
        </p:txBody>
      </p:sp>
    </p:spTree>
    <p:extLst>
      <p:ext uri="{BB962C8B-B14F-4D97-AF65-F5344CB8AC3E}">
        <p14:creationId xmlns:p14="http://schemas.microsoft.com/office/powerpoint/2010/main" val="258820889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B704ABD-17F7-3942-88C9-B0B05904F868}" type="slidenum">
              <a:rPr lang="en-US"/>
              <a:pPr>
                <a:defRPr/>
              </a:pPr>
              <a:t>‹#›</a:t>
            </a:fld>
            <a:endParaRPr lang="en-US"/>
          </a:p>
        </p:txBody>
      </p:sp>
    </p:spTree>
    <p:extLst>
      <p:ext uri="{BB962C8B-B14F-4D97-AF65-F5344CB8AC3E}">
        <p14:creationId xmlns:p14="http://schemas.microsoft.com/office/powerpoint/2010/main" val="298759735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50E4123C-44A8-F843-A40E-CB67E9EB1E3B}" type="slidenum">
              <a:rPr lang="en-US"/>
              <a:pPr>
                <a:defRPr/>
              </a:pPr>
              <a:t>‹#›</a:t>
            </a:fld>
            <a:endParaRPr lang="en-US"/>
          </a:p>
        </p:txBody>
      </p:sp>
    </p:spTree>
    <p:extLst>
      <p:ext uri="{BB962C8B-B14F-4D97-AF65-F5344CB8AC3E}">
        <p14:creationId xmlns:p14="http://schemas.microsoft.com/office/powerpoint/2010/main" val="8760794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FE21DC4-D9C4-654A-B7CC-D9AE01D5DCDF}" type="slidenum">
              <a:rPr lang="en-US"/>
              <a:pPr>
                <a:defRPr/>
              </a:pPr>
              <a:t>‹#›</a:t>
            </a:fld>
            <a:endParaRPr lang="en-US"/>
          </a:p>
        </p:txBody>
      </p:sp>
    </p:spTree>
    <p:extLst>
      <p:ext uri="{BB962C8B-B14F-4D97-AF65-F5344CB8AC3E}">
        <p14:creationId xmlns:p14="http://schemas.microsoft.com/office/powerpoint/2010/main" val="162174601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F4FFC11-26B4-404F-A0EF-241FFBB56714}" type="slidenum">
              <a:rPr lang="en-US"/>
              <a:pPr>
                <a:defRPr/>
              </a:pPr>
              <a:t>‹#›</a:t>
            </a:fld>
            <a:endParaRPr lang="en-US"/>
          </a:p>
        </p:txBody>
      </p:sp>
    </p:spTree>
    <p:extLst>
      <p:ext uri="{BB962C8B-B14F-4D97-AF65-F5344CB8AC3E}">
        <p14:creationId xmlns:p14="http://schemas.microsoft.com/office/powerpoint/2010/main" val="92743287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61CA3D-EEE6-3C44-9F95-AA364CF6C624}" type="slidenum">
              <a:rPr lang="en-US"/>
              <a:pPr>
                <a:defRPr/>
              </a:pPr>
              <a:t>‹#›</a:t>
            </a:fld>
            <a:endParaRPr lang="en-US"/>
          </a:p>
        </p:txBody>
      </p:sp>
    </p:spTree>
    <p:extLst>
      <p:ext uri="{BB962C8B-B14F-4D97-AF65-F5344CB8AC3E}">
        <p14:creationId xmlns:p14="http://schemas.microsoft.com/office/powerpoint/2010/main" val="20554089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7FCBD96B-8CD7-4345-9336-5C051B943E50}" type="slidenum">
              <a:rPr lang="en-US"/>
              <a:pPr>
                <a:defRPr/>
              </a:pPr>
              <a:t>‹#›</a:t>
            </a:fld>
            <a:endParaRPr lang="en-US"/>
          </a:p>
        </p:txBody>
      </p:sp>
    </p:spTree>
    <p:extLst>
      <p:ext uri="{BB962C8B-B14F-4D97-AF65-F5344CB8AC3E}">
        <p14:creationId xmlns:p14="http://schemas.microsoft.com/office/powerpoint/2010/main" val="182360253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7363504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256428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35616849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8591E9-762A-9245-803A-912E7A7922CB}" type="slidenum">
              <a:rPr lang="en-US"/>
              <a:pPr/>
              <a:t>‹#›</a:t>
            </a:fld>
            <a:endParaRPr lang="en-US"/>
          </a:p>
        </p:txBody>
      </p:sp>
    </p:spTree>
    <p:extLst>
      <p:ext uri="{BB962C8B-B14F-4D97-AF65-F5344CB8AC3E}">
        <p14:creationId xmlns:p14="http://schemas.microsoft.com/office/powerpoint/2010/main" val="360892126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82926205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65045230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845451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6598008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4750919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41840083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4135930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4237200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2864385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47236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C0AA63-4A36-6447-9D15-8F2A4EF3DB4F}" type="slidenum">
              <a:rPr lang="en-US"/>
              <a:pPr/>
              <a:t>‹#›</a:t>
            </a:fld>
            <a:endParaRPr lang="en-US"/>
          </a:p>
        </p:txBody>
      </p:sp>
    </p:spTree>
    <p:extLst>
      <p:ext uri="{BB962C8B-B14F-4D97-AF65-F5344CB8AC3E}">
        <p14:creationId xmlns:p14="http://schemas.microsoft.com/office/powerpoint/2010/main" val="11619983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37748548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311524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31700051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6251863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67326518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8536722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162369331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1870818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72071693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56676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9611231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6775853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34904540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8471606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7060240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9479462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2820814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2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87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665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41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647C3B-7753-064E-8F43-4C1C9D0642A1}" type="slidenum">
              <a:rPr lang="en-US"/>
              <a:pPr/>
              <a:t>‹#›</a:t>
            </a:fld>
            <a:endParaRPr lang="en-US"/>
          </a:p>
        </p:txBody>
      </p:sp>
    </p:spTree>
    <p:extLst>
      <p:ext uri="{BB962C8B-B14F-4D97-AF65-F5344CB8AC3E}">
        <p14:creationId xmlns:p14="http://schemas.microsoft.com/office/powerpoint/2010/main" val="3483943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061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130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9471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749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5269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18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889106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498389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0252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AF6D0-EC28-824B-8250-48507C6E4273}" type="slidenum">
              <a:rPr lang="en-US"/>
              <a:pPr/>
              <a:t>‹#›</a:t>
            </a:fld>
            <a:endParaRPr lang="en-US"/>
          </a:p>
        </p:txBody>
      </p:sp>
    </p:spTree>
    <p:extLst>
      <p:ext uri="{BB962C8B-B14F-4D97-AF65-F5344CB8AC3E}">
        <p14:creationId xmlns:p14="http://schemas.microsoft.com/office/powerpoint/2010/main" val="234711500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19014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805683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340458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603946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91021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08049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786640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443101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53FEF50D-085B-264D-A11A-CDBF2DAB24B9}" type="slidenum">
              <a:rPr lang="en-US"/>
              <a:pPr>
                <a:defRPr/>
              </a:pPr>
              <a:t>‹#›</a:t>
            </a:fld>
            <a:endParaRPr lang="en-US"/>
          </a:p>
        </p:txBody>
      </p:sp>
    </p:spTree>
    <p:extLst>
      <p:ext uri="{BB962C8B-B14F-4D97-AF65-F5344CB8AC3E}">
        <p14:creationId xmlns:p14="http://schemas.microsoft.com/office/powerpoint/2010/main" val="35957732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7AABBA-C97B-D841-86CD-F746782C6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31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4FABE97-943B-D243-A9E7-58BD188019FE}" type="slidenum">
              <a:rPr lang="en-US"/>
              <a:pPr/>
              <a:t>‹#›</a:t>
            </a:fld>
            <a:endParaRPr lang="en-US"/>
          </a:p>
        </p:txBody>
      </p:sp>
    </p:spTree>
    <p:extLst>
      <p:ext uri="{BB962C8B-B14F-4D97-AF65-F5344CB8AC3E}">
        <p14:creationId xmlns:p14="http://schemas.microsoft.com/office/powerpoint/2010/main" val="276055731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1E45BB3-D859-FC41-A0FA-1AE78F97F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0710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B0A2750-5083-1144-B3FE-E5A0CE0663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1973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224C1CD-24F3-414F-B29B-6F7C8AC04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46513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96B29D9-2414-6644-B18E-8C55B4BD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472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F2E1FB0-A21B-8040-A1EA-B4EC444C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1237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DDF91F0-DFA0-3943-86FC-B9E658DD4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1058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CB781B6-8F20-E649-A7B6-9AF6340E3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1214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A0CED78-B697-6249-9647-7DD396263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7563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41F580-7C3E-CE4A-96BD-6FE257319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5024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231970A-9F6A-EC4A-874B-E99D7D288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348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6E310A-3D0E-D44F-975F-C90369ACA662}" type="slidenum">
              <a:rPr lang="en-US"/>
              <a:pPr/>
              <a:t>‹#›</a:t>
            </a:fld>
            <a:endParaRPr lang="en-US"/>
          </a:p>
        </p:txBody>
      </p:sp>
    </p:spTree>
    <p:extLst>
      <p:ext uri="{BB962C8B-B14F-4D97-AF65-F5344CB8AC3E}">
        <p14:creationId xmlns:p14="http://schemas.microsoft.com/office/powerpoint/2010/main" val="342792225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D9AC6B60-1C6F-1244-9F39-508625053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0857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37897533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90118630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95638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6229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4442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3317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68518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5704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0343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63F44C-0574-2644-A3D5-FB667C5921AF}" type="slidenum">
              <a:rPr lang="en-US"/>
              <a:pPr/>
              <a:t>‹#›</a:t>
            </a:fld>
            <a:endParaRPr lang="en-US"/>
          </a:p>
        </p:txBody>
      </p:sp>
    </p:spTree>
    <p:extLst>
      <p:ext uri="{BB962C8B-B14F-4D97-AF65-F5344CB8AC3E}">
        <p14:creationId xmlns:p14="http://schemas.microsoft.com/office/powerpoint/2010/main" val="273415209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4834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28659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63529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63923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2352474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2811236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835406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52366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370146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81693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7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13781978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8461801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709085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3633740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219682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455812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093945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0574382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8158546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24173997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904261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11ABD6-AB9F-4B4D-A0B1-FC8B5B87FC26}" type="slidenum">
              <a:rPr lang="en-US"/>
              <a:pPr/>
              <a:t>‹#›</a:t>
            </a:fld>
            <a:endParaRPr lang="en-US"/>
          </a:p>
        </p:txBody>
      </p:sp>
    </p:spTree>
    <p:extLst>
      <p:ext uri="{BB962C8B-B14F-4D97-AF65-F5344CB8AC3E}">
        <p14:creationId xmlns:p14="http://schemas.microsoft.com/office/powerpoint/2010/main" val="192308023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40899903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382219091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92366954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67957727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47705325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24734679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53229406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399280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159610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1841457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951050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015187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094685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970233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1300372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448418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091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427998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16475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1687081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889040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BAE48-A907-3643-A66E-25D0DD8024EC}" type="slidenum">
              <a:rPr lang="en-US"/>
              <a:pPr/>
              <a:t>‹#›</a:t>
            </a:fld>
            <a:endParaRPr lang="en-US"/>
          </a:p>
        </p:txBody>
      </p:sp>
    </p:spTree>
    <p:extLst>
      <p:ext uri="{BB962C8B-B14F-4D97-AF65-F5344CB8AC3E}">
        <p14:creationId xmlns:p14="http://schemas.microsoft.com/office/powerpoint/2010/main" val="42520764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4458270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363464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7196791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1603042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0014038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600874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9982052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700887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5846955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23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60DFE1-D75F-8F4E-80E0-968DB2089AAA}" type="slidenum">
              <a:rPr lang="en-US"/>
              <a:pPr/>
              <a:t>‹#›</a:t>
            </a:fld>
            <a:endParaRPr lang="en-US"/>
          </a:p>
        </p:txBody>
      </p:sp>
    </p:spTree>
    <p:extLst>
      <p:ext uri="{BB962C8B-B14F-4D97-AF65-F5344CB8AC3E}">
        <p14:creationId xmlns:p14="http://schemas.microsoft.com/office/powerpoint/2010/main" val="942378180"/>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154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693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702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273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5323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95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000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7466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315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4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74BB72-C0CB-FD4D-BECA-D408E41AC7F0}" type="slidenum">
              <a:rPr lang="en-US"/>
              <a:pPr/>
              <a:t>‹#›</a:t>
            </a:fld>
            <a:endParaRPr lang="en-US"/>
          </a:p>
        </p:txBody>
      </p:sp>
    </p:spTree>
    <p:extLst>
      <p:ext uri="{BB962C8B-B14F-4D97-AF65-F5344CB8AC3E}">
        <p14:creationId xmlns:p14="http://schemas.microsoft.com/office/powerpoint/2010/main" val="73300393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570187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66666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0122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3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607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29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677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2532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1806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71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101BA-66B2-E94D-B715-6991A947F6FA}" type="slidenum">
              <a:rPr lang="en-US"/>
              <a:pPr/>
              <a:t>‹#›</a:t>
            </a:fld>
            <a:endParaRPr lang="en-US"/>
          </a:p>
        </p:txBody>
      </p:sp>
    </p:spTree>
    <p:extLst>
      <p:ext uri="{BB962C8B-B14F-4D97-AF65-F5344CB8AC3E}">
        <p14:creationId xmlns:p14="http://schemas.microsoft.com/office/powerpoint/2010/main" val="3608104900"/>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7458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061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202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283019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980263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2163191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458679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461811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93798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633382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B97832-9AD9-4B44-BAAB-D5F867F6F255}" type="slidenum">
              <a:rPr lang="en-US"/>
              <a:pPr/>
              <a:t>‹#›</a:t>
            </a:fld>
            <a:endParaRPr lang="en-US"/>
          </a:p>
        </p:txBody>
      </p:sp>
    </p:spTree>
    <p:extLst>
      <p:ext uri="{BB962C8B-B14F-4D97-AF65-F5344CB8AC3E}">
        <p14:creationId xmlns:p14="http://schemas.microsoft.com/office/powerpoint/2010/main" val="384480599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862026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8116118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744824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1283039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022853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5913539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379000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5395486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396149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046323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1AC7EE-FC71-4E41-8765-F6D9085F6B5F}" type="slidenum">
              <a:rPr lang="en-US"/>
              <a:pPr/>
              <a:t>‹#›</a:t>
            </a:fld>
            <a:endParaRPr lang="en-US"/>
          </a:p>
        </p:txBody>
      </p:sp>
    </p:spTree>
    <p:extLst>
      <p:ext uri="{BB962C8B-B14F-4D97-AF65-F5344CB8AC3E}">
        <p14:creationId xmlns:p14="http://schemas.microsoft.com/office/powerpoint/2010/main" val="4249917765"/>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4942836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86129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7826013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8272884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40551465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41882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5879929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2886222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2965890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057980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31B724-A16F-3046-A3D2-6C15361ED3BD}" type="slidenum">
              <a:rPr lang="en-US"/>
              <a:pPr/>
              <a:t>‹#›</a:t>
            </a:fld>
            <a:endParaRPr lang="en-US"/>
          </a:p>
        </p:txBody>
      </p:sp>
    </p:spTree>
    <p:extLst>
      <p:ext uri="{BB962C8B-B14F-4D97-AF65-F5344CB8AC3E}">
        <p14:creationId xmlns:p14="http://schemas.microsoft.com/office/powerpoint/2010/main" val="35383928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235086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52023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4446505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7786852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5934301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1089264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797134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11263899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47483090"/>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71076416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010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E141AD-7A43-B94D-AD41-A7CE6D9113FD}" type="slidenum">
              <a:rPr lang="en-US"/>
              <a:pPr/>
              <a:t>‹#›</a:t>
            </a:fld>
            <a:endParaRPr lang="en-US"/>
          </a:p>
        </p:txBody>
      </p:sp>
    </p:spTree>
    <p:extLst>
      <p:ext uri="{BB962C8B-B14F-4D97-AF65-F5344CB8AC3E}">
        <p14:creationId xmlns:p14="http://schemas.microsoft.com/office/powerpoint/2010/main" val="4110875701"/>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43360628"/>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05181854"/>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2471099"/>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553751988"/>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607141364"/>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910178568"/>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526540185"/>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2338028"/>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903586749"/>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9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A3097F-9171-8B41-A710-B956FA0017B3}" type="slidenum">
              <a:rPr lang="en-US"/>
              <a:pPr/>
              <a:t>‹#›</a:t>
            </a:fld>
            <a:endParaRPr lang="en-US"/>
          </a:p>
        </p:txBody>
      </p:sp>
    </p:spTree>
    <p:extLst>
      <p:ext uri="{BB962C8B-B14F-4D97-AF65-F5344CB8AC3E}">
        <p14:creationId xmlns:p14="http://schemas.microsoft.com/office/powerpoint/2010/main" val="86634323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497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005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2273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314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0148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2975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786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399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979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616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0BAFEE-C56F-FC45-B02C-C80792CD1B62}" type="slidenum">
              <a:rPr lang="en-US"/>
              <a:pPr/>
              <a:t>‹#›</a:t>
            </a:fld>
            <a:endParaRPr lang="en-US"/>
          </a:p>
        </p:txBody>
      </p:sp>
    </p:spTree>
    <p:extLst>
      <p:ext uri="{BB962C8B-B14F-4D97-AF65-F5344CB8AC3E}">
        <p14:creationId xmlns:p14="http://schemas.microsoft.com/office/powerpoint/2010/main" val="315131505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6274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76753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902867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657166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35654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8844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0249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973803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76878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9678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27BF8C-3E07-0B49-861B-558D9C3A61E8}" type="slidenum">
              <a:rPr lang="en-US"/>
              <a:pPr/>
              <a:t>‹#›</a:t>
            </a:fld>
            <a:endParaRPr lang="en-US"/>
          </a:p>
        </p:txBody>
      </p:sp>
    </p:spTree>
    <p:extLst>
      <p:ext uri="{BB962C8B-B14F-4D97-AF65-F5344CB8AC3E}">
        <p14:creationId xmlns:p14="http://schemas.microsoft.com/office/powerpoint/2010/main" val="1514479614"/>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6916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89614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67083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7659042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41799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952676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9913285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11045276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4487421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30888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1888BEF6-8F4C-FF45-8523-855ADC7538A3}" type="slidenum">
              <a:rPr lang="en-US"/>
              <a:pPr>
                <a:defRPr/>
              </a:pPr>
              <a:t>‹#›</a:t>
            </a:fld>
            <a:endParaRPr lang="en-US"/>
          </a:p>
        </p:txBody>
      </p:sp>
    </p:spTree>
    <p:extLst>
      <p:ext uri="{BB962C8B-B14F-4D97-AF65-F5344CB8AC3E}">
        <p14:creationId xmlns:p14="http://schemas.microsoft.com/office/powerpoint/2010/main" val="7601093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5137729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4620904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6454109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691757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8177750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53217968"/>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9942881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93715880"/>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87576037"/>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89347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F83409E-F22D-104B-A82A-65DACABD0F32}" type="slidenum">
              <a:rPr lang="en-US"/>
              <a:pPr>
                <a:defRPr/>
              </a:pPr>
              <a:t>‹#›</a:t>
            </a:fld>
            <a:endParaRPr lang="en-US"/>
          </a:p>
        </p:txBody>
      </p:sp>
    </p:spTree>
    <p:extLst>
      <p:ext uri="{BB962C8B-B14F-4D97-AF65-F5344CB8AC3E}">
        <p14:creationId xmlns:p14="http://schemas.microsoft.com/office/powerpoint/2010/main" val="2080510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7343288"/>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4104276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42813813"/>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2146866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a:pPr defTabSz="457150" eaLnBrk="1" fontAlgn="auto" hangingPunct="1">
                <a:spcBef>
                  <a:spcPts val="0"/>
                </a:spcBef>
                <a:spcAft>
                  <a:spcPts val="0"/>
                </a:spcAft>
                <a:defRPr/>
              </a:pPr>
              <a:t>‹#›</a:t>
            </a:fld>
            <a:endParaRPr lang="en-US"/>
          </a:p>
        </p:txBody>
      </p:sp>
    </p:spTree>
    <p:extLst>
      <p:ext uri="{BB962C8B-B14F-4D97-AF65-F5344CB8AC3E}">
        <p14:creationId xmlns:p14="http://schemas.microsoft.com/office/powerpoint/2010/main" val="563824297"/>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73033189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9958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7319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68178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7315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5994161-A571-EE4E-9A94-1339CDF10FB9}" type="slidenum">
              <a:rPr lang="en-US"/>
              <a:pPr>
                <a:defRPr/>
              </a:pPr>
              <a:t>‹#›</a:t>
            </a:fld>
            <a:endParaRPr lang="en-US"/>
          </a:p>
        </p:txBody>
      </p:sp>
    </p:spTree>
    <p:extLst>
      <p:ext uri="{BB962C8B-B14F-4D97-AF65-F5344CB8AC3E}">
        <p14:creationId xmlns:p14="http://schemas.microsoft.com/office/powerpoint/2010/main" val="9857374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4726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842028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42841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733688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97255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55213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104318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93717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063931236"/>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741681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84C312-CF35-8B46-A0C6-3970E9860564}" type="slidenum">
              <a:rPr lang="en-US"/>
              <a:pPr>
                <a:defRPr/>
              </a:pPr>
              <a:t>‹#›</a:t>
            </a:fld>
            <a:endParaRPr lang="en-US"/>
          </a:p>
        </p:txBody>
      </p:sp>
    </p:spTree>
    <p:extLst>
      <p:ext uri="{BB962C8B-B14F-4D97-AF65-F5344CB8AC3E}">
        <p14:creationId xmlns:p14="http://schemas.microsoft.com/office/powerpoint/2010/main" val="14896140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920896040"/>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026477269"/>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1442137"/>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1209665949"/>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228296066"/>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4083409843"/>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630253451"/>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662041186"/>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14136737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E772F8-622D-5E47-ADA8-BC94111B7930}" type="slidenum">
              <a:rPr lang="en-US"/>
              <a:pPr>
                <a:defRPr/>
              </a:pPr>
              <a:t>‹#›</a:t>
            </a:fld>
            <a:endParaRPr lang="en-US"/>
          </a:p>
        </p:txBody>
      </p:sp>
    </p:spTree>
    <p:extLst>
      <p:ext uri="{BB962C8B-B14F-4D97-AF65-F5344CB8AC3E}">
        <p14:creationId xmlns:p14="http://schemas.microsoft.com/office/powerpoint/2010/main" val="191332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FB0F08-F916-D54A-A526-CD46C4EFBCF4}" type="slidenum">
              <a:rPr lang="en-US"/>
              <a:pPr>
                <a:defRPr/>
              </a:pPr>
              <a:t>‹#›</a:t>
            </a:fld>
            <a:endParaRPr lang="en-US"/>
          </a:p>
        </p:txBody>
      </p:sp>
    </p:spTree>
    <p:extLst>
      <p:ext uri="{BB962C8B-B14F-4D97-AF65-F5344CB8AC3E}">
        <p14:creationId xmlns:p14="http://schemas.microsoft.com/office/powerpoint/2010/main" val="9543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5067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7813E1D-77E8-BA4F-A68C-FA9DFE7636FE}" type="slidenum">
              <a:rPr lang="en-US"/>
              <a:pPr>
                <a:defRPr/>
              </a:pPr>
              <a:t>‹#›</a:t>
            </a:fld>
            <a:endParaRPr lang="en-US"/>
          </a:p>
        </p:txBody>
      </p:sp>
    </p:spTree>
    <p:extLst>
      <p:ext uri="{BB962C8B-B14F-4D97-AF65-F5344CB8AC3E}">
        <p14:creationId xmlns:p14="http://schemas.microsoft.com/office/powerpoint/2010/main" val="255262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AF7BCD7-1AF7-6147-813F-4CB0B982F959}" type="slidenum">
              <a:rPr lang="en-US"/>
              <a:pPr>
                <a:defRPr/>
              </a:pPr>
              <a:t>‹#›</a:t>
            </a:fld>
            <a:endParaRPr lang="en-US"/>
          </a:p>
        </p:txBody>
      </p:sp>
    </p:spTree>
    <p:extLst>
      <p:ext uri="{BB962C8B-B14F-4D97-AF65-F5344CB8AC3E}">
        <p14:creationId xmlns:p14="http://schemas.microsoft.com/office/powerpoint/2010/main" val="2769292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6246886-FDE8-FF48-935B-C45637A4F09A}" type="slidenum">
              <a:rPr lang="en-US"/>
              <a:pPr>
                <a:defRPr/>
              </a:pPr>
              <a:t>‹#›</a:t>
            </a:fld>
            <a:endParaRPr lang="en-US"/>
          </a:p>
        </p:txBody>
      </p:sp>
    </p:spTree>
    <p:extLst>
      <p:ext uri="{BB962C8B-B14F-4D97-AF65-F5344CB8AC3E}">
        <p14:creationId xmlns:p14="http://schemas.microsoft.com/office/powerpoint/2010/main" val="416852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38FFD5-AB8B-AF44-9B51-9C38F52FB1D5}" type="slidenum">
              <a:rPr lang="en-US"/>
              <a:pPr>
                <a:defRPr/>
              </a:pPr>
              <a:t>‹#›</a:t>
            </a:fld>
            <a:endParaRPr lang="en-US"/>
          </a:p>
        </p:txBody>
      </p:sp>
    </p:spTree>
    <p:extLst>
      <p:ext uri="{BB962C8B-B14F-4D97-AF65-F5344CB8AC3E}">
        <p14:creationId xmlns:p14="http://schemas.microsoft.com/office/powerpoint/2010/main" val="12614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BB27C22-6D7D-EC4F-8DF4-2F19222DAD71}" type="slidenum">
              <a:rPr lang="en-US"/>
              <a:pPr>
                <a:defRPr/>
              </a:pPr>
              <a:t>‹#›</a:t>
            </a:fld>
            <a:endParaRPr lang="en-US"/>
          </a:p>
        </p:txBody>
      </p:sp>
    </p:spTree>
    <p:extLst>
      <p:ext uri="{BB962C8B-B14F-4D97-AF65-F5344CB8AC3E}">
        <p14:creationId xmlns:p14="http://schemas.microsoft.com/office/powerpoint/2010/main" val="42496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F209D59-1C70-DD42-8E00-67624B8F95CA}" type="slidenum">
              <a:rPr lang="en-US"/>
              <a:pPr>
                <a:defRPr/>
              </a:pPr>
              <a:t>‹#›</a:t>
            </a:fld>
            <a:endParaRPr lang="en-US"/>
          </a:p>
        </p:txBody>
      </p:sp>
    </p:spTree>
    <p:extLst>
      <p:ext uri="{BB962C8B-B14F-4D97-AF65-F5344CB8AC3E}">
        <p14:creationId xmlns:p14="http://schemas.microsoft.com/office/powerpoint/2010/main" val="8848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60301B3-3715-AB4F-BC74-055830825E59}" type="slidenum">
              <a:rPr lang="en-US"/>
              <a:pPr>
                <a:defRPr/>
              </a:pPr>
              <a:t>‹#›</a:t>
            </a:fld>
            <a:endParaRPr lang="en-US"/>
          </a:p>
        </p:txBody>
      </p:sp>
    </p:spTree>
    <p:extLst>
      <p:ext uri="{BB962C8B-B14F-4D97-AF65-F5344CB8AC3E}">
        <p14:creationId xmlns:p14="http://schemas.microsoft.com/office/powerpoint/2010/main" val="405063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5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979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63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12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7048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697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2248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0867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501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95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387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16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552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703035090"/>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997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909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121724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61273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97642"/>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8369269"/>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48037"/>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3554034"/>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556658"/>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9305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898699"/>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823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9628843"/>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484446"/>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8065094"/>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767779"/>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98497"/>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115327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44848"/>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047108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81946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37253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849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398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905673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72105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7073259"/>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1052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340119"/>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8399613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4678"/>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534724"/>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828176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30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727499"/>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77203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6374721"/>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73475"/>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82443"/>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81259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2631600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99315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3140803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56489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6.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7.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3.pn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8.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image" Target="../media/image5.png"/><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4.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9.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3.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image" Target="../media/image5.png"/><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image" Target="../media/image4.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398"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392537643"/>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0056C71-9EBA-1A46-B293-29E1E3A2028F}" type="slidenum">
              <a:rPr lang="en-US"/>
              <a:pPr>
                <a:defRPr/>
              </a:pPr>
              <a:t>‹#›</a:t>
            </a:fld>
            <a:endParaRPr lang="en-US"/>
          </a:p>
        </p:txBody>
      </p:sp>
    </p:spTree>
    <p:extLst>
      <p:ext uri="{BB962C8B-B14F-4D97-AF65-F5344CB8AC3E}">
        <p14:creationId xmlns:p14="http://schemas.microsoft.com/office/powerpoint/2010/main" val="2064340746"/>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264981098"/>
      </p:ext>
    </p:extLst>
  </p:cSld>
  <p:clrMap bg1="lt1" tx1="dk1" bg2="lt2" tx2="dk2" accent1="accent1" accent2="accent2" accent3="accent3" accent4="accent4" accent5="accent5" accent6="accent6" hlink="hlink" folHlink="folHlink"/>
  <p:sldLayoutIdLst>
    <p:sldLayoutId id="2147484524" r:id="rId1"/>
    <p:sldLayoutId id="214748452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317453740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150769223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291550120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93103231"/>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1579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3436CFD7-F983-E542-B93F-613C20207CB7}"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456141"/>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397393829"/>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5D790A3-D182-0042-9BD0-CD7C078B77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744573640"/>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726600401"/>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80143063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18502914"/>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16604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2146789"/>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FBC3F885-4EF5-8942-A71E-1717EDB16E86}"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1248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278795"/>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89113955"/>
      </p:ext>
    </p:extLst>
  </p:cSld>
  <p:clrMap bg1="dk2" tx1="lt1" bg2="dk1" tx2="lt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52963788"/>
      </p:ext>
    </p:extLst>
  </p:cSld>
  <p:clrMap bg1="dk2" tx1="lt1" bg2="dk1" tx2="lt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FCD3ED0-F49A-B44D-80C0-C20A4F9B02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4211160476"/>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06299108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39149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362492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57003760"/>
      </p:ext>
    </p:extLst>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a:pPr defTabSz="914300">
                <a:defRPr/>
              </a:pPr>
              <a:t>‹#›</a:t>
            </a:fld>
            <a:endParaRPr lang="en-US"/>
          </a:p>
        </p:txBody>
      </p:sp>
    </p:spTree>
    <p:extLst>
      <p:ext uri="{BB962C8B-B14F-4D97-AF65-F5344CB8AC3E}">
        <p14:creationId xmlns:p14="http://schemas.microsoft.com/office/powerpoint/2010/main" val="2053166404"/>
      </p:ext>
    </p:extLst>
  </p:cSld>
  <p:clrMap bg1="dk2" tx1="lt1" bg2="dk1"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248020"/>
      </p:ext>
    </p:extLst>
  </p:cSld>
  <p:clrMap bg1="dk2" tx1="lt1" bg2="dk1" tx2="lt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161381889"/>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0" y="0"/>
            <a:ext cx="8478838" cy="6173788"/>
            <a:chOff x="0" y="0"/>
            <a:chExt cx="5341" cy="3889"/>
          </a:xfrm>
        </p:grpSpPr>
        <p:sp>
          <p:nvSpPr>
            <p:cNvPr id="1433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E6FFBE5-6405-1540-B3D9-1F1930F1BF27}"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00942"/>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7728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924075025"/>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699340956"/>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31"/>
          <p:cNvGrpSpPr>
            <a:grpSpLocks/>
          </p:cNvGrpSpPr>
          <p:nvPr/>
        </p:nvGrpSpPr>
        <p:grpSpPr bwMode="auto">
          <a:xfrm>
            <a:off x="0" y="0"/>
            <a:ext cx="9132888" cy="6845300"/>
            <a:chOff x="0" y="0"/>
            <a:chExt cx="5753" cy="4312"/>
          </a:xfrm>
        </p:grpSpPr>
        <p:sp>
          <p:nvSpPr>
            <p:cNvPr id="97285"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97286"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97292"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3"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4"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5"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6"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7"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8"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9"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0"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1"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2"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3"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4"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5"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6"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7"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8"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9"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0"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1"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2"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3"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7287" name="Group 30"/>
            <p:cNvGrpSpPr>
              <a:grpSpLocks/>
            </p:cNvGrpSpPr>
            <p:nvPr/>
          </p:nvGrpSpPr>
          <p:grpSpPr bwMode="auto">
            <a:xfrm>
              <a:off x="0" y="0"/>
              <a:ext cx="1246" cy="1232"/>
              <a:chOff x="0" y="0"/>
              <a:chExt cx="1246" cy="1232"/>
            </a:xfrm>
          </p:grpSpPr>
          <p:sp>
            <p:nvSpPr>
              <p:cNvPr id="97288"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89"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90"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97284"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b="1">
                <a:solidFill>
                  <a:srgbClr val="FFFFFF"/>
                </a:solidFill>
                <a:cs typeface="Arial" charset="0"/>
              </a:rPr>
              <a:t>9.65.01.</a:t>
            </a:r>
          </a:p>
        </p:txBody>
      </p:sp>
    </p:spTree>
    <p:extLst>
      <p:ext uri="{BB962C8B-B14F-4D97-AF65-F5344CB8AC3E}">
        <p14:creationId xmlns:p14="http://schemas.microsoft.com/office/powerpoint/2010/main" val="2584554533"/>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228359928"/>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9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2.xml"/></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16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20.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10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118.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121.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297.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29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3.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29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29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29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29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29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29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29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9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97.xml"/><Relationship Id="rId5" Type="http://schemas.openxmlformats.org/officeDocument/2006/relationships/image" Target="../media/image109.png"/><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8.xml"/><Relationship Id="rId1" Type="http://schemas.openxmlformats.org/officeDocument/2006/relationships/slideLayout" Target="../slideLayouts/slideLayout29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0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227.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99.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46.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4.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95.xml"/><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06.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5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0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09.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06.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334.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06.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84.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8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79.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5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2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9.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2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39.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39.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4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7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70.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6.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0.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9.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76.xml"/><Relationship Id="rId5" Type="http://schemas.openxmlformats.org/officeDocument/2006/relationships/image" Target="../media/image77.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0.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6.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81.xml"/></Relationships>
</file>

<file path=ppt/slides/_rels/slide7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85.xml"/></Relationships>
</file>

<file path=ppt/slides/_rels/slide80.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9.xml"/><Relationship Id="rId1" Type="http://schemas.openxmlformats.org/officeDocument/2006/relationships/slideLayout" Target="../slideLayouts/slideLayout8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9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77.xml"/><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539552" y="1371600"/>
            <a:ext cx="8223448" cy="2286000"/>
          </a:xfrm>
          <a:effectLst>
            <a:outerShdw blurRad="63500" dist="38099" dir="2700000" algn="ctr" rotWithShape="0">
              <a:schemeClr val="bg1">
                <a:alpha val="74998"/>
              </a:schemeClr>
            </a:outerShdw>
          </a:effectLst>
        </p:spPr>
        <p:txBody>
          <a:bodyPr/>
          <a:lstStyle/>
          <a:p>
            <a:pPr algn="ctr" eaLnBrk="1" hangingPunct="1">
              <a:defRPr/>
            </a:pPr>
            <a:r>
              <a:rPr lang="en-US" sz="7300" b="1" dirty="0">
                <a:effectLst>
                  <a:glow rad="228600">
                    <a:srgbClr val="101100"/>
                  </a:glow>
                </a:effectLst>
                <a:ea typeface="ＭＳ Ｐゴシック" pitchFamily="-112" charset="-128"/>
                <a:cs typeface="ＭＳ Ｐゴシック" pitchFamily="-112" charset="-128"/>
              </a:rPr>
              <a:t>Old Testament Survey</a:t>
            </a:r>
          </a:p>
        </p:txBody>
      </p:sp>
      <p:sp>
        <p:nvSpPr>
          <p:cNvPr id="48132" name="Rectangle 4"/>
          <p:cNvSpPr>
            <a:spLocks noGrp="1" noChangeArrowheads="1"/>
          </p:cNvSpPr>
          <p:nvPr>
            <p:ph type="subTitle" idx="1"/>
          </p:nvPr>
        </p:nvSpPr>
        <p:spPr>
          <a:xfrm>
            <a:off x="0" y="3861048"/>
            <a:ext cx="9108504"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en-US" sz="6600" dirty="0">
                <a:effectLst>
                  <a:glow rad="228600">
                    <a:srgbClr val="101100"/>
                  </a:glow>
                </a:effectLst>
                <a:ea typeface="ＭＳ Ｐゴシック" pitchFamily="-112" charset="-128"/>
                <a:cs typeface="ＭＳ Ｐゴシック" pitchFamily="-112" charset="-128"/>
              </a:rPr>
              <a:t>Syllabus</a:t>
            </a:r>
          </a:p>
        </p:txBody>
      </p:sp>
      <p:sp>
        <p:nvSpPr>
          <p:cNvPr id="6" name="Rectangle 4"/>
          <p:cNvSpPr txBox="1">
            <a:spLocks noChangeArrowheads="1"/>
          </p:cNvSpPr>
          <p:nvPr/>
        </p:nvSpPr>
        <p:spPr bwMode="auto">
          <a:xfrm>
            <a:off x="1374676" y="5308848"/>
            <a:ext cx="6553200" cy="643880"/>
          </a:xfrm>
          <a:prstGeom prst="rect">
            <a:avLst/>
          </a:prstGeom>
          <a:solidFill>
            <a:srgbClr val="000000"/>
          </a:solidFill>
          <a:ln w="12700">
            <a:solidFill>
              <a:schemeClr val="tx1"/>
            </a:solid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spcBef>
                <a:spcPct val="20000"/>
              </a:spcBef>
              <a:buClr>
                <a:schemeClr val="tx2"/>
              </a:buClr>
              <a:buSzPct val="75000"/>
              <a:defRPr/>
            </a:pPr>
            <a:r>
              <a:rPr lang="en-US" sz="2400" b="1" kern="0" dirty="0">
                <a:latin typeface="+mn-lt"/>
                <a:ea typeface="ＭＳ Ｐゴシック" pitchFamily="-112" charset="-128"/>
                <a:cs typeface="ＭＳ Ｐゴシック" pitchFamily="-112" charset="-128"/>
              </a:rPr>
              <a:t>BibleStudyDownloads.org</a:t>
            </a:r>
          </a:p>
        </p:txBody>
      </p:sp>
      <p:sp>
        <p:nvSpPr>
          <p:cNvPr id="5" name="Rectangle 4">
            <a:extLst>
              <a:ext uri="{FF2B5EF4-FFF2-40B4-BE49-F238E27FC236}">
                <a16:creationId xmlns:a16="http://schemas.microsoft.com/office/drawing/2014/main" id="{52020DA7-EFB2-28B9-0B15-9439B9558DB4}"/>
              </a:ext>
            </a:extLst>
          </p:cNvPr>
          <p:cNvSpPr txBox="1">
            <a:spLocks noChangeArrowheads="1"/>
          </p:cNvSpPr>
          <p:nvPr/>
        </p:nvSpPr>
        <p:spPr bwMode="auto">
          <a:xfrm>
            <a:off x="-40640" y="6093296"/>
            <a:ext cx="9108504" cy="74971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1"/>
              </a:buClr>
              <a:buSzPct val="85000"/>
              <a:buFont typeface="Wingdings" pitchFamily="-109" charset="2"/>
              <a:buNone/>
              <a:defRPr sz="2600" b="1">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a:lstStyle>
          <a:p>
            <a:pPr algn="ctr" eaLnBrk="1" hangingPunct="1">
              <a:buFont typeface="Wingdings" pitchFamily="-112" charset="2"/>
              <a:buNone/>
              <a:defRPr/>
            </a:pPr>
            <a:r>
              <a:rPr lang="en-US" sz="2400" kern="0">
                <a:effectLst>
                  <a:glow rad="228600">
                    <a:srgbClr val="101100"/>
                  </a:glow>
                </a:effectLst>
                <a:ea typeface="ＭＳ Ｐゴシック" pitchFamily="-112" charset="-128"/>
                <a:cs typeface="ＭＳ Ｐゴシック" pitchFamily="-112" charset="-128"/>
              </a:rPr>
              <a:t>Dr. Rick Griffith</a:t>
            </a:r>
            <a:br>
              <a:rPr lang="en-US" sz="2400" kern="0">
                <a:effectLst>
                  <a:glow rad="228600">
                    <a:srgbClr val="101100"/>
                  </a:glow>
                </a:effectLst>
                <a:ea typeface="ＭＳ Ｐゴシック" pitchFamily="-112" charset="-128"/>
                <a:cs typeface="ＭＳ Ｐゴシック" pitchFamily="-112" charset="-128"/>
              </a:rPr>
            </a:br>
            <a:r>
              <a:rPr lang="en-US" sz="2000" kern="0">
                <a:effectLst>
                  <a:glow rad="228600">
                    <a:srgbClr val="101100"/>
                  </a:glow>
                </a:effectLst>
                <a:ea typeface="ＭＳ Ｐゴシック" pitchFamily="-112" charset="-128"/>
                <a:cs typeface="ＭＳ Ｐゴシック" pitchFamily="-112" charset="-128"/>
              </a:rPr>
              <a:t>Jordan Evangelical Theological Seminary</a:t>
            </a:r>
            <a:endParaRPr lang="en-US" sz="2400" kern="0" dirty="0">
              <a:effectLst>
                <a:glow rad="228600">
                  <a:srgbClr val="101100"/>
                </a:glow>
              </a:effectLst>
              <a:ea typeface="ＭＳ Ｐゴシック" pitchFamily="-112" charset="-128"/>
              <a:cs typeface="ＭＳ Ｐゴシック" pitchFamily="-11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FD72EC-3D26-FA6C-4688-A84372A443A2}"/>
              </a:ext>
            </a:extLst>
          </p:cNvPr>
          <p:cNvPicPr>
            <a:picLocks noChangeAspect="1"/>
          </p:cNvPicPr>
          <p:nvPr/>
        </p:nvPicPr>
        <p:blipFill>
          <a:blip r:embed="rId2"/>
          <a:srcRect l="16806" t="10644" r="12050" b="1821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kern="0" dirty="0">
                <a:effectLst>
                  <a:glow rad="139700">
                    <a:schemeClr val="tx1"/>
                  </a:glow>
                </a:effectLst>
                <a:ea typeface="ＭＳ Ｐゴシック" charset="0"/>
              </a:rPr>
              <a:t>2-year-old grandson Kadon</a:t>
            </a:r>
          </a:p>
        </p:txBody>
      </p:sp>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0279"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0280"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0281"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0282"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10283"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10284"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312326"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2327"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2328"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2329"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12330"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12331"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14376"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4377"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4378"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4379"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4380"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4382"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6420"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6421"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6422"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6423"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grpSp>
        <p:nvGrpSpPr>
          <p:cNvPr id="316424"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5"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16428"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9"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6431"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8473"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8474"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8475"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8476"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18477"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8478"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itchFamily="-112" charset="0"/>
              </a:rPr>
              <a:t>A</a:t>
            </a:r>
            <a:r>
              <a:rPr lang="en-US" sz="9000" b="1" dirty="0">
                <a:solidFill>
                  <a:srgbClr val="FAFD00"/>
                </a:solidFill>
                <a:effectLst>
                  <a:outerShdw blurRad="127000" dist="127000" dir="2700000" algn="tl" rotWithShape="0">
                    <a:srgbClr val="000000"/>
                  </a:outerShdw>
                </a:effectLst>
                <a:latin typeface="Arial" pitchFamily="-112" charset="0"/>
              </a:rPr>
              <a:t>NUGERAH</a:t>
            </a:r>
            <a:endParaRPr lang="en-US" sz="9000" b="1" dirty="0">
              <a:solidFill>
                <a:srgbClr val="00FF00"/>
              </a:solidFill>
              <a:effectLst>
                <a:outerShdw blurRad="127000" dist="127000" dir="2700000" algn="tl" rotWithShape="0">
                  <a:srgbClr val="000000"/>
                </a:outerShdw>
              </a:effectLst>
              <a:latin typeface="Arial" pitchFamily="-112" charset="0"/>
            </a:endParaRP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ANG</a:t>
            </a:r>
          </a:p>
          <a:p>
            <a:pPr>
              <a:defRPr/>
            </a:pPr>
            <a:r>
              <a:rPr lang="en-US" sz="9600" b="1" dirty="0">
                <a:solidFill>
                  <a:srgbClr val="00FF00"/>
                </a:solidFill>
                <a:effectLst>
                  <a:outerShdw blurRad="127000" dist="127000" dir="2700000" algn="tl" rotWithShape="0">
                    <a:srgbClr val="000000"/>
                  </a:outerShdw>
                </a:effectLst>
                <a:latin typeface="Arial" pitchFamily="-112" charset="0"/>
              </a:rPr>
              <a:t>    M</a:t>
            </a:r>
            <a:r>
              <a:rPr lang="en-US" sz="5000" b="1" dirty="0">
                <a:solidFill>
                  <a:srgbClr val="FAFD00"/>
                </a:solidFill>
                <a:effectLst>
                  <a:outerShdw blurRad="127000" dist="127000" dir="2700000" algn="tl" rotWithShape="0">
                    <a:srgbClr val="000000"/>
                  </a:outerShdw>
                </a:effectLst>
                <a:latin typeface="Arial" pitchFamily="-112" charset="0"/>
              </a:rPr>
              <a:t>ENAKJUBKAN </a:t>
            </a:r>
            <a:r>
              <a:rPr lang="en-US" sz="9600" b="1" dirty="0">
                <a:solidFill>
                  <a:srgbClr val="00FF00"/>
                </a:solidFill>
                <a:effectLst>
                  <a:outerShdw blurRad="127000" dist="127000" dir="2700000" algn="tl" rotWithShape="0">
                    <a:srgbClr val="000000"/>
                  </a:outerShdw>
                </a:effectLst>
                <a:latin typeface="Arial" pitchFamily="-112" charset="0"/>
              </a:rPr>
              <a:t> </a:t>
            </a: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2051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051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0519"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20520"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2563"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2564"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22565"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2566"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grpSp>
        <p:nvGrpSpPr>
          <p:cNvPr id="322567"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68"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22571"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72"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22575"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0"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0" y="533400"/>
            <a:ext cx="1773238"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8"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0" y="1955800"/>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0"/>
            <a:ext cx="2709862"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a14="http://schemas.microsoft.com/office/drawing/2010/main" xmlns="" w="12700" cap="flat" cmpd="sng">
                <a:solidFill>
                  <a:schemeClr val="bg2"/>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0" y="26384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a14="http://schemas.microsoft.com/office/drawing/2010/main" xmlns=""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0"/>
            <a:ext cx="1631856"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K</a:t>
            </a:r>
          </a:p>
        </p:txBody>
      </p:sp>
      <p:sp>
        <p:nvSpPr>
          <p:cNvPr id="40986" name="Text Box 26"/>
          <p:cNvSpPr txBox="1">
            <a:spLocks noChangeArrowheads="1"/>
          </p:cNvSpPr>
          <p:nvPr/>
        </p:nvSpPr>
        <p:spPr bwMode="auto">
          <a:xfrm>
            <a:off x="8753475" y="66675"/>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5" y="6184900"/>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8" y="6270625"/>
            <a:ext cx="19526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5" y="2717800"/>
            <a:ext cx="6954838" cy="379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8" name="Rectangle 38"/>
          <p:cNvSpPr>
            <a:spLocks noChangeArrowheads="1"/>
          </p:cNvSpPr>
          <p:nvPr/>
        </p:nvSpPr>
        <p:spPr bwMode="auto">
          <a:xfrm>
            <a:off x="4479925" y="393700"/>
            <a:ext cx="1631856"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K</a:t>
            </a:r>
          </a:p>
        </p:txBody>
      </p:sp>
      <p:sp>
        <p:nvSpPr>
          <p:cNvPr id="40999" name="Rectangle 39"/>
          <p:cNvSpPr>
            <a:spLocks noChangeArrowheads="1"/>
          </p:cNvSpPr>
          <p:nvPr/>
        </p:nvSpPr>
        <p:spPr bwMode="auto">
          <a:xfrm>
            <a:off x="3203575" y="393700"/>
            <a:ext cx="1606208"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0" name="Rectangle 40"/>
          <p:cNvSpPr>
            <a:spLocks noChangeArrowheads="1"/>
          </p:cNvSpPr>
          <p:nvPr/>
        </p:nvSpPr>
        <p:spPr bwMode="auto">
          <a:xfrm>
            <a:off x="5953125" y="387350"/>
            <a:ext cx="1606208"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1" name="Rectangle 41"/>
          <p:cNvSpPr>
            <a:spLocks noChangeArrowheads="1"/>
          </p:cNvSpPr>
          <p:nvPr/>
        </p:nvSpPr>
        <p:spPr bwMode="auto">
          <a:xfrm>
            <a:off x="7232650" y="390525"/>
            <a:ext cx="1221487"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6661"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26662"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6663"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6664"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6665"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26666"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26671"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0"/>
            <a:ext cx="9169560" cy="1641487"/>
          </a:xfrm>
          <a:solidFill>
            <a:schemeClr val="tx1"/>
          </a:solidFill>
        </p:spPr>
        <p:txBody>
          <a:bodyPr/>
          <a:lstStyle/>
          <a:p>
            <a:pPr eaLnBrk="1" hangingPunct="1"/>
            <a:r>
              <a:rPr lang="en-US" b="1" dirty="0">
                <a:solidFill>
                  <a:srgbClr val="FFFFFF"/>
                </a:solidFill>
                <a:latin typeface="Arial" charset="0"/>
                <a:ea typeface="ＭＳ Ｐゴシック" charset="0"/>
                <a:cs typeface="ＭＳ Ｐゴシック" charset="0"/>
              </a:rPr>
              <a:t>Two Saturdays, 24 &amp; 31 August </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807243"/>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pic>
        <p:nvPicPr>
          <p:cNvPr id="4" name="Picture 3">
            <a:extLst>
              <a:ext uri="{FF2B5EF4-FFF2-40B4-BE49-F238E27FC236}">
                <a16:creationId xmlns:a16="http://schemas.microsoft.com/office/drawing/2014/main" id="{7137B0F9-FD74-AE7B-9117-BF60110C4D31}"/>
              </a:ext>
            </a:extLst>
          </p:cNvPr>
          <p:cNvPicPr>
            <a:picLocks noChangeAspect="1"/>
          </p:cNvPicPr>
          <p:nvPr/>
        </p:nvPicPr>
        <p:blipFill>
          <a:blip r:embed="rId3"/>
          <a:srcRect l="7120" t="3346" r="6821"/>
          <a:stretch>
            <a:fillRect/>
          </a:stretch>
        </p:blipFill>
        <p:spPr>
          <a:xfrm>
            <a:off x="1" y="209550"/>
            <a:ext cx="9144000" cy="5776689"/>
          </a:xfrm>
          <a:prstGeom prst="rect">
            <a:avLst/>
          </a:prstGeom>
        </p:spPr>
      </p:pic>
    </p:spTree>
    <p:extLst>
      <p:ext uri="{BB962C8B-B14F-4D97-AF65-F5344CB8AC3E}">
        <p14:creationId xmlns:p14="http://schemas.microsoft.com/office/powerpoint/2010/main" val="167542195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en-US" sz="4000" b="1">
                <a:solidFill>
                  <a:schemeClr val="bg1"/>
                </a:solidFill>
                <a:latin typeface="Arial" panose="020B0604020202020204" pitchFamily="34" charset="0"/>
                <a:ea typeface="ＭＳ Ｐゴシック" charset="0"/>
                <a:cs typeface="Arial" panose="020B0604020202020204" pitchFamily="34" charset="0"/>
              </a:rPr>
              <a:t>SINGAPORE BIBLE COLLEGE</a:t>
            </a: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fontAlgn="base" hangingPunct="1">
              <a:spcBef>
                <a:spcPct val="0"/>
              </a:spcBef>
              <a:spcAft>
                <a:spcPct val="0"/>
              </a:spcAft>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fontAlgn="base" hangingPunct="1">
              <a:spcBef>
                <a:spcPct val="0"/>
              </a:spcBef>
              <a:spcAft>
                <a:spcPct val="0"/>
              </a:spcAft>
            </a:pPr>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Preaching</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defTabSz="914400"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Bahasa</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106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en-US">
                <a:solidFill>
                  <a:schemeClr val="bg1"/>
                </a:solidFill>
                <a:latin typeface="Times New Roman" charset="0"/>
                <a:ea typeface="ＭＳ Ｐゴシック" charset="0"/>
                <a:cs typeface="ＭＳ Ｐゴシック" charset="0"/>
              </a:rPr>
              <a:t>An Introduction to Genesis</a:t>
            </a: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34851"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485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34854"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charset="0"/>
                <a:ea typeface="ＭＳ Ｐゴシック" charset="0"/>
                <a:cs typeface="ＭＳ Ｐゴシック"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689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endParaRPr>
          </a:p>
        </p:txBody>
      </p:sp>
      <p:sp>
        <p:nvSpPr>
          <p:cNvPr id="33690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36902"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1:</a:t>
            </a:r>
            <a:r>
              <a:rPr lang="en-US" sz="4000" b="1">
                <a:solidFill>
                  <a:srgbClr val="FFFFFF"/>
                </a:solidFill>
                <a:latin typeface="Times New Roman" pitchFamily="-112" charset="0"/>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2:</a:t>
            </a:r>
            <a:r>
              <a:rPr lang="en-US" sz="4000" b="1">
                <a:solidFill>
                  <a:srgbClr val="FFFFFF"/>
                </a:solidFill>
                <a:latin typeface="Times New Roman" pitchFamily="-112" charset="0"/>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latin typeface="Times New Roman" pitchFamily="-112" charset="0"/>
              </a:rPr>
              <a:t>Day 3:</a:t>
            </a:r>
            <a:r>
              <a:rPr lang="en-US" sz="4000" b="1">
                <a:solidFill>
                  <a:srgbClr val="FFFFFF"/>
                </a:solidFill>
                <a:latin typeface="Times New Roman" pitchFamily="-112" charset="0"/>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4:</a:t>
            </a:r>
            <a:r>
              <a:rPr lang="en-US" sz="4000" b="1">
                <a:solidFill>
                  <a:srgbClr val="FFFFFF"/>
                </a:solidFill>
                <a:latin typeface="Times New Roman" pitchFamily="-112" charset="0"/>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5:</a:t>
            </a:r>
            <a:r>
              <a:rPr lang="en-US" sz="4000" b="1">
                <a:solidFill>
                  <a:srgbClr val="FFFFFF"/>
                </a:solidFill>
                <a:latin typeface="Times New Roman" pitchFamily="-112" charset="0"/>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6:</a:t>
            </a:r>
            <a:r>
              <a:rPr lang="en-US" sz="4000" b="1">
                <a:solidFill>
                  <a:srgbClr val="FFFFFF"/>
                </a:solidFill>
                <a:latin typeface="Times New Roman" pitchFamily="-112" charset="0"/>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latin typeface="Times New Roman" pitchFamily="-112" charset="0"/>
              </a:rPr>
              <a:t>Genesis 1:3-31</a:t>
            </a:r>
          </a:p>
        </p:txBody>
      </p:sp>
      <p:sp>
        <p:nvSpPr>
          <p:cNvPr id="3389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89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89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rPr>
              <a:t>33</a:t>
            </a:r>
          </a:p>
        </p:txBody>
      </p:sp>
      <p:sp>
        <p:nvSpPr>
          <p:cNvPr id="338959"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338960"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227346"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227347"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ea typeface="ＭＳ Ｐゴシック" charset="0"/>
                <a:cs typeface="ＭＳ Ｐゴシック" charset="0"/>
              </a:rPr>
              <a:t>Days of Creation</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a:solidFill>
                <a:srgbClr val="000000"/>
              </a:solidFill>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0995" name="Text Box 4"/>
          <p:cNvSpPr txBox="1">
            <a:spLocks noChangeArrowheads="1"/>
          </p:cNvSpPr>
          <p:nvPr/>
        </p:nvSpPr>
        <p:spPr bwMode="auto">
          <a:xfrm>
            <a:off x="457200" y="1508125"/>
            <a:ext cx="3657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40996" name="Text Box 5"/>
          <p:cNvSpPr txBox="1">
            <a:spLocks noChangeArrowheads="1"/>
          </p:cNvSpPr>
          <p:nvPr/>
        </p:nvSpPr>
        <p:spPr bwMode="auto">
          <a:xfrm>
            <a:off x="457200" y="2879725"/>
            <a:ext cx="4419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40997" name="Text Box 6"/>
          <p:cNvSpPr txBox="1">
            <a:spLocks noChangeArrowheads="1"/>
          </p:cNvSpPr>
          <p:nvPr/>
        </p:nvSpPr>
        <p:spPr bwMode="auto">
          <a:xfrm>
            <a:off x="457200" y="4708525"/>
            <a:ext cx="4038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40998" name="Text Box 7"/>
          <p:cNvSpPr txBox="1">
            <a:spLocks noChangeArrowheads="1"/>
          </p:cNvSpPr>
          <p:nvPr/>
        </p:nvSpPr>
        <p:spPr bwMode="auto">
          <a:xfrm>
            <a:off x="4495800" y="1219200"/>
            <a:ext cx="46482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40999" name="Text Box 8"/>
          <p:cNvSpPr txBox="1">
            <a:spLocks noChangeArrowheads="1"/>
          </p:cNvSpPr>
          <p:nvPr/>
        </p:nvSpPr>
        <p:spPr bwMode="auto">
          <a:xfrm>
            <a:off x="4495800" y="2879725"/>
            <a:ext cx="4191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41000" name="Text Box 9"/>
          <p:cNvSpPr txBox="1">
            <a:spLocks noChangeArrowheads="1"/>
          </p:cNvSpPr>
          <p:nvPr/>
        </p:nvSpPr>
        <p:spPr bwMode="auto">
          <a:xfrm>
            <a:off x="4495800" y="4708525"/>
            <a:ext cx="4191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41001" name="Text Box 10"/>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41002"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341003"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1006" name="Text Box 15"/>
          <p:cNvSpPr txBox="1">
            <a:spLocks noChangeArrowheads="1"/>
          </p:cNvSpPr>
          <p:nvPr/>
        </p:nvSpPr>
        <p:spPr bwMode="auto">
          <a:xfrm>
            <a:off x="8580438" y="76200"/>
            <a:ext cx="485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41007"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a:t>
            </a:r>
            <a:r>
              <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 </a:t>
            </a: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berbentuk</a:t>
            </a:r>
            <a:endPar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endParaRPr>
          </a:p>
        </p:txBody>
      </p:sp>
      <p:sp>
        <p:nvSpPr>
          <p:cNvPr id="341008"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41009"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41010"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41014" name="Title 1"/>
          <p:cNvSpPr>
            <a:spLocks noGrp="1"/>
          </p:cNvSpPr>
          <p:nvPr>
            <p:ph type="title" idx="4294967295"/>
          </p:nvPr>
        </p:nvSpPr>
        <p:spPr>
          <a:xfrm>
            <a:off x="-31750" y="-674688"/>
            <a:ext cx="9067800" cy="571500"/>
          </a:xfrm>
        </p:spPr>
        <p:txBody>
          <a:bodyPr/>
          <a:lstStyle/>
          <a:p>
            <a:r>
              <a:rPr lang="en-US" sz="3600">
                <a:latin typeface="Arial" charset="0"/>
                <a:ea typeface="ＭＳ Ｐゴシック" charset="0"/>
                <a:cs typeface="ＭＳ Ｐゴシック" charset="0"/>
              </a:rPr>
              <a:t>Days of Creation in Bahasa Indonesian</a:t>
            </a: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305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43055"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43056"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43057"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43058"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extLst>
      <p:ext uri="{BB962C8B-B14F-4D97-AF65-F5344CB8AC3E}">
        <p14:creationId xmlns:p14="http://schemas.microsoft.com/office/powerpoint/2010/main" val="269470190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thousands of PPT for free!</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4059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239468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6372200" y="1"/>
            <a:ext cx="2779174" cy="6858000"/>
          </a:xfrm>
        </p:spPr>
        <p:txBody>
          <a:bodyPr/>
          <a:lstStyle/>
          <a:p>
            <a:pPr>
              <a:defRPr/>
            </a:pPr>
            <a:r>
              <a:rPr lang="en-US" b="1" dirty="0">
                <a:effectLst>
                  <a:glow rad="139700">
                    <a:schemeClr val="tx1"/>
                  </a:glow>
                </a:effectLst>
                <a:latin typeface="Arial" charset="0"/>
                <a:ea typeface="ＭＳ Ｐゴシック" charset="0"/>
              </a:rPr>
              <a:t>6-year-old grandson Jesse</a:t>
            </a:r>
          </a:p>
        </p:txBody>
      </p:sp>
      <p:pic>
        <p:nvPicPr>
          <p:cNvPr id="4" name="Picture 3">
            <a:extLst>
              <a:ext uri="{FF2B5EF4-FFF2-40B4-BE49-F238E27FC236}">
                <a16:creationId xmlns:a16="http://schemas.microsoft.com/office/drawing/2014/main" id="{FFC29272-F2B4-A451-F05E-FCE0B04CB7E2}"/>
              </a:ext>
            </a:extLst>
          </p:cNvPr>
          <p:cNvPicPr>
            <a:picLocks noChangeAspect="1"/>
          </p:cNvPicPr>
          <p:nvPr/>
        </p:nvPicPr>
        <p:blipFill>
          <a:blip r:embed="rId2"/>
          <a:stretch>
            <a:fillRect/>
          </a:stretch>
        </p:blipFill>
        <p:spPr>
          <a:xfrm>
            <a:off x="0" y="-27434"/>
            <a:ext cx="6388174" cy="8517565"/>
          </a:xfrm>
          <a:prstGeom prst="rect">
            <a:avLst/>
          </a:prstGeom>
        </p:spPr>
      </p:pic>
    </p:spTree>
    <p:extLst>
      <p:ext uri="{BB962C8B-B14F-4D97-AF65-F5344CB8AC3E}">
        <p14:creationId xmlns:p14="http://schemas.microsoft.com/office/powerpoint/2010/main" val="4024081314"/>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6"/>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1873112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3"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170995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3875652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0"/>
            <a:ext cx="9144000" cy="420533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8"/>
            <a:ext cx="9270410"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84521F-1BD3-244D-85E9-B26E86F04151}"/>
              </a:ext>
            </a:extLst>
          </p:cNvPr>
          <p:cNvPicPr>
            <a:picLocks noChangeAspect="1"/>
          </p:cNvPicPr>
          <p:nvPr/>
        </p:nvPicPr>
        <p:blipFill rotWithShape="1">
          <a:blip r:embed="rId3"/>
          <a:srcRect l="10952" r="10919"/>
          <a:stretch/>
        </p:blipFill>
        <p:spPr>
          <a:xfrm>
            <a:off x="899592" y="0"/>
            <a:ext cx="7704856"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2123728" y="488576"/>
            <a:ext cx="6588224" cy="708175"/>
          </a:xfrm>
          <a:solidFill>
            <a:schemeClr val="tx1"/>
          </a:solidFill>
        </p:spPr>
        <p:txBody>
          <a:bodyPr anchor="b"/>
          <a:lstStyle/>
          <a:p>
            <a:pPr eaLnBrk="1" hangingPunct="1"/>
            <a:r>
              <a:rPr lang="en-US" sz="4800" b="1" dirty="0">
                <a:solidFill>
                  <a:schemeClr val="bg1"/>
                </a:solidFill>
                <a:latin typeface="Arial" charset="0"/>
                <a:ea typeface="ＭＳ Ｐゴシック" charset="0"/>
                <a:cs typeface="ＭＳ Ｐゴシック" charset="0"/>
              </a:rPr>
              <a:t>Arabic </a:t>
            </a:r>
            <a:r>
              <a:rPr lang="ar-SA" sz="4800" b="1" dirty="0">
                <a:solidFill>
                  <a:schemeClr val="bg1"/>
                </a:solidFill>
                <a:latin typeface="Arial" charset="0"/>
                <a:ea typeface="ＭＳ Ｐゴシック" charset="0"/>
                <a:cs typeface="ＭＳ Ｐゴシック" charset="0"/>
              </a:rPr>
              <a:t>العربية </a:t>
            </a:r>
            <a:endParaRPr lang="en-US" sz="18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108382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56793-3BF4-E8B4-3B8B-2910F2FFD7E4}"/>
              </a:ext>
            </a:extLst>
          </p:cNvPr>
          <p:cNvPicPr>
            <a:picLocks noChangeAspect="1"/>
          </p:cNvPicPr>
          <p:nvPr/>
        </p:nvPicPr>
        <p:blipFill>
          <a:blip r:embed="rId2"/>
          <a:stretch>
            <a:fillRect/>
          </a:stretch>
        </p:blipFill>
        <p:spPr>
          <a:xfrm>
            <a:off x="4932730" y="25152"/>
            <a:ext cx="4211270" cy="6858000"/>
          </a:xfrm>
          <a:prstGeom prst="rect">
            <a:avLst/>
          </a:prstGeom>
        </p:spPr>
      </p:pic>
      <p:pic>
        <p:nvPicPr>
          <p:cNvPr id="6" name="Picture 5">
            <a:extLst>
              <a:ext uri="{FF2B5EF4-FFF2-40B4-BE49-F238E27FC236}">
                <a16:creationId xmlns:a16="http://schemas.microsoft.com/office/drawing/2014/main" id="{60F54E10-622D-8603-2B66-E77318ABB3BF}"/>
              </a:ext>
            </a:extLst>
          </p:cNvPr>
          <p:cNvPicPr>
            <a:picLocks noChangeAspect="1"/>
          </p:cNvPicPr>
          <p:nvPr/>
        </p:nvPicPr>
        <p:blipFill>
          <a:blip r:embed="rId3"/>
          <a:stretch>
            <a:fillRect/>
          </a:stretch>
        </p:blipFill>
        <p:spPr>
          <a:xfrm>
            <a:off x="3247541" y="-243408"/>
            <a:ext cx="7085099" cy="10415464"/>
          </a:xfrm>
          <a:prstGeom prst="rect">
            <a:avLst/>
          </a:prstGeom>
        </p:spPr>
      </p:pic>
      <p:sp>
        <p:nvSpPr>
          <p:cNvPr id="184322" name="Title 1"/>
          <p:cNvSpPr>
            <a:spLocks noGrp="1"/>
          </p:cNvSpPr>
          <p:nvPr>
            <p:ph type="title"/>
          </p:nvPr>
        </p:nvSpPr>
        <p:spPr>
          <a:xfrm>
            <a:off x="-108520" y="3068959"/>
            <a:ext cx="4860032" cy="3789041"/>
          </a:xfrm>
        </p:spPr>
        <p:txBody>
          <a:bodyPr/>
          <a:lstStyle/>
          <a:p>
            <a:pPr>
              <a:defRPr/>
            </a:pPr>
            <a:r>
              <a:rPr lang="en-US" b="1" dirty="0">
                <a:effectLst>
                  <a:glow rad="139700">
                    <a:schemeClr val="tx1"/>
                  </a:glow>
                </a:effectLst>
                <a:latin typeface="Arial" charset="0"/>
                <a:ea typeface="ＭＳ Ｐゴシック" charset="0"/>
              </a:rPr>
              <a:t>4-year-old granddaughter Norah</a:t>
            </a:r>
          </a:p>
        </p:txBody>
      </p:sp>
    </p:spTree>
    <p:extLst>
      <p:ext uri="{BB962C8B-B14F-4D97-AF65-F5344CB8AC3E}">
        <p14:creationId xmlns:p14="http://schemas.microsoft.com/office/powerpoint/2010/main" val="3108239250"/>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FE9D5659-729E-7347-BBCA-582699E3570C}"/>
              </a:ext>
            </a:extLst>
          </p:cNvPr>
          <p:cNvPicPr>
            <a:picLocks noChangeAspect="1"/>
          </p:cNvPicPr>
          <p:nvPr/>
        </p:nvPicPr>
        <p:blipFill>
          <a:blip r:embed="rId3"/>
          <a:stretch>
            <a:fillRect/>
          </a:stretch>
        </p:blipFill>
        <p:spPr>
          <a:xfrm rot="5400000">
            <a:off x="1105385" y="-1461079"/>
            <a:ext cx="6889147" cy="9749012"/>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0685BA21-73FC-9B86-F437-5958653BC4BD}"/>
              </a:ext>
            </a:extLst>
          </p:cNvPr>
          <p:cNvPicPr>
            <a:picLocks noChangeAspect="1"/>
          </p:cNvPicPr>
          <p:nvPr/>
        </p:nvPicPr>
        <p:blipFill>
          <a:blip r:embed="rId3"/>
          <a:stretch>
            <a:fillRect/>
          </a:stretch>
        </p:blipFill>
        <p:spPr>
          <a:xfrm rot="5400000">
            <a:off x="974173" y="-1668594"/>
            <a:ext cx="7213202" cy="10207591"/>
          </a:xfrm>
          <a:prstGeom prst="rect">
            <a:avLst/>
          </a:prstGeom>
        </p:spPr>
      </p:pic>
    </p:spTree>
    <p:extLst>
      <p:ext uri="{BB962C8B-B14F-4D97-AF65-F5344CB8AC3E}">
        <p14:creationId xmlns:p14="http://schemas.microsoft.com/office/powerpoint/2010/main" val="19657035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4965DD80-007B-D947-93DE-578F30154EF6}"/>
              </a:ext>
            </a:extLst>
          </p:cNvPr>
          <p:cNvPicPr>
            <a:picLocks noChangeAspect="1"/>
          </p:cNvPicPr>
          <p:nvPr/>
        </p:nvPicPr>
        <p:blipFill>
          <a:blip r:embed="rId3"/>
          <a:stretch>
            <a:fillRect/>
          </a:stretch>
        </p:blipFill>
        <p:spPr>
          <a:xfrm rot="5400000">
            <a:off x="1111850" y="-1467544"/>
            <a:ext cx="6920295" cy="9793090"/>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49ECAC32-06EE-0342-A86B-E515514BD0D1}"/>
              </a:ext>
            </a:extLst>
          </p:cNvPr>
          <p:cNvPicPr>
            <a:picLocks noChangeAspect="1"/>
          </p:cNvPicPr>
          <p:nvPr/>
        </p:nvPicPr>
        <p:blipFill>
          <a:blip r:embed="rId3"/>
          <a:stretch>
            <a:fillRect/>
          </a:stretch>
        </p:blipFill>
        <p:spPr>
          <a:xfrm rot="5400000">
            <a:off x="946062" y="-1658033"/>
            <a:ext cx="7162317" cy="10135583"/>
          </a:xfrm>
          <a:prstGeom prst="rect">
            <a:avLst/>
          </a:prstGeom>
        </p:spPr>
      </p:pic>
    </p:spTree>
    <p:extLst>
      <p:ext uri="{BB962C8B-B14F-4D97-AF65-F5344CB8AC3E}">
        <p14:creationId xmlns:p14="http://schemas.microsoft.com/office/powerpoint/2010/main" val="33486405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345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(35)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846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406FE-0B5D-6301-A0ED-FB2A3325F0EB}"/>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(31) &amp; Chloe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Pasadena,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63522697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Introduce Yourself in a Presentation: Guide to a Killer Opener">
            <a:extLst>
              <a:ext uri="{FF2B5EF4-FFF2-40B4-BE49-F238E27FC236}">
                <a16:creationId xmlns:a16="http://schemas.microsoft.com/office/drawing/2014/main" id="{7A5354C8-6FAC-53DB-13A6-B1AED196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698"/>
            <a:ext cx="9468544" cy="6106883"/>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3563888" y="1916832"/>
            <a:ext cx="4716016" cy="3096344"/>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Name</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Country</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Program</a:t>
            </a:r>
            <a:b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Family</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Church</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Ministry Goal</a:t>
            </a: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a:solidFill>
                  <a:schemeClr val="bg1"/>
                </a:solidFill>
                <a:latin typeface="Arial" charset="0"/>
                <a:ea typeface="ＭＳ Ｐゴシック" charset="0"/>
                <a:cs typeface="ＭＳ Ｐゴシック" charset="0"/>
              </a:rPr>
              <a:t>www.cicfamily.com</a:t>
            </a:r>
            <a:endParaRPr lang="en-US" sz="4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5549725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833161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directed the SBC Doctor of Ministry studies (DMin) 2009-2021</a:t>
            </a: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this course about?</a:t>
            </a: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A general overview of the message of each </a:t>
            </a:r>
          </a:p>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Old Testament book, including:</a:t>
            </a: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eaLnBrk="1" hangingPunct="1">
              <a:spcBef>
                <a:spcPct val="20000"/>
              </a:spcBef>
              <a:buClr>
                <a:schemeClr val="tx1"/>
              </a:buClr>
              <a:buSzPct val="100000"/>
              <a:buFont typeface="+mj-lt"/>
              <a:buAutoNum type="alphaUcPeriod"/>
            </a:pPr>
            <a:r>
              <a:rPr lang="en-US" sz="2800" b="1" dirty="0">
                <a:solidFill>
                  <a:srgbClr val="FFFF00"/>
                </a:solidFill>
                <a:effectLst>
                  <a:glow rad="228600">
                    <a:srgbClr val="101100"/>
                  </a:glow>
                </a:effectLst>
                <a:ea typeface="SimSun" charset="0"/>
                <a:cs typeface="SimSun" charset="0"/>
              </a:rPr>
              <a:t>Backgrounds</a:t>
            </a:r>
            <a:r>
              <a:rPr lang="en-US" sz="2800" b="1" dirty="0">
                <a:solidFill>
                  <a:schemeClr val="tx2"/>
                </a:solidFill>
                <a:effectLst>
                  <a:glow rad="228600">
                    <a:srgbClr val="101100"/>
                  </a:glow>
                </a:effectLst>
                <a:ea typeface="SimSun" charset="0"/>
                <a:cs typeface="SimSun" charset="0"/>
              </a:rPr>
              <a:t> (author, date, origin, recipients, occasion, characteristics, and argument) of each OT book.</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a:pPr>
            <a:r>
              <a:rPr lang="en-US" sz="2800" b="1" dirty="0">
                <a:solidFill>
                  <a:schemeClr val="tx2"/>
                </a:solidFill>
                <a:effectLst>
                  <a:glow rad="228600">
                    <a:srgbClr val="101100"/>
                  </a:glow>
                </a:effectLst>
                <a:ea typeface="SimSun" charset="0"/>
                <a:cs typeface="SimSun" charset="0"/>
              </a:rPr>
              <a:t>The general </a:t>
            </a:r>
            <a:r>
              <a:rPr lang="en-US" sz="2800" b="1" dirty="0">
                <a:solidFill>
                  <a:srgbClr val="FFFF00"/>
                </a:solidFill>
                <a:effectLst>
                  <a:glow rad="228600">
                    <a:srgbClr val="101100"/>
                  </a:glow>
                </a:effectLst>
                <a:ea typeface="SimSun" charset="0"/>
                <a:cs typeface="SimSun" charset="0"/>
              </a:rPr>
              <a:t>content</a:t>
            </a:r>
            <a:r>
              <a:rPr lang="en-US" sz="2800" b="1" dirty="0">
                <a:solidFill>
                  <a:schemeClr val="tx2"/>
                </a:solidFill>
                <a:effectLst>
                  <a:glow rad="228600">
                    <a:srgbClr val="101100"/>
                  </a:glow>
                </a:effectLst>
                <a:ea typeface="SimSun" charset="0"/>
                <a:cs typeface="SimSun" charset="0"/>
              </a:rPr>
              <a:t> of the OT books, including a key word for each book.</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a:pPr>
            <a:r>
              <a:rPr lang="en-US" sz="2800" b="1" dirty="0">
                <a:solidFill>
                  <a:schemeClr val="tx2"/>
                </a:solidFill>
                <a:effectLst>
                  <a:glow rad="228600">
                    <a:srgbClr val="101100"/>
                  </a:glow>
                </a:effectLst>
                <a:ea typeface="SimSun" charset="0"/>
                <a:cs typeface="SimSun" charset="0"/>
              </a:rPr>
              <a:t>The </a:t>
            </a:r>
            <a:r>
              <a:rPr lang="en-US" sz="2800" b="1" dirty="0">
                <a:solidFill>
                  <a:srgbClr val="FFFF00"/>
                </a:solidFill>
                <a:effectLst>
                  <a:glow rad="228600">
                    <a:srgbClr val="101100"/>
                  </a:glow>
                </a:effectLst>
                <a:ea typeface="SimSun" charset="0"/>
                <a:cs typeface="SimSun" charset="0"/>
              </a:rPr>
              <a:t>relevance</a:t>
            </a:r>
            <a:r>
              <a:rPr lang="en-US" sz="2800" b="1" dirty="0">
                <a:solidFill>
                  <a:schemeClr val="tx2"/>
                </a:solidFill>
                <a:effectLst>
                  <a:glow rad="228600">
                    <a:srgbClr val="101100"/>
                  </a:glow>
                </a:effectLst>
                <a:ea typeface="SimSun" charset="0"/>
                <a:cs typeface="SimSun" charset="0"/>
              </a:rPr>
              <a:t> of each OT book to Arab culture and world mission.</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1</a:t>
            </a:r>
            <a:endParaRPr 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this course about?</a:t>
            </a: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A general overview of the message of each </a:t>
            </a:r>
          </a:p>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Old Testament book, including:</a:t>
            </a: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A general </a:t>
            </a:r>
            <a:r>
              <a:rPr lang="en-US" sz="2800" b="1" dirty="0">
                <a:solidFill>
                  <a:srgbClr val="FFFF00"/>
                </a:solidFill>
                <a:effectLst>
                  <a:glow rad="228600">
                    <a:srgbClr val="101100"/>
                  </a:glow>
                </a:effectLst>
                <a:ea typeface="SimSun" charset="0"/>
                <a:cs typeface="SimSun" charset="0"/>
              </a:rPr>
              <a:t>biblical theology</a:t>
            </a:r>
            <a:r>
              <a:rPr lang="en-US" sz="2800" b="1" dirty="0">
                <a:solidFill>
                  <a:schemeClr val="tx2"/>
                </a:solidFill>
                <a:effectLst>
                  <a:glow rad="228600">
                    <a:srgbClr val="101100"/>
                  </a:glow>
                </a:effectLst>
                <a:ea typeface="SimSun" charset="0"/>
                <a:cs typeface="SimSun" charset="0"/>
              </a:rPr>
              <a:t> of the Old Testament.</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Backgrounds on </a:t>
            </a:r>
            <a:r>
              <a:rPr lang="en-US" sz="2800" b="1" dirty="0">
                <a:solidFill>
                  <a:srgbClr val="FFFF00"/>
                </a:solidFill>
                <a:effectLst>
                  <a:glow rad="228600">
                    <a:srgbClr val="101100"/>
                  </a:glow>
                </a:effectLst>
                <a:ea typeface="SimSun" charset="0"/>
                <a:cs typeface="SimSun" charset="0"/>
              </a:rPr>
              <a:t>foreign countries</a:t>
            </a:r>
            <a:r>
              <a:rPr lang="en-US" sz="2800" b="1" dirty="0">
                <a:solidFill>
                  <a:schemeClr val="tx2"/>
                </a:solidFill>
                <a:effectLst>
                  <a:glow rad="228600">
                    <a:srgbClr val="101100"/>
                  </a:glow>
                </a:effectLst>
                <a:ea typeface="SimSun" charset="0"/>
                <a:cs typeface="SimSun" charset="0"/>
              </a:rPr>
              <a:t> that affected Israel.</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A general </a:t>
            </a:r>
            <a:r>
              <a:rPr lang="en-US" sz="2800" b="1" dirty="0">
                <a:solidFill>
                  <a:srgbClr val="FFFF00"/>
                </a:solidFill>
                <a:effectLst>
                  <a:glow rad="228600">
                    <a:srgbClr val="101100"/>
                  </a:glow>
                </a:effectLst>
                <a:ea typeface="SimSun" charset="0"/>
                <a:cs typeface="SimSun" charset="0"/>
              </a:rPr>
              <a:t>chronology</a:t>
            </a:r>
            <a:r>
              <a:rPr lang="en-US" sz="2800" b="1" dirty="0">
                <a:solidFill>
                  <a:schemeClr val="tx2"/>
                </a:solidFill>
                <a:effectLst>
                  <a:glow rad="228600">
                    <a:srgbClr val="101100"/>
                  </a:glow>
                </a:effectLst>
                <a:ea typeface="SimSun" charset="0"/>
                <a:cs typeface="SimSun" charset="0"/>
              </a:rPr>
              <a:t> of the history of Israel with corresponding key dates.</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1</a:t>
            </a:r>
            <a:endParaRPr lang="en-US" sz="1800"/>
          </a:p>
        </p:txBody>
      </p:sp>
    </p:spTree>
    <p:extLst>
      <p:ext uri="{BB962C8B-B14F-4D97-AF65-F5344CB8AC3E}">
        <p14:creationId xmlns:p14="http://schemas.microsoft.com/office/powerpoint/2010/main" val="293371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8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17"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Church</a:t>
              </a:r>
            </a:p>
          </p:txBody>
        </p:sp>
      </p:grpSp>
      <p:grpSp>
        <p:nvGrpSpPr>
          <p:cNvPr id="3" name="Group 6"/>
          <p:cNvGrpSpPr>
            <a:grpSpLocks/>
          </p:cNvGrpSpPr>
          <p:nvPr/>
        </p:nvGrpSpPr>
        <p:grpSpPr bwMode="auto">
          <a:xfrm>
            <a:off x="6934200" y="5257800"/>
            <a:ext cx="2209800" cy="1600200"/>
            <a:chOff x="240" y="0"/>
            <a:chExt cx="1392" cy="1008"/>
          </a:xfrm>
        </p:grpSpPr>
        <p:sp>
          <p:nvSpPr>
            <p:cNvPr id="95268"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20"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chemeClr val="bg1"/>
                  </a:solidFill>
                  <a:latin typeface="Times New Roman" pitchFamily="-112" charset="0"/>
                  <a:ea typeface="+mn-ea"/>
                  <a:cs typeface="+mn-cs"/>
                </a:rPr>
                <a:t>God</a:t>
              </a:r>
            </a:p>
          </p:txBody>
        </p:sp>
      </p:grpSp>
      <p:grpSp>
        <p:nvGrpSpPr>
          <p:cNvPr id="4" name="Group 9"/>
          <p:cNvGrpSpPr>
            <a:grpSpLocks/>
          </p:cNvGrpSpPr>
          <p:nvPr/>
        </p:nvGrpSpPr>
        <p:grpSpPr bwMode="auto">
          <a:xfrm>
            <a:off x="4800600" y="1295400"/>
            <a:ext cx="2895600" cy="1265238"/>
            <a:chOff x="4704" y="1622"/>
            <a:chExt cx="1824" cy="797"/>
          </a:xfrm>
        </p:grpSpPr>
        <p:sp>
          <p:nvSpPr>
            <p:cNvPr id="38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3"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Nations</a:t>
              </a:r>
            </a:p>
          </p:txBody>
        </p:sp>
      </p:grpSp>
      <p:grpSp>
        <p:nvGrpSpPr>
          <p:cNvPr id="5" name="Group 12"/>
          <p:cNvGrpSpPr>
            <a:grpSpLocks/>
          </p:cNvGrpSpPr>
          <p:nvPr/>
        </p:nvGrpSpPr>
        <p:grpSpPr bwMode="auto">
          <a:xfrm>
            <a:off x="266700" y="4445001"/>
            <a:ext cx="2895600" cy="1265238"/>
            <a:chOff x="4320" y="960"/>
            <a:chExt cx="1824" cy="797"/>
          </a:xfrm>
        </p:grpSpPr>
        <p:sp>
          <p:nvSpPr>
            <p:cNvPr id="38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6"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Patriarchs</a:t>
              </a:r>
            </a:p>
          </p:txBody>
        </p:sp>
      </p:grpSp>
      <p:grpSp>
        <p:nvGrpSpPr>
          <p:cNvPr id="6" name="Group 15"/>
          <p:cNvGrpSpPr>
            <a:grpSpLocks/>
          </p:cNvGrpSpPr>
          <p:nvPr/>
        </p:nvGrpSpPr>
        <p:grpSpPr bwMode="auto">
          <a:xfrm>
            <a:off x="6248400" y="3154363"/>
            <a:ext cx="2895600" cy="1265237"/>
            <a:chOff x="2268" y="1233"/>
            <a:chExt cx="1824" cy="797"/>
          </a:xfrm>
        </p:grpSpPr>
        <p:sp>
          <p:nvSpPr>
            <p:cNvPr id="38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9"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Tribes</a:t>
              </a:r>
            </a:p>
          </p:txBody>
        </p:sp>
      </p:grpSp>
      <p:grpSp>
        <p:nvGrpSpPr>
          <p:cNvPr id="7" name="Group 18"/>
          <p:cNvGrpSpPr>
            <a:grpSpLocks/>
          </p:cNvGrpSpPr>
          <p:nvPr/>
        </p:nvGrpSpPr>
        <p:grpSpPr bwMode="auto">
          <a:xfrm>
            <a:off x="4876800" y="2453481"/>
            <a:ext cx="2895600" cy="1265238"/>
            <a:chOff x="4848" y="2856"/>
            <a:chExt cx="1824" cy="797"/>
          </a:xfrm>
        </p:grpSpPr>
        <p:sp>
          <p:nvSpPr>
            <p:cNvPr id="38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2"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Israel</a:t>
              </a:r>
            </a:p>
          </p:txBody>
        </p:sp>
      </p:grpSp>
      <p:grpSp>
        <p:nvGrpSpPr>
          <p:cNvPr id="8" name="Group 21"/>
          <p:cNvGrpSpPr>
            <a:grpSpLocks/>
          </p:cNvGrpSpPr>
          <p:nvPr/>
        </p:nvGrpSpPr>
        <p:grpSpPr bwMode="auto">
          <a:xfrm>
            <a:off x="5257800" y="4876800"/>
            <a:ext cx="2895600" cy="1265238"/>
            <a:chOff x="0" y="2736"/>
            <a:chExt cx="1824" cy="797"/>
          </a:xfrm>
        </p:grpSpPr>
        <p:sp>
          <p:nvSpPr>
            <p:cNvPr id="38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5"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Priests</a:t>
              </a:r>
            </a:p>
          </p:txBody>
        </p:sp>
      </p:grpSp>
      <p:grpSp>
        <p:nvGrpSpPr>
          <p:cNvPr id="9" name="Group 24"/>
          <p:cNvGrpSpPr>
            <a:grpSpLocks/>
          </p:cNvGrpSpPr>
          <p:nvPr/>
        </p:nvGrpSpPr>
        <p:grpSpPr bwMode="auto">
          <a:xfrm>
            <a:off x="2133600" y="3352800"/>
            <a:ext cx="2895600" cy="1265238"/>
            <a:chOff x="4824" y="3713"/>
            <a:chExt cx="1824" cy="797"/>
          </a:xfrm>
        </p:grpSpPr>
        <p:sp>
          <p:nvSpPr>
            <p:cNvPr id="38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8"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Apostles</a:t>
              </a:r>
            </a:p>
          </p:txBody>
        </p:sp>
      </p:grpSp>
      <p:grpSp>
        <p:nvGrpSpPr>
          <p:cNvPr id="10" name="Group 27"/>
          <p:cNvGrpSpPr>
            <a:grpSpLocks/>
          </p:cNvGrpSpPr>
          <p:nvPr/>
        </p:nvGrpSpPr>
        <p:grpSpPr bwMode="auto">
          <a:xfrm>
            <a:off x="2819400" y="4495800"/>
            <a:ext cx="2895600" cy="1447800"/>
            <a:chOff x="-1392" y="2880"/>
            <a:chExt cx="1824" cy="912"/>
          </a:xfrm>
        </p:grpSpPr>
        <p:sp>
          <p:nvSpPr>
            <p:cNvPr id="95254"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41"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Savior</a:t>
              </a:r>
            </a:p>
          </p:txBody>
        </p:sp>
      </p:grpSp>
      <p:grpSp>
        <p:nvGrpSpPr>
          <p:cNvPr id="11" name="Group 30"/>
          <p:cNvGrpSpPr>
            <a:grpSpLocks/>
          </p:cNvGrpSpPr>
          <p:nvPr/>
        </p:nvGrpSpPr>
        <p:grpSpPr bwMode="auto">
          <a:xfrm>
            <a:off x="6248400" y="838200"/>
            <a:ext cx="2895600" cy="1265238"/>
            <a:chOff x="2304" y="3545"/>
            <a:chExt cx="1824" cy="797"/>
          </a:xfrm>
        </p:grpSpPr>
        <p:sp>
          <p:nvSpPr>
            <p:cNvPr id="38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4"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Prophets</a:t>
              </a:r>
            </a:p>
          </p:txBody>
        </p:sp>
      </p:grpSp>
      <p:grpSp>
        <p:nvGrpSpPr>
          <p:cNvPr id="12" name="Group 33"/>
          <p:cNvGrpSpPr>
            <a:grpSpLocks/>
          </p:cNvGrpSpPr>
          <p:nvPr/>
        </p:nvGrpSpPr>
        <p:grpSpPr bwMode="auto">
          <a:xfrm>
            <a:off x="1371600" y="5257800"/>
            <a:ext cx="2895600" cy="1265238"/>
            <a:chOff x="4872" y="2592"/>
            <a:chExt cx="1824" cy="797"/>
          </a:xfrm>
        </p:grpSpPr>
        <p:sp>
          <p:nvSpPr>
            <p:cNvPr id="38946"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7"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Kings</a:t>
              </a:r>
            </a:p>
          </p:txBody>
        </p:sp>
      </p:grpSp>
      <p:grpSp>
        <p:nvGrpSpPr>
          <p:cNvPr id="13" name="Group 36"/>
          <p:cNvGrpSpPr>
            <a:grpSpLocks/>
          </p:cNvGrpSpPr>
          <p:nvPr/>
        </p:nvGrpSpPr>
        <p:grpSpPr bwMode="auto">
          <a:xfrm>
            <a:off x="228600" y="2286000"/>
            <a:ext cx="2819400" cy="1265238"/>
            <a:chOff x="-2592" y="768"/>
            <a:chExt cx="1776" cy="797"/>
          </a:xfrm>
        </p:grpSpPr>
        <p:sp>
          <p:nvSpPr>
            <p:cNvPr id="38949"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50"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Judges</a:t>
              </a:r>
            </a:p>
          </p:txBody>
        </p:sp>
      </p:grpSp>
      <p:sp>
        <p:nvSpPr>
          <p:cNvPr id="95247" name="Rectangle 40"/>
          <p:cNvSpPr>
            <a:spLocks noGrp="1" noChangeArrowheads="1"/>
          </p:cNvSpPr>
          <p:nvPr>
            <p:ph type="title" idx="4294967295"/>
          </p:nvPr>
        </p:nvSpPr>
        <p:spPr>
          <a:xfrm>
            <a:off x="838200" y="76200"/>
            <a:ext cx="7772400" cy="914400"/>
          </a:xfrm>
        </p:spPr>
        <p:txBody>
          <a:bodyPr/>
          <a:lstStyle/>
          <a:p>
            <a:pPr eaLnBrk="1" hangingPunct="1"/>
            <a:r>
              <a:rPr lang="en-US">
                <a:solidFill>
                  <a:schemeClr val="bg1"/>
                </a:solidFill>
                <a:latin typeface="Times New Roman" charset="0"/>
                <a:ea typeface="ＭＳ Ｐゴシック" charset="0"/>
                <a:cs typeface="ＭＳ Ｐゴシック" charset="0"/>
              </a:rPr>
              <a:t>How most people see the Bible…</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6868"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69"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Church</a:t>
              </a:r>
            </a:p>
          </p:txBody>
        </p:sp>
      </p:grpSp>
      <p:grpSp>
        <p:nvGrpSpPr>
          <p:cNvPr id="3" name="Group 6"/>
          <p:cNvGrpSpPr>
            <a:grpSpLocks/>
          </p:cNvGrpSpPr>
          <p:nvPr/>
        </p:nvGrpSpPr>
        <p:grpSpPr bwMode="auto">
          <a:xfrm>
            <a:off x="3467100" y="152400"/>
            <a:ext cx="2209800" cy="1600200"/>
            <a:chOff x="240" y="0"/>
            <a:chExt cx="1392" cy="1008"/>
          </a:xfrm>
        </p:grpSpPr>
        <p:sp>
          <p:nvSpPr>
            <p:cNvPr id="97316"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72"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chemeClr val="bg1"/>
                  </a:solidFill>
                  <a:latin typeface="Times New Roman" pitchFamily="-112" charset="0"/>
                  <a:ea typeface="+mn-ea"/>
                  <a:cs typeface="+mn-cs"/>
                </a:rPr>
                <a:t>God</a:t>
              </a:r>
            </a:p>
          </p:txBody>
        </p:sp>
      </p:grpSp>
      <p:grpSp>
        <p:nvGrpSpPr>
          <p:cNvPr id="4" name="Group 9"/>
          <p:cNvGrpSpPr>
            <a:grpSpLocks/>
          </p:cNvGrpSpPr>
          <p:nvPr/>
        </p:nvGrpSpPr>
        <p:grpSpPr bwMode="auto">
          <a:xfrm>
            <a:off x="4800600" y="1295400"/>
            <a:ext cx="2895600" cy="1265238"/>
            <a:chOff x="4704" y="1622"/>
            <a:chExt cx="1824" cy="797"/>
          </a:xfrm>
        </p:grpSpPr>
        <p:sp>
          <p:nvSpPr>
            <p:cNvPr id="36874"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5"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Nations</a:t>
              </a:r>
            </a:p>
          </p:txBody>
        </p:sp>
      </p:grpSp>
      <p:grpSp>
        <p:nvGrpSpPr>
          <p:cNvPr id="5" name="Group 12"/>
          <p:cNvGrpSpPr>
            <a:grpSpLocks/>
          </p:cNvGrpSpPr>
          <p:nvPr/>
        </p:nvGrpSpPr>
        <p:grpSpPr bwMode="auto">
          <a:xfrm>
            <a:off x="5715000" y="2163763"/>
            <a:ext cx="2895600" cy="1265237"/>
            <a:chOff x="4320" y="960"/>
            <a:chExt cx="1824" cy="797"/>
          </a:xfrm>
        </p:grpSpPr>
        <p:sp>
          <p:nvSpPr>
            <p:cNvPr id="36877"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8"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Patriarchs</a:t>
              </a:r>
            </a:p>
          </p:txBody>
        </p:sp>
      </p:grpSp>
      <p:grpSp>
        <p:nvGrpSpPr>
          <p:cNvPr id="6" name="Group 15"/>
          <p:cNvGrpSpPr>
            <a:grpSpLocks/>
          </p:cNvGrpSpPr>
          <p:nvPr/>
        </p:nvGrpSpPr>
        <p:grpSpPr bwMode="auto">
          <a:xfrm>
            <a:off x="6248400" y="3154363"/>
            <a:ext cx="2895600" cy="1265237"/>
            <a:chOff x="2268" y="1233"/>
            <a:chExt cx="1824" cy="797"/>
          </a:xfrm>
        </p:grpSpPr>
        <p:sp>
          <p:nvSpPr>
            <p:cNvPr id="36880"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1"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Tribes</a:t>
              </a:r>
            </a:p>
          </p:txBody>
        </p:sp>
      </p:grpSp>
      <p:grpSp>
        <p:nvGrpSpPr>
          <p:cNvPr id="7" name="Group 18"/>
          <p:cNvGrpSpPr>
            <a:grpSpLocks/>
          </p:cNvGrpSpPr>
          <p:nvPr/>
        </p:nvGrpSpPr>
        <p:grpSpPr bwMode="auto">
          <a:xfrm>
            <a:off x="6019800" y="4038600"/>
            <a:ext cx="2895600" cy="1265238"/>
            <a:chOff x="4848" y="2856"/>
            <a:chExt cx="1824" cy="797"/>
          </a:xfrm>
        </p:grpSpPr>
        <p:sp>
          <p:nvSpPr>
            <p:cNvPr id="36883"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4"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Israel</a:t>
              </a:r>
            </a:p>
          </p:txBody>
        </p:sp>
      </p:grpSp>
      <p:grpSp>
        <p:nvGrpSpPr>
          <p:cNvPr id="8" name="Group 21"/>
          <p:cNvGrpSpPr>
            <a:grpSpLocks/>
          </p:cNvGrpSpPr>
          <p:nvPr/>
        </p:nvGrpSpPr>
        <p:grpSpPr bwMode="auto">
          <a:xfrm>
            <a:off x="5257800" y="4876800"/>
            <a:ext cx="2895600" cy="1265238"/>
            <a:chOff x="0" y="2736"/>
            <a:chExt cx="1824" cy="797"/>
          </a:xfrm>
        </p:grpSpPr>
        <p:sp>
          <p:nvSpPr>
            <p:cNvPr id="36886"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7"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Priests</a:t>
              </a:r>
            </a:p>
          </p:txBody>
        </p:sp>
      </p:grpSp>
      <p:grpSp>
        <p:nvGrpSpPr>
          <p:cNvPr id="9" name="Group 24"/>
          <p:cNvGrpSpPr>
            <a:grpSpLocks/>
          </p:cNvGrpSpPr>
          <p:nvPr/>
        </p:nvGrpSpPr>
        <p:grpSpPr bwMode="auto">
          <a:xfrm>
            <a:off x="76200" y="2163763"/>
            <a:ext cx="2895600" cy="1265237"/>
            <a:chOff x="4824" y="3713"/>
            <a:chExt cx="1824" cy="797"/>
          </a:xfrm>
        </p:grpSpPr>
        <p:sp>
          <p:nvSpPr>
            <p:cNvPr id="36889"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0"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Apostles</a:t>
              </a:r>
            </a:p>
          </p:txBody>
        </p:sp>
      </p:grpSp>
      <p:grpSp>
        <p:nvGrpSpPr>
          <p:cNvPr id="10" name="Group 27"/>
          <p:cNvGrpSpPr>
            <a:grpSpLocks/>
          </p:cNvGrpSpPr>
          <p:nvPr/>
        </p:nvGrpSpPr>
        <p:grpSpPr bwMode="auto">
          <a:xfrm>
            <a:off x="-457200" y="3200400"/>
            <a:ext cx="2895600" cy="1447800"/>
            <a:chOff x="-1392" y="2880"/>
            <a:chExt cx="1824" cy="912"/>
          </a:xfrm>
        </p:grpSpPr>
        <p:sp>
          <p:nvSpPr>
            <p:cNvPr id="97302"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93"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Savior</a:t>
              </a:r>
            </a:p>
          </p:txBody>
        </p:sp>
      </p:grpSp>
      <p:grpSp>
        <p:nvGrpSpPr>
          <p:cNvPr id="11" name="Group 30"/>
          <p:cNvGrpSpPr>
            <a:grpSpLocks/>
          </p:cNvGrpSpPr>
          <p:nvPr/>
        </p:nvGrpSpPr>
        <p:grpSpPr bwMode="auto">
          <a:xfrm>
            <a:off x="914400" y="4191000"/>
            <a:ext cx="2895600" cy="1265238"/>
            <a:chOff x="2304" y="3545"/>
            <a:chExt cx="1824" cy="797"/>
          </a:xfrm>
        </p:grpSpPr>
        <p:sp>
          <p:nvSpPr>
            <p:cNvPr id="36895"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6"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Prophets</a:t>
              </a:r>
            </a:p>
          </p:txBody>
        </p:sp>
      </p:grpSp>
      <p:grpSp>
        <p:nvGrpSpPr>
          <p:cNvPr id="12" name="Group 33"/>
          <p:cNvGrpSpPr>
            <a:grpSpLocks/>
          </p:cNvGrpSpPr>
          <p:nvPr/>
        </p:nvGrpSpPr>
        <p:grpSpPr bwMode="auto">
          <a:xfrm>
            <a:off x="1371600" y="5257800"/>
            <a:ext cx="2895600" cy="1265238"/>
            <a:chOff x="4872" y="2592"/>
            <a:chExt cx="1824" cy="797"/>
          </a:xfrm>
        </p:grpSpPr>
        <p:sp>
          <p:nvSpPr>
            <p:cNvPr id="36898"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9"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Kings</a:t>
              </a:r>
            </a:p>
          </p:txBody>
        </p:sp>
      </p:grpSp>
      <p:grpSp>
        <p:nvGrpSpPr>
          <p:cNvPr id="13" name="Group 36"/>
          <p:cNvGrpSpPr>
            <a:grpSpLocks/>
          </p:cNvGrpSpPr>
          <p:nvPr/>
        </p:nvGrpSpPr>
        <p:grpSpPr bwMode="auto">
          <a:xfrm>
            <a:off x="3581400" y="5592763"/>
            <a:ext cx="2819400" cy="1265237"/>
            <a:chOff x="-2592" y="768"/>
            <a:chExt cx="1776" cy="797"/>
          </a:xfrm>
        </p:grpSpPr>
        <p:sp>
          <p:nvSpPr>
            <p:cNvPr id="36901"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902"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Judges</a:t>
              </a:r>
            </a:p>
          </p:txBody>
        </p:sp>
      </p:grpSp>
      <p:sp>
        <p:nvSpPr>
          <p:cNvPr id="97295" name="Rectangle 40"/>
          <p:cNvSpPr>
            <a:spLocks noGrp="1" noChangeArrowheads="1"/>
          </p:cNvSpPr>
          <p:nvPr>
            <p:ph type="title" idx="4294967295"/>
          </p:nvPr>
        </p:nvSpPr>
        <p:spPr>
          <a:xfrm>
            <a:off x="838200" y="0"/>
            <a:ext cx="7772400" cy="1143000"/>
          </a:xfrm>
          <a:noFill/>
        </p:spPr>
        <p:txBody>
          <a:bodyPr/>
          <a:lstStyle/>
          <a:p>
            <a:pPr eaLnBrk="1" hangingPunct="1"/>
            <a:r>
              <a:rPr lang="en-US">
                <a:solidFill>
                  <a:schemeClr val="bg1"/>
                </a:solidFill>
                <a:latin typeface="Times New Roman" charset="0"/>
                <a:ea typeface="ＭＳ Ｐゴシック" charset="0"/>
                <a:cs typeface="ＭＳ Ｐゴシック" charset="0"/>
              </a:rPr>
              <a:t>How we will see the Bible!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latin typeface="Arial"/>
              <a:cs typeface="Arial"/>
            </a:endParaRPr>
          </a:p>
        </p:txBody>
      </p:sp>
      <p:sp>
        <p:nvSpPr>
          <p:cNvPr id="3789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3" name="Line 5"/>
          <p:cNvSpPr>
            <a:spLocks noChangeShapeType="1"/>
          </p:cNvSpPr>
          <p:nvPr/>
        </p:nvSpPr>
        <p:spPr bwMode="auto">
          <a:xfrm>
            <a:off x="1447800" y="3429000"/>
            <a:ext cx="0" cy="8350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4" name="Line 6"/>
          <p:cNvSpPr>
            <a:spLocks noChangeShapeType="1"/>
          </p:cNvSpPr>
          <p:nvPr/>
        </p:nvSpPr>
        <p:spPr bwMode="auto">
          <a:xfrm>
            <a:off x="2486025"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5" name="Line 7"/>
          <p:cNvSpPr>
            <a:spLocks noChangeShapeType="1"/>
          </p:cNvSpPr>
          <p:nvPr/>
        </p:nvSpPr>
        <p:spPr bwMode="auto">
          <a:xfrm>
            <a:off x="3524250" y="3044825"/>
            <a:ext cx="0" cy="1219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6" name="Line 8"/>
          <p:cNvSpPr>
            <a:spLocks noChangeShapeType="1"/>
          </p:cNvSpPr>
          <p:nvPr/>
        </p:nvSpPr>
        <p:spPr bwMode="auto">
          <a:xfrm>
            <a:off x="4562475" y="2574925"/>
            <a:ext cx="0" cy="16891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7" name="Line 9"/>
          <p:cNvSpPr>
            <a:spLocks noChangeShapeType="1"/>
          </p:cNvSpPr>
          <p:nvPr/>
        </p:nvSpPr>
        <p:spPr bwMode="auto">
          <a:xfrm flipH="1">
            <a:off x="5600700" y="2149475"/>
            <a:ext cx="0" cy="211455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8" name="Line 10"/>
          <p:cNvSpPr>
            <a:spLocks noChangeShapeType="1"/>
          </p:cNvSpPr>
          <p:nvPr/>
        </p:nvSpPr>
        <p:spPr bwMode="auto">
          <a:xfrm>
            <a:off x="6638925" y="3149600"/>
            <a:ext cx="0" cy="11144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9" name="Line 11"/>
          <p:cNvSpPr>
            <a:spLocks noChangeShapeType="1"/>
          </p:cNvSpPr>
          <p:nvPr/>
        </p:nvSpPr>
        <p:spPr bwMode="auto">
          <a:xfrm>
            <a:off x="7677150"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 name="Group 12"/>
          <p:cNvGrpSpPr>
            <a:grpSpLocks/>
          </p:cNvGrpSpPr>
          <p:nvPr/>
        </p:nvGrpSpPr>
        <p:grpSpPr bwMode="auto">
          <a:xfrm>
            <a:off x="457200" y="3825875"/>
            <a:ext cx="8229600" cy="0"/>
            <a:chOff x="288" y="2208"/>
            <a:chExt cx="5184" cy="0"/>
          </a:xfrm>
        </p:grpSpPr>
        <p:sp>
          <p:nvSpPr>
            <p:cNvPr id="37901" name="Line 13"/>
            <p:cNvSpPr>
              <a:spLocks noChangeShapeType="1"/>
            </p:cNvSpPr>
            <p:nvPr/>
          </p:nvSpPr>
          <p:spPr bwMode="auto">
            <a:xfrm>
              <a:off x="1230" y="2208"/>
              <a:ext cx="3786" cy="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99367" name="Line 14"/>
            <p:cNvSpPr>
              <a:spLocks noChangeShapeType="1"/>
            </p:cNvSpPr>
            <p:nvPr/>
          </p:nvSpPr>
          <p:spPr bwMode="auto">
            <a:xfrm>
              <a:off x="288" y="2208"/>
              <a:ext cx="5184" cy="0"/>
            </a:xfrm>
            <a:prstGeom prst="line">
              <a:avLst/>
            </a:prstGeom>
            <a:noFill/>
            <a:ln w="76200">
              <a:solidFill>
                <a:srgbClr val="CCFFCC"/>
              </a:solidFill>
              <a:prstDash val="sysDot"/>
              <a:round/>
              <a:headEnd/>
              <a:tailEnd/>
            </a:ln>
            <a:extLst>
              <a:ext uri="{909E8E84-426E-40dd-AFC4-6F175D3DCCD1}">
                <a14:hiddenFill xmlns:a14="http://schemas.microsoft.com/office/drawing/2010/main" xmlns="">
                  <a:noFill/>
                </a14:hiddenFill>
              </a:ext>
            </a:extLst>
          </p:spPr>
          <p:txBody>
            <a:bodyPr/>
            <a:lstStyle/>
            <a:p>
              <a:endParaRPr lang="en-US" sz="1600">
                <a:latin typeface="Arial"/>
                <a:cs typeface="Arial"/>
              </a:endParaRPr>
            </a:p>
          </p:txBody>
        </p:sp>
      </p:grpSp>
      <p:grpSp>
        <p:nvGrpSpPr>
          <p:cNvPr id="3" name="Group 15"/>
          <p:cNvGrpSpPr>
            <a:grpSpLocks/>
          </p:cNvGrpSpPr>
          <p:nvPr/>
        </p:nvGrpSpPr>
        <p:grpSpPr bwMode="auto">
          <a:xfrm>
            <a:off x="2286000" y="4435476"/>
            <a:ext cx="5581650" cy="1570038"/>
            <a:chOff x="1440" y="2794"/>
            <a:chExt cx="3516" cy="989"/>
          </a:xfrm>
        </p:grpSpPr>
        <p:sp>
          <p:nvSpPr>
            <p:cNvPr id="37904"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1000</a:t>
              </a:r>
            </a:p>
          </p:txBody>
        </p:sp>
        <p:sp>
          <p:nvSpPr>
            <p:cNvPr id="37905"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2000</a:t>
              </a:r>
            </a:p>
          </p:txBody>
        </p:sp>
        <p:sp>
          <p:nvSpPr>
            <p:cNvPr id="37906"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dirty="0">
                  <a:solidFill>
                    <a:schemeClr val="bg1"/>
                  </a:solidFill>
                  <a:latin typeface="Arial"/>
                  <a:ea typeface="+mn-ea"/>
                  <a:cs typeface="Arial"/>
                </a:rPr>
                <a:t>1</a:t>
              </a:r>
            </a:p>
          </p:txBody>
        </p:sp>
        <p:sp>
          <p:nvSpPr>
            <p:cNvPr id="37907"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1000</a:t>
              </a:r>
            </a:p>
          </p:txBody>
        </p:sp>
        <p:sp>
          <p:nvSpPr>
            <p:cNvPr id="37908"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2000</a:t>
              </a:r>
            </a:p>
          </p:txBody>
        </p:sp>
        <p:sp>
          <p:nvSpPr>
            <p:cNvPr id="37909"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3000</a:t>
              </a:r>
            </a:p>
          </p:txBody>
        </p:sp>
      </p:grpSp>
      <p:sp>
        <p:nvSpPr>
          <p:cNvPr id="37910" name="Text Box 22"/>
          <p:cNvSpPr txBox="1">
            <a:spLocks noChangeArrowheads="1"/>
          </p:cNvSpPr>
          <p:nvPr/>
        </p:nvSpPr>
        <p:spPr bwMode="auto">
          <a:xfrm>
            <a:off x="381000" y="2743200"/>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Flood</a:t>
            </a:r>
          </a:p>
        </p:txBody>
      </p:sp>
      <p:sp>
        <p:nvSpPr>
          <p:cNvPr id="37911" name="Text Box 23"/>
          <p:cNvSpPr txBox="1">
            <a:spLocks noChangeArrowheads="1"/>
          </p:cNvSpPr>
          <p:nvPr/>
        </p:nvSpPr>
        <p:spPr bwMode="auto">
          <a:xfrm>
            <a:off x="-609600" y="1387475"/>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00"/>
                </a:solidFill>
                <a:latin typeface="Arial"/>
                <a:ea typeface="+mn-ea"/>
                <a:cs typeface="Arial"/>
              </a:rPr>
              <a:t>Creation</a:t>
            </a:r>
          </a:p>
        </p:txBody>
      </p:sp>
      <p:sp>
        <p:nvSpPr>
          <p:cNvPr id="37912" name="Text Box 24"/>
          <p:cNvSpPr txBox="1">
            <a:spLocks noChangeArrowheads="1"/>
          </p:cNvSpPr>
          <p:nvPr/>
        </p:nvSpPr>
        <p:spPr bwMode="auto">
          <a:xfrm>
            <a:off x="2362200" y="2438400"/>
            <a:ext cx="23622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Abraham</a:t>
            </a:r>
          </a:p>
        </p:txBody>
      </p:sp>
      <p:sp>
        <p:nvSpPr>
          <p:cNvPr id="37913" name="Text Box 25"/>
          <p:cNvSpPr txBox="1">
            <a:spLocks noChangeArrowheads="1"/>
          </p:cNvSpPr>
          <p:nvPr/>
        </p:nvSpPr>
        <p:spPr bwMode="auto">
          <a:xfrm>
            <a:off x="3467100" y="1981200"/>
            <a:ext cx="22098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David</a:t>
            </a:r>
          </a:p>
        </p:txBody>
      </p:sp>
      <p:sp>
        <p:nvSpPr>
          <p:cNvPr id="37914" name="Text Box 26"/>
          <p:cNvSpPr txBox="1">
            <a:spLocks noChangeArrowheads="1"/>
          </p:cNvSpPr>
          <p:nvPr/>
        </p:nvSpPr>
        <p:spPr bwMode="auto">
          <a:xfrm>
            <a:off x="4572000" y="1568450"/>
            <a:ext cx="2057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Jesus</a:t>
            </a:r>
          </a:p>
        </p:txBody>
      </p:sp>
      <p:sp>
        <p:nvSpPr>
          <p:cNvPr id="37915" name="Text Box 27"/>
          <p:cNvSpPr txBox="1">
            <a:spLocks noChangeArrowheads="1"/>
          </p:cNvSpPr>
          <p:nvPr/>
        </p:nvSpPr>
        <p:spPr bwMode="auto">
          <a:xfrm>
            <a:off x="6781800" y="2667000"/>
            <a:ext cx="1752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Today</a:t>
            </a:r>
          </a:p>
        </p:txBody>
      </p:sp>
      <p:sp>
        <p:nvSpPr>
          <p:cNvPr id="37916" name="Text Box 28"/>
          <p:cNvSpPr txBox="1">
            <a:spLocks noChangeArrowheads="1"/>
          </p:cNvSpPr>
          <p:nvPr/>
        </p:nvSpPr>
        <p:spPr bwMode="auto">
          <a:xfrm>
            <a:off x="6705600" y="838200"/>
            <a:ext cx="2438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a:solidFill>
                  <a:srgbClr val="FFFF00"/>
                </a:solidFill>
                <a:latin typeface="Arial"/>
                <a:ea typeface="+mn-ea"/>
                <a:cs typeface="Arial"/>
              </a:rPr>
              <a:t>New  Creation</a:t>
            </a:r>
          </a:p>
        </p:txBody>
      </p:sp>
      <p:grpSp>
        <p:nvGrpSpPr>
          <p:cNvPr id="4" name="Group 29"/>
          <p:cNvGrpSpPr>
            <a:grpSpLocks/>
          </p:cNvGrpSpPr>
          <p:nvPr/>
        </p:nvGrpSpPr>
        <p:grpSpPr bwMode="auto">
          <a:xfrm>
            <a:off x="5715000" y="3429000"/>
            <a:ext cx="1828800" cy="762000"/>
            <a:chOff x="3648" y="1824"/>
            <a:chExt cx="1152" cy="480"/>
          </a:xfrm>
          <a:solidFill>
            <a:srgbClr val="0000FF"/>
          </a:solidFill>
        </p:grpSpPr>
        <p:sp>
          <p:nvSpPr>
            <p:cNvPr id="3791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1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Church</a:t>
              </a:r>
            </a:p>
          </p:txBody>
        </p:sp>
      </p:grpSp>
      <p:grpSp>
        <p:nvGrpSpPr>
          <p:cNvPr id="5" name="Group 32"/>
          <p:cNvGrpSpPr>
            <a:grpSpLocks/>
          </p:cNvGrpSpPr>
          <p:nvPr/>
        </p:nvGrpSpPr>
        <p:grpSpPr bwMode="auto">
          <a:xfrm>
            <a:off x="4491038" y="3200400"/>
            <a:ext cx="1219200" cy="609600"/>
            <a:chOff x="2829" y="2016"/>
            <a:chExt cx="768" cy="384"/>
          </a:xfrm>
          <a:solidFill>
            <a:srgbClr val="0000FF"/>
          </a:solidFill>
        </p:grpSpPr>
        <p:sp>
          <p:nvSpPr>
            <p:cNvPr id="3792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chemeClr val="bg1"/>
                  </a:solidFill>
                  <a:latin typeface="Arial"/>
                  <a:ea typeface="+mn-ea"/>
                  <a:cs typeface="Arial"/>
                </a:rPr>
                <a:t>Kings</a:t>
              </a:r>
            </a:p>
          </p:txBody>
        </p:sp>
      </p:grpSp>
      <p:grpSp>
        <p:nvGrpSpPr>
          <p:cNvPr id="6" name="Group 35"/>
          <p:cNvGrpSpPr>
            <a:grpSpLocks/>
          </p:cNvGrpSpPr>
          <p:nvPr/>
        </p:nvGrpSpPr>
        <p:grpSpPr bwMode="auto">
          <a:xfrm>
            <a:off x="3352800" y="3763963"/>
            <a:ext cx="1371600" cy="655637"/>
            <a:chOff x="2112" y="2371"/>
            <a:chExt cx="864" cy="413"/>
          </a:xfrm>
          <a:solidFill>
            <a:srgbClr val="0000FF"/>
          </a:solidFill>
        </p:grpSpPr>
        <p:sp>
          <p:nvSpPr>
            <p:cNvPr id="3792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chemeClr val="bg1"/>
                  </a:solidFill>
                  <a:latin typeface="Arial"/>
                  <a:ea typeface="+mn-ea"/>
                  <a:cs typeface="Arial"/>
                </a:rPr>
                <a:t>Tribes</a:t>
              </a:r>
            </a:p>
          </p:txBody>
        </p:sp>
      </p:grpSp>
      <p:sp>
        <p:nvSpPr>
          <p:cNvPr id="37926" name="Text Box 38"/>
          <p:cNvSpPr txBox="1">
            <a:spLocks noChangeArrowheads="1"/>
          </p:cNvSpPr>
          <p:nvPr/>
        </p:nvSpPr>
        <p:spPr bwMode="auto">
          <a:xfrm>
            <a:off x="107504" y="188640"/>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chemeClr val="bg1"/>
                </a:solidFill>
                <a:latin typeface="Arial"/>
                <a:ea typeface="+mn-ea"/>
                <a:cs typeface="Arial"/>
              </a:rPr>
              <a:t>WHEN?</a:t>
            </a:r>
          </a:p>
        </p:txBody>
      </p:sp>
      <p:sp>
        <p:nvSpPr>
          <p:cNvPr id="99353" name="Rectangle 39"/>
          <p:cNvSpPr>
            <a:spLocks noGrp="1" noChangeArrowheads="1"/>
          </p:cNvSpPr>
          <p:nvPr>
            <p:ph type="title" idx="4294967295"/>
          </p:nvPr>
        </p:nvSpPr>
        <p:spPr>
          <a:xfrm>
            <a:off x="1691680" y="609600"/>
            <a:ext cx="5760640" cy="803176"/>
          </a:xfrm>
        </p:spPr>
        <p:txBody>
          <a:bodyPr/>
          <a:lstStyle/>
          <a:p>
            <a:pPr eaLnBrk="1" hangingPunct="1"/>
            <a:r>
              <a:rPr lang="en-US" sz="4000" b="1" i="1" dirty="0">
                <a:solidFill>
                  <a:schemeClr val="bg1"/>
                </a:solidFill>
                <a:latin typeface="Arial"/>
                <a:ea typeface="ＭＳ Ｐゴシック" charset="0"/>
                <a:cs typeface="Arial"/>
              </a:rPr>
              <a:t>Timeline of History</a:t>
            </a:r>
            <a:endParaRPr lang="en-US" sz="4000" b="1" i="1" dirty="0">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11"/>
                                        </p:tgtEl>
                                        <p:attrNameLst>
                                          <p:attrName>style.visibility</p:attrName>
                                        </p:attrNameLst>
                                      </p:cBhvr>
                                      <p:to>
                                        <p:strVal val="visible"/>
                                      </p:to>
                                    </p:set>
                                    <p:animEffect transition="in" filter="dissolve">
                                      <p:cBhvr>
                                        <p:cTn id="7" dur="500"/>
                                        <p:tgtEl>
                                          <p:spTgt spid="37911"/>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7916"/>
                                        </p:tgtEl>
                                        <p:attrNameLst>
                                          <p:attrName>style.visibility</p:attrName>
                                        </p:attrNameLst>
                                      </p:cBhvr>
                                      <p:to>
                                        <p:strVal val="visible"/>
                                      </p:to>
                                    </p:set>
                                    <p:animEffect transition="in" filter="dissolve">
                                      <p:cBhvr>
                                        <p:cTn id="11" dur="500"/>
                                        <p:tgtEl>
                                          <p:spTgt spid="37916"/>
                                        </p:tgtEl>
                                      </p:cBhvr>
                                    </p:animEffect>
                                  </p:childTnLst>
                                </p:cTn>
                              </p:par>
                            </p:childTnLst>
                          </p:cTn>
                        </p:par>
                        <p:par>
                          <p:cTn id="12" fill="hold" nodeType="afterGroup">
                            <p:stCondLst>
                              <p:cond delay="3000"/>
                            </p:stCondLst>
                            <p:childTnLst>
                              <p:par>
                                <p:cTn id="13" presetID="22" presetClass="entr" presetSubtype="8"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6500"/>
                            </p:stCondLst>
                            <p:childTnLst>
                              <p:par>
                                <p:cTn id="17" presetID="9" presetClass="entr" presetSubtype="0"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11000"/>
                            </p:stCondLst>
                            <p:childTnLst>
                              <p:par>
                                <p:cTn id="21" presetID="17" presetClass="entr" presetSubtype="4" fill="hold" nodeType="afterEffect">
                                  <p:stCondLst>
                                    <p:cond delay="3000"/>
                                  </p:stCondLst>
                                  <p:childTnLst>
                                    <p:set>
                                      <p:cBhvr>
                                        <p:cTn id="22" dur="1" fill="hold">
                                          <p:stCondLst>
                                            <p:cond delay="0"/>
                                          </p:stCondLst>
                                        </p:cTn>
                                        <p:tgtEl>
                                          <p:spTgt spid="37893"/>
                                        </p:tgtEl>
                                        <p:attrNameLst>
                                          <p:attrName>style.visibility</p:attrName>
                                        </p:attrNameLst>
                                      </p:cBhvr>
                                      <p:to>
                                        <p:strVal val="visible"/>
                                      </p:to>
                                    </p:set>
                                    <p:anim calcmode="lin" valueType="num">
                                      <p:cBhvr>
                                        <p:cTn id="23" dur="500" fill="hold"/>
                                        <p:tgtEl>
                                          <p:spTgt spid="37893"/>
                                        </p:tgtEl>
                                        <p:attrNameLst>
                                          <p:attrName>ppt_x</p:attrName>
                                        </p:attrNameLst>
                                      </p:cBhvr>
                                      <p:tavLst>
                                        <p:tav tm="0">
                                          <p:val>
                                            <p:strVal val="#ppt_x"/>
                                          </p:val>
                                        </p:tav>
                                        <p:tav tm="100000">
                                          <p:val>
                                            <p:strVal val="#ppt_x"/>
                                          </p:val>
                                        </p:tav>
                                      </p:tavLst>
                                    </p:anim>
                                    <p:anim calcmode="lin" valueType="num">
                                      <p:cBhvr>
                                        <p:cTn id="24" dur="500" fill="hold"/>
                                        <p:tgtEl>
                                          <p:spTgt spid="37893"/>
                                        </p:tgtEl>
                                        <p:attrNameLst>
                                          <p:attrName>ppt_y</p:attrName>
                                        </p:attrNameLst>
                                      </p:cBhvr>
                                      <p:tavLst>
                                        <p:tav tm="0">
                                          <p:val>
                                            <p:strVal val="#ppt_y+#ppt_h/2"/>
                                          </p:val>
                                        </p:tav>
                                        <p:tav tm="100000">
                                          <p:val>
                                            <p:strVal val="#ppt_y"/>
                                          </p:val>
                                        </p:tav>
                                      </p:tavLst>
                                    </p:anim>
                                    <p:anim calcmode="lin" valueType="num">
                                      <p:cBhvr>
                                        <p:cTn id="25" dur="500" fill="hold"/>
                                        <p:tgtEl>
                                          <p:spTgt spid="37893"/>
                                        </p:tgtEl>
                                        <p:attrNameLst>
                                          <p:attrName>ppt_w</p:attrName>
                                        </p:attrNameLst>
                                      </p:cBhvr>
                                      <p:tavLst>
                                        <p:tav tm="0">
                                          <p:val>
                                            <p:strVal val="#ppt_w"/>
                                          </p:val>
                                        </p:tav>
                                        <p:tav tm="100000">
                                          <p:val>
                                            <p:strVal val="#ppt_w"/>
                                          </p:val>
                                        </p:tav>
                                      </p:tavLst>
                                    </p:anim>
                                    <p:anim calcmode="lin" valueType="num">
                                      <p:cBhvr>
                                        <p:cTn id="26" dur="500" fill="hold"/>
                                        <p:tgtEl>
                                          <p:spTgt spid="3789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1000"/>
                                  </p:stCondLst>
                                  <p:childTnLst>
                                    <p:set>
                                      <p:cBhvr>
                                        <p:cTn id="29" dur="1" fill="hold">
                                          <p:stCondLst>
                                            <p:cond delay="0"/>
                                          </p:stCondLst>
                                        </p:cTn>
                                        <p:tgtEl>
                                          <p:spTgt spid="37910"/>
                                        </p:tgtEl>
                                        <p:attrNameLst>
                                          <p:attrName>style.visibility</p:attrName>
                                        </p:attrNameLst>
                                      </p:cBhvr>
                                      <p:to>
                                        <p:strVal val="visible"/>
                                      </p:to>
                                    </p:set>
                                    <p:animEffect transition="in" filter="dissolve">
                                      <p:cBhvr>
                                        <p:cTn id="30" dur="500"/>
                                        <p:tgtEl>
                                          <p:spTgt spid="37910"/>
                                        </p:tgtEl>
                                      </p:cBhvr>
                                    </p:animEffect>
                                  </p:childTnLst>
                                </p:cTn>
                              </p:par>
                            </p:childTnLst>
                          </p:cTn>
                        </p:par>
                        <p:par>
                          <p:cTn id="31" fill="hold" nodeType="afterGroup">
                            <p:stCondLst>
                              <p:cond delay="16000"/>
                            </p:stCondLst>
                            <p:childTnLst>
                              <p:par>
                                <p:cTn id="32" presetID="17" presetClass="entr" presetSubtype="4" fill="hold" nodeType="afterEffect">
                                  <p:stCondLst>
                                    <p:cond delay="2000"/>
                                  </p:stCondLst>
                                  <p:childTnLst>
                                    <p:set>
                                      <p:cBhvr>
                                        <p:cTn id="33" dur="1" fill="hold">
                                          <p:stCondLst>
                                            <p:cond delay="0"/>
                                          </p:stCondLst>
                                        </p:cTn>
                                        <p:tgtEl>
                                          <p:spTgt spid="37894"/>
                                        </p:tgtEl>
                                        <p:attrNameLst>
                                          <p:attrName>style.visibility</p:attrName>
                                        </p:attrNameLst>
                                      </p:cBhvr>
                                      <p:to>
                                        <p:strVal val="visible"/>
                                      </p:to>
                                    </p:set>
                                    <p:anim calcmode="lin" valueType="num">
                                      <p:cBhvr>
                                        <p:cTn id="34" dur="500" fill="hold"/>
                                        <p:tgtEl>
                                          <p:spTgt spid="37894"/>
                                        </p:tgtEl>
                                        <p:attrNameLst>
                                          <p:attrName>ppt_x</p:attrName>
                                        </p:attrNameLst>
                                      </p:cBhvr>
                                      <p:tavLst>
                                        <p:tav tm="0">
                                          <p:val>
                                            <p:strVal val="#ppt_x"/>
                                          </p:val>
                                        </p:tav>
                                        <p:tav tm="100000">
                                          <p:val>
                                            <p:strVal val="#ppt_x"/>
                                          </p:val>
                                        </p:tav>
                                      </p:tavLst>
                                    </p:anim>
                                    <p:anim calcmode="lin" valueType="num">
                                      <p:cBhvr>
                                        <p:cTn id="35" dur="500" fill="hold"/>
                                        <p:tgtEl>
                                          <p:spTgt spid="37894"/>
                                        </p:tgtEl>
                                        <p:attrNameLst>
                                          <p:attrName>ppt_y</p:attrName>
                                        </p:attrNameLst>
                                      </p:cBhvr>
                                      <p:tavLst>
                                        <p:tav tm="0">
                                          <p:val>
                                            <p:strVal val="#ppt_y+#ppt_h/2"/>
                                          </p:val>
                                        </p:tav>
                                        <p:tav tm="100000">
                                          <p:val>
                                            <p:strVal val="#ppt_y"/>
                                          </p:val>
                                        </p:tav>
                                      </p:tavLst>
                                    </p:anim>
                                    <p:anim calcmode="lin" valueType="num">
                                      <p:cBhvr>
                                        <p:cTn id="36" dur="500" fill="hold"/>
                                        <p:tgtEl>
                                          <p:spTgt spid="37894"/>
                                        </p:tgtEl>
                                        <p:attrNameLst>
                                          <p:attrName>ppt_w</p:attrName>
                                        </p:attrNameLst>
                                      </p:cBhvr>
                                      <p:tavLst>
                                        <p:tav tm="0">
                                          <p:val>
                                            <p:strVal val="#ppt_w"/>
                                          </p:val>
                                        </p:tav>
                                        <p:tav tm="100000">
                                          <p:val>
                                            <p:strVal val="#ppt_w"/>
                                          </p:val>
                                        </p:tav>
                                      </p:tavLst>
                                    </p:anim>
                                    <p:anim calcmode="lin" valueType="num">
                                      <p:cBhvr>
                                        <p:cTn id="37" dur="500" fill="hold"/>
                                        <p:tgtEl>
                                          <p:spTgt spid="3789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8500"/>
                            </p:stCondLst>
                            <p:childTnLst>
                              <p:par>
                                <p:cTn id="39" presetID="17" presetClass="entr" presetSubtype="4" fill="hold" nodeType="afterEffect">
                                  <p:stCondLst>
                                    <p:cond delay="4000"/>
                                  </p:stCondLst>
                                  <p:childTnLst>
                                    <p:set>
                                      <p:cBhvr>
                                        <p:cTn id="40" dur="1" fill="hold">
                                          <p:stCondLst>
                                            <p:cond delay="0"/>
                                          </p:stCondLst>
                                        </p:cTn>
                                        <p:tgtEl>
                                          <p:spTgt spid="37895"/>
                                        </p:tgtEl>
                                        <p:attrNameLst>
                                          <p:attrName>style.visibility</p:attrName>
                                        </p:attrNameLst>
                                      </p:cBhvr>
                                      <p:to>
                                        <p:strVal val="visible"/>
                                      </p:to>
                                    </p:set>
                                    <p:anim calcmode="lin" valueType="num">
                                      <p:cBhvr>
                                        <p:cTn id="41" dur="500" fill="hold"/>
                                        <p:tgtEl>
                                          <p:spTgt spid="37895"/>
                                        </p:tgtEl>
                                        <p:attrNameLst>
                                          <p:attrName>ppt_x</p:attrName>
                                        </p:attrNameLst>
                                      </p:cBhvr>
                                      <p:tavLst>
                                        <p:tav tm="0">
                                          <p:val>
                                            <p:strVal val="#ppt_x"/>
                                          </p:val>
                                        </p:tav>
                                        <p:tav tm="100000">
                                          <p:val>
                                            <p:strVal val="#ppt_x"/>
                                          </p:val>
                                        </p:tav>
                                      </p:tavLst>
                                    </p:anim>
                                    <p:anim calcmode="lin" valueType="num">
                                      <p:cBhvr>
                                        <p:cTn id="42" dur="500" fill="hold"/>
                                        <p:tgtEl>
                                          <p:spTgt spid="37895"/>
                                        </p:tgtEl>
                                        <p:attrNameLst>
                                          <p:attrName>ppt_y</p:attrName>
                                        </p:attrNameLst>
                                      </p:cBhvr>
                                      <p:tavLst>
                                        <p:tav tm="0">
                                          <p:val>
                                            <p:strVal val="#ppt_y+#ppt_h/2"/>
                                          </p:val>
                                        </p:tav>
                                        <p:tav tm="100000">
                                          <p:val>
                                            <p:strVal val="#ppt_y"/>
                                          </p:val>
                                        </p:tav>
                                      </p:tavLst>
                                    </p:anim>
                                    <p:anim calcmode="lin" valueType="num">
                                      <p:cBhvr>
                                        <p:cTn id="43" dur="500" fill="hold"/>
                                        <p:tgtEl>
                                          <p:spTgt spid="37895"/>
                                        </p:tgtEl>
                                        <p:attrNameLst>
                                          <p:attrName>ppt_w</p:attrName>
                                        </p:attrNameLst>
                                      </p:cBhvr>
                                      <p:tavLst>
                                        <p:tav tm="0">
                                          <p:val>
                                            <p:strVal val="#ppt_w"/>
                                          </p:val>
                                        </p:tav>
                                        <p:tav tm="100000">
                                          <p:val>
                                            <p:strVal val="#ppt_w"/>
                                          </p:val>
                                        </p:tav>
                                      </p:tavLst>
                                    </p:anim>
                                    <p:anim calcmode="lin" valueType="num">
                                      <p:cBhvr>
                                        <p:cTn id="44" dur="500" fill="hold"/>
                                        <p:tgtEl>
                                          <p:spTgt spid="3789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3000"/>
                            </p:stCondLst>
                            <p:childTnLst>
                              <p:par>
                                <p:cTn id="46" presetID="9" presetClass="entr" presetSubtype="0" fill="hold" grpId="0" nodeType="afterEffect">
                                  <p:stCondLst>
                                    <p:cond delay="1000"/>
                                  </p:stCondLst>
                                  <p:childTnLst>
                                    <p:set>
                                      <p:cBhvr>
                                        <p:cTn id="47" dur="1" fill="hold">
                                          <p:stCondLst>
                                            <p:cond delay="0"/>
                                          </p:stCondLst>
                                        </p:cTn>
                                        <p:tgtEl>
                                          <p:spTgt spid="37912"/>
                                        </p:tgtEl>
                                        <p:attrNameLst>
                                          <p:attrName>style.visibility</p:attrName>
                                        </p:attrNameLst>
                                      </p:cBhvr>
                                      <p:to>
                                        <p:strVal val="visible"/>
                                      </p:to>
                                    </p:set>
                                    <p:animEffect transition="in" filter="dissolve">
                                      <p:cBhvr>
                                        <p:cTn id="48" dur="500"/>
                                        <p:tgtEl>
                                          <p:spTgt spid="37912"/>
                                        </p:tgtEl>
                                      </p:cBhvr>
                                    </p:animEffect>
                                  </p:childTnLst>
                                </p:cTn>
                              </p:par>
                            </p:childTnLst>
                          </p:cTn>
                        </p:par>
                        <p:par>
                          <p:cTn id="49" fill="hold" nodeType="afterGroup">
                            <p:stCondLst>
                              <p:cond delay="24500"/>
                            </p:stCondLst>
                            <p:childTnLst>
                              <p:par>
                                <p:cTn id="50" presetID="23" presetClass="entr" presetSubtype="16" fill="hold" nodeType="afterEffect">
                                  <p:stCondLst>
                                    <p:cond delay="200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7000"/>
                            </p:stCondLst>
                            <p:childTnLst>
                              <p:par>
                                <p:cTn id="55" presetID="17" presetClass="entr" presetSubtype="4" fill="hold" nodeType="afterEffect">
                                  <p:stCondLst>
                                    <p:cond delay="3000"/>
                                  </p:stCondLst>
                                  <p:childTnLst>
                                    <p:set>
                                      <p:cBhvr>
                                        <p:cTn id="56" dur="1" fill="hold">
                                          <p:stCondLst>
                                            <p:cond delay="0"/>
                                          </p:stCondLst>
                                        </p:cTn>
                                        <p:tgtEl>
                                          <p:spTgt spid="37896"/>
                                        </p:tgtEl>
                                        <p:attrNameLst>
                                          <p:attrName>style.visibility</p:attrName>
                                        </p:attrNameLst>
                                      </p:cBhvr>
                                      <p:to>
                                        <p:strVal val="visible"/>
                                      </p:to>
                                    </p:set>
                                    <p:anim calcmode="lin" valueType="num">
                                      <p:cBhvr>
                                        <p:cTn id="57" dur="500" fill="hold"/>
                                        <p:tgtEl>
                                          <p:spTgt spid="37896"/>
                                        </p:tgtEl>
                                        <p:attrNameLst>
                                          <p:attrName>ppt_x</p:attrName>
                                        </p:attrNameLst>
                                      </p:cBhvr>
                                      <p:tavLst>
                                        <p:tav tm="0">
                                          <p:val>
                                            <p:strVal val="#ppt_x"/>
                                          </p:val>
                                        </p:tav>
                                        <p:tav tm="100000">
                                          <p:val>
                                            <p:strVal val="#ppt_x"/>
                                          </p:val>
                                        </p:tav>
                                      </p:tavLst>
                                    </p:anim>
                                    <p:anim calcmode="lin" valueType="num">
                                      <p:cBhvr>
                                        <p:cTn id="58" dur="500" fill="hold"/>
                                        <p:tgtEl>
                                          <p:spTgt spid="37896"/>
                                        </p:tgtEl>
                                        <p:attrNameLst>
                                          <p:attrName>ppt_y</p:attrName>
                                        </p:attrNameLst>
                                      </p:cBhvr>
                                      <p:tavLst>
                                        <p:tav tm="0">
                                          <p:val>
                                            <p:strVal val="#ppt_y+#ppt_h/2"/>
                                          </p:val>
                                        </p:tav>
                                        <p:tav tm="100000">
                                          <p:val>
                                            <p:strVal val="#ppt_y"/>
                                          </p:val>
                                        </p:tav>
                                      </p:tavLst>
                                    </p:anim>
                                    <p:anim calcmode="lin" valueType="num">
                                      <p:cBhvr>
                                        <p:cTn id="59" dur="500" fill="hold"/>
                                        <p:tgtEl>
                                          <p:spTgt spid="37896"/>
                                        </p:tgtEl>
                                        <p:attrNameLst>
                                          <p:attrName>ppt_w</p:attrName>
                                        </p:attrNameLst>
                                      </p:cBhvr>
                                      <p:tavLst>
                                        <p:tav tm="0">
                                          <p:val>
                                            <p:strVal val="#ppt_w"/>
                                          </p:val>
                                        </p:tav>
                                        <p:tav tm="100000">
                                          <p:val>
                                            <p:strVal val="#ppt_w"/>
                                          </p:val>
                                        </p:tav>
                                      </p:tavLst>
                                    </p:anim>
                                    <p:anim calcmode="lin" valueType="num">
                                      <p:cBhvr>
                                        <p:cTn id="60" dur="500" fill="hold"/>
                                        <p:tgtEl>
                                          <p:spTgt spid="378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0500"/>
                            </p:stCondLst>
                            <p:childTnLst>
                              <p:par>
                                <p:cTn id="62" presetID="9" presetClass="entr" presetSubtype="0" fill="hold" grpId="0" nodeType="afterEffect">
                                  <p:stCondLst>
                                    <p:cond delay="1000"/>
                                  </p:stCondLst>
                                  <p:childTnLst>
                                    <p:set>
                                      <p:cBhvr>
                                        <p:cTn id="63" dur="1" fill="hold">
                                          <p:stCondLst>
                                            <p:cond delay="0"/>
                                          </p:stCondLst>
                                        </p:cTn>
                                        <p:tgtEl>
                                          <p:spTgt spid="37913"/>
                                        </p:tgtEl>
                                        <p:attrNameLst>
                                          <p:attrName>style.visibility</p:attrName>
                                        </p:attrNameLst>
                                      </p:cBhvr>
                                      <p:to>
                                        <p:strVal val="visible"/>
                                      </p:to>
                                    </p:set>
                                    <p:animEffect transition="in" filter="dissolve">
                                      <p:cBhvr>
                                        <p:cTn id="64" dur="500"/>
                                        <p:tgtEl>
                                          <p:spTgt spid="37913"/>
                                        </p:tgtEl>
                                      </p:cBhvr>
                                    </p:animEffect>
                                  </p:childTnLst>
                                </p:cTn>
                              </p:par>
                            </p:childTnLst>
                          </p:cTn>
                        </p:par>
                        <p:par>
                          <p:cTn id="65" fill="hold" nodeType="afterGroup">
                            <p:stCondLst>
                              <p:cond delay="32000"/>
                            </p:stCondLst>
                            <p:childTnLst>
                              <p:par>
                                <p:cTn id="66" presetID="23" presetClass="entr" presetSubtype="16" fill="hold" nodeType="afterEffect">
                                  <p:stCondLst>
                                    <p:cond delay="200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childTnLst>
                                </p:cTn>
                              </p:par>
                            </p:childTnLst>
                          </p:cTn>
                        </p:par>
                        <p:par>
                          <p:cTn id="70" fill="hold" nodeType="afterGroup">
                            <p:stCondLst>
                              <p:cond delay="34500"/>
                            </p:stCondLst>
                            <p:childTnLst>
                              <p:par>
                                <p:cTn id="71" presetID="17" presetClass="entr" presetSubtype="4" fill="hold" nodeType="afterEffect">
                                  <p:stCondLst>
                                    <p:cond delay="2000"/>
                                  </p:stCondLst>
                                  <p:childTnLst>
                                    <p:set>
                                      <p:cBhvr>
                                        <p:cTn id="72" dur="1" fill="hold">
                                          <p:stCondLst>
                                            <p:cond delay="0"/>
                                          </p:stCondLst>
                                        </p:cTn>
                                        <p:tgtEl>
                                          <p:spTgt spid="37897"/>
                                        </p:tgtEl>
                                        <p:attrNameLst>
                                          <p:attrName>style.visibility</p:attrName>
                                        </p:attrNameLst>
                                      </p:cBhvr>
                                      <p:to>
                                        <p:strVal val="visible"/>
                                      </p:to>
                                    </p:set>
                                    <p:anim calcmode="lin" valueType="num">
                                      <p:cBhvr>
                                        <p:cTn id="73" dur="500" fill="hold"/>
                                        <p:tgtEl>
                                          <p:spTgt spid="37897"/>
                                        </p:tgtEl>
                                        <p:attrNameLst>
                                          <p:attrName>ppt_x</p:attrName>
                                        </p:attrNameLst>
                                      </p:cBhvr>
                                      <p:tavLst>
                                        <p:tav tm="0">
                                          <p:val>
                                            <p:strVal val="#ppt_x"/>
                                          </p:val>
                                        </p:tav>
                                        <p:tav tm="100000">
                                          <p:val>
                                            <p:strVal val="#ppt_x"/>
                                          </p:val>
                                        </p:tav>
                                      </p:tavLst>
                                    </p:anim>
                                    <p:anim calcmode="lin" valueType="num">
                                      <p:cBhvr>
                                        <p:cTn id="74" dur="500" fill="hold"/>
                                        <p:tgtEl>
                                          <p:spTgt spid="37897"/>
                                        </p:tgtEl>
                                        <p:attrNameLst>
                                          <p:attrName>ppt_y</p:attrName>
                                        </p:attrNameLst>
                                      </p:cBhvr>
                                      <p:tavLst>
                                        <p:tav tm="0">
                                          <p:val>
                                            <p:strVal val="#ppt_y+#ppt_h/2"/>
                                          </p:val>
                                        </p:tav>
                                        <p:tav tm="100000">
                                          <p:val>
                                            <p:strVal val="#ppt_y"/>
                                          </p:val>
                                        </p:tav>
                                      </p:tavLst>
                                    </p:anim>
                                    <p:anim calcmode="lin" valueType="num">
                                      <p:cBhvr>
                                        <p:cTn id="75" dur="500" fill="hold"/>
                                        <p:tgtEl>
                                          <p:spTgt spid="37897"/>
                                        </p:tgtEl>
                                        <p:attrNameLst>
                                          <p:attrName>ppt_w</p:attrName>
                                        </p:attrNameLst>
                                      </p:cBhvr>
                                      <p:tavLst>
                                        <p:tav tm="0">
                                          <p:val>
                                            <p:strVal val="#ppt_w"/>
                                          </p:val>
                                        </p:tav>
                                        <p:tav tm="100000">
                                          <p:val>
                                            <p:strVal val="#ppt_w"/>
                                          </p:val>
                                        </p:tav>
                                      </p:tavLst>
                                    </p:anim>
                                    <p:anim calcmode="lin" valueType="num">
                                      <p:cBhvr>
                                        <p:cTn id="76" dur="500" fill="hold"/>
                                        <p:tgtEl>
                                          <p:spTgt spid="37897"/>
                                        </p:tgtEl>
                                        <p:attrNameLst>
                                          <p:attrName>ppt_h</p:attrName>
                                        </p:attrNameLst>
                                      </p:cBhvr>
                                      <p:tavLst>
                                        <p:tav tm="0">
                                          <p:val>
                                            <p:fltVal val="0"/>
                                          </p:val>
                                        </p:tav>
                                        <p:tav tm="100000">
                                          <p:val>
                                            <p:strVal val="#ppt_h"/>
                                          </p:val>
                                        </p:tav>
                                      </p:tavLst>
                                    </p:anim>
                                  </p:childTnLst>
                                </p:cTn>
                              </p:par>
                            </p:childTnLst>
                          </p:cTn>
                        </p:par>
                        <p:par>
                          <p:cTn id="77" fill="hold" nodeType="afterGroup">
                            <p:stCondLst>
                              <p:cond delay="37000"/>
                            </p:stCondLst>
                            <p:childTnLst>
                              <p:par>
                                <p:cTn id="78" presetID="9" presetClass="entr" presetSubtype="0" fill="hold" grpId="0" nodeType="afterEffect">
                                  <p:stCondLst>
                                    <p:cond delay="1000"/>
                                  </p:stCondLst>
                                  <p:childTnLst>
                                    <p:set>
                                      <p:cBhvr>
                                        <p:cTn id="79" dur="1" fill="hold">
                                          <p:stCondLst>
                                            <p:cond delay="0"/>
                                          </p:stCondLst>
                                        </p:cTn>
                                        <p:tgtEl>
                                          <p:spTgt spid="37914"/>
                                        </p:tgtEl>
                                        <p:attrNameLst>
                                          <p:attrName>style.visibility</p:attrName>
                                        </p:attrNameLst>
                                      </p:cBhvr>
                                      <p:to>
                                        <p:strVal val="visible"/>
                                      </p:to>
                                    </p:set>
                                    <p:animEffect transition="in" filter="dissolve">
                                      <p:cBhvr>
                                        <p:cTn id="80" dur="500"/>
                                        <p:tgtEl>
                                          <p:spTgt spid="37914"/>
                                        </p:tgtEl>
                                      </p:cBhvr>
                                    </p:animEffect>
                                  </p:childTnLst>
                                </p:cTn>
                              </p:par>
                            </p:childTnLst>
                          </p:cTn>
                        </p:par>
                        <p:par>
                          <p:cTn id="81" fill="hold" nodeType="afterGroup">
                            <p:stCondLst>
                              <p:cond delay="38500"/>
                            </p:stCondLst>
                            <p:childTnLst>
                              <p:par>
                                <p:cTn id="82" presetID="23" presetClass="entr" presetSubtype="16" fill="hold" nodeType="afterEffect">
                                  <p:stCondLst>
                                    <p:cond delay="200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par>
                          <p:cTn id="86" fill="hold" nodeType="afterGroup">
                            <p:stCondLst>
                              <p:cond delay="41000"/>
                            </p:stCondLst>
                            <p:childTnLst>
                              <p:par>
                                <p:cTn id="87" presetID="17" presetClass="entr" presetSubtype="4" fill="hold" nodeType="afterEffect">
                                  <p:stCondLst>
                                    <p:cond delay="2000"/>
                                  </p:stCondLst>
                                  <p:childTnLst>
                                    <p:set>
                                      <p:cBhvr>
                                        <p:cTn id="88" dur="1" fill="hold">
                                          <p:stCondLst>
                                            <p:cond delay="0"/>
                                          </p:stCondLst>
                                        </p:cTn>
                                        <p:tgtEl>
                                          <p:spTgt spid="37898"/>
                                        </p:tgtEl>
                                        <p:attrNameLst>
                                          <p:attrName>style.visibility</p:attrName>
                                        </p:attrNameLst>
                                      </p:cBhvr>
                                      <p:to>
                                        <p:strVal val="visible"/>
                                      </p:to>
                                    </p:set>
                                    <p:anim calcmode="lin" valueType="num">
                                      <p:cBhvr>
                                        <p:cTn id="89" dur="500" fill="hold"/>
                                        <p:tgtEl>
                                          <p:spTgt spid="37898"/>
                                        </p:tgtEl>
                                        <p:attrNameLst>
                                          <p:attrName>ppt_x</p:attrName>
                                        </p:attrNameLst>
                                      </p:cBhvr>
                                      <p:tavLst>
                                        <p:tav tm="0">
                                          <p:val>
                                            <p:strVal val="#ppt_x"/>
                                          </p:val>
                                        </p:tav>
                                        <p:tav tm="100000">
                                          <p:val>
                                            <p:strVal val="#ppt_x"/>
                                          </p:val>
                                        </p:tav>
                                      </p:tavLst>
                                    </p:anim>
                                    <p:anim calcmode="lin" valueType="num">
                                      <p:cBhvr>
                                        <p:cTn id="90" dur="500" fill="hold"/>
                                        <p:tgtEl>
                                          <p:spTgt spid="37898"/>
                                        </p:tgtEl>
                                        <p:attrNameLst>
                                          <p:attrName>ppt_y</p:attrName>
                                        </p:attrNameLst>
                                      </p:cBhvr>
                                      <p:tavLst>
                                        <p:tav tm="0">
                                          <p:val>
                                            <p:strVal val="#ppt_y+#ppt_h/2"/>
                                          </p:val>
                                        </p:tav>
                                        <p:tav tm="100000">
                                          <p:val>
                                            <p:strVal val="#ppt_y"/>
                                          </p:val>
                                        </p:tav>
                                      </p:tavLst>
                                    </p:anim>
                                    <p:anim calcmode="lin" valueType="num">
                                      <p:cBhvr>
                                        <p:cTn id="91" dur="500" fill="hold"/>
                                        <p:tgtEl>
                                          <p:spTgt spid="37898"/>
                                        </p:tgtEl>
                                        <p:attrNameLst>
                                          <p:attrName>ppt_w</p:attrName>
                                        </p:attrNameLst>
                                      </p:cBhvr>
                                      <p:tavLst>
                                        <p:tav tm="0">
                                          <p:val>
                                            <p:strVal val="#ppt_w"/>
                                          </p:val>
                                        </p:tav>
                                        <p:tav tm="100000">
                                          <p:val>
                                            <p:strVal val="#ppt_w"/>
                                          </p:val>
                                        </p:tav>
                                      </p:tavLst>
                                    </p:anim>
                                    <p:anim calcmode="lin" valueType="num">
                                      <p:cBhvr>
                                        <p:cTn id="92" dur="500" fill="hold"/>
                                        <p:tgtEl>
                                          <p:spTgt spid="37898"/>
                                        </p:tgtEl>
                                        <p:attrNameLst>
                                          <p:attrName>ppt_h</p:attrName>
                                        </p:attrNameLst>
                                      </p:cBhvr>
                                      <p:tavLst>
                                        <p:tav tm="0">
                                          <p:val>
                                            <p:fltVal val="0"/>
                                          </p:val>
                                        </p:tav>
                                        <p:tav tm="100000">
                                          <p:val>
                                            <p:strVal val="#ppt_h"/>
                                          </p:val>
                                        </p:tav>
                                      </p:tavLst>
                                    </p:anim>
                                  </p:childTnLst>
                                </p:cTn>
                              </p:par>
                            </p:childTnLst>
                          </p:cTn>
                        </p:par>
                        <p:par>
                          <p:cTn id="93" fill="hold" nodeType="afterGroup">
                            <p:stCondLst>
                              <p:cond delay="43500"/>
                            </p:stCondLst>
                            <p:childTnLst>
                              <p:par>
                                <p:cTn id="94" presetID="17" presetClass="entr" presetSubtype="4" fill="hold" nodeType="afterEffect">
                                  <p:stCondLst>
                                    <p:cond delay="2000"/>
                                  </p:stCondLst>
                                  <p:childTnLst>
                                    <p:set>
                                      <p:cBhvr>
                                        <p:cTn id="95" dur="1" fill="hold">
                                          <p:stCondLst>
                                            <p:cond delay="0"/>
                                          </p:stCondLst>
                                        </p:cTn>
                                        <p:tgtEl>
                                          <p:spTgt spid="37899"/>
                                        </p:tgtEl>
                                        <p:attrNameLst>
                                          <p:attrName>style.visibility</p:attrName>
                                        </p:attrNameLst>
                                      </p:cBhvr>
                                      <p:to>
                                        <p:strVal val="visible"/>
                                      </p:to>
                                    </p:set>
                                    <p:anim calcmode="lin" valueType="num">
                                      <p:cBhvr>
                                        <p:cTn id="96" dur="500" fill="hold"/>
                                        <p:tgtEl>
                                          <p:spTgt spid="37899"/>
                                        </p:tgtEl>
                                        <p:attrNameLst>
                                          <p:attrName>ppt_x</p:attrName>
                                        </p:attrNameLst>
                                      </p:cBhvr>
                                      <p:tavLst>
                                        <p:tav tm="0">
                                          <p:val>
                                            <p:strVal val="#ppt_x"/>
                                          </p:val>
                                        </p:tav>
                                        <p:tav tm="100000">
                                          <p:val>
                                            <p:strVal val="#ppt_x"/>
                                          </p:val>
                                        </p:tav>
                                      </p:tavLst>
                                    </p:anim>
                                    <p:anim calcmode="lin" valueType="num">
                                      <p:cBhvr>
                                        <p:cTn id="97" dur="500" fill="hold"/>
                                        <p:tgtEl>
                                          <p:spTgt spid="37899"/>
                                        </p:tgtEl>
                                        <p:attrNameLst>
                                          <p:attrName>ppt_y</p:attrName>
                                        </p:attrNameLst>
                                      </p:cBhvr>
                                      <p:tavLst>
                                        <p:tav tm="0">
                                          <p:val>
                                            <p:strVal val="#ppt_y+#ppt_h/2"/>
                                          </p:val>
                                        </p:tav>
                                        <p:tav tm="100000">
                                          <p:val>
                                            <p:strVal val="#ppt_y"/>
                                          </p:val>
                                        </p:tav>
                                      </p:tavLst>
                                    </p:anim>
                                    <p:anim calcmode="lin" valueType="num">
                                      <p:cBhvr>
                                        <p:cTn id="98" dur="500" fill="hold"/>
                                        <p:tgtEl>
                                          <p:spTgt spid="37899"/>
                                        </p:tgtEl>
                                        <p:attrNameLst>
                                          <p:attrName>ppt_w</p:attrName>
                                        </p:attrNameLst>
                                      </p:cBhvr>
                                      <p:tavLst>
                                        <p:tav tm="0">
                                          <p:val>
                                            <p:strVal val="#ppt_w"/>
                                          </p:val>
                                        </p:tav>
                                        <p:tav tm="100000">
                                          <p:val>
                                            <p:strVal val="#ppt_w"/>
                                          </p:val>
                                        </p:tav>
                                      </p:tavLst>
                                    </p:anim>
                                    <p:anim calcmode="lin" valueType="num">
                                      <p:cBhvr>
                                        <p:cTn id="99" dur="500" fill="hold"/>
                                        <p:tgtEl>
                                          <p:spTgt spid="37899"/>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6000"/>
                            </p:stCondLst>
                            <p:childTnLst>
                              <p:par>
                                <p:cTn id="101" presetID="9" presetClass="entr" presetSubtype="0" fill="hold" grpId="0" nodeType="afterEffect">
                                  <p:stCondLst>
                                    <p:cond delay="1000"/>
                                  </p:stCondLst>
                                  <p:childTnLst>
                                    <p:set>
                                      <p:cBhvr>
                                        <p:cTn id="102" dur="1" fill="hold">
                                          <p:stCondLst>
                                            <p:cond delay="0"/>
                                          </p:stCondLst>
                                        </p:cTn>
                                        <p:tgtEl>
                                          <p:spTgt spid="37915"/>
                                        </p:tgtEl>
                                        <p:attrNameLst>
                                          <p:attrName>style.visibility</p:attrName>
                                        </p:attrNameLst>
                                      </p:cBhvr>
                                      <p:to>
                                        <p:strVal val="visible"/>
                                      </p:to>
                                    </p:set>
                                    <p:animEffect transition="in" filter="dissolve">
                                      <p:cBhvr>
                                        <p:cTn id="103" dur="500"/>
                                        <p:tgtEl>
                                          <p:spTgt spid="37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utoUpdateAnimBg="0"/>
      <p:bldP spid="37911" grpId="0" autoUpdateAnimBg="0"/>
      <p:bldP spid="37912" grpId="0" autoUpdateAnimBg="0"/>
      <p:bldP spid="37913" grpId="0" autoUpdateAnimBg="0"/>
      <p:bldP spid="37914" grpId="0" autoUpdateAnimBg="0"/>
      <p:bldP spid="37915" grpId="0" autoUpdateAnimBg="0"/>
      <p:bldP spid="3791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851920" cy="1459632"/>
          </a:xfrm>
        </p:spPr>
        <p:txBody>
          <a:bodyPr/>
          <a:lstStyle/>
          <a:p>
            <a:pPr eaLnBrk="1" hangingPunct="1"/>
            <a:r>
              <a:rPr lang="en-US" b="1" u="sng" dirty="0">
                <a:latin typeface="Arial" charset="0"/>
                <a:ea typeface="ＭＳ Ｐゴシック" charset="0"/>
                <a:cs typeface="ＭＳ Ｐゴシック" charset="0"/>
              </a:rPr>
              <a:t>Course Notes</a:t>
            </a:r>
          </a:p>
        </p:txBody>
      </p:sp>
      <p:sp>
        <p:nvSpPr>
          <p:cNvPr id="109571" name="Rectangle 3"/>
          <p:cNvSpPr>
            <a:spLocks noGrp="1" noChangeArrowheads="1"/>
          </p:cNvSpPr>
          <p:nvPr>
            <p:ph type="body" idx="1"/>
          </p:nvPr>
        </p:nvSpPr>
        <p:spPr>
          <a:xfrm>
            <a:off x="5230666" y="1981200"/>
            <a:ext cx="4309885" cy="4114800"/>
          </a:xfrm>
        </p:spPr>
        <p:txBody>
          <a:bodyPr/>
          <a:lstStyle/>
          <a:p>
            <a:pPr marL="534988" indent="-534988" eaLnBrk="1" hangingPunct="1"/>
            <a:r>
              <a:rPr lang="en-US" sz="3200" b="1" dirty="0">
                <a:latin typeface="Arial" charset="0"/>
                <a:ea typeface="ＭＳ Ｐゴシック" charset="0"/>
                <a:cs typeface="ＭＳ Ｐゴシック" charset="0"/>
              </a:rPr>
              <a:t>OT Intro I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(Vol. 1: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Genesis-Esther)</a:t>
            </a:r>
          </a:p>
          <a:p>
            <a:pPr marL="534988" indent="-534988" eaLnBrk="1" hangingPunct="1"/>
            <a:r>
              <a:rPr lang="en-US" sz="3200" b="1" dirty="0">
                <a:latin typeface="Arial" charset="0"/>
                <a:ea typeface="ＭＳ Ｐゴシック" charset="0"/>
                <a:cs typeface="ＭＳ Ｐゴシック" charset="0"/>
              </a:rPr>
              <a:t>OT Intro II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(Vol. 2: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Job-Malachi)</a:t>
            </a:r>
          </a:p>
          <a:p>
            <a:pPr marL="534988" indent="-534988" eaLnBrk="1" hangingPunct="1"/>
            <a:endParaRPr lang="en-US" sz="3200" b="1" dirty="0">
              <a:latin typeface="Arial" charset="0"/>
              <a:ea typeface="ＭＳ Ｐゴシック" charset="0"/>
              <a:cs typeface="ＭＳ Ｐゴシック"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2" y="1728788"/>
            <a:ext cx="6067425"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987824" y="457200"/>
            <a:ext cx="6156176" cy="1459632"/>
          </a:xfrm>
        </p:spPr>
        <p:txBody>
          <a:bodyPr/>
          <a:lstStyle/>
          <a:p>
            <a:pPr eaLnBrk="1" hangingPunct="1"/>
            <a:r>
              <a:rPr lang="en-US" b="1" u="sng" dirty="0">
                <a:latin typeface="Arial" charset="0"/>
                <a:ea typeface="ＭＳ Ｐゴシック" charset="0"/>
                <a:cs typeface="ＭＳ Ｐゴシック" charset="0"/>
              </a:rPr>
              <a:t>BCM Course Grading</a:t>
            </a:r>
          </a:p>
        </p:txBody>
      </p:sp>
      <p:graphicFrame>
        <p:nvGraphicFramePr>
          <p:cNvPr id="2" name="Chart 1"/>
          <p:cNvGraphicFramePr/>
          <p:nvPr>
            <p:extLst>
              <p:ext uri="{D42A27DB-BD31-4B8C-83A1-F6EECF244321}">
                <p14:modId xmlns:p14="http://schemas.microsoft.com/office/powerpoint/2010/main" val="1634858108"/>
              </p:ext>
            </p:extLst>
          </p:nvPr>
        </p:nvGraphicFramePr>
        <p:xfrm>
          <a:off x="755576" y="1844824"/>
          <a:ext cx="784887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6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400" b="1"/>
          </a:p>
        </p:txBody>
      </p:sp>
      <p:graphicFrame>
        <p:nvGraphicFramePr>
          <p:cNvPr id="45234" name="Group 178"/>
          <p:cNvGraphicFramePr>
            <a:graphicFrameLocks noGrp="1"/>
          </p:cNvGraphicFramePr>
          <p:nvPr>
            <p:extLst>
              <p:ext uri="{D42A27DB-BD31-4B8C-83A1-F6EECF244321}">
                <p14:modId xmlns:p14="http://schemas.microsoft.com/office/powerpoint/2010/main" val="1413350774"/>
              </p:ext>
            </p:extLst>
          </p:nvPr>
        </p:nvGraphicFramePr>
        <p:xfrm>
          <a:off x="228600" y="865608"/>
          <a:ext cx="8610600" cy="4219576"/>
        </p:xfrm>
        <a:graphic>
          <a:graphicData uri="http://schemas.openxmlformats.org/drawingml/2006/table">
            <a:tbl>
              <a:tblPr/>
              <a:tblGrid>
                <a:gridCol w="2725738">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2">
                  <a:extLst>
                    <a:ext uri="{9D8B030D-6E8A-4147-A177-3AD203B41FA5}">
                      <a16:colId xmlns:a16="http://schemas.microsoft.com/office/drawing/2014/main" val="20002"/>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BTh/</a:t>
                      </a:r>
                      <a:r>
                        <a:rPr kumimoji="0" lang="en-US" altLang="zh-CN" sz="2900" b="1" i="0" u="none" strike="noStrike" cap="none" normalizeH="0" baseline="0" dirty="0" err="1">
                          <a:ln>
                            <a:noFill/>
                          </a:ln>
                          <a:solidFill>
                            <a:schemeClr val="tx1"/>
                          </a:solidFill>
                          <a:effectLst/>
                          <a:latin typeface="Arial"/>
                          <a:ea typeface="SimSun" charset="0"/>
                          <a:cs typeface="Arial"/>
                        </a:rPr>
                        <a:t>DipTh</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GDCS • MA • MDiv • </a:t>
                      </a:r>
                      <a:r>
                        <a:rPr kumimoji="0" lang="en-US" altLang="zh-CN" sz="2900" b="1" i="0" u="none" strike="noStrike" cap="none" normalizeH="0" baseline="0" dirty="0" err="1">
                          <a:ln>
                            <a:noFill/>
                          </a:ln>
                          <a:solidFill>
                            <a:schemeClr val="tx1"/>
                          </a:solidFill>
                          <a:effectLst/>
                          <a:latin typeface="Arial"/>
                          <a:ea typeface="SimSun" charset="0"/>
                          <a:cs typeface="Arial"/>
                        </a:rPr>
                        <a:t>MMin</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mn-lt"/>
                          <a:ea typeface="SimSun" charset="0"/>
                          <a:cs typeface="Arial"/>
                        </a:rPr>
                        <a:t>Paper</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Final Exam</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Total</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701" name="Rectangle 2"/>
          <p:cNvSpPr>
            <a:spLocks noGrp="1" noChangeArrowheads="1"/>
          </p:cNvSpPr>
          <p:nvPr>
            <p:ph type="title"/>
          </p:nvPr>
        </p:nvSpPr>
        <p:spPr>
          <a:xfrm>
            <a:off x="261392" y="764704"/>
            <a:ext cx="2438400" cy="1219200"/>
          </a:xfrm>
          <a:noFill/>
        </p:spPr>
        <p:txBody>
          <a:bodyPr/>
          <a:lstStyle/>
          <a:p>
            <a:pPr eaLnBrk="1" hangingPunct="1"/>
            <a:r>
              <a:rPr lang="en-US" sz="3200" b="1" dirty="0">
                <a:latin typeface="Arial" charset="0"/>
                <a:ea typeface="ＭＳ Ｐゴシック" charset="0"/>
                <a:cs typeface="ＭＳ Ｐゴシック" charset="0"/>
              </a:rPr>
              <a:t>NTI MBS Grading</a:t>
            </a:r>
          </a:p>
        </p:txBody>
      </p:sp>
      <p:sp>
        <p:nvSpPr>
          <p:cNvPr id="5" name="Text Box 5"/>
          <p:cNvSpPr txBox="1">
            <a:spLocks noChangeArrowheads="1"/>
          </p:cNvSpPr>
          <p:nvPr/>
        </p:nvSpPr>
        <p:spPr bwMode="auto">
          <a:xfrm>
            <a:off x="8534400" y="0"/>
            <a:ext cx="609600" cy="369332"/>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b="1" kern="0" dirty="0">
                <a:solidFill>
                  <a:srgbClr val="FFFFFF"/>
                </a:solidFill>
              </a:rPr>
              <a:t>3</a:t>
            </a:r>
            <a:endParaRPr lang="en-US" sz="1400" b="1" kern="0" dirty="0">
              <a:solidFill>
                <a:srgbClr val="FFFFFF"/>
              </a:solidFill>
            </a:endParaRPr>
          </a:p>
        </p:txBody>
      </p:sp>
    </p:spTree>
    <p:extLst>
      <p:ext uri="{BB962C8B-B14F-4D97-AF65-F5344CB8AC3E}">
        <p14:creationId xmlns:p14="http://schemas.microsoft.com/office/powerpoint/2010/main" val="3607688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394720" cy="1219200"/>
          </a:xfrm>
        </p:spPr>
        <p:txBody>
          <a:bodyPr/>
          <a:lstStyle/>
          <a:p>
            <a:pPr eaLnBrk="1" hangingPunct="1"/>
            <a:r>
              <a:rPr lang="en-US" dirty="0">
                <a:latin typeface="Arial" charset="0"/>
                <a:ea typeface="ＭＳ Ｐゴシック" charset="0"/>
                <a:cs typeface="ＭＳ Ｐゴシック" charset="0"/>
              </a:rPr>
              <a:t>CCTE Readings</a:t>
            </a:r>
          </a:p>
        </p:txBody>
      </p:sp>
      <p:sp>
        <p:nvSpPr>
          <p:cNvPr id="109571" name="Rectangle 3"/>
          <p:cNvSpPr>
            <a:spLocks noGrp="1" noChangeArrowheads="1"/>
          </p:cNvSpPr>
          <p:nvPr>
            <p:ph type="body" idx="1"/>
          </p:nvPr>
        </p:nvSpPr>
        <p:spPr>
          <a:xfrm>
            <a:off x="5230667" y="1981200"/>
            <a:ext cx="3657600" cy="4114800"/>
          </a:xfrm>
        </p:spPr>
        <p:txBody>
          <a:bodyPr/>
          <a:lstStyle/>
          <a:p>
            <a:pPr marL="534988" indent="-534988" eaLnBrk="1" hangingPunct="1"/>
            <a:r>
              <a:rPr lang="en-US" sz="3200" dirty="0">
                <a:latin typeface="Arial" charset="0"/>
                <a:ea typeface="ＭＳ Ｐゴシック" charset="0"/>
                <a:cs typeface="ＭＳ Ｐゴシック" charset="0"/>
              </a:rPr>
              <a:t>Read the notes only</a:t>
            </a:r>
          </a:p>
          <a:p>
            <a:pPr marL="534988" indent="-534988" eaLnBrk="1" hangingPunct="1"/>
            <a:r>
              <a:rPr lang="en-US" sz="3200" dirty="0">
                <a:latin typeface="Arial" charset="0"/>
                <a:ea typeface="ＭＳ Ｐゴシック" charset="0"/>
                <a:cs typeface="ＭＳ Ｐゴシック" charset="0"/>
              </a:rPr>
              <a:t>The weekly quiz of 11 questions covers only part of the reading.</a:t>
            </a: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2" y="1728788"/>
            <a:ext cx="6067425"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3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467544" y="0"/>
            <a:ext cx="784887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CCTE Course Requirements</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5 grades</a:t>
            </a:r>
          </a:p>
        </p:txBody>
      </p:sp>
      <p:sp>
        <p:nvSpPr>
          <p:cNvPr id="8" name="Rectangle 7"/>
          <p:cNvSpPr/>
          <p:nvPr/>
        </p:nvSpPr>
        <p:spPr>
          <a:xfrm>
            <a:off x="324624" y="1384941"/>
            <a:ext cx="3597354" cy="1938992"/>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Reading </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Weeks)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page 22</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5"/>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8511449">
            <a:off x="2562225" y="3022600"/>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Assessments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Quizzes)</a:t>
            </a:r>
          </a:p>
        </p:txBody>
      </p:sp>
      <p:sp>
        <p:nvSpPr>
          <p:cNvPr id="13" name="Down Arrow 12"/>
          <p:cNvSpPr>
            <a:spLocks noChangeArrowheads="1"/>
          </p:cNvSpPr>
          <p:nvPr/>
        </p:nvSpPr>
        <p:spPr bwMode="auto">
          <a:xfrm rot="-8570995">
            <a:off x="5622925" y="3025775"/>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460432" y="87015"/>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22</a:t>
            </a:r>
            <a:endParaRPr lang="en-US" sz="1800" kern="0" dirty="0">
              <a:solidFill>
                <a:srgbClr val="FFFFFF"/>
              </a:solidFill>
            </a:endParaRPr>
          </a:p>
        </p:txBody>
      </p:sp>
    </p:spTree>
    <p:extLst>
      <p:ext uri="{BB962C8B-B14F-4D97-AF65-F5344CB8AC3E}">
        <p14:creationId xmlns:p14="http://schemas.microsoft.com/office/powerpoint/2010/main" val="2660073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A05EE-0038-C64C-9FA9-5F2E31192B11}"/>
              </a:ext>
            </a:extLst>
          </p:cNvPr>
          <p:cNvPicPr>
            <a:picLocks noChangeAspect="1"/>
          </p:cNvPicPr>
          <p:nvPr/>
        </p:nvPicPr>
        <p:blipFill>
          <a:blip r:embed="rId3"/>
          <a:stretch>
            <a:fillRect/>
          </a:stretch>
        </p:blipFill>
        <p:spPr>
          <a:xfrm>
            <a:off x="4506163" y="0"/>
            <a:ext cx="4703924" cy="7101408"/>
          </a:xfrm>
          <a:prstGeom prst="rect">
            <a:avLst/>
          </a:prstGeom>
        </p:spPr>
      </p:pic>
      <p:pic>
        <p:nvPicPr>
          <p:cNvPr id="3" name="Picture 2">
            <a:extLst>
              <a:ext uri="{FF2B5EF4-FFF2-40B4-BE49-F238E27FC236}">
                <a16:creationId xmlns:a16="http://schemas.microsoft.com/office/drawing/2014/main" id="{F7706BCB-2BDC-AB0B-5979-7CC06BEA749E}"/>
              </a:ext>
            </a:extLst>
          </p:cNvPr>
          <p:cNvPicPr>
            <a:picLocks noChangeAspect="1"/>
          </p:cNvPicPr>
          <p:nvPr/>
        </p:nvPicPr>
        <p:blipFill>
          <a:blip r:embed="rId4"/>
          <a:stretch>
            <a:fillRect/>
          </a:stretch>
        </p:blipFill>
        <p:spPr>
          <a:xfrm>
            <a:off x="-36512" y="0"/>
            <a:ext cx="4647902" cy="6858000"/>
          </a:xfrm>
          <a:prstGeom prst="rect">
            <a:avLst/>
          </a:prstGeom>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en-US" b="1" dirty="0">
                <a:latin typeface="Arial" charset="0"/>
                <a:ea typeface="ＭＳ Ｐゴシック" charset="0"/>
                <a:cs typeface="ＭＳ Ｐゴシック" charset="0"/>
              </a:rPr>
              <a:t>Our Texts</a:t>
            </a:r>
          </a:p>
        </p:txBody>
      </p:sp>
    </p:spTree>
    <p:extLst>
      <p:ext uri="{BB962C8B-B14F-4D97-AF65-F5344CB8AC3E}">
        <p14:creationId xmlns:p14="http://schemas.microsoft.com/office/powerpoint/2010/main" val="17037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5486400" y="457200"/>
            <a:ext cx="3200400" cy="1219200"/>
          </a:xfrm>
        </p:spPr>
        <p:txBody>
          <a:bodyPr/>
          <a:lstStyle/>
          <a:p>
            <a:pPr eaLnBrk="1" hangingPunct="1"/>
            <a:r>
              <a:rPr lang="en-US" dirty="0">
                <a:latin typeface="Arial" charset="0"/>
                <a:ea typeface="ＭＳ Ｐゴシック" charset="0"/>
                <a:cs typeface="ＭＳ Ｐゴシック" charset="0"/>
              </a:rPr>
              <a:t>Main Text for Day Students</a:t>
            </a:r>
          </a:p>
        </p:txBody>
      </p:sp>
      <p:sp>
        <p:nvSpPr>
          <p:cNvPr id="103427" name="Rectangle 1027"/>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Survey</a:t>
            </a:r>
          </a:p>
        </p:txBody>
      </p:sp>
      <p:pic>
        <p:nvPicPr>
          <p:cNvPr id="103428" name="Picture 1029" descr="ET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97907">
            <a:off x="457200" y="203200"/>
            <a:ext cx="4724400" cy="665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6061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aphicFrame>
        <p:nvGraphicFramePr>
          <p:cNvPr id="45234" name="Group 178"/>
          <p:cNvGraphicFramePr>
            <a:graphicFrameLocks noGrp="1"/>
          </p:cNvGraphicFramePr>
          <p:nvPr>
            <p:extLst>
              <p:ext uri="{D42A27DB-BD31-4B8C-83A1-F6EECF244321}">
                <p14:modId xmlns:p14="http://schemas.microsoft.com/office/powerpoint/2010/main" val="864631009"/>
              </p:ext>
            </p:extLst>
          </p:nvPr>
        </p:nvGraphicFramePr>
        <p:xfrm>
          <a:off x="228600" y="685800"/>
          <a:ext cx="8610600" cy="5610543"/>
        </p:xfrm>
        <a:graphic>
          <a:graphicData uri="http://schemas.openxmlformats.org/drawingml/2006/table">
            <a:tbl>
              <a:tblPr/>
              <a:tblGrid>
                <a:gridCol w="2725738">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2">
                  <a:extLst>
                    <a:ext uri="{9D8B030D-6E8A-4147-A177-3AD203B41FA5}">
                      <a16:colId xmlns:a16="http://schemas.microsoft.com/office/drawing/2014/main" val="20002"/>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BCM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MPrep • GDIS • GDCS • MA • MCM • GDC • MAC</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33%</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Project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Midterm Exam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33%</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Final Exam</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a:ln>
                            <a:noFill/>
                          </a:ln>
                          <a:solidFill>
                            <a:schemeClr val="tx1"/>
                          </a:solidFill>
                          <a:effectLst/>
                          <a:latin typeface="Arial"/>
                          <a:ea typeface="SimSun" charset="0"/>
                          <a:cs typeface="Arial"/>
                        </a:rPr>
                        <a:t>33%</a:t>
                      </a:r>
                      <a:endParaRPr kumimoji="0" lang="en-US" altLang="zh-CN" sz="4400" b="1" i="0" u="sng"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25%</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Total</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90+%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701" name="Rectangle 2"/>
          <p:cNvSpPr>
            <a:spLocks noGrp="1" noChangeArrowheads="1"/>
          </p:cNvSpPr>
          <p:nvPr>
            <p:ph type="title"/>
          </p:nvPr>
        </p:nvSpPr>
        <p:spPr>
          <a:xfrm>
            <a:off x="228600" y="381000"/>
            <a:ext cx="2438400" cy="1219200"/>
          </a:xfrm>
          <a:noFill/>
        </p:spPr>
        <p:txBody>
          <a:bodyPr/>
          <a:lstStyle/>
          <a:p>
            <a:pPr eaLnBrk="1" hangingPunct="1"/>
            <a:r>
              <a:rPr lang="en-US">
                <a:latin typeface="Arial" charset="0"/>
                <a:ea typeface="ＭＳ Ｐゴシック" charset="0"/>
                <a:cs typeface="ＭＳ Ｐゴシック" charset="0"/>
              </a:rPr>
              <a:t>Grading</a:t>
            </a:r>
          </a:p>
        </p:txBody>
      </p:sp>
      <p:sp>
        <p:nvSpPr>
          <p:cNvPr id="5" name="Text Box 5"/>
          <p:cNvSpPr txBox="1">
            <a:spLocks noChangeArrowheads="1"/>
          </p:cNvSpPr>
          <p:nvPr/>
        </p:nvSpPr>
        <p:spPr bwMode="auto">
          <a:xfrm>
            <a:off x="8534400" y="0"/>
            <a:ext cx="609600" cy="461665"/>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Tree>
    <p:extLst>
      <p:ext uri="{BB962C8B-B14F-4D97-AF65-F5344CB8AC3E}">
        <p14:creationId xmlns:p14="http://schemas.microsoft.com/office/powerpoint/2010/main" val="1381153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4 grades</a:t>
            </a:r>
          </a:p>
        </p:txBody>
      </p:sp>
      <p:sp>
        <p:nvSpPr>
          <p:cNvPr id="8" name="Rectangle 7"/>
          <p:cNvSpPr/>
          <p:nvPr/>
        </p:nvSpPr>
        <p:spPr>
          <a:xfrm>
            <a:off x="251520" y="1196752"/>
            <a:ext cx="3597354"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IBS Study</a:t>
            </a:r>
          </a:p>
          <a:p>
            <a:pPr algn="ctr">
              <a:defRPr/>
            </a:pPr>
            <a:r>
              <a:rPr lang="en-US" sz="4000" b="1" dirty="0">
                <a:solidFill>
                  <a:srgbClr val="FFFFFF"/>
                </a:solidFill>
                <a:effectLst>
                  <a:glow rad="330200">
                    <a:srgbClr val="000000">
                      <a:alpha val="75000"/>
                    </a:srgbClr>
                  </a:glow>
                </a:effectLst>
                <a:latin typeface="Arial"/>
                <a:cs typeface="Arial"/>
              </a:rPr>
              <a:t>(date p. 7)</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Midterm</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Final</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9" name="Rectangle 2">
            <a:extLst>
              <a:ext uri="{FF2B5EF4-FFF2-40B4-BE49-F238E27FC236}">
                <a16:creationId xmlns:a16="http://schemas.microsoft.com/office/drawing/2014/main" id="{BD67F8DC-2AD6-EEB0-7088-FA9FD40F077A}"/>
              </a:ext>
            </a:extLst>
          </p:cNvPr>
          <p:cNvSpPr>
            <a:spLocks noChangeArrowheads="1"/>
          </p:cNvSpPr>
          <p:nvPr/>
        </p:nvSpPr>
        <p:spPr bwMode="auto">
          <a:xfrm>
            <a:off x="179512" y="2996952"/>
            <a:ext cx="8720410" cy="1015663"/>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Introduction</a:t>
            </a:r>
          </a:p>
          <a:p>
            <a:pPr marL="457200" indent="-4572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Attention (focuses listener's need on the theme)</a:t>
            </a:r>
          </a:p>
          <a:p>
            <a:pPr marL="457200" indent="-4572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Procedure for addressing the text/topic introduced</a:t>
            </a:r>
          </a:p>
        </p:txBody>
      </p:sp>
      <p:sp>
        <p:nvSpPr>
          <p:cNvPr id="11" name="Rectangle 3">
            <a:extLst>
              <a:ext uri="{FF2B5EF4-FFF2-40B4-BE49-F238E27FC236}">
                <a16:creationId xmlns:a16="http://schemas.microsoft.com/office/drawing/2014/main" id="{896FCC17-9944-1F98-04EE-C71E33145BF4}"/>
              </a:ext>
            </a:extLst>
          </p:cNvPr>
          <p:cNvSpPr>
            <a:spLocks noChangeArrowheads="1"/>
          </p:cNvSpPr>
          <p:nvPr/>
        </p:nvSpPr>
        <p:spPr bwMode="auto">
          <a:xfrm>
            <a:off x="179512" y="4089847"/>
            <a:ext cx="8712968" cy="1938992"/>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Body</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Overall content (charts, other good info.)</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Individual work (not excessive quotations)</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Key passages/issues addressed well</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Problem Texts (fair to views, own view supported) 	</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Interpretation of passages accurate (exegesis) </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13" name="Rectangle 12">
            <a:extLst>
              <a:ext uri="{FF2B5EF4-FFF2-40B4-BE49-F238E27FC236}">
                <a16:creationId xmlns:a16="http://schemas.microsoft.com/office/drawing/2014/main" id="{63D59D33-A05F-7749-A037-3E0926C96620}"/>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14" name="Rectangle 2">
            <a:extLst>
              <a:ext uri="{FF2B5EF4-FFF2-40B4-BE49-F238E27FC236}">
                <a16:creationId xmlns:a16="http://schemas.microsoft.com/office/drawing/2014/main" id="{A875E9FD-7D2C-483F-4368-A908513C0C48}"/>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Tree>
    <p:extLst>
      <p:ext uri="{BB962C8B-B14F-4D97-AF65-F5344CB8AC3E}">
        <p14:creationId xmlns:p14="http://schemas.microsoft.com/office/powerpoint/2010/main" val="4159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Women on Wednesday</a:t>
            </a:r>
          </a:p>
        </p:txBody>
      </p:sp>
    </p:spTree>
    <p:extLst>
      <p:ext uri="{BB962C8B-B14F-4D97-AF65-F5344CB8AC3E}">
        <p14:creationId xmlns:p14="http://schemas.microsoft.com/office/powerpoint/2010/main" val="349202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8" name="Rectangle 2">
            <a:extLst>
              <a:ext uri="{FF2B5EF4-FFF2-40B4-BE49-F238E27FC236}">
                <a16:creationId xmlns:a16="http://schemas.microsoft.com/office/drawing/2014/main" id="{3C652EF1-DABC-2C94-8B62-79D7099F05D4}"/>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3" name="Rectangle 1">
            <a:extLst>
              <a:ext uri="{FF2B5EF4-FFF2-40B4-BE49-F238E27FC236}">
                <a16:creationId xmlns:a16="http://schemas.microsoft.com/office/drawing/2014/main" id="{C08FDE17-4C67-8C08-8A03-F4AC423EDC88}"/>
              </a:ext>
            </a:extLst>
          </p:cNvPr>
          <p:cNvSpPr>
            <a:spLocks noChangeArrowheads="1"/>
          </p:cNvSpPr>
          <p:nvPr/>
        </p:nvSpPr>
        <p:spPr bwMode="auto">
          <a:xfrm>
            <a:off x="107505" y="2852530"/>
            <a:ext cx="8784976" cy="1323439"/>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Conclusion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Solution given to issue raised in introduction	</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Main points reviewed and/or restated</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Application (exhorts life change in specific areas) </a:t>
            </a:r>
          </a:p>
        </p:txBody>
      </p:sp>
      <p:sp>
        <p:nvSpPr>
          <p:cNvPr id="7" name="Rectangle 2">
            <a:extLst>
              <a:ext uri="{FF2B5EF4-FFF2-40B4-BE49-F238E27FC236}">
                <a16:creationId xmlns:a16="http://schemas.microsoft.com/office/drawing/2014/main" id="{CC2BBBB5-1CA1-00FB-5BB5-5F2E1D1E25C8}"/>
              </a:ext>
            </a:extLst>
          </p:cNvPr>
          <p:cNvSpPr>
            <a:spLocks noChangeArrowheads="1"/>
          </p:cNvSpPr>
          <p:nvPr/>
        </p:nvSpPr>
        <p:spPr bwMode="auto">
          <a:xfrm>
            <a:off x="107505" y="4509120"/>
            <a:ext cx="8784976" cy="1938992"/>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Miscellaneous</a:t>
            </a:r>
          </a:p>
          <a:p>
            <a:r>
              <a:rPr lang="en-US" altLang="en-US" sz="2000" b="1" dirty="0">
                <a:solidFill>
                  <a:srgbClr val="FFFFFF"/>
                </a:solidFill>
                <a:effectLst>
                  <a:glow rad="330200">
                    <a:srgbClr val="000000">
                      <a:alpha val="75000"/>
                    </a:srgbClr>
                  </a:glow>
                </a:effectLst>
                <a:latin typeface="Arial"/>
                <a:cs typeface="Arial"/>
              </a:rPr>
              <a:t>(Applies to the whole presentation)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Depth leaves no key questions unanswered</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Interesting in voice, illustrations, presence</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Theological content shows insight</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Handouts attractive with sources for further study </a:t>
            </a:r>
          </a:p>
        </p:txBody>
      </p:sp>
    </p:spTree>
    <p:extLst>
      <p:ext uri="{BB962C8B-B14F-4D97-AF65-F5344CB8AC3E}">
        <p14:creationId xmlns:p14="http://schemas.microsoft.com/office/powerpoint/2010/main" val="22350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8" name="Rectangle 2">
            <a:extLst>
              <a:ext uri="{FF2B5EF4-FFF2-40B4-BE49-F238E27FC236}">
                <a16:creationId xmlns:a16="http://schemas.microsoft.com/office/drawing/2014/main" id="{3C652EF1-DABC-2C94-8B62-79D7099F05D4}"/>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10" name="Rectangle 3">
            <a:extLst>
              <a:ext uri="{FF2B5EF4-FFF2-40B4-BE49-F238E27FC236}">
                <a16:creationId xmlns:a16="http://schemas.microsoft.com/office/drawing/2014/main" id="{BB9DDB16-C067-6F8C-C7F6-71925BF8B42E}"/>
              </a:ext>
            </a:extLst>
          </p:cNvPr>
          <p:cNvSpPr>
            <a:spLocks noChangeArrowheads="1"/>
          </p:cNvSpPr>
          <p:nvPr/>
        </p:nvSpPr>
        <p:spPr bwMode="auto">
          <a:xfrm>
            <a:off x="264907" y="3027256"/>
            <a:ext cx="8614186" cy="2246769"/>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Form</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Format (slides attractive, clear, 20+ point font size)</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Many Good Pictures/Visuals (not too much text) </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Spelling and typographical errors, punctuation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Grammar (agreement of subject/verb and tenses)</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Length is 10 minutes w/o unnecessary info.</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Digital Readable PPT &amp; MS Word File Submitted </a:t>
            </a:r>
          </a:p>
        </p:txBody>
      </p:sp>
    </p:spTree>
    <p:extLst>
      <p:ext uri="{BB962C8B-B14F-4D97-AF65-F5344CB8AC3E}">
        <p14:creationId xmlns:p14="http://schemas.microsoft.com/office/powerpoint/2010/main" val="4097465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4 grades</a:t>
            </a:r>
          </a:p>
        </p:txBody>
      </p:sp>
      <p:sp>
        <p:nvSpPr>
          <p:cNvPr id="8" name="Rectangle 7"/>
          <p:cNvSpPr/>
          <p:nvPr/>
        </p:nvSpPr>
        <p:spPr>
          <a:xfrm>
            <a:off x="251520" y="1196752"/>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Readings</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Paper</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Exams</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Internet Advantages</a:t>
            </a:r>
          </a:p>
        </p:txBody>
      </p:sp>
      <p:sp>
        <p:nvSpPr>
          <p:cNvPr id="141316"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2</a:t>
            </a: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Interest</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Better Learning</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Equipping Others</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Saves Time</a:t>
            </a:r>
          </a:p>
        </p:txBody>
      </p:sp>
    </p:spTree>
    <p:extLst>
      <p:ext uri="{BB962C8B-B14F-4D97-AF65-F5344CB8AC3E}">
        <p14:creationId xmlns:p14="http://schemas.microsoft.com/office/powerpoint/2010/main" val="612918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3635375" y="44450"/>
            <a:ext cx="5545138"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Internet Biblical Seminary</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(Reading)</a:t>
              </a:r>
            </a:p>
          </p:txBody>
        </p:sp>
      </p:gr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(Exams)</a:t>
              </a:r>
            </a:p>
          </p:txBody>
        </p:sp>
      </p:grpSp>
      <p:grpSp>
        <p:nvGrpSpPr>
          <p:cNvPr id="7" name="Group 6"/>
          <p:cNvGrpSpPr/>
          <p:nvPr/>
        </p:nvGrpSpPr>
        <p:grpSpPr>
          <a:xfrm>
            <a:off x="-252536" y="3734643"/>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(Downloads)</a:t>
              </a:r>
            </a:p>
          </p:txBody>
        </p:sp>
      </p:grpSp>
      <p:grpSp>
        <p:nvGrpSpPr>
          <p:cNvPr id="11" name="Group 10">
            <a:extLst>
              <a:ext uri="{FF2B5EF4-FFF2-40B4-BE49-F238E27FC236}">
                <a16:creationId xmlns:a16="http://schemas.microsoft.com/office/drawing/2014/main" id="{80D2A2B4-FF23-174D-A1FB-DDBED0AA8229}"/>
              </a:ext>
            </a:extLst>
          </p:cNvPr>
          <p:cNvGrpSpPr/>
          <p:nvPr/>
        </p:nvGrpSpPr>
        <p:grpSpPr>
          <a:xfrm>
            <a:off x="-48867" y="46363"/>
            <a:ext cx="4626974" cy="3145100"/>
            <a:chOff x="-48867" y="46363"/>
            <a:chExt cx="4626974" cy="3145100"/>
          </a:xfrm>
        </p:grpSpPr>
        <p:pic>
          <p:nvPicPr>
            <p:cNvPr id="8" name="Picture 7">
              <a:extLst>
                <a:ext uri="{FF2B5EF4-FFF2-40B4-BE49-F238E27FC236}">
                  <a16:creationId xmlns:a16="http://schemas.microsoft.com/office/drawing/2014/main" id="{5CF9F5E8-8527-8C44-B388-7ED685A459D9}"/>
                </a:ext>
              </a:extLst>
            </p:cNvPr>
            <p:cNvPicPr>
              <a:picLocks noChangeAspect="1"/>
            </p:cNvPicPr>
            <p:nvPr/>
          </p:nvPicPr>
          <p:blipFill>
            <a:blip r:embed="rId6"/>
            <a:stretch>
              <a:fillRect/>
            </a:stretch>
          </p:blipFill>
          <p:spPr>
            <a:xfrm>
              <a:off x="-48867" y="644403"/>
              <a:ext cx="4626974" cy="2547060"/>
            </a:xfrm>
            <a:prstGeom prst="rect">
              <a:avLst/>
            </a:prstGeom>
          </p:spPr>
        </p:pic>
        <p:sp>
          <p:nvSpPr>
            <p:cNvPr id="16" name="Subtitle 2">
              <a:extLst>
                <a:ext uri="{FF2B5EF4-FFF2-40B4-BE49-F238E27FC236}">
                  <a16:creationId xmlns:a16="http://schemas.microsoft.com/office/drawing/2014/main" id="{3B8B3317-A748-D645-A278-A130B3F4474F}"/>
                </a:ext>
              </a:extLst>
            </p:cNvPr>
            <p:cNvSpPr txBox="1">
              <a:spLocks/>
            </p:cNvSpPr>
            <p:nvPr/>
          </p:nvSpPr>
          <p:spPr bwMode="auto">
            <a:xfrm>
              <a:off x="35019" y="46363"/>
              <a:ext cx="3482821"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Google Drive</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(Sign Ups)</a:t>
              </a:r>
            </a:p>
          </p:txBody>
        </p:sp>
      </p:grpSp>
      <p:sp>
        <p:nvSpPr>
          <p:cNvPr id="2" name="Title 1"/>
          <p:cNvSpPr>
            <a:spLocks noGrp="1"/>
          </p:cNvSpPr>
          <p:nvPr>
            <p:ph type="ctrTitle" sz="quarter"/>
          </p:nvPr>
        </p:nvSpPr>
        <p:spPr>
          <a:xfrm>
            <a:off x="323528" y="2964434"/>
            <a:ext cx="7790135" cy="1215553"/>
          </a:xfrm>
          <a:solidFill>
            <a:srgbClr val="002060"/>
          </a:solidFill>
        </p:spPr>
        <p:txBody>
          <a:bodyPr/>
          <a:lstStyle/>
          <a:p>
            <a:pPr>
              <a:defRPr/>
            </a:pPr>
            <a:r>
              <a:rPr lang="en-US" sz="6000" dirty="0">
                <a:latin typeface="Arial" charset="0"/>
                <a:ea typeface="ＭＳ Ｐゴシック" charset="0"/>
              </a:rPr>
              <a:t>Our Four Websites</a:t>
            </a:r>
          </a:p>
        </p:txBody>
      </p:sp>
    </p:spTree>
    <p:extLst>
      <p:ext uri="{BB962C8B-B14F-4D97-AF65-F5344CB8AC3E}">
        <p14:creationId xmlns:p14="http://schemas.microsoft.com/office/powerpoint/2010/main" val="31576072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dirty="0">
                <a:solidFill>
                  <a:schemeClr val="bg1"/>
                </a:solidFill>
                <a:latin typeface="Arial" charset="0"/>
                <a:ea typeface="ＭＳ Ｐゴシック" charset="0"/>
                <a:cs typeface="Arial" charset="0"/>
              </a:rPr>
              <a:t>All Exams are Closed Book!</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1</a:t>
            </a:r>
          </a:p>
        </p:txBody>
      </p:sp>
      <p:sp>
        <p:nvSpPr>
          <p:cNvPr id="123909" name="Rectangle 5"/>
          <p:cNvSpPr>
            <a:spLocks noChangeArrowheads="1"/>
          </p:cNvSpPr>
          <p:nvPr/>
        </p:nvSpPr>
        <p:spPr bwMode="auto">
          <a:xfrm>
            <a:off x="3923928" y="4191000"/>
            <a:ext cx="5220072"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a:t>
            </a:r>
            <a:r>
              <a:rPr lang="en-US" sz="2000" b="1" dirty="0" err="1">
                <a:solidFill>
                  <a:srgbClr val="FFFFFF"/>
                </a:solidFill>
                <a:effectLst>
                  <a:outerShdw blurRad="38100" dist="38100" dir="2700000" algn="tl">
                    <a:srgbClr val="000000"/>
                  </a:outerShdw>
                </a:effectLst>
              </a:rPr>
              <a:t>moodle</a:t>
            </a:r>
            <a:r>
              <a:rPr lang="en-US" sz="2000" b="1" dirty="0">
                <a:solidFill>
                  <a:srgbClr val="FFFFFF"/>
                </a:solidFill>
                <a:effectLst>
                  <a:outerShdw blurRad="38100" dist="38100" dir="2700000" algn="tl">
                    <a:srgbClr val="000000"/>
                  </a:outerShdw>
                </a:effectLst>
              </a:rPr>
              <a:t>/login/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OT Survey course (or CCTE OT Survey course for CCTE)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exam or post a message</a:t>
            </a:r>
          </a:p>
        </p:txBody>
      </p:sp>
    </p:spTree>
    <p:extLst>
      <p:ext uri="{BB962C8B-B14F-4D97-AF65-F5344CB8AC3E}">
        <p14:creationId xmlns:p14="http://schemas.microsoft.com/office/powerpoint/2010/main" val="1666959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5 at 5.44.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754392"/>
          </a:xfrm>
          <a:prstGeom prst="rect">
            <a:avLst/>
          </a:prstGeom>
        </p:spPr>
      </p:pic>
      <p:sp>
        <p:nvSpPr>
          <p:cNvPr id="123906" name="Rectangle 2"/>
          <p:cNvSpPr>
            <a:spLocks noGrp="1" noChangeArrowheads="1"/>
          </p:cNvSpPr>
          <p:nvPr>
            <p:ph type="title"/>
          </p:nvPr>
        </p:nvSpPr>
        <p:spPr>
          <a:xfrm>
            <a:off x="-6176" y="3284984"/>
            <a:ext cx="2994000" cy="2808312"/>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How to Get on IBS…</a:t>
            </a:r>
          </a:p>
        </p:txBody>
      </p:sp>
      <p:sp>
        <p:nvSpPr>
          <p:cNvPr id="123908"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2</a:t>
            </a:r>
          </a:p>
        </p:txBody>
      </p:sp>
      <p:sp>
        <p:nvSpPr>
          <p:cNvPr id="123909" name="Rectangle 5"/>
          <p:cNvSpPr>
            <a:spLocks noChangeArrowheads="1"/>
          </p:cNvSpPr>
          <p:nvPr/>
        </p:nvSpPr>
        <p:spPr bwMode="auto">
          <a:xfrm>
            <a:off x="3851920" y="4191000"/>
            <a:ext cx="529208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Go to </a:t>
            </a:r>
            <a:r>
              <a:rPr lang="en-US" sz="2000" b="1" dirty="0" err="1">
                <a:solidFill>
                  <a:srgbClr val="FFFFFF"/>
                </a:solidFill>
                <a:effectLst>
                  <a:outerShdw blurRad="38100" dist="38100" dir="2700000" algn="tl">
                    <a:srgbClr val="000000"/>
                  </a:outerShdw>
                </a:effectLst>
              </a:rPr>
              <a:t>internetseminary.org</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123456 for initial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SBC option</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Students &gt; Learn &gt; Enter My Classes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Select Advanced Studies in the OT 1 </a:t>
            </a:r>
          </a:p>
        </p:txBody>
      </p:sp>
    </p:spTree>
    <p:extLst>
      <p:ext uri="{BB962C8B-B14F-4D97-AF65-F5344CB8AC3E}">
        <p14:creationId xmlns:p14="http://schemas.microsoft.com/office/powerpoint/2010/main" val="24932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rPr>
              <a:t>Our Education System</a:t>
            </a:r>
          </a:p>
        </p:txBody>
      </p:sp>
      <p:pic>
        <p:nvPicPr>
          <p:cNvPr id="6" name="Picture 5" descr="Our Education Syst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656" y="-1"/>
            <a:ext cx="6336704" cy="6811957"/>
          </a:xfrm>
          <a:prstGeom prst="rect">
            <a:avLst/>
          </a:prstGeom>
        </p:spPr>
      </p:pic>
    </p:spTree>
    <p:extLst>
      <p:ext uri="{BB962C8B-B14F-4D97-AF65-F5344CB8AC3E}">
        <p14:creationId xmlns:p14="http://schemas.microsoft.com/office/powerpoint/2010/main" val="1799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rPr>
              <a:t>A Proposition</a:t>
            </a:r>
          </a:p>
        </p:txBody>
      </p:sp>
      <p:sp>
        <p:nvSpPr>
          <p:cNvPr id="3" name="Title 1"/>
          <p:cNvSpPr txBox="1">
            <a:spLocks/>
          </p:cNvSpPr>
          <p:nvPr/>
        </p:nvSpPr>
        <p:spPr bwMode="auto">
          <a:xfrm>
            <a:off x="539552" y="2564904"/>
            <a:ext cx="7772400" cy="1863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You know best how you learn—not me.</a:t>
            </a:r>
          </a:p>
        </p:txBody>
      </p:sp>
    </p:spTree>
    <p:extLst>
      <p:ext uri="{BB962C8B-B14F-4D97-AF65-F5344CB8AC3E}">
        <p14:creationId xmlns:p14="http://schemas.microsoft.com/office/powerpoint/2010/main" val="4671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781862"/>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xagon 7"/>
          <p:cNvSpPr/>
          <p:nvPr/>
        </p:nvSpPr>
        <p:spPr bwMode="auto">
          <a:xfrm rot="9102459">
            <a:off x="4185668" y="-436699"/>
            <a:ext cx="5406427" cy="5505590"/>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7" name="Hexagon 6"/>
          <p:cNvSpPr/>
          <p:nvPr/>
        </p:nvSpPr>
        <p:spPr bwMode="auto">
          <a:xfrm rot="1560068">
            <a:off x="-946655" y="-445892"/>
            <a:ext cx="5671391" cy="5799421"/>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2" name="Title 1"/>
          <p:cNvSpPr>
            <a:spLocks noGrp="1"/>
          </p:cNvSpPr>
          <p:nvPr>
            <p:ph type="title"/>
          </p:nvPr>
        </p:nvSpPr>
        <p:spPr>
          <a:xfrm>
            <a:off x="144016" y="-27384"/>
            <a:ext cx="9180512" cy="648072"/>
          </a:xfrm>
          <a:noFill/>
        </p:spPr>
        <p:txBody>
          <a:bodyPr/>
          <a:lstStyle/>
          <a:p>
            <a:r>
              <a:rPr lang="en-US" sz="4000" b="1" dirty="0">
                <a:solidFill>
                  <a:srgbClr val="FFFFFF"/>
                </a:solidFill>
              </a:rPr>
              <a:t>3 Sons, 3 Learning Styles</a:t>
            </a:r>
          </a:p>
        </p:txBody>
      </p:sp>
      <p:sp>
        <p:nvSpPr>
          <p:cNvPr id="9" name="Hexagon 8"/>
          <p:cNvSpPr/>
          <p:nvPr/>
        </p:nvSpPr>
        <p:spPr bwMode="auto">
          <a:xfrm rot="8935618">
            <a:off x="1408987" y="3955879"/>
            <a:ext cx="6438891" cy="6116934"/>
          </a:xfrm>
          <a:prstGeom prst="hexagon">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pic>
        <p:nvPicPr>
          <p:cNvPr id="16" name="Picture 2" descr="Three Son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7504" y="657790"/>
            <a:ext cx="1775697" cy="2843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Three Sons.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804248" y="1556792"/>
            <a:ext cx="1832317" cy="286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Three Sons.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907704" y="4035448"/>
            <a:ext cx="1820652" cy="2834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1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rgbClr val="10110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34499" name="Rectangle 2"/>
          <p:cNvSpPr>
            <a:spLocks noGrp="1" noChangeArrowheads="1"/>
          </p:cNvSpPr>
          <p:nvPr>
            <p:ph type="title"/>
          </p:nvPr>
        </p:nvSpPr>
        <p:spPr>
          <a:xfrm>
            <a:off x="0" y="0"/>
            <a:ext cx="9144000" cy="762000"/>
          </a:xfrm>
          <a:noFill/>
        </p:spPr>
        <p:txBody>
          <a:bodyPr/>
          <a:lstStyle/>
          <a:p>
            <a:pPr algn="ctr" eaLnBrk="1" hangingPunct="1"/>
            <a:r>
              <a:rPr lang="en-US" sz="3600" b="1" dirty="0">
                <a:solidFill>
                  <a:schemeClr val="bg1"/>
                </a:solidFill>
                <a:latin typeface="Arial" charset="0"/>
                <a:ea typeface="ＭＳ Ｐゴシック" charset="0"/>
                <a:cs typeface="ＭＳ Ｐゴシック" charset="0"/>
              </a:rPr>
              <a:t>OTS Project Sign Up List</a:t>
            </a:r>
          </a:p>
        </p:txBody>
      </p:sp>
      <p:pic>
        <p:nvPicPr>
          <p:cNvPr id="4" name="Picture 3" descr="2017 Th OTS Project Sign Up L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77"/>
            <a:ext cx="9144000" cy="54244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rPr>
              <a:t>Another  Proposition</a:t>
            </a:r>
          </a:p>
        </p:txBody>
      </p:sp>
      <p:sp>
        <p:nvSpPr>
          <p:cNvPr id="3" name="Title 1"/>
          <p:cNvSpPr txBox="1">
            <a:spLocks/>
          </p:cNvSpPr>
          <p:nvPr/>
        </p:nvSpPr>
        <p:spPr bwMode="auto">
          <a:xfrm>
            <a:off x="539552" y="2564904"/>
            <a:ext cx="7772400" cy="1863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Teachers teach </a:t>
            </a:r>
            <a:br>
              <a:rPr lang="en-US" sz="5400" b="1" dirty="0">
                <a:solidFill>
                  <a:srgbClr val="FFFFFF"/>
                </a:solidFill>
              </a:rPr>
            </a:br>
            <a:r>
              <a:rPr lang="en-US" sz="5400" b="1" dirty="0">
                <a:solidFill>
                  <a:srgbClr val="FFFFFF"/>
                </a:solidFill>
              </a:rPr>
              <a:t>how they learn</a:t>
            </a:r>
          </a:p>
        </p:txBody>
      </p:sp>
    </p:spTree>
    <p:extLst>
      <p:ext uri="{BB962C8B-B14F-4D97-AF65-F5344CB8AC3E}">
        <p14:creationId xmlns:p14="http://schemas.microsoft.com/office/powerpoint/2010/main" val="18227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0562824"/>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en-US" b="1" dirty="0">
                <a:solidFill>
                  <a:srgbClr val="FFFFFF"/>
                </a:solidFill>
              </a:rPr>
              <a:t>How Do You </a:t>
            </a:r>
            <a:r>
              <a:rPr lang="en-US" b="1" dirty="0">
                <a:solidFill>
                  <a:srgbClr val="FFFF00"/>
                </a:solidFill>
              </a:rPr>
              <a:t>Learn</a:t>
            </a:r>
            <a:r>
              <a:rPr lang="en-US" b="1" dirty="0">
                <a:solidFill>
                  <a:srgbClr val="FFFFFF"/>
                </a:solidFill>
              </a:rPr>
              <a:t>?</a:t>
            </a:r>
          </a:p>
        </p:txBody>
      </p:sp>
      <p:sp>
        <p:nvSpPr>
          <p:cNvPr id="10" name="Title 1"/>
          <p:cNvSpPr txBox="1">
            <a:spLocks/>
          </p:cNvSpPr>
          <p:nvPr/>
        </p:nvSpPr>
        <p:spPr bwMode="auto">
          <a:xfrm>
            <a:off x="107504" y="908720"/>
            <a:ext cx="4608512"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Listen &amp; Read</a:t>
            </a:r>
          </a:p>
        </p:txBody>
      </p:sp>
      <p:sp>
        <p:nvSpPr>
          <p:cNvPr id="11" name="Title 1"/>
          <p:cNvSpPr txBox="1">
            <a:spLocks/>
          </p:cNvSpPr>
          <p:nvPr/>
        </p:nvSpPr>
        <p:spPr bwMode="auto">
          <a:xfrm>
            <a:off x="5868144" y="908720"/>
            <a:ext cx="3096344"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Doing</a:t>
            </a:r>
          </a:p>
        </p:txBody>
      </p:sp>
      <p:sp>
        <p:nvSpPr>
          <p:cNvPr id="12" name="Title 1"/>
          <p:cNvSpPr txBox="1">
            <a:spLocks/>
          </p:cNvSpPr>
          <p:nvPr/>
        </p:nvSpPr>
        <p:spPr bwMode="auto">
          <a:xfrm>
            <a:off x="5364088" y="5157192"/>
            <a:ext cx="3672408"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Seeing</a:t>
            </a:r>
          </a:p>
        </p:txBody>
      </p:sp>
    </p:spTree>
    <p:extLst>
      <p:ext uri="{BB962C8B-B14F-4D97-AF65-F5344CB8AC3E}">
        <p14:creationId xmlns:p14="http://schemas.microsoft.com/office/powerpoint/2010/main" val="604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64010008"/>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en-US" b="1" dirty="0">
                <a:solidFill>
                  <a:srgbClr val="FFFFFF"/>
                </a:solidFill>
              </a:rPr>
              <a:t>How Do You </a:t>
            </a:r>
            <a:r>
              <a:rPr lang="en-US" b="1" i="1" dirty="0">
                <a:solidFill>
                  <a:srgbClr val="FFFF00"/>
                </a:solidFill>
              </a:rPr>
              <a:t>Teach</a:t>
            </a:r>
            <a:r>
              <a:rPr lang="en-US" b="1" dirty="0">
                <a:solidFill>
                  <a:srgbClr val="FFFFFF"/>
                </a:solidFill>
              </a:rPr>
              <a:t>?</a:t>
            </a:r>
          </a:p>
        </p:txBody>
      </p:sp>
      <p:sp>
        <p:nvSpPr>
          <p:cNvPr id="10" name="Title 1"/>
          <p:cNvSpPr txBox="1">
            <a:spLocks/>
          </p:cNvSpPr>
          <p:nvPr/>
        </p:nvSpPr>
        <p:spPr bwMode="auto">
          <a:xfrm>
            <a:off x="107504" y="908720"/>
            <a:ext cx="4608512"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Listen &amp; Read</a:t>
            </a:r>
          </a:p>
        </p:txBody>
      </p:sp>
      <p:sp>
        <p:nvSpPr>
          <p:cNvPr id="11" name="Title 1"/>
          <p:cNvSpPr txBox="1">
            <a:spLocks/>
          </p:cNvSpPr>
          <p:nvPr/>
        </p:nvSpPr>
        <p:spPr bwMode="auto">
          <a:xfrm>
            <a:off x="5868144" y="908720"/>
            <a:ext cx="3096344"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Doing</a:t>
            </a:r>
          </a:p>
        </p:txBody>
      </p:sp>
      <p:sp>
        <p:nvSpPr>
          <p:cNvPr id="12" name="Title 1"/>
          <p:cNvSpPr txBox="1">
            <a:spLocks/>
          </p:cNvSpPr>
          <p:nvPr/>
        </p:nvSpPr>
        <p:spPr bwMode="auto">
          <a:xfrm>
            <a:off x="5364088" y="5157192"/>
            <a:ext cx="3672408"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Seeing</a:t>
            </a:r>
          </a:p>
        </p:txBody>
      </p:sp>
      <p:sp>
        <p:nvSpPr>
          <p:cNvPr id="13" name="Title 1"/>
          <p:cNvSpPr txBox="1">
            <a:spLocks/>
          </p:cNvSpPr>
          <p:nvPr/>
        </p:nvSpPr>
        <p:spPr bwMode="auto">
          <a:xfrm>
            <a:off x="107504" y="1628800"/>
            <a:ext cx="4608512"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Lecture</a:t>
            </a:r>
          </a:p>
        </p:txBody>
      </p:sp>
      <p:sp>
        <p:nvSpPr>
          <p:cNvPr id="14" name="Title 1"/>
          <p:cNvSpPr txBox="1">
            <a:spLocks/>
          </p:cNvSpPr>
          <p:nvPr/>
        </p:nvSpPr>
        <p:spPr bwMode="auto">
          <a:xfrm>
            <a:off x="5868144" y="1628800"/>
            <a:ext cx="3096344"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Projects</a:t>
            </a:r>
          </a:p>
        </p:txBody>
      </p:sp>
      <p:sp>
        <p:nvSpPr>
          <p:cNvPr id="15" name="Title 1"/>
          <p:cNvSpPr txBox="1">
            <a:spLocks/>
          </p:cNvSpPr>
          <p:nvPr/>
        </p:nvSpPr>
        <p:spPr bwMode="auto">
          <a:xfrm>
            <a:off x="5364088" y="5877272"/>
            <a:ext cx="3672408"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PowerPoint</a:t>
            </a:r>
          </a:p>
        </p:txBody>
      </p:sp>
    </p:spTree>
    <p:extLst>
      <p:ext uri="{BB962C8B-B14F-4D97-AF65-F5344CB8AC3E}">
        <p14:creationId xmlns:p14="http://schemas.microsoft.com/office/powerpoint/2010/main" val="42167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000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effectLst>
                  <a:outerShdw blurRad="38100" dist="38100" dir="2700000" algn="tl">
                    <a:srgbClr val="000000">
                      <a:alpha val="43137"/>
                    </a:srgbClr>
                  </a:outerShdw>
                </a:effectLst>
              </a:rPr>
              <a:t>A Problem</a:t>
            </a:r>
          </a:p>
        </p:txBody>
      </p:sp>
      <p:sp>
        <p:nvSpPr>
          <p:cNvPr id="3" name="Title 1"/>
          <p:cNvSpPr txBox="1">
            <a:spLocks/>
          </p:cNvSpPr>
          <p:nvPr/>
        </p:nvSpPr>
        <p:spPr bwMode="auto">
          <a:xfrm>
            <a:off x="539552" y="1916832"/>
            <a:ext cx="7992888"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Teachers have less time to prepare but listeners demand higher quality visuals!</a:t>
            </a:r>
          </a:p>
        </p:txBody>
      </p:sp>
    </p:spTree>
    <p:extLst>
      <p:ext uri="{BB962C8B-B14F-4D97-AF65-F5344CB8AC3E}">
        <p14:creationId xmlns:p14="http://schemas.microsoft.com/office/powerpoint/2010/main" val="1594808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effectLst>
                  <a:outerShdw blurRad="38100" dist="38100" dir="2700000" algn="tl">
                    <a:srgbClr val="000000">
                      <a:alpha val="43137"/>
                    </a:srgbClr>
                  </a:outerShdw>
                </a:effectLst>
              </a:rPr>
              <a:t>A Solution</a:t>
            </a:r>
          </a:p>
        </p:txBody>
      </p:sp>
      <p:sp>
        <p:nvSpPr>
          <p:cNvPr id="3" name="Title 1"/>
          <p:cNvSpPr txBox="1">
            <a:spLocks/>
          </p:cNvSpPr>
          <p:nvPr/>
        </p:nvSpPr>
        <p:spPr bwMode="auto">
          <a:xfrm>
            <a:off x="323528" y="1916832"/>
            <a:ext cx="8568952"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Let</a:t>
            </a:r>
            <a:r>
              <a:rPr lang="uk-UA" sz="5400" b="1" dirty="0">
                <a:solidFill>
                  <a:srgbClr val="FFFFFF"/>
                </a:solidFill>
              </a:rPr>
              <a:t>'</a:t>
            </a:r>
            <a:r>
              <a:rPr lang="en-US" sz="5400" b="1" dirty="0">
                <a:solidFill>
                  <a:srgbClr val="FFFFFF"/>
                </a:solidFill>
              </a:rPr>
              <a:t>s work hard on fewer visuals then share them with other teachers</a:t>
            </a:r>
          </a:p>
        </p:txBody>
      </p:sp>
    </p:spTree>
    <p:extLst>
      <p:ext uri="{BB962C8B-B14F-4D97-AF65-F5344CB8AC3E}">
        <p14:creationId xmlns:p14="http://schemas.microsoft.com/office/powerpoint/2010/main" val="72973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272387" name="Group 4"/>
          <p:cNvGrpSpPr>
            <a:grpSpLocks/>
          </p:cNvGrpSpPr>
          <p:nvPr/>
        </p:nvGrpSpPr>
        <p:grpSpPr bwMode="auto">
          <a:xfrm>
            <a:off x="76200" y="5435600"/>
            <a:ext cx="8596313" cy="1346200"/>
            <a:chOff x="48" y="3424"/>
            <a:chExt cx="5415" cy="848"/>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endParaRPr lang="en-US" altLang="ko-KR" sz="2000" b="1" dirty="0">
                <a:solidFill>
                  <a:srgbClr val="FFFB0C"/>
                </a:solidFill>
                <a:latin typeface="Helvetica" pitchFamily="-112" charset="0"/>
                <a:ea typeface="굴림" pitchFamily="-112" charset="-127"/>
                <a:cs typeface="굴림" pitchFamily="-112" charset="-127"/>
              </a:endParaRPr>
            </a:p>
          </p:txBody>
        </p:sp>
      </p:grpSp>
      <p:sp>
        <p:nvSpPr>
          <p:cNvPr id="2723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723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723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1627" name="Text Box 11"/>
          <p:cNvSpPr txBox="1">
            <a:spLocks noChangeArrowheads="1"/>
          </p:cNvSpPr>
          <p:nvPr/>
        </p:nvSpPr>
        <p:spPr bwMode="auto">
          <a:xfrm>
            <a:off x="0" y="434340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6000" b="1" dirty="0" err="1">
                <a:solidFill>
                  <a:srgbClr val="FFFF00"/>
                </a:solidFill>
                <a:latin typeface="Kosher-Normal" pitchFamily="-112" charset="0"/>
                <a:ea typeface="+mn-ea"/>
                <a:cs typeface="+mn-cs"/>
              </a:rPr>
              <a:t>Dr</a:t>
            </a:r>
            <a:r>
              <a:rPr lang="en-US" sz="6000" b="1" dirty="0">
                <a:solidFill>
                  <a:srgbClr val="FFFF00"/>
                </a:solidFill>
                <a:latin typeface="Kosher-Normal" pitchFamily="-112" charset="0"/>
                <a:ea typeface="+mn-ea"/>
                <a:cs typeface="+mn-cs"/>
              </a:rPr>
              <a:t> John </a:t>
            </a:r>
            <a:r>
              <a:rPr lang="en-US" sz="6000" b="1" dirty="0" err="1">
                <a:solidFill>
                  <a:srgbClr val="FFFF00"/>
                </a:solidFill>
                <a:latin typeface="Kosher-Normal" pitchFamily="-112" charset="0"/>
                <a:ea typeface="+mn-ea"/>
                <a:cs typeface="+mn-cs"/>
              </a:rPr>
              <a:t>Fryman</a:t>
            </a:r>
            <a:endParaRPr lang="en-US" sz="6000" b="1" dirty="0">
              <a:solidFill>
                <a:srgbClr val="FFFF00"/>
              </a:solidFill>
              <a:latin typeface="Kosher-Normal" pitchFamily="-112" charset="0"/>
              <a:ea typeface="+mn-ea"/>
              <a:cs typeface="+mn-cs"/>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609600"/>
            <a:ext cx="3271838"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321527">
            <a:off x="-654186" y="823538"/>
            <a:ext cx="9978713" cy="3339376"/>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الكتاب المقدَّس</a:t>
            </a:r>
            <a:endParaRPr kumimoji="0" lang="en-US"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بصورةٍ أساسيَّة</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a:t>
            </a:r>
            <a:r>
              <a:rPr kumimoji="0" lang="en-US" sz="80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TBB</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a:t>
            </a:r>
            <a:endParaRPr kumimoji="0" lang="en-US" sz="9600" b="0"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p:txBody>
      </p:sp>
      <p:sp>
        <p:nvSpPr>
          <p:cNvPr id="175107" name="Text Box 22"/>
          <p:cNvSpPr txBox="1">
            <a:spLocks noChangeArrowheads="1"/>
          </p:cNvSpPr>
          <p:nvPr/>
        </p:nvSpPr>
        <p:spPr bwMode="auto">
          <a:xfrm>
            <a:off x="49509" y="5445512"/>
            <a:ext cx="85472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36512" y="5013176"/>
            <a:ext cx="9361040" cy="1844825"/>
          </a:xfrm>
          <a:prstGeom prst="rect">
            <a:avLst/>
          </a:prstGeom>
          <a:solidFill>
            <a:schemeClr val="bg2"/>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غريفيث</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انًا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6460108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2835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2835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Gulim" charset="0"/>
                <a:cs typeface="Gulim" charset="0"/>
              </a:rPr>
              <a:t>©2004 TBBMI</a:t>
            </a:r>
          </a:p>
        </p:txBody>
      </p:sp>
      <p:sp>
        <p:nvSpPr>
          <p:cNvPr id="230404"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30410"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9.6.01.</a:t>
            </a:r>
          </a:p>
        </p:txBody>
      </p:sp>
      <p:sp>
        <p:nvSpPr>
          <p:cNvPr id="230412"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245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245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32455"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rPr>
              <a:t>©2004 TBBMI</a:t>
            </a:r>
          </a:p>
        </p:txBody>
      </p:sp>
      <p:sp>
        <p:nvSpPr>
          <p:cNvPr id="234500"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rPr>
              <a:t>8.0.01.</a:t>
            </a:r>
          </a:p>
        </p:txBody>
      </p:sp>
      <p:sp>
        <p:nvSpPr>
          <p:cNvPr id="234501"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algn="ctr">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6546"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a:solidFill>
                <a:srgbClr val="FFFFFF"/>
              </a:solidFill>
              <a:ea typeface="굴림" charset="0"/>
              <a:cs typeface="굴림" charset="0"/>
            </a:endParaRPr>
          </a:p>
        </p:txBody>
      </p:sp>
      <p:sp>
        <p:nvSpPr>
          <p:cNvPr id="2365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236550"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8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8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0642"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064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064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269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269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sz="2400">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474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474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4159-B38B-ACBC-772F-71422AD0C7A0}"/>
              </a:ext>
            </a:extLst>
          </p:cNvPr>
          <p:cNvPicPr>
            <a:picLocks noChangeAspect="1"/>
          </p:cNvPicPr>
          <p:nvPr/>
        </p:nvPicPr>
        <p:blipFill>
          <a:blip r:embed="rId2"/>
          <a:srcRect l="17191" t="4270" r="26119" b="20143"/>
          <a:stretch>
            <a:fillRect/>
          </a:stretch>
        </p:blipFill>
        <p:spPr>
          <a:xfrm>
            <a:off x="1" y="0"/>
            <a:ext cx="9144000"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138438998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a typeface="MS PGothic" charset="0"/>
              <a:cs typeface="MS PGothic" charset="0"/>
            </a:endParaRPr>
          </a:p>
        </p:txBody>
      </p:sp>
      <p:sp>
        <p:nvSpPr>
          <p:cNvPr id="246787"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ea typeface="MS PGothic"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8.0.01.</a:t>
            </a:r>
          </a:p>
        </p:txBody>
      </p:sp>
      <p:sp>
        <p:nvSpPr>
          <p:cNvPr id="246789"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4883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4883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08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08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0887"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2930"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293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293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293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49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49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70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70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9075"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grpSp>
      <p:sp>
        <p:nvSpPr>
          <p:cNvPr id="259076"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59077"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
        <p:nvSpPr>
          <p:cNvPr id="259079"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61123"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61125"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82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3082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082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Arabic • English • Chinese • Hindi • Indonesian • Korean • Malay • Mongolian • Russian • Spanish</a:t>
            </a:r>
            <a:endParaRPr lang="en-US" sz="4400" b="1" dirty="0">
              <a:solidFill>
                <a:srgbClr val="FFFF00"/>
              </a:solidFill>
              <a:latin typeface="Helvetica"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5603" name="Line 3"/>
          <p:cNvSpPr>
            <a:spLocks noChangeShapeType="1"/>
          </p:cNvSpPr>
          <p:nvPr/>
        </p:nvSpPr>
        <p:spPr bwMode="auto">
          <a:xfrm>
            <a:off x="898525" y="885825"/>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pic>
        <p:nvPicPr>
          <p:cNvPr id="26726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7268"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900">
              <a:solidFill>
                <a:srgbClr val="FFA27C"/>
              </a:solidFill>
            </a:endParaRPr>
          </a:p>
        </p:txBody>
      </p:sp>
      <p:sp>
        <p:nvSpPr>
          <p:cNvPr id="267269"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67270"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67271"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67272"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39</a:t>
            </a:r>
          </a:p>
        </p:txBody>
      </p:sp>
      <p:sp>
        <p:nvSpPr>
          <p:cNvPr id="267273"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67274"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267275"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267276"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267277"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 name="Title 1"/>
          <p:cNvSpPr>
            <a:spLocks noGrp="1"/>
          </p:cNvSpPr>
          <p:nvPr>
            <p:ph type="title" idx="4294967295"/>
          </p:nvPr>
        </p:nvSpPr>
        <p:spPr>
          <a:xfrm>
            <a:off x="407988" y="2255838"/>
            <a:ext cx="8361362" cy="1751012"/>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kern="1200" dirty="0">
                <a:solidFill>
                  <a:srgbClr val="E8EC39"/>
                </a:solidFill>
                <a:latin typeface="Comic Sans MS" pitchFamily="-107" charset="0"/>
                <a:ea typeface="+mn-ea"/>
                <a:cs typeface="+mn-cs"/>
              </a:rPr>
              <a:t>YOUR </a:t>
            </a:r>
            <a:br>
              <a:rPr lang="en-US" sz="5400" i="1" kern="1200" dirty="0">
                <a:solidFill>
                  <a:srgbClr val="E8EC39"/>
                </a:solidFill>
                <a:latin typeface="Comic Sans MS" pitchFamily="-107" charset="0"/>
                <a:ea typeface="+mn-ea"/>
                <a:cs typeface="+mn-cs"/>
              </a:rPr>
            </a:br>
            <a:r>
              <a:rPr lang="en-US" sz="5400" i="1" kern="1200" dirty="0">
                <a:solidFill>
                  <a:srgbClr val="E8EC39"/>
                </a:solidFill>
                <a:latin typeface="Comic Sans MS" pitchFamily="-107" charset="0"/>
                <a:ea typeface="+mn-ea"/>
                <a:cs typeface="+mn-cs"/>
              </a:rPr>
              <a:t>BIBLE FILE</a:t>
            </a:r>
          </a:p>
        </p:txBody>
      </p:sp>
    </p:spTree>
    <p:extLst>
      <p:ext uri="{BB962C8B-B14F-4D97-AF65-F5344CB8AC3E}">
        <p14:creationId xmlns:p14="http://schemas.microsoft.com/office/powerpoint/2010/main" val="5043900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Cara (38)</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915816" y="31676"/>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(31)</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343405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9314"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269315"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269316"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269317"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69318"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900">
              <a:solidFill>
                <a:srgbClr val="FFA27C"/>
              </a:solidFill>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493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482"/>
          <p:cNvGrpSpPr>
            <a:grpSpLocks/>
          </p:cNvGrpSpPr>
          <p:nvPr/>
        </p:nvGrpSpPr>
        <p:grpSpPr bwMode="auto">
          <a:xfrm>
            <a:off x="2405063" y="803275"/>
            <a:ext cx="2671762" cy="1565275"/>
            <a:chOff x="1366" y="632"/>
            <a:chExt cx="1683" cy="986"/>
          </a:xfrm>
        </p:grpSpPr>
        <p:grpSp>
          <p:nvGrpSpPr>
            <p:cNvPr id="269391" name="Group 468"/>
            <p:cNvGrpSpPr>
              <a:grpSpLocks/>
            </p:cNvGrpSpPr>
            <p:nvPr/>
          </p:nvGrpSpPr>
          <p:grpSpPr bwMode="auto">
            <a:xfrm>
              <a:off x="1366" y="669"/>
              <a:ext cx="1683" cy="949"/>
              <a:chOff x="1002" y="157"/>
              <a:chExt cx="1683" cy="949"/>
            </a:xfrm>
          </p:grpSpPr>
          <p:sp>
            <p:nvSpPr>
              <p:cNvPr id="269393"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94"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95"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96"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92"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269385" name="Group 463"/>
            <p:cNvGrpSpPr>
              <a:grpSpLocks/>
            </p:cNvGrpSpPr>
            <p:nvPr/>
          </p:nvGrpSpPr>
          <p:grpSpPr bwMode="auto">
            <a:xfrm>
              <a:off x="1542" y="909"/>
              <a:ext cx="1683" cy="949"/>
              <a:chOff x="1002" y="157"/>
              <a:chExt cx="1683" cy="949"/>
            </a:xfrm>
          </p:grpSpPr>
          <p:sp>
            <p:nvSpPr>
              <p:cNvPr id="269387"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88"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89"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90"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86"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269379" name="Group 428"/>
            <p:cNvGrpSpPr>
              <a:grpSpLocks/>
            </p:cNvGrpSpPr>
            <p:nvPr/>
          </p:nvGrpSpPr>
          <p:grpSpPr bwMode="auto">
            <a:xfrm>
              <a:off x="1754" y="1149"/>
              <a:ext cx="1683" cy="949"/>
              <a:chOff x="1002" y="157"/>
              <a:chExt cx="1683" cy="949"/>
            </a:xfrm>
          </p:grpSpPr>
          <p:sp>
            <p:nvSpPr>
              <p:cNvPr id="269381"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82"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83"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84"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80"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269373" name="Group 423"/>
            <p:cNvGrpSpPr>
              <a:grpSpLocks/>
            </p:cNvGrpSpPr>
            <p:nvPr/>
          </p:nvGrpSpPr>
          <p:grpSpPr bwMode="auto">
            <a:xfrm>
              <a:off x="1914" y="1397"/>
              <a:ext cx="1683" cy="949"/>
              <a:chOff x="1002" y="157"/>
              <a:chExt cx="1683" cy="949"/>
            </a:xfrm>
          </p:grpSpPr>
          <p:sp>
            <p:nvSpPr>
              <p:cNvPr id="269375"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76"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77"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78"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74"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269367" name="Group 433"/>
            <p:cNvGrpSpPr>
              <a:grpSpLocks/>
            </p:cNvGrpSpPr>
            <p:nvPr/>
          </p:nvGrpSpPr>
          <p:grpSpPr bwMode="auto">
            <a:xfrm>
              <a:off x="2094" y="1637"/>
              <a:ext cx="1683" cy="949"/>
              <a:chOff x="1002" y="157"/>
              <a:chExt cx="1683" cy="949"/>
            </a:xfrm>
          </p:grpSpPr>
          <p:sp>
            <p:nvSpPr>
              <p:cNvPr id="269369"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70"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71"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72"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68"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269361" name="Group 438"/>
            <p:cNvGrpSpPr>
              <a:grpSpLocks/>
            </p:cNvGrpSpPr>
            <p:nvPr/>
          </p:nvGrpSpPr>
          <p:grpSpPr bwMode="auto">
            <a:xfrm>
              <a:off x="2286" y="1877"/>
              <a:ext cx="1683" cy="949"/>
              <a:chOff x="1002" y="157"/>
              <a:chExt cx="1683" cy="949"/>
            </a:xfrm>
          </p:grpSpPr>
          <p:sp>
            <p:nvSpPr>
              <p:cNvPr id="269363"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64"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65"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66"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62"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269355" name="Group 443"/>
            <p:cNvGrpSpPr>
              <a:grpSpLocks/>
            </p:cNvGrpSpPr>
            <p:nvPr/>
          </p:nvGrpSpPr>
          <p:grpSpPr bwMode="auto">
            <a:xfrm>
              <a:off x="2454" y="2117"/>
              <a:ext cx="1683" cy="949"/>
              <a:chOff x="1002" y="157"/>
              <a:chExt cx="1683" cy="949"/>
            </a:xfrm>
          </p:grpSpPr>
          <p:sp>
            <p:nvSpPr>
              <p:cNvPr id="269357"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58"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59"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60"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56"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269349" name="Group 448"/>
            <p:cNvGrpSpPr>
              <a:grpSpLocks/>
            </p:cNvGrpSpPr>
            <p:nvPr/>
          </p:nvGrpSpPr>
          <p:grpSpPr bwMode="auto">
            <a:xfrm>
              <a:off x="2614" y="2357"/>
              <a:ext cx="1683" cy="949"/>
              <a:chOff x="1002" y="157"/>
              <a:chExt cx="1683" cy="949"/>
            </a:xfrm>
          </p:grpSpPr>
          <p:sp>
            <p:nvSpPr>
              <p:cNvPr id="269351"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52"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53"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54"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50"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269343" name="Group 453"/>
            <p:cNvGrpSpPr>
              <a:grpSpLocks/>
            </p:cNvGrpSpPr>
            <p:nvPr/>
          </p:nvGrpSpPr>
          <p:grpSpPr bwMode="auto">
            <a:xfrm>
              <a:off x="2814" y="2597"/>
              <a:ext cx="1683" cy="949"/>
              <a:chOff x="1002" y="157"/>
              <a:chExt cx="1683" cy="949"/>
            </a:xfrm>
          </p:grpSpPr>
          <p:sp>
            <p:nvSpPr>
              <p:cNvPr id="269345"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46"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47"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48"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44"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269337" name="Group 458"/>
            <p:cNvGrpSpPr>
              <a:grpSpLocks/>
            </p:cNvGrpSpPr>
            <p:nvPr/>
          </p:nvGrpSpPr>
          <p:grpSpPr bwMode="auto">
            <a:xfrm>
              <a:off x="2998" y="2837"/>
              <a:ext cx="1683" cy="949"/>
              <a:chOff x="1002" y="157"/>
              <a:chExt cx="1683" cy="949"/>
            </a:xfrm>
          </p:grpSpPr>
          <p:sp>
            <p:nvSpPr>
              <p:cNvPr id="269339"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40"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41"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42"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38"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10</a:t>
              </a:r>
            </a:p>
          </p:txBody>
        </p:sp>
      </p:grpSp>
      <p:sp>
        <p:nvSpPr>
          <p:cNvPr id="269331"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69332"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69333"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69334"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269335"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extLst>
      <p:ext uri="{BB962C8B-B14F-4D97-AF65-F5344CB8AC3E}">
        <p14:creationId xmlns:p14="http://schemas.microsoft.com/office/powerpoint/2010/main" val="1087094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1366"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271404"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97" name="Group 50"/>
            <p:cNvGrpSpPr>
              <a:grpSpLocks/>
            </p:cNvGrpSpPr>
            <p:nvPr/>
          </p:nvGrpSpPr>
          <p:grpSpPr bwMode="auto">
            <a:xfrm>
              <a:off x="453" y="2043"/>
              <a:ext cx="5145" cy="2055"/>
              <a:chOff x="340" y="380"/>
              <a:chExt cx="5145" cy="2055"/>
            </a:xfrm>
          </p:grpSpPr>
          <p:grpSp>
            <p:nvGrpSpPr>
              <p:cNvPr id="271398"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87" name="Group 85"/>
            <p:cNvGrpSpPr>
              <a:grpSpLocks/>
            </p:cNvGrpSpPr>
            <p:nvPr/>
          </p:nvGrpSpPr>
          <p:grpSpPr bwMode="auto">
            <a:xfrm>
              <a:off x="453" y="2043"/>
              <a:ext cx="5145" cy="2055"/>
              <a:chOff x="340" y="380"/>
              <a:chExt cx="5145" cy="2055"/>
            </a:xfrm>
          </p:grpSpPr>
          <p:grpSp>
            <p:nvGrpSpPr>
              <p:cNvPr id="271388"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77" name="Group 96"/>
            <p:cNvGrpSpPr>
              <a:grpSpLocks/>
            </p:cNvGrpSpPr>
            <p:nvPr/>
          </p:nvGrpSpPr>
          <p:grpSpPr bwMode="auto">
            <a:xfrm>
              <a:off x="453" y="2043"/>
              <a:ext cx="5145" cy="2055"/>
              <a:chOff x="340" y="380"/>
              <a:chExt cx="5145" cy="2055"/>
            </a:xfrm>
          </p:grpSpPr>
          <p:grpSp>
            <p:nvGrpSpPr>
              <p:cNvPr id="271378"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114FFB"/>
                    </a:solidFill>
                    <a:effectLst>
                      <a:outerShdw blurRad="38100" dist="38100" dir="2700000" algn="tl">
                        <a:srgbClr val="000000"/>
                      </a:outerShdw>
                    </a:effectLst>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FFFF00"/>
                    </a:solidFill>
                    <a:effectLst>
                      <a:outerShdw blurRad="38100" dist="38100" dir="2700000" algn="tl">
                        <a:srgbClr val="000000"/>
                      </a:outerShdw>
                    </a:effectLst>
                  </a:rPr>
                  <a:t>C</a:t>
                </a:r>
              </a:p>
            </p:txBody>
          </p:sp>
        </p:grpSp>
      </p:grpSp>
      <p:sp>
        <p:nvSpPr>
          <p:cNvPr id="271371"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271372"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sp>
        <p:nvSpPr>
          <p:cNvPr id="271373"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extLst>
      <p:ext uri="{BB962C8B-B14F-4D97-AF65-F5344CB8AC3E}">
        <p14:creationId xmlns:p14="http://schemas.microsoft.com/office/powerpoint/2010/main" val="2031752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07"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latin typeface="Times" charset="0"/>
                <a:ea typeface="ＭＳ Ｐゴシック" charset="0"/>
                <a:cs typeface="ＭＳ Ｐゴシック" charset="0"/>
              </a:rPr>
              <a:t>Opening Up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"Your Bible File"</a:t>
            </a:r>
            <a:endParaRPr lang="en-US" sz="5400" i="1" dirty="0">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3415"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3416"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73417"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3418"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73419"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73420"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Tree>
    <p:extLst>
      <p:ext uri="{BB962C8B-B14F-4D97-AF65-F5344CB8AC3E}">
        <p14:creationId xmlns:p14="http://schemas.microsoft.com/office/powerpoint/2010/main" val="3080973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dirty="0">
                <a:solidFill>
                  <a:srgbClr val="FAFD00"/>
                </a:solidFill>
                <a:effectLst>
                  <a:outerShdw blurRad="38100" dist="38100" dir="2700000" algn="tl">
                    <a:srgbClr val="000000"/>
                  </a:outerShdw>
                </a:effectLst>
                <a:latin typeface="Times" charset="0"/>
              </a:rPr>
              <a:t>Opening Up </a:t>
            </a:r>
            <a:br>
              <a:rPr lang="en-US" sz="5400" dirty="0">
                <a:solidFill>
                  <a:srgbClr val="FAFD00"/>
                </a:solidFill>
                <a:effectLst>
                  <a:outerShdw blurRad="38100" dist="38100" dir="2700000" algn="tl">
                    <a:srgbClr val="000000"/>
                  </a:outerShdw>
                </a:effectLst>
                <a:latin typeface="Times" charset="0"/>
              </a:rPr>
            </a:br>
            <a:r>
              <a:rPr lang="en-US" altLang="ja-JP" sz="5400" i="1" dirty="0">
                <a:solidFill>
                  <a:srgbClr val="FAFD00"/>
                </a:solidFill>
                <a:effectLst>
                  <a:outerShdw blurRad="38100" dist="38100" dir="2700000" algn="tl">
                    <a:srgbClr val="000000"/>
                  </a:outerShdw>
                </a:effectLst>
                <a:latin typeface="Times" charset="0"/>
              </a:rPr>
              <a:t>"Your Bible File"</a:t>
            </a:r>
            <a:endParaRPr lang="en-US" sz="5400" i="1" dirty="0">
              <a:solidFill>
                <a:srgbClr val="FAFD00"/>
              </a:solidFill>
              <a:effectLst>
                <a:outerShdw blurRad="38100" dist="38100" dir="2700000" algn="tl">
                  <a:srgbClr val="000000"/>
                </a:outerShdw>
              </a:effectLst>
              <a:latin typeface="Times" charset="0"/>
            </a:endParaRPr>
          </a:p>
        </p:txBody>
      </p:sp>
      <p:sp>
        <p:nvSpPr>
          <p:cNvPr id="275460"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J</a:t>
            </a:r>
            <a:r>
              <a:rPr lang="en-US" sz="15600" b="1">
                <a:solidFill>
                  <a:srgbClr val="00FF00"/>
                </a:solidFill>
                <a:effectLst>
                  <a:outerShdw blurRad="38100" dist="38100" dir="2700000" algn="tl">
                    <a:srgbClr val="000000"/>
                  </a:outerShdw>
                </a:effectLst>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dirty="0">
                <a:solidFill>
                  <a:srgbClr val="E8EC39"/>
                </a:solidFill>
                <a:effectLst>
                  <a:outerShdw blurRad="38100" dist="38100" dir="2700000" algn="tl">
                    <a:srgbClr val="000000"/>
                  </a:outerShdw>
                </a:effectLst>
              </a:rPr>
              <a:t>C</a:t>
            </a:r>
            <a:r>
              <a:rPr lang="en-US" sz="15600" b="1" dirty="0">
                <a:solidFill>
                  <a:srgbClr val="00FF00"/>
                </a:solidFill>
                <a:effectLst>
                  <a:outerShdw blurRad="38100" dist="38100" dir="2700000" algn="tl">
                    <a:srgbClr val="000000"/>
                  </a:outerShdw>
                </a:effectLst>
              </a:rPr>
              <a:t> </a:t>
            </a:r>
            <a:r>
              <a:rPr lang="en-US" sz="15600" b="1" dirty="0">
                <a:solidFill>
                  <a:srgbClr val="FF5008"/>
                </a:solidFill>
                <a:effectLst>
                  <a:outerShdw blurRad="38100" dist="38100" dir="2700000" algn="tl">
                    <a:srgbClr val="000000"/>
                  </a:outerShdw>
                </a:effectLst>
              </a:rPr>
              <a:t>4</a:t>
            </a:r>
            <a:r>
              <a:rPr lang="en-US" sz="15600" b="1" dirty="0">
                <a:solidFill>
                  <a:srgbClr val="00FF00"/>
                </a:solidFill>
                <a:effectLst>
                  <a:outerShdw blurRad="38100" dist="38100" dir="2700000" algn="tl">
                    <a:srgbClr val="000000"/>
                  </a:outerShdw>
                </a:effectLst>
              </a:rPr>
              <a:t> 3 </a:t>
            </a:r>
            <a:r>
              <a:rPr lang="en-US" sz="15600" b="1" dirty="0">
                <a:solidFill>
                  <a:srgbClr val="114FFB"/>
                </a:solidFill>
                <a:effectLst>
                  <a:outerShdw blurRad="38100" dist="38100" dir="2700000" algn="tl">
                    <a:srgbClr val="000000"/>
                  </a:outerShdw>
                </a:effectLst>
              </a:rPr>
              <a:t>S</a:t>
            </a:r>
            <a:r>
              <a:rPr lang="en-US" sz="15600" b="1" dirty="0">
                <a:solidFill>
                  <a:srgbClr val="00FF00"/>
                </a:solidFill>
                <a:effectLst>
                  <a:outerShdw blurRad="38100" dist="38100" dir="2700000" algn="tl">
                    <a:srgbClr val="000000"/>
                  </a:outerShdw>
                </a:effectLst>
              </a:rPr>
              <a:t> </a:t>
            </a:r>
            <a:r>
              <a:rPr lang="en-US" sz="15600" b="1" dirty="0">
                <a:solidFill>
                  <a:srgbClr val="FFFFFF"/>
                </a:solidFill>
                <a:effectLst>
                  <a:outerShdw blurRad="38100" dist="38100" dir="2700000" algn="tl">
                    <a:srgbClr val="000000"/>
                  </a:outerShdw>
                </a:effectLst>
              </a:rPr>
              <a:t>J</a:t>
            </a:r>
            <a:r>
              <a:rPr lang="en-US" sz="15600" b="1" dirty="0">
                <a:solidFill>
                  <a:srgbClr val="00FF00"/>
                </a:solidFill>
                <a:effectLst>
                  <a:outerShdw blurRad="38100" dist="38100" dir="2700000" algn="tl">
                    <a:srgbClr val="000000"/>
                  </a:outerShdw>
                </a:effectLst>
              </a:rPr>
              <a:t> </a:t>
            </a:r>
          </a:p>
        </p:txBody>
      </p:sp>
      <p:sp>
        <p:nvSpPr>
          <p:cNvPr id="275463"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5464"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5465"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5466"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44</a:t>
            </a:r>
          </a:p>
        </p:txBody>
      </p:sp>
      <p:sp>
        <p:nvSpPr>
          <p:cNvPr id="275467"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275468" name="Text Box 17"/>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charset="0"/>
                <a:ea typeface="ＭＳ Ｐゴシック" charset="0"/>
                <a:cs typeface="ＭＳ Ｐゴシック" charset="0"/>
              </a:rPr>
              <a:t>C 4 3 S J </a:t>
            </a:r>
          </a:p>
        </p:txBody>
      </p:sp>
    </p:spTree>
    <p:extLst>
      <p:ext uri="{BB962C8B-B14F-4D97-AF65-F5344CB8AC3E}">
        <p14:creationId xmlns:p14="http://schemas.microsoft.com/office/powerpoint/2010/main" val="3396422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31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59"/>
          <p:cNvGrpSpPr>
            <a:grpSpLocks/>
          </p:cNvGrpSpPr>
          <p:nvPr/>
        </p:nvGrpSpPr>
        <p:grpSpPr bwMode="auto">
          <a:xfrm>
            <a:off x="2171700" y="5046663"/>
            <a:ext cx="4338638" cy="1006475"/>
            <a:chOff x="1368" y="3179"/>
            <a:chExt cx="2733" cy="634"/>
          </a:xfrm>
        </p:grpSpPr>
        <p:sp>
          <p:nvSpPr>
            <p:cNvPr id="31760" name="Text Box 1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58"/>
          <p:cNvGrpSpPr>
            <a:grpSpLocks/>
          </p:cNvGrpSpPr>
          <p:nvPr/>
        </p:nvGrpSpPr>
        <p:grpSpPr bwMode="auto">
          <a:xfrm>
            <a:off x="2147888" y="4081463"/>
            <a:ext cx="5021262" cy="1006475"/>
            <a:chOff x="1353" y="2571"/>
            <a:chExt cx="3163" cy="634"/>
          </a:xfrm>
        </p:grpSpPr>
        <p:sp>
          <p:nvSpPr>
            <p:cNvPr id="3175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57"/>
          <p:cNvGrpSpPr>
            <a:grpSpLocks/>
          </p:cNvGrpSpPr>
          <p:nvPr/>
        </p:nvGrpSpPr>
        <p:grpSpPr bwMode="auto">
          <a:xfrm>
            <a:off x="2184400" y="3190875"/>
            <a:ext cx="5586413" cy="1006475"/>
            <a:chOff x="1376" y="2010"/>
            <a:chExt cx="3519" cy="634"/>
          </a:xfrm>
        </p:grpSpPr>
        <p:sp>
          <p:nvSpPr>
            <p:cNvPr id="31758" name="Text Box 14"/>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56"/>
          <p:cNvGrpSpPr>
            <a:grpSpLocks/>
          </p:cNvGrpSpPr>
          <p:nvPr/>
        </p:nvGrpSpPr>
        <p:grpSpPr bwMode="auto">
          <a:xfrm>
            <a:off x="2184400" y="2332038"/>
            <a:ext cx="4816475" cy="1006475"/>
            <a:chOff x="1376" y="1469"/>
            <a:chExt cx="3034" cy="634"/>
          </a:xfrm>
        </p:grpSpPr>
        <p:sp>
          <p:nvSpPr>
            <p:cNvPr id="31757" name="Text Box 13"/>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55"/>
          <p:cNvGrpSpPr>
            <a:grpSpLocks/>
          </p:cNvGrpSpPr>
          <p:nvPr/>
        </p:nvGrpSpPr>
        <p:grpSpPr bwMode="auto">
          <a:xfrm>
            <a:off x="2159000" y="1489075"/>
            <a:ext cx="5549900" cy="914400"/>
            <a:chOff x="1360" y="938"/>
            <a:chExt cx="3496" cy="576"/>
          </a:xfrm>
        </p:grpSpPr>
        <p:sp>
          <p:nvSpPr>
            <p:cNvPr id="31787"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277513"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7514"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7515"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7516"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277517" name="Text Box 54"/>
          <p:cNvSpPr txBox="1">
            <a:spLocks noChangeArrowheads="1"/>
          </p:cNvSpPr>
          <p:nvPr/>
        </p:nvSpPr>
        <p:spPr bwMode="auto">
          <a:xfrm>
            <a:off x="68135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77518"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spTree>
    <p:extLst>
      <p:ext uri="{BB962C8B-B14F-4D97-AF65-F5344CB8AC3E}">
        <p14:creationId xmlns:p14="http://schemas.microsoft.com/office/powerpoint/2010/main" val="275100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2800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800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9556" name="Text Box 21"/>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9557" name="Text Box 2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9558" name="Text Box 24"/>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9559" name="Text Box 25"/>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279560" name="Text Box 26"/>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79561"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 name="Group 29"/>
          <p:cNvGrpSpPr>
            <a:grpSpLocks/>
          </p:cNvGrpSpPr>
          <p:nvPr/>
        </p:nvGrpSpPr>
        <p:grpSpPr bwMode="auto">
          <a:xfrm>
            <a:off x="2171700" y="5046663"/>
            <a:ext cx="4338638" cy="1006475"/>
            <a:chOff x="1368" y="3179"/>
            <a:chExt cx="2733" cy="634"/>
          </a:xfrm>
        </p:grpSpPr>
        <p:sp>
          <p:nvSpPr>
            <p:cNvPr id="128030"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32"/>
          <p:cNvGrpSpPr>
            <a:grpSpLocks/>
          </p:cNvGrpSpPr>
          <p:nvPr/>
        </p:nvGrpSpPr>
        <p:grpSpPr bwMode="auto">
          <a:xfrm>
            <a:off x="2147888" y="4081463"/>
            <a:ext cx="5021262" cy="1006475"/>
            <a:chOff x="1353" y="2571"/>
            <a:chExt cx="3163" cy="634"/>
          </a:xfrm>
        </p:grpSpPr>
        <p:sp>
          <p:nvSpPr>
            <p:cNvPr id="128033"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35"/>
          <p:cNvGrpSpPr>
            <a:grpSpLocks/>
          </p:cNvGrpSpPr>
          <p:nvPr/>
        </p:nvGrpSpPr>
        <p:grpSpPr bwMode="auto">
          <a:xfrm>
            <a:off x="2184400" y="3190875"/>
            <a:ext cx="5586413" cy="1006475"/>
            <a:chOff x="1376" y="2010"/>
            <a:chExt cx="3519" cy="634"/>
          </a:xfrm>
        </p:grpSpPr>
        <p:sp>
          <p:nvSpPr>
            <p:cNvPr id="128036"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38"/>
          <p:cNvGrpSpPr>
            <a:grpSpLocks/>
          </p:cNvGrpSpPr>
          <p:nvPr/>
        </p:nvGrpSpPr>
        <p:grpSpPr bwMode="auto">
          <a:xfrm>
            <a:off x="2184400" y="2332038"/>
            <a:ext cx="4816475" cy="1006475"/>
            <a:chOff x="1376" y="1469"/>
            <a:chExt cx="3034" cy="634"/>
          </a:xfrm>
        </p:grpSpPr>
        <p:sp>
          <p:nvSpPr>
            <p:cNvPr id="128039"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41"/>
          <p:cNvGrpSpPr>
            <a:grpSpLocks/>
          </p:cNvGrpSpPr>
          <p:nvPr/>
        </p:nvGrpSpPr>
        <p:grpSpPr bwMode="auto">
          <a:xfrm>
            <a:off x="2159000" y="1489075"/>
            <a:ext cx="5549900" cy="914400"/>
            <a:chOff x="1360" y="938"/>
            <a:chExt cx="3496" cy="576"/>
          </a:xfrm>
        </p:grpSpPr>
        <p:sp>
          <p:nvSpPr>
            <p:cNvPr id="128042"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1908381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3005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0052"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30069" name="Oval 21"/>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1605"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1606"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81607" name="Text Box 25"/>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81608"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281609"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81610" name="Group 29"/>
          <p:cNvGrpSpPr>
            <a:grpSpLocks/>
          </p:cNvGrpSpPr>
          <p:nvPr/>
        </p:nvGrpSpPr>
        <p:grpSpPr bwMode="auto">
          <a:xfrm>
            <a:off x="2171700" y="5046663"/>
            <a:ext cx="4338638" cy="1006475"/>
            <a:chOff x="1368" y="3179"/>
            <a:chExt cx="2733" cy="634"/>
          </a:xfrm>
        </p:grpSpPr>
        <p:sp>
          <p:nvSpPr>
            <p:cNvPr id="130078"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1" name="Group 32"/>
          <p:cNvGrpSpPr>
            <a:grpSpLocks/>
          </p:cNvGrpSpPr>
          <p:nvPr/>
        </p:nvGrpSpPr>
        <p:grpSpPr bwMode="auto">
          <a:xfrm>
            <a:off x="2147888" y="4081463"/>
            <a:ext cx="5021262" cy="1006475"/>
            <a:chOff x="1353" y="2571"/>
            <a:chExt cx="3163" cy="634"/>
          </a:xfrm>
        </p:grpSpPr>
        <p:sp>
          <p:nvSpPr>
            <p:cNvPr id="130081"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2" name="Group 35"/>
          <p:cNvGrpSpPr>
            <a:grpSpLocks/>
          </p:cNvGrpSpPr>
          <p:nvPr/>
        </p:nvGrpSpPr>
        <p:grpSpPr bwMode="auto">
          <a:xfrm>
            <a:off x="2184400" y="3190875"/>
            <a:ext cx="5586413" cy="1006475"/>
            <a:chOff x="1376" y="2010"/>
            <a:chExt cx="3519" cy="634"/>
          </a:xfrm>
        </p:grpSpPr>
        <p:sp>
          <p:nvSpPr>
            <p:cNvPr id="130084"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3" name="Group 38"/>
          <p:cNvGrpSpPr>
            <a:grpSpLocks/>
          </p:cNvGrpSpPr>
          <p:nvPr/>
        </p:nvGrpSpPr>
        <p:grpSpPr bwMode="auto">
          <a:xfrm>
            <a:off x="2184400" y="2332038"/>
            <a:ext cx="4816475" cy="1006475"/>
            <a:chOff x="1376" y="1469"/>
            <a:chExt cx="3034" cy="634"/>
          </a:xfrm>
        </p:grpSpPr>
        <p:sp>
          <p:nvSpPr>
            <p:cNvPr id="130087"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4" name="Group 41"/>
          <p:cNvGrpSpPr>
            <a:grpSpLocks/>
          </p:cNvGrpSpPr>
          <p:nvPr/>
        </p:nvGrpSpPr>
        <p:grpSpPr bwMode="auto">
          <a:xfrm>
            <a:off x="2159000" y="1489075"/>
            <a:ext cx="5549900" cy="914400"/>
            <a:chOff x="1360" y="938"/>
            <a:chExt cx="3496" cy="576"/>
          </a:xfrm>
        </p:grpSpPr>
        <p:sp>
          <p:nvSpPr>
            <p:cNvPr id="130090"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281615" name="Text Box 44"/>
          <p:cNvSpPr txBox="1">
            <a:spLocks noChangeArrowheads="1"/>
          </p:cNvSpPr>
          <p:nvPr/>
        </p:nvSpPr>
        <p:spPr bwMode="auto">
          <a:xfrm>
            <a:off x="8791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Tree>
    <p:extLst>
      <p:ext uri="{BB962C8B-B14F-4D97-AF65-F5344CB8AC3E}">
        <p14:creationId xmlns:p14="http://schemas.microsoft.com/office/powerpoint/2010/main" val="1904504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A</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J</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OSEPH</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M</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OSES</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J</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OSHUA</a:t>
            </a: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3379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a:solidFill>
                  <a:schemeClr val="tx2"/>
                </a:solidFill>
                <a:latin typeface="Times" pitchFamily="-107" charset="0"/>
                <a:ea typeface="+mn-ea"/>
                <a:cs typeface="+mn-cs"/>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latin typeface="Comic Sans MS"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solidFill>
                <a:srgbClr val="FFFFFF"/>
              </a:solidFill>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400" b="1">
                <a:solidFill>
                  <a:srgbClr val="FFFFFF"/>
                </a:solidFill>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000" b="1">
                <a:solidFill>
                  <a:srgbClr val="FFFFFF"/>
                </a:solidFill>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2000">
                <a:solidFill>
                  <a:srgbClr val="FFFFFF"/>
                </a:solidFill>
              </a:rPr>
              <a:t>5</a:t>
            </a:r>
          </a:p>
        </p:txBody>
      </p:sp>
      <p:sp>
        <p:nvSpPr>
          <p:cNvPr id="101390" name="Text Box 2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200" b="1">
                <a:solidFill>
                  <a:schemeClr val="tx1"/>
                </a:solidFill>
              </a:rPr>
              <a:t>Handbook pg. 8-14</a:t>
            </a:r>
          </a:p>
        </p:txBody>
      </p:sp>
    </p:spTree>
    <p:extLst>
      <p:ext uri="{BB962C8B-B14F-4D97-AF65-F5344CB8AC3E}">
        <p14:creationId xmlns:p14="http://schemas.microsoft.com/office/powerpoint/2010/main" val="2609102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wipe(left)">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wipe(left)">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33800"/>
                                        </p:tgtEl>
                                        <p:attrNameLst>
                                          <p:attrName>style.visibility</p:attrName>
                                        </p:attrNameLst>
                                      </p:cBhvr>
                                      <p:to>
                                        <p:strVal val="visible"/>
                                      </p:to>
                                    </p:set>
                                    <p:anim calcmode="lin" valueType="num">
                                      <p:cBhvr>
                                        <p:cTn id="36" dur="500" fill="hold"/>
                                        <p:tgtEl>
                                          <p:spTgt spid="33800"/>
                                        </p:tgtEl>
                                        <p:attrNameLst>
                                          <p:attrName>ppt_x</p:attrName>
                                        </p:attrNameLst>
                                      </p:cBhvr>
                                      <p:tavLst>
                                        <p:tav tm="0">
                                          <p:val>
                                            <p:strVal val="#ppt_x-#ppt_w/2"/>
                                          </p:val>
                                        </p:tav>
                                        <p:tav tm="100000">
                                          <p:val>
                                            <p:strVal val="#ppt_x"/>
                                          </p:val>
                                        </p:tav>
                                      </p:tavLst>
                                    </p:anim>
                                    <p:anim calcmode="lin" valueType="num">
                                      <p:cBhvr>
                                        <p:cTn id="37" dur="500" fill="hold"/>
                                        <p:tgtEl>
                                          <p:spTgt spid="33800"/>
                                        </p:tgtEl>
                                        <p:attrNameLst>
                                          <p:attrName>ppt_y</p:attrName>
                                        </p:attrNameLst>
                                      </p:cBhvr>
                                      <p:tavLst>
                                        <p:tav tm="0">
                                          <p:val>
                                            <p:strVal val="#ppt_y"/>
                                          </p:val>
                                        </p:tav>
                                        <p:tav tm="100000">
                                          <p:val>
                                            <p:strVal val="#ppt_y"/>
                                          </p:val>
                                        </p:tav>
                                      </p:tavLst>
                                    </p:anim>
                                    <p:anim calcmode="lin" valueType="num">
                                      <p:cBhvr>
                                        <p:cTn id="38" dur="500" fill="hold"/>
                                        <p:tgtEl>
                                          <p:spTgt spid="33800"/>
                                        </p:tgtEl>
                                        <p:attrNameLst>
                                          <p:attrName>ppt_w</p:attrName>
                                        </p:attrNameLst>
                                      </p:cBhvr>
                                      <p:tavLst>
                                        <p:tav tm="0">
                                          <p:val>
                                            <p:fltVal val="0"/>
                                          </p:val>
                                        </p:tav>
                                        <p:tav tm="100000">
                                          <p:val>
                                            <p:strVal val="#ppt_w"/>
                                          </p:val>
                                        </p:tav>
                                      </p:tavLst>
                                    </p:anim>
                                    <p:anim calcmode="lin" valueType="num">
                                      <p:cBhvr>
                                        <p:cTn id="39" dur="500" fill="hold"/>
                                        <p:tgtEl>
                                          <p:spTgt spid="338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33801"/>
                                        </p:tgtEl>
                                        <p:attrNameLst>
                                          <p:attrName>style.visibility</p:attrName>
                                        </p:attrNameLst>
                                      </p:cBhvr>
                                      <p:to>
                                        <p:strVal val="visible"/>
                                      </p:to>
                                    </p:set>
                                    <p:anim calcmode="lin" valueType="num">
                                      <p:cBhvr>
                                        <p:cTn id="43" dur="500" fill="hold"/>
                                        <p:tgtEl>
                                          <p:spTgt spid="33801"/>
                                        </p:tgtEl>
                                        <p:attrNameLst>
                                          <p:attrName>ppt_x</p:attrName>
                                        </p:attrNameLst>
                                      </p:cBhvr>
                                      <p:tavLst>
                                        <p:tav tm="0">
                                          <p:val>
                                            <p:strVal val="#ppt_x-#ppt_w/2"/>
                                          </p:val>
                                        </p:tav>
                                        <p:tav tm="100000">
                                          <p:val>
                                            <p:strVal val="#ppt_x"/>
                                          </p:val>
                                        </p:tav>
                                      </p:tavLst>
                                    </p:anim>
                                    <p:anim calcmode="lin" valueType="num">
                                      <p:cBhvr>
                                        <p:cTn id="44" dur="500" fill="hold"/>
                                        <p:tgtEl>
                                          <p:spTgt spid="33801"/>
                                        </p:tgtEl>
                                        <p:attrNameLst>
                                          <p:attrName>ppt_y</p:attrName>
                                        </p:attrNameLst>
                                      </p:cBhvr>
                                      <p:tavLst>
                                        <p:tav tm="0">
                                          <p:val>
                                            <p:strVal val="#ppt_y"/>
                                          </p:val>
                                        </p:tav>
                                        <p:tav tm="100000">
                                          <p:val>
                                            <p:strVal val="#ppt_y"/>
                                          </p:val>
                                        </p:tav>
                                      </p:tavLst>
                                    </p:anim>
                                    <p:anim calcmode="lin" valueType="num">
                                      <p:cBhvr>
                                        <p:cTn id="45" dur="500" fill="hold"/>
                                        <p:tgtEl>
                                          <p:spTgt spid="33801"/>
                                        </p:tgtEl>
                                        <p:attrNameLst>
                                          <p:attrName>ppt_w</p:attrName>
                                        </p:attrNameLst>
                                      </p:cBhvr>
                                      <p:tavLst>
                                        <p:tav tm="0">
                                          <p:val>
                                            <p:fltVal val="0"/>
                                          </p:val>
                                        </p:tav>
                                        <p:tav tm="100000">
                                          <p:val>
                                            <p:strVal val="#ppt_w"/>
                                          </p:val>
                                        </p:tav>
                                      </p:tavLst>
                                    </p:anim>
                                    <p:anim calcmode="lin" valueType="num">
                                      <p:cBhvr>
                                        <p:cTn id="46" dur="500" fill="hold"/>
                                        <p:tgtEl>
                                          <p:spTgt spid="33801"/>
                                        </p:tgtEl>
                                        <p:attrNameLst>
                                          <p:attrName>ppt_h</p:attrName>
                                        </p:attrNameLst>
                                      </p:cBhvr>
                                      <p:tavLst>
                                        <p:tav tm="0">
                                          <p:val>
                                            <p:strVal val="#ppt_h"/>
                                          </p:val>
                                        </p:tav>
                                        <p:tav tm="100000">
                                          <p:val>
                                            <p:strVal val="#ppt_h"/>
                                          </p:val>
                                        </p:tav>
                                      </p:tavLst>
                                    </p:anim>
                                  </p:childTnLst>
                                </p:cTn>
                              </p:par>
                            </p:childTnLst>
                          </p:cTn>
                        </p:par>
                        <p:par>
                          <p:cTn id="47" fill="hold">
                            <p:stCondLst>
                              <p:cond delay="1000"/>
                            </p:stCondLst>
                            <p:childTnLst>
                              <p:par>
                                <p:cTn id="48" presetID="17" presetClass="entr" presetSubtype="8" fill="hold" grpId="0" nodeType="afterEffect">
                                  <p:stCondLst>
                                    <p:cond delay="0"/>
                                  </p:stCondLst>
                                  <p:childTnLst>
                                    <p:set>
                                      <p:cBhvr>
                                        <p:cTn id="49" dur="1" fill="hold">
                                          <p:stCondLst>
                                            <p:cond delay="0"/>
                                          </p:stCondLst>
                                        </p:cTn>
                                        <p:tgtEl>
                                          <p:spTgt spid="33802"/>
                                        </p:tgtEl>
                                        <p:attrNameLst>
                                          <p:attrName>style.visibility</p:attrName>
                                        </p:attrNameLst>
                                      </p:cBhvr>
                                      <p:to>
                                        <p:strVal val="visible"/>
                                      </p:to>
                                    </p:set>
                                    <p:anim calcmode="lin" valueType="num">
                                      <p:cBhvr>
                                        <p:cTn id="50" dur="500" fill="hold"/>
                                        <p:tgtEl>
                                          <p:spTgt spid="33802"/>
                                        </p:tgtEl>
                                        <p:attrNameLst>
                                          <p:attrName>ppt_x</p:attrName>
                                        </p:attrNameLst>
                                      </p:cBhvr>
                                      <p:tavLst>
                                        <p:tav tm="0">
                                          <p:val>
                                            <p:strVal val="#ppt_x-#ppt_w/2"/>
                                          </p:val>
                                        </p:tav>
                                        <p:tav tm="100000">
                                          <p:val>
                                            <p:strVal val="#ppt_x"/>
                                          </p:val>
                                        </p:tav>
                                      </p:tavLst>
                                    </p:anim>
                                    <p:anim calcmode="lin" valueType="num">
                                      <p:cBhvr>
                                        <p:cTn id="51" dur="500" fill="hold"/>
                                        <p:tgtEl>
                                          <p:spTgt spid="33802"/>
                                        </p:tgtEl>
                                        <p:attrNameLst>
                                          <p:attrName>ppt_y</p:attrName>
                                        </p:attrNameLst>
                                      </p:cBhvr>
                                      <p:tavLst>
                                        <p:tav tm="0">
                                          <p:val>
                                            <p:strVal val="#ppt_y"/>
                                          </p:val>
                                        </p:tav>
                                        <p:tav tm="100000">
                                          <p:val>
                                            <p:strVal val="#ppt_y"/>
                                          </p:val>
                                        </p:tav>
                                      </p:tavLst>
                                    </p:anim>
                                    <p:anim calcmode="lin" valueType="num">
                                      <p:cBhvr>
                                        <p:cTn id="52" dur="500" fill="hold"/>
                                        <p:tgtEl>
                                          <p:spTgt spid="33802"/>
                                        </p:tgtEl>
                                        <p:attrNameLst>
                                          <p:attrName>ppt_w</p:attrName>
                                        </p:attrNameLst>
                                      </p:cBhvr>
                                      <p:tavLst>
                                        <p:tav tm="0">
                                          <p:val>
                                            <p:fltVal val="0"/>
                                          </p:val>
                                        </p:tav>
                                        <p:tav tm="100000">
                                          <p:val>
                                            <p:strVal val="#ppt_w"/>
                                          </p:val>
                                        </p:tav>
                                      </p:tavLst>
                                    </p:anim>
                                    <p:anim calcmode="lin" valueType="num">
                                      <p:cBhvr>
                                        <p:cTn id="53" dur="500" fill="hold"/>
                                        <p:tgtEl>
                                          <p:spTgt spid="33802"/>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17" presetClass="entr" presetSubtype="8" fill="hold" grpId="0" nodeType="afterEffect">
                                  <p:stCondLst>
                                    <p:cond delay="0"/>
                                  </p:stCondLst>
                                  <p:childTnLst>
                                    <p:set>
                                      <p:cBhvr>
                                        <p:cTn id="56" dur="1" fill="hold">
                                          <p:stCondLst>
                                            <p:cond delay="0"/>
                                          </p:stCondLst>
                                        </p:cTn>
                                        <p:tgtEl>
                                          <p:spTgt spid="33803"/>
                                        </p:tgtEl>
                                        <p:attrNameLst>
                                          <p:attrName>style.visibility</p:attrName>
                                        </p:attrNameLst>
                                      </p:cBhvr>
                                      <p:to>
                                        <p:strVal val="visible"/>
                                      </p:to>
                                    </p:set>
                                    <p:anim calcmode="lin" valueType="num">
                                      <p:cBhvr>
                                        <p:cTn id="57" dur="500" fill="hold"/>
                                        <p:tgtEl>
                                          <p:spTgt spid="33803"/>
                                        </p:tgtEl>
                                        <p:attrNameLst>
                                          <p:attrName>ppt_x</p:attrName>
                                        </p:attrNameLst>
                                      </p:cBhvr>
                                      <p:tavLst>
                                        <p:tav tm="0">
                                          <p:val>
                                            <p:strVal val="#ppt_x-#ppt_w/2"/>
                                          </p:val>
                                        </p:tav>
                                        <p:tav tm="100000">
                                          <p:val>
                                            <p:strVal val="#ppt_x"/>
                                          </p:val>
                                        </p:tav>
                                      </p:tavLst>
                                    </p:anim>
                                    <p:anim calcmode="lin" valueType="num">
                                      <p:cBhvr>
                                        <p:cTn id="58" dur="500" fill="hold"/>
                                        <p:tgtEl>
                                          <p:spTgt spid="33803"/>
                                        </p:tgtEl>
                                        <p:attrNameLst>
                                          <p:attrName>ppt_y</p:attrName>
                                        </p:attrNameLst>
                                      </p:cBhvr>
                                      <p:tavLst>
                                        <p:tav tm="0">
                                          <p:val>
                                            <p:strVal val="#ppt_y"/>
                                          </p:val>
                                        </p:tav>
                                        <p:tav tm="100000">
                                          <p:val>
                                            <p:strVal val="#ppt_y"/>
                                          </p:val>
                                        </p:tav>
                                      </p:tavLst>
                                    </p:anim>
                                    <p:anim calcmode="lin" valueType="num">
                                      <p:cBhvr>
                                        <p:cTn id="59" dur="500" fill="hold"/>
                                        <p:tgtEl>
                                          <p:spTgt spid="33803"/>
                                        </p:tgtEl>
                                        <p:attrNameLst>
                                          <p:attrName>ppt_w</p:attrName>
                                        </p:attrNameLst>
                                      </p:cBhvr>
                                      <p:tavLst>
                                        <p:tav tm="0">
                                          <p:val>
                                            <p:fltVal val="0"/>
                                          </p:val>
                                        </p:tav>
                                        <p:tav tm="100000">
                                          <p:val>
                                            <p:strVal val="#ppt_w"/>
                                          </p:val>
                                        </p:tav>
                                      </p:tavLst>
                                    </p:anim>
                                    <p:anim calcmode="lin" valueType="num">
                                      <p:cBhvr>
                                        <p:cTn id="60"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P spid="33800" grpId="0" animBg="1"/>
      <p:bldP spid="33801" grpId="0" animBg="1"/>
      <p:bldP spid="33802" grpId="0" animBg="1"/>
      <p:bldP spid="3380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glow rad="101600">
                    <a:srgbClr val="1A0004">
                      <a:alpha val="75000"/>
                    </a:srgbClr>
                  </a:glow>
                </a:effectLst>
                <a:latin typeface="Arial" pitchFamily="-107" charset="0"/>
              </a:rPr>
              <a:t>A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 </a:t>
            </a:r>
          </a:p>
          <a:p>
            <a:pPr>
              <a:defRPr/>
            </a:pPr>
            <a:r>
              <a:rPr lang="en-US" sz="9600" b="1" dirty="0">
                <a:solidFill>
                  <a:srgbClr val="00FF00"/>
                </a:solidFill>
                <a:effectLst>
                  <a:glow rad="101600">
                    <a:srgbClr val="1A0004">
                      <a:alpha val="75000"/>
                    </a:srgbClr>
                  </a:glow>
                </a:effectLst>
                <a:latin typeface="Arial" pitchFamily="-107" charset="0"/>
              </a:rPr>
              <a:t>    M</a:t>
            </a:r>
            <a:r>
              <a:rPr lang="en-US" sz="9600" b="1" dirty="0">
                <a:solidFill>
                  <a:srgbClr val="FAFD00"/>
                </a:solidFill>
                <a:effectLst>
                  <a:glow rad="101600">
                    <a:srgbClr val="1A0004">
                      <a:alpha val="75000"/>
                    </a:srgbClr>
                  </a:glow>
                </a:effectLst>
                <a:latin typeface="Arial" pitchFamily="-107" charset="0"/>
              </a:rPr>
              <a:t>UST </a:t>
            </a:r>
            <a:r>
              <a:rPr lang="en-US" sz="9600" b="1" dirty="0">
                <a:solidFill>
                  <a:srgbClr val="00FF00"/>
                </a:solidFill>
                <a:effectLst>
                  <a:glow rad="101600">
                    <a:srgbClr val="1A0004">
                      <a:alpha val="75000"/>
                    </a:srgbClr>
                  </a:glow>
                </a:effectLst>
                <a:latin typeface="Arial" pitchFamily="-107" charset="0"/>
              </a:rPr>
              <a:t>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a:t>
            </a: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5700"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5701"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85702"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49</a:t>
            </a:r>
          </a:p>
        </p:txBody>
      </p:sp>
      <p:sp>
        <p:nvSpPr>
          <p:cNvPr id="285703"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en-US" dirty="0"/>
              <a:t>A Judge Must Judge</a:t>
            </a:r>
          </a:p>
        </p:txBody>
      </p:sp>
    </p:spTree>
    <p:extLst>
      <p:ext uri="{BB962C8B-B14F-4D97-AF65-F5344CB8AC3E}">
        <p14:creationId xmlns:p14="http://schemas.microsoft.com/office/powerpoint/2010/main" val="4261384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Times" charset="0"/>
              </a:rPr>
              <a:t> </a:t>
            </a:r>
            <a:r>
              <a:rPr lang="en-US" sz="5400" b="1" dirty="0">
                <a:solidFill>
                  <a:srgbClr val="FFFFFF"/>
                </a:solidFill>
                <a:effectLst>
                  <a:outerShdw dist="88900" dir="2700000" algn="tl" rotWithShape="0">
                    <a:srgbClr val="000000"/>
                  </a:outerShdw>
                </a:effectLst>
              </a:rPr>
              <a:t>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OSHUA</a:t>
            </a:r>
            <a:endParaRPr lang="en-US" sz="5400" dirty="0">
              <a:solidFill>
                <a:srgbClr val="FF5008"/>
              </a:solidFill>
              <a:effectLst>
                <a:outerShdw dist="88900" dir="2700000" algn="tl" rotWithShape="0">
                  <a:srgbClr val="000000"/>
                </a:outerShdw>
              </a:effectLst>
              <a:latin typeface="Times" charset="0"/>
            </a:endParaRPr>
          </a:p>
        </p:txBody>
      </p:sp>
      <p:sp>
        <p:nvSpPr>
          <p:cNvPr id="106509" name="Rectangle 13"/>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M</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OSES</a:t>
            </a:r>
          </a:p>
          <a:p>
            <a:pPr marL="1820863" indent="-677863" defTabSz="1033463">
              <a:spcBef>
                <a:spcPct val="20000"/>
              </a:spcBef>
              <a:buClr>
                <a:srgbClr val="790015"/>
              </a:buClr>
              <a:buSzPct val="75000"/>
              <a:buFont typeface="Monotype Sorts" charset="0"/>
              <a:buChar char=""/>
              <a:defRPr/>
            </a:pPr>
            <a:endParaRPr lang="en-US" sz="5400" b="1" dirty="0">
              <a:solidFill>
                <a:srgbClr val="FF5008"/>
              </a:solidFill>
              <a:effectLst>
                <a:outerShdw dist="88900" dir="2700000" algn="tl" rotWithShape="0">
                  <a:srgbClr val="000000"/>
                </a:outerShdw>
              </a:effectLst>
            </a:endParaRPr>
          </a:p>
        </p:txBody>
      </p:sp>
      <p:sp>
        <p:nvSpPr>
          <p:cNvPr id="106510" name="Rectangle 14"/>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 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OSEPH</a:t>
            </a:r>
          </a:p>
        </p:txBody>
      </p:sp>
      <p:sp>
        <p:nvSpPr>
          <p:cNvPr id="106511" name="Rectangle 15"/>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A</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BRAHAM</a:t>
            </a: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1065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4" name="Oval 8"/>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2000" b="1">
              <a:solidFill>
                <a:srgbClr val="FFA27C"/>
              </a:solidFill>
              <a:latin typeface="Times New Roman" pitchFamily="-107" charset="0"/>
            </a:endParaRPr>
          </a:p>
        </p:txBody>
      </p:sp>
      <p:sp>
        <p:nvSpPr>
          <p:cNvPr id="106505" name="Oval 9"/>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6" name="Oval 10"/>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7" name="Oval 11"/>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18" name="Text Box 22"/>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19" name="Text Box 23"/>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00CC00"/>
                </a:solidFill>
                <a:latin typeface="Comic Sans MS" pitchFamily="-107" charset="0"/>
              </a:rPr>
              <a:t> </a:t>
            </a:r>
            <a:r>
              <a:rPr lang="en-US" sz="4000" b="1">
                <a:solidFill>
                  <a:srgbClr val="FFFF00"/>
                </a:solidFill>
                <a:latin typeface="Comic Sans MS" pitchFamily="-107" charset="0"/>
              </a:rPr>
              <a:t>M</a:t>
            </a:r>
            <a:r>
              <a:rPr lang="en-US" sz="4000" b="1">
                <a:solidFill>
                  <a:srgbClr val="00CC00"/>
                </a:solidFill>
                <a:latin typeface="Comic Sans MS" pitchFamily="-107" charset="0"/>
              </a:rPr>
              <a:t>UST</a:t>
            </a:r>
          </a:p>
        </p:txBody>
      </p:sp>
      <p:sp>
        <p:nvSpPr>
          <p:cNvPr id="106520" name="Text Box 24"/>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21" name="Text Box 25"/>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A</a:t>
            </a:r>
          </a:p>
        </p:txBody>
      </p:sp>
      <p:sp>
        <p:nvSpPr>
          <p:cNvPr id="287760"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7761"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endParaRPr>
          </a:p>
        </p:txBody>
      </p:sp>
      <p:sp>
        <p:nvSpPr>
          <p:cNvPr id="28776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sp>
        <p:nvSpPr>
          <p:cNvPr id="28776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rPr>
              <a:t>8</a:t>
            </a:r>
          </a:p>
        </p:txBody>
      </p:sp>
      <p:sp>
        <p:nvSpPr>
          <p:cNvPr id="287764"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extLst>
      <p:ext uri="{BB962C8B-B14F-4D97-AF65-F5344CB8AC3E}">
        <p14:creationId xmlns:p14="http://schemas.microsoft.com/office/powerpoint/2010/main" val="220504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3B683-9FAB-2B34-68E8-A65EC30E00D9}"/>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126124" y="4819506"/>
            <a:ext cx="9017876" cy="1892190"/>
          </a:xfrm>
        </p:spPr>
        <p:txBody>
          <a:bodyPr/>
          <a:lstStyle/>
          <a:p>
            <a:pPr algn="l">
              <a:defRPr/>
            </a:pPr>
            <a:r>
              <a:rPr lang="en-US" sz="4000" b="1" dirty="0">
                <a:solidFill>
                  <a:schemeClr val="tx1"/>
                </a:solidFill>
                <a:effectLst>
                  <a:glow rad="266700">
                    <a:schemeClr val="bg1">
                      <a:alpha val="75000"/>
                    </a:schemeClr>
                  </a:glow>
                </a:effectLst>
              </a:rPr>
              <a:t>Kurt (38) &amp; Cara own their HR consulting business near Seattle</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(Kadon born Jan 2023)</a:t>
            </a:r>
          </a:p>
        </p:txBody>
      </p:sp>
    </p:spTree>
    <p:extLst>
      <p:ext uri="{BB962C8B-B14F-4D97-AF65-F5344CB8AC3E}">
        <p14:creationId xmlns:p14="http://schemas.microsoft.com/office/powerpoint/2010/main" val="2623703363"/>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7892" name="Rectangle 4"/>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p>
            <a:pPr algn="ctr">
              <a:defRPr/>
            </a:pPr>
            <a:r>
              <a:rPr lang="en-US" sz="6600" b="1" dirty="0">
                <a:solidFill>
                  <a:srgbClr val="F6FE0A"/>
                </a:solidFill>
                <a:effectLst>
                  <a:outerShdw dist="63500" dir="2700000" algn="tl" rotWithShape="0">
                    <a:srgbClr val="000000"/>
                  </a:outerShdw>
                </a:effectLst>
              </a:rPr>
              <a:t>CREATION</a:t>
            </a:r>
          </a:p>
          <a:p>
            <a:pPr algn="ctr">
              <a:defRPr/>
            </a:pPr>
            <a:r>
              <a:rPr lang="en-US" sz="6600" b="1" dirty="0">
                <a:solidFill>
                  <a:srgbClr val="FFFFFF"/>
                </a:solidFill>
                <a:effectLst>
                  <a:outerShdw dist="63500" dir="2700000" algn="tl" rotWithShape="0">
                    <a:srgbClr val="000000"/>
                  </a:outerShdw>
                </a:effectLst>
              </a:rPr>
              <a:t>A</a:t>
            </a:r>
            <a:r>
              <a:rPr lang="en-US" sz="6600" b="1" dirty="0">
                <a:solidFill>
                  <a:srgbClr val="FF5008"/>
                </a:solidFill>
                <a:effectLst>
                  <a:outerShdw dist="63500" dir="2700000" algn="tl" rotWithShape="0">
                    <a:srgbClr val="000000"/>
                  </a:outerShdw>
                </a:effectLst>
              </a:rPr>
              <a:t>BRAHAM</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OSEPH</a:t>
            </a:r>
          </a:p>
          <a:p>
            <a:pPr algn="ctr">
              <a:defRPr/>
            </a:pPr>
            <a:r>
              <a:rPr lang="en-US" sz="6600" b="1" dirty="0">
                <a:solidFill>
                  <a:srgbClr val="FFFFFF"/>
                </a:solidFill>
                <a:effectLst>
                  <a:outerShdw dist="63500" dir="2700000" algn="tl" rotWithShape="0">
                    <a:srgbClr val="000000"/>
                  </a:outerShdw>
                </a:effectLst>
              </a:rPr>
              <a:t>M</a:t>
            </a:r>
            <a:r>
              <a:rPr lang="en-US" sz="6600" b="1" dirty="0">
                <a:solidFill>
                  <a:srgbClr val="FF5008"/>
                </a:solidFill>
                <a:effectLst>
                  <a:outerShdw dist="63500" dir="2700000" algn="tl" rotWithShape="0">
                    <a:srgbClr val="000000"/>
                  </a:outerShdw>
                </a:effectLst>
              </a:rPr>
              <a:t>OSES</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OSHUA</a:t>
            </a:r>
          </a:p>
        </p:txBody>
      </p:sp>
      <p:sp>
        <p:nvSpPr>
          <p:cNvPr id="289796"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9797"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89798"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89799"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51</a:t>
            </a:r>
          </a:p>
        </p:txBody>
      </p:sp>
      <p:sp>
        <p:nvSpPr>
          <p:cNvPr id="289800"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289801"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9144000" y="1184275"/>
            <a:ext cx="2239963" cy="3346450"/>
          </a:xfrm>
          <a:prstGeom prst="rect">
            <a:avLst/>
          </a:prstGeom>
        </p:spPr>
        <p:txBody>
          <a:bodyPr/>
          <a:lstStyle/>
          <a:p>
            <a:pPr>
              <a:defRPr/>
            </a:pPr>
            <a:r>
              <a:rPr lang="en-US" dirty="0"/>
              <a:t>Creation to Joshua</a:t>
            </a:r>
          </a:p>
        </p:txBody>
      </p:sp>
    </p:spTree>
    <p:extLst>
      <p:ext uri="{BB962C8B-B14F-4D97-AF65-F5344CB8AC3E}">
        <p14:creationId xmlns:p14="http://schemas.microsoft.com/office/powerpoint/2010/main" val="745890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3209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2100" name="Line 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1844"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1845"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91846"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1847"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291848"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91849" name="Group 30"/>
          <p:cNvGrpSpPr>
            <a:grpSpLocks/>
          </p:cNvGrpSpPr>
          <p:nvPr/>
        </p:nvGrpSpPr>
        <p:grpSpPr bwMode="auto">
          <a:xfrm>
            <a:off x="2171700" y="5046663"/>
            <a:ext cx="4338638" cy="1006475"/>
            <a:chOff x="1368" y="3179"/>
            <a:chExt cx="2733" cy="634"/>
          </a:xfrm>
        </p:grpSpPr>
        <p:sp>
          <p:nvSpPr>
            <p:cNvPr id="132127" name="Text Box 3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0" name="Group 33"/>
          <p:cNvGrpSpPr>
            <a:grpSpLocks/>
          </p:cNvGrpSpPr>
          <p:nvPr/>
        </p:nvGrpSpPr>
        <p:grpSpPr bwMode="auto">
          <a:xfrm>
            <a:off x="2147888" y="4081463"/>
            <a:ext cx="5021262" cy="1006475"/>
            <a:chOff x="1353" y="2571"/>
            <a:chExt cx="3163" cy="634"/>
          </a:xfrm>
        </p:grpSpPr>
        <p:sp>
          <p:nvSpPr>
            <p:cNvPr id="132130" name="Text Box 3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1" name="Group 36"/>
          <p:cNvGrpSpPr>
            <a:grpSpLocks/>
          </p:cNvGrpSpPr>
          <p:nvPr/>
        </p:nvGrpSpPr>
        <p:grpSpPr bwMode="auto">
          <a:xfrm>
            <a:off x="2184400" y="3190875"/>
            <a:ext cx="5586413" cy="1006475"/>
            <a:chOff x="1376" y="2010"/>
            <a:chExt cx="3519" cy="634"/>
          </a:xfrm>
        </p:grpSpPr>
        <p:sp>
          <p:nvSpPr>
            <p:cNvPr id="132133" name="Text Box 3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2" name="Group 39"/>
          <p:cNvGrpSpPr>
            <a:grpSpLocks/>
          </p:cNvGrpSpPr>
          <p:nvPr/>
        </p:nvGrpSpPr>
        <p:grpSpPr bwMode="auto">
          <a:xfrm>
            <a:off x="2184400" y="2332038"/>
            <a:ext cx="4816475" cy="1006475"/>
            <a:chOff x="1376" y="1469"/>
            <a:chExt cx="3034" cy="634"/>
          </a:xfrm>
        </p:grpSpPr>
        <p:sp>
          <p:nvSpPr>
            <p:cNvPr id="132136" name="Text Box 4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3" name="Group 42"/>
          <p:cNvGrpSpPr>
            <a:grpSpLocks/>
          </p:cNvGrpSpPr>
          <p:nvPr/>
        </p:nvGrpSpPr>
        <p:grpSpPr bwMode="auto">
          <a:xfrm>
            <a:off x="2159000" y="1489075"/>
            <a:ext cx="5549900" cy="914400"/>
            <a:chOff x="1360" y="938"/>
            <a:chExt cx="3496" cy="576"/>
          </a:xfrm>
        </p:grpSpPr>
        <p:sp>
          <p:nvSpPr>
            <p:cNvPr id="132139"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32125" name="Oval 29"/>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236639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93890"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93891"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3894"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93895"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3896"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93897"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3898"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53</a:t>
            </a:r>
          </a:p>
        </p:txBody>
      </p:sp>
      <p:sp>
        <p:nvSpPr>
          <p:cNvPr id="293899"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293900"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3902"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3"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4"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5"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6"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7"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a:defRPr/>
            </a:pPr>
            <a:endParaRPr lang="en-US" sz="2000">
              <a:solidFill>
                <a:srgbClr val="FFA27C"/>
              </a:solidFill>
              <a:latin typeface="Times New Roman" pitchFamily="-107"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itchFamily="-107" charset="0"/>
                <a:ea typeface="+mn-ea"/>
                <a:cs typeface="+mn-cs"/>
              </a:rPr>
              <a:t>A R C</a:t>
            </a:r>
          </a:p>
        </p:txBody>
      </p:sp>
    </p:spTree>
    <p:extLst>
      <p:ext uri="{BB962C8B-B14F-4D97-AF65-F5344CB8AC3E}">
        <p14:creationId xmlns:p14="http://schemas.microsoft.com/office/powerpoint/2010/main" val="358342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7"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17" name="Rectangle 3"/>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A</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NARCHY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R</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OYALTY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C</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APTIVITY</a:t>
            </a: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a:t>
            </a:r>
            <a:r>
              <a:rPr lang="en-US" sz="4800" dirty="0">
                <a:solidFill>
                  <a:srgbClr val="00FF00"/>
                </a:solidFill>
                <a:latin typeface="Times" charset="0"/>
                <a:ea typeface="ＭＳ Ｐゴシック" charset="0"/>
                <a:cs typeface="ＭＳ Ｐゴシック" charset="0"/>
              </a:rPr>
              <a:t>  3  SOCIETIES </a:t>
            </a:r>
            <a:r>
              <a:rPr lang="en-US" sz="4800" dirty="0">
                <a:solidFill>
                  <a:srgbClr val="FAFD00"/>
                </a:solidFill>
                <a:latin typeface="Times" charset="0"/>
                <a:ea typeface="ＭＳ Ｐゴシック" charset="0"/>
                <a:cs typeface="ＭＳ Ｐゴシック" charset="0"/>
              </a:rPr>
              <a:t>ARE:</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5943"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5944"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95945"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5946"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54</a:t>
            </a:r>
          </a:p>
        </p:txBody>
      </p:sp>
      <p:sp>
        <p:nvSpPr>
          <p:cNvPr id="295947"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95948" name="Text Box 2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190997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297987"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7988"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A27C"/>
              </a:solidFill>
              <a:latin typeface="Comic Sans MS" charset="0"/>
            </a:endParaRPr>
          </a:p>
        </p:txBody>
      </p:sp>
      <p:sp>
        <p:nvSpPr>
          <p:cNvPr id="297989"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55</a:t>
            </a:r>
          </a:p>
        </p:txBody>
      </p:sp>
      <p:sp>
        <p:nvSpPr>
          <p:cNvPr id="297990"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560388"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lnSpc>
                <a:spcPct val="45000"/>
              </a:lnSpc>
              <a:defRPr/>
            </a:pPr>
            <a:br>
              <a:rPr lang="en-US" b="1" dirty="0">
                <a:solidFill>
                  <a:srgbClr val="FFD34A"/>
                </a:solidFill>
                <a:latin typeface="Times" charset="0"/>
                <a:ea typeface="ＭＳ Ｐゴシック" charset="0"/>
                <a:cs typeface="ＭＳ Ｐゴシック" charset="0"/>
              </a:rPr>
            </a:br>
            <a:br>
              <a:rPr lang="en-US" b="1" dirty="0">
                <a:solidFill>
                  <a:srgbClr val="FFD34A"/>
                </a:solidFill>
                <a:latin typeface="Times"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CREATION</a:t>
            </a:r>
            <a:br>
              <a:rPr lang="en-US" sz="4800" b="1" dirty="0">
                <a:solidFill>
                  <a:srgbClr val="FAFD00"/>
                </a:solidFill>
                <a:latin typeface="Arial" charset="0"/>
                <a:ea typeface="ＭＳ Ｐゴシック" charset="0"/>
                <a:cs typeface="ＭＳ Ｐゴシック" charset="0"/>
              </a:rPr>
            </a:br>
            <a:br>
              <a:rPr lang="en-US" sz="4800" b="1" dirty="0">
                <a:solidFill>
                  <a:srgbClr val="FAFD00"/>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ABRAHAM</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JOSEPH</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MOSES</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JOSHUA</a:t>
            </a:r>
            <a:br>
              <a:rPr lang="en-US" sz="4800" b="1" dirty="0">
                <a:solidFill>
                  <a:srgbClr val="FF5008"/>
                </a:solidFill>
                <a:latin typeface="Arial" charset="0"/>
                <a:ea typeface="ＭＳ Ｐゴシック" charset="0"/>
                <a:cs typeface="ＭＳ Ｐゴシック" charset="0"/>
              </a:rPr>
            </a:br>
            <a:br>
              <a:rPr lang="en-US" sz="4800" b="1" dirty="0">
                <a:solidFill>
                  <a:srgbClr val="FFD34A"/>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A</a:t>
            </a:r>
            <a:r>
              <a:rPr lang="en-US" sz="4800" b="1" dirty="0">
                <a:solidFill>
                  <a:srgbClr val="00FF00"/>
                </a:solidFill>
                <a:latin typeface="Arial" charset="0"/>
                <a:ea typeface="ＭＳ Ｐゴシック" charset="0"/>
                <a:cs typeface="ＭＳ Ｐゴシック" charset="0"/>
              </a:rPr>
              <a:t>NARCHY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R</a:t>
            </a:r>
            <a:r>
              <a:rPr lang="en-US" sz="4800" b="1" dirty="0">
                <a:solidFill>
                  <a:srgbClr val="00FF00"/>
                </a:solidFill>
                <a:latin typeface="Arial" charset="0"/>
                <a:ea typeface="ＭＳ Ｐゴシック" charset="0"/>
                <a:cs typeface="ＭＳ Ｐゴシック" charset="0"/>
              </a:rPr>
              <a:t>OYALTY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a:t>
            </a:r>
            <a:r>
              <a:rPr lang="en-US" sz="4800" b="1" dirty="0">
                <a:solidFill>
                  <a:srgbClr val="00FF00"/>
                </a:solidFill>
                <a:latin typeface="Arial" charset="0"/>
                <a:ea typeface="ＭＳ Ｐゴシック" charset="0"/>
                <a:cs typeface="ＭＳ Ｐゴシック" charset="0"/>
              </a:rPr>
              <a:t>APTIVITY</a:t>
            </a:r>
            <a:r>
              <a:rPr lang="en-US" sz="4800" b="1" dirty="0">
                <a:solidFill>
                  <a:srgbClr val="00FF00"/>
                </a:solidFill>
                <a:latin typeface="Times" charset="0"/>
                <a:ea typeface="ＭＳ Ｐゴシック" charset="0"/>
                <a:cs typeface="ＭＳ Ｐゴシック" charset="0"/>
              </a:rPr>
              <a:t> </a:t>
            </a:r>
          </a:p>
        </p:txBody>
      </p:sp>
      <p:sp>
        <p:nvSpPr>
          <p:cNvPr id="2" name="Title 1"/>
          <p:cNvSpPr>
            <a:spLocks noGrp="1"/>
          </p:cNvSpPr>
          <p:nvPr>
            <p:ph type="ctrTitle"/>
          </p:nvPr>
        </p:nvSpPr>
        <p:spPr>
          <a:xfrm>
            <a:off x="9144000" y="2882900"/>
            <a:ext cx="1885950" cy="2541588"/>
          </a:xfrm>
        </p:spPr>
        <p:txBody>
          <a:bodyPr/>
          <a:lstStyle/>
          <a:p>
            <a:pPr>
              <a:defRPr/>
            </a:pPr>
            <a:r>
              <a:rPr lang="en-US" dirty="0"/>
              <a:t>OT Review</a:t>
            </a:r>
          </a:p>
        </p:txBody>
      </p:sp>
    </p:spTree>
    <p:extLst>
      <p:ext uri="{BB962C8B-B14F-4D97-AF65-F5344CB8AC3E}">
        <p14:creationId xmlns:p14="http://schemas.microsoft.com/office/powerpoint/2010/main" val="2803488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3"/>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5061"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63" name="Rectangle 7"/>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defRPr/>
            </a:pPr>
            <a:r>
              <a:rPr lang="en-US" sz="4000" i="1">
                <a:solidFill>
                  <a:srgbClr val="FFFFFF"/>
                </a:solidFill>
                <a:effectLst>
                  <a:outerShdw blurRad="38100" dist="38100" dir="2700000" algn="tl">
                    <a:srgbClr val="000000"/>
                  </a:outerShdw>
                </a:effectLst>
                <a:latin typeface="Times" charset="0"/>
              </a:rPr>
              <a:t>TO REVIEW... </a:t>
            </a:r>
          </a:p>
        </p:txBody>
      </p:sp>
      <p:sp>
        <p:nvSpPr>
          <p:cNvPr id="300037"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grpSp>
        <p:nvGrpSpPr>
          <p:cNvPr id="2" name="Group 24"/>
          <p:cNvGrpSpPr>
            <a:grpSpLocks/>
          </p:cNvGrpSpPr>
          <p:nvPr/>
        </p:nvGrpSpPr>
        <p:grpSpPr bwMode="auto">
          <a:xfrm>
            <a:off x="452438" y="3578225"/>
            <a:ext cx="8329612" cy="3073400"/>
            <a:chOff x="203" y="1990"/>
            <a:chExt cx="5251" cy="1936"/>
          </a:xfrm>
        </p:grpSpPr>
        <p:sp>
          <p:nvSpPr>
            <p:cNvPr id="45067" name="Rectangle 11"/>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6FE0A"/>
                  </a:solidFill>
                  <a:effectLst>
                    <a:outerShdw blurRad="38100" dist="38100" dir="2700000" algn="tl">
                      <a:srgbClr val="000000"/>
                    </a:outerShdw>
                  </a:effectLst>
                  <a:latin typeface="Times New Roman" charset="0"/>
                </a:rPr>
                <a:t>C</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5008"/>
                  </a:solidFill>
                  <a:effectLst>
                    <a:outerShdw blurRad="38100" dist="38100" dir="2700000" algn="tl">
                      <a:srgbClr val="000000"/>
                    </a:outerShdw>
                  </a:effectLst>
                  <a:latin typeface="Times New Roman" charset="0"/>
                </a:rPr>
                <a:t>4</a:t>
              </a:r>
              <a:r>
                <a:rPr lang="en-US" sz="15600">
                  <a:solidFill>
                    <a:srgbClr val="00FF00"/>
                  </a:solidFill>
                  <a:effectLst>
                    <a:outerShdw blurRad="38100" dist="38100" dir="2700000" algn="tl">
                      <a:srgbClr val="000000"/>
                    </a:outerShdw>
                  </a:effectLst>
                  <a:latin typeface="Times New Roman" charset="0"/>
                </a:rPr>
                <a:t> 3 </a:t>
              </a:r>
              <a:r>
                <a:rPr lang="en-US" sz="15600">
                  <a:solidFill>
                    <a:srgbClr val="114FFB"/>
                  </a:solidFill>
                  <a:effectLst>
                    <a:outerShdw blurRad="38100" dist="38100" dir="2700000" algn="tl">
                      <a:srgbClr val="000000"/>
                    </a:outerShdw>
                  </a:effectLst>
                  <a:latin typeface="Times New Roman" charset="0"/>
                </a:rPr>
                <a:t>S</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FFFF"/>
                  </a:solidFill>
                  <a:effectLst>
                    <a:outerShdw blurRad="38100" dist="38100" dir="2700000" algn="tl">
                      <a:srgbClr val="000000"/>
                    </a:outerShdw>
                  </a:effectLst>
                  <a:latin typeface="Times New Roman" charset="0"/>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300039"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0040"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0041"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56</a:t>
            </a:r>
          </a:p>
        </p:txBody>
      </p:sp>
      <p:sp>
        <p:nvSpPr>
          <p:cNvPr id="300042"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3</a:t>
            </a:r>
          </a:p>
        </p:txBody>
      </p:sp>
      <p:sp>
        <p:nvSpPr>
          <p:cNvPr id="300043"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grpSp>
        <p:nvGrpSpPr>
          <p:cNvPr id="3" name="Group 37"/>
          <p:cNvGrpSpPr>
            <a:grpSpLocks/>
          </p:cNvGrpSpPr>
          <p:nvPr/>
        </p:nvGrpSpPr>
        <p:grpSpPr bwMode="auto">
          <a:xfrm>
            <a:off x="1370013" y="1254125"/>
            <a:ext cx="6677025" cy="2466975"/>
            <a:chOff x="863" y="790"/>
            <a:chExt cx="4206" cy="1554"/>
          </a:xfrm>
        </p:grpSpPr>
        <p:sp>
          <p:nvSpPr>
            <p:cNvPr id="45094" name="Rectangle 38"/>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AFD00"/>
                  </a:solidFill>
                  <a:effectLst>
                    <a:outerShdw blurRad="38100" dist="38100" dir="2700000" algn="tl">
                      <a:srgbClr val="000000"/>
                    </a:outerShdw>
                  </a:effectLst>
                  <a:latin typeface="Times New Roman" charset="0"/>
                </a:rPr>
                <a:t>C 7 S J</a:t>
              </a:r>
              <a:endParaRPr lang="en-US" sz="15600">
                <a:solidFill>
                  <a:srgbClr val="FFFFFF"/>
                </a:solidFill>
                <a:effectLst>
                  <a:outerShdw blurRad="38100" dist="38100" dir="2700000" algn="tl">
                    <a:srgbClr val="000000"/>
                  </a:outerShdw>
                </a:effectLst>
                <a:latin typeface="Times New Roman" charset="0"/>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grpSp>
        <p:nvGrpSpPr>
          <p:cNvPr id="4" name="Group 34"/>
          <p:cNvGrpSpPr>
            <a:grpSpLocks/>
          </p:cNvGrpSpPr>
          <p:nvPr/>
        </p:nvGrpSpPr>
        <p:grpSpPr bwMode="auto">
          <a:xfrm>
            <a:off x="2901950" y="0"/>
            <a:ext cx="3348038" cy="6919913"/>
            <a:chOff x="1971" y="0"/>
            <a:chExt cx="2109" cy="4359"/>
          </a:xfrm>
        </p:grpSpPr>
        <p:sp>
          <p:nvSpPr>
            <p:cNvPr id="45091" name="Text Box 35"/>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spcBef>
                  <a:spcPct val="50000"/>
                </a:spcBef>
                <a:defRPr/>
              </a:pPr>
              <a:r>
                <a:rPr lang="en-US" sz="44800" i="1" dirty="0">
                  <a:solidFill>
                    <a:srgbClr val="FFFF00"/>
                  </a:solidFill>
                  <a:effectLst>
                    <a:outerShdw blurRad="38100" dist="38100" dir="2700000" algn="tl">
                      <a:srgbClr val="000000"/>
                    </a:outerShdw>
                  </a:effectLst>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5" name="Title 4"/>
          <p:cNvSpPr>
            <a:spLocks noGrp="1"/>
          </p:cNvSpPr>
          <p:nvPr>
            <p:ph type="ctrTitle"/>
          </p:nvPr>
        </p:nvSpPr>
        <p:spPr>
          <a:xfrm>
            <a:off x="9151938" y="2647950"/>
            <a:ext cx="2622550" cy="2855913"/>
          </a:xfrm>
        </p:spPr>
        <p:txBody>
          <a:bodyPr/>
          <a:lstStyle/>
          <a:p>
            <a:pPr>
              <a:defRPr/>
            </a:pPr>
            <a:r>
              <a:rPr lang="en-US" dirty="0"/>
              <a:t>To Review…</a:t>
            </a:r>
          </a:p>
        </p:txBody>
      </p:sp>
    </p:spTree>
    <p:extLst>
      <p:ext uri="{BB962C8B-B14F-4D97-AF65-F5344CB8AC3E}">
        <p14:creationId xmlns:p14="http://schemas.microsoft.com/office/powerpoint/2010/main" val="2881936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02083"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02084"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2085"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57</a:t>
            </a:r>
          </a:p>
        </p:txBody>
      </p:sp>
      <p:sp>
        <p:nvSpPr>
          <p:cNvPr id="302086"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b="1" dirty="0">
                <a:solidFill>
                  <a:srgbClr val="FAFD00"/>
                </a:solidFill>
                <a:latin typeface="Arial" charset="0"/>
                <a:ea typeface="ＭＳ Ｐゴシック" charset="0"/>
                <a:cs typeface="ＭＳ Ｐゴシック" charset="0"/>
              </a:rPr>
              <a:t>CREATION</a:t>
            </a:r>
            <a:br>
              <a:rPr lang="en-US" sz="6000" b="1" dirty="0">
                <a:solidFill>
                  <a:srgbClr val="FAFD00"/>
                </a:solidFill>
                <a:latin typeface="Arial" charset="0"/>
                <a:ea typeface="ＭＳ Ｐゴシック" charset="0"/>
                <a:cs typeface="ＭＳ Ｐゴシック" charset="0"/>
              </a:rPr>
            </a:br>
            <a:r>
              <a:rPr lang="en-US" sz="6000" b="1" dirty="0">
                <a:solidFill>
                  <a:srgbClr val="FF5008"/>
                </a:solidFill>
                <a:latin typeface="Arial" charset="0"/>
                <a:ea typeface="ＭＳ Ｐゴシック" charset="0"/>
                <a:cs typeface="ＭＳ Ｐゴシック" charset="0"/>
              </a:rPr>
              <a:t>4 PEOPLE</a:t>
            </a:r>
            <a:br>
              <a:rPr lang="en-US" sz="6000" b="1" dirty="0">
                <a:solidFill>
                  <a:srgbClr val="FFD34A"/>
                </a:solidFill>
                <a:latin typeface="Arial" charset="0"/>
                <a:ea typeface="ＭＳ Ｐゴシック" charset="0"/>
                <a:cs typeface="ＭＳ Ｐゴシック" charset="0"/>
              </a:rPr>
            </a:br>
            <a:r>
              <a:rPr lang="en-US" sz="6000" b="1" dirty="0">
                <a:solidFill>
                  <a:srgbClr val="00FF00"/>
                </a:solidFill>
                <a:latin typeface="Arial" charset="0"/>
                <a:ea typeface="ＭＳ Ｐゴシック" charset="0"/>
                <a:cs typeface="ＭＳ Ｐゴシック" charset="0"/>
              </a:rPr>
              <a:t>3 SOCIETIES</a:t>
            </a:r>
            <a:br>
              <a:rPr lang="en-US" sz="6000" b="1" dirty="0">
                <a:solidFill>
                  <a:srgbClr val="FFD34A"/>
                </a:solidFill>
                <a:latin typeface="Arial" charset="0"/>
                <a:ea typeface="ＭＳ Ｐゴシック" charset="0"/>
                <a:cs typeface="ＭＳ Ｐゴシック" charset="0"/>
              </a:rPr>
            </a:br>
            <a:r>
              <a:rPr lang="en-US" sz="6000" b="1" dirty="0">
                <a:solidFill>
                  <a:srgbClr val="E8EC39"/>
                </a:solidFill>
                <a:latin typeface="Arial" charset="0"/>
                <a:ea typeface="ＭＳ Ｐゴシック" charset="0"/>
                <a:cs typeface="ＭＳ Ｐゴシック" charset="0"/>
              </a:rPr>
              <a:t>SILENCE</a:t>
            </a:r>
            <a:br>
              <a:rPr lang="en-US" sz="6000" b="1" dirty="0">
                <a:solidFill>
                  <a:srgbClr val="114FFB"/>
                </a:solidFill>
                <a:latin typeface="Arial" charset="0"/>
                <a:ea typeface="ＭＳ Ｐゴシック" charset="0"/>
                <a:cs typeface="ＭＳ Ｐゴシック" charset="0"/>
              </a:rPr>
            </a:br>
            <a:r>
              <a:rPr lang="en-US" sz="8000" b="1" i="1" dirty="0">
                <a:solidFill>
                  <a:srgbClr val="FFFFFF"/>
                </a:solidFill>
                <a:latin typeface="Arial" charset="0"/>
                <a:ea typeface="ＭＳ Ｐゴシック" charset="0"/>
                <a:cs typeface="ＭＳ Ｐゴシック" charset="0"/>
              </a:rPr>
              <a:t>JESUS</a:t>
            </a:r>
            <a:endParaRPr lang="en-US" sz="8000" i="1" dirty="0">
              <a:solidFill>
                <a:srgbClr val="FFFFFF"/>
              </a:solidFill>
              <a:latin typeface="Times" charset="0"/>
              <a:ea typeface="ＭＳ Ｐゴシック" charset="0"/>
              <a:cs typeface="ＭＳ Ｐゴシック" charset="0"/>
            </a:endParaRPr>
          </a:p>
        </p:txBody>
      </p:sp>
      <p:sp>
        <p:nvSpPr>
          <p:cNvPr id="2" name="Title 1"/>
          <p:cNvSpPr>
            <a:spLocks noGrp="1"/>
          </p:cNvSpPr>
          <p:nvPr>
            <p:ph type="ctrTitle"/>
          </p:nvPr>
        </p:nvSpPr>
        <p:spPr>
          <a:xfrm>
            <a:off x="9088438" y="2506663"/>
            <a:ext cx="2339975" cy="2762250"/>
          </a:xfrm>
        </p:spPr>
        <p:txBody>
          <a:bodyPr/>
          <a:lstStyle/>
          <a:p>
            <a:pPr>
              <a:defRPr/>
            </a:pPr>
            <a:r>
              <a:rPr lang="en-US" dirty="0"/>
              <a:t>The Basics</a:t>
            </a:r>
          </a:p>
        </p:txBody>
      </p:sp>
    </p:spTree>
    <p:extLst>
      <p:ext uri="{BB962C8B-B14F-4D97-AF65-F5344CB8AC3E}">
        <p14:creationId xmlns:p14="http://schemas.microsoft.com/office/powerpoint/2010/main" val="3116238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9155"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6FE0A"/>
                </a:solidFill>
                <a:latin typeface="Arial" pitchFamily="-107" charset="0"/>
              </a:rPr>
              <a:t>CREATION</a:t>
            </a:r>
          </a:p>
        </p:txBody>
      </p:sp>
      <p:sp>
        <p:nvSpPr>
          <p:cNvPr id="49156"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ABRAHAM</a:t>
            </a:r>
          </a:p>
        </p:txBody>
      </p:sp>
      <p:sp>
        <p:nvSpPr>
          <p:cNvPr id="49157"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JOSEPH</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eaLnBrk="1" hangingPunct="1">
              <a:defRPr/>
            </a:pPr>
            <a:r>
              <a:rPr lang="en-US" sz="3600" b="1" i="1">
                <a:solidFill>
                  <a:srgbClr val="FF5008"/>
                </a:solidFill>
                <a:latin typeface="Arial" pitchFamily="-107" charset="0"/>
              </a:rPr>
              <a:t>MOSES</a:t>
            </a:r>
          </a:p>
        </p:txBody>
      </p:sp>
      <p:sp>
        <p:nvSpPr>
          <p:cNvPr id="49159"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JOSHUA</a:t>
            </a:r>
          </a:p>
        </p:txBody>
      </p:sp>
      <p:sp>
        <p:nvSpPr>
          <p:cNvPr id="49160"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ANARCHY</a:t>
            </a:r>
          </a:p>
        </p:txBody>
      </p:sp>
      <p:sp>
        <p:nvSpPr>
          <p:cNvPr id="49161"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ROYALTY</a:t>
            </a:r>
          </a:p>
        </p:txBody>
      </p:sp>
      <p:sp>
        <p:nvSpPr>
          <p:cNvPr id="49162"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CAPTIVITY</a:t>
            </a:r>
          </a:p>
        </p:txBody>
      </p:sp>
      <p:sp>
        <p:nvSpPr>
          <p:cNvPr id="49163"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E8EC39"/>
                </a:solidFill>
                <a:latin typeface="Arial" pitchFamily="-107" charset="0"/>
              </a:rPr>
              <a:t>SILENCE</a:t>
            </a:r>
          </a:p>
        </p:txBody>
      </p:sp>
      <p:sp>
        <p:nvSpPr>
          <p:cNvPr id="49164"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4400" b="1" i="1">
                <a:solidFill>
                  <a:srgbClr val="FFFFFF"/>
                </a:solidFill>
                <a:latin typeface="Arial" pitchFamily="-107" charset="0"/>
              </a:rPr>
              <a:t>JESUS</a:t>
            </a:r>
          </a:p>
        </p:txBody>
      </p:sp>
      <p:sp>
        <p:nvSpPr>
          <p:cNvPr id="49165"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04142"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04143"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rPr>
              <a:t> </a:t>
            </a:r>
          </a:p>
        </p:txBody>
      </p:sp>
      <p:sp>
        <p:nvSpPr>
          <p:cNvPr id="304144"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4145"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04146"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58</a:t>
            </a:r>
          </a:p>
        </p:txBody>
      </p:sp>
      <p:sp>
        <p:nvSpPr>
          <p:cNvPr id="304147"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2</a:t>
            </a:r>
          </a:p>
        </p:txBody>
      </p:sp>
      <p:sp>
        <p:nvSpPr>
          <p:cNvPr id="304148" name="Text Box 2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2" name="Title 1"/>
          <p:cNvSpPr>
            <a:spLocks noGrp="1"/>
          </p:cNvSpPr>
          <p:nvPr>
            <p:ph type="title"/>
          </p:nvPr>
        </p:nvSpPr>
        <p:spPr>
          <a:xfrm flipH="1">
            <a:off x="9144000" y="1498600"/>
            <a:ext cx="2033588" cy="4337050"/>
          </a:xfrm>
        </p:spPr>
        <p:txBody>
          <a:bodyPr/>
          <a:lstStyle/>
          <a:p>
            <a:pPr>
              <a:defRPr/>
            </a:pPr>
            <a:r>
              <a:rPr lang="en-US" dirty="0"/>
              <a:t>The Last Two Folders</a:t>
            </a:r>
          </a:p>
        </p:txBody>
      </p:sp>
    </p:spTree>
    <p:extLst>
      <p:ext uri="{BB962C8B-B14F-4D97-AF65-F5344CB8AC3E}">
        <p14:creationId xmlns:p14="http://schemas.microsoft.com/office/powerpoint/2010/main" val="2063814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306249"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51"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52"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53"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CREATION</a:t>
              </a:r>
              <a:endParaRPr lang="en-US" sz="800" b="1">
                <a:solidFill>
                  <a:srgbClr val="FFFFFF"/>
                </a:solidFill>
                <a:effectLst>
                  <a:outerShdw blurRad="38100" dist="38100" dir="2700000" algn="tl">
                    <a:srgbClr val="000000"/>
                  </a:outerShdw>
                </a:effectLst>
                <a:latin typeface="Helvetica" charset="0"/>
              </a:endParaRPr>
            </a:p>
          </p:txBody>
        </p:sp>
        <p:sp>
          <p:nvSpPr>
            <p:cNvPr id="306255"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56"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57"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59"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60"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61"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ABRAHAM</a:t>
              </a:r>
              <a:endParaRPr lang="en-US" sz="800" b="1">
                <a:solidFill>
                  <a:srgbClr val="FFFFFF"/>
                </a:solidFill>
                <a:effectLst>
                  <a:outerShdw blurRad="38100" dist="38100" dir="2700000" algn="tl">
                    <a:srgbClr val="000000"/>
                  </a:outerShdw>
                </a:effectLst>
                <a:latin typeface="Helvetica" charset="0"/>
              </a:endParaRPr>
            </a:p>
          </p:txBody>
        </p:sp>
        <p:sp>
          <p:nvSpPr>
            <p:cNvPr id="306263"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64"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65"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67"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68"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69"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JOSEPH</a:t>
              </a:r>
              <a:endParaRPr lang="en-US" sz="800" b="1">
                <a:solidFill>
                  <a:srgbClr val="FFFFFF"/>
                </a:solidFill>
                <a:effectLst>
                  <a:outerShdw blurRad="38100" dist="38100" dir="2700000" algn="tl">
                    <a:srgbClr val="000000"/>
                  </a:outerShdw>
                </a:effectLst>
                <a:latin typeface="Helvetica" charset="0"/>
              </a:endParaRPr>
            </a:p>
          </p:txBody>
        </p:sp>
        <p:sp>
          <p:nvSpPr>
            <p:cNvPr id="306271"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2"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3"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74"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75"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MOSES</a:t>
              </a:r>
              <a:endParaRPr lang="en-US" sz="800" b="1">
                <a:solidFill>
                  <a:srgbClr val="FFFFFF"/>
                </a:solidFill>
                <a:effectLst>
                  <a:outerShdw blurRad="38100" dist="38100" dir="2700000" algn="tl">
                    <a:srgbClr val="000000"/>
                  </a:outerShdw>
                </a:effectLst>
                <a:latin typeface="Helvetica" charset="0"/>
              </a:endParaRPr>
            </a:p>
          </p:txBody>
        </p:sp>
        <p:sp>
          <p:nvSpPr>
            <p:cNvPr id="306277"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8"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9"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80"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81"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JOSHUA</a:t>
              </a:r>
              <a:endParaRPr lang="en-US" sz="800" b="1">
                <a:solidFill>
                  <a:srgbClr val="FFFFFF"/>
                </a:solidFill>
                <a:effectLst>
                  <a:outerShdw blurRad="38100" dist="38100" dir="2700000" algn="tl">
                    <a:srgbClr val="000000"/>
                  </a:outerShdw>
                </a:effectLst>
                <a:latin typeface="Helvetica" charset="0"/>
              </a:endParaRPr>
            </a:p>
          </p:txBody>
        </p:sp>
        <p:sp>
          <p:nvSpPr>
            <p:cNvPr id="306283"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84"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85"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86"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ANARCHY</a:t>
              </a:r>
              <a:endParaRPr lang="en-US" sz="800" b="1">
                <a:solidFill>
                  <a:srgbClr val="FFFFFF"/>
                </a:solidFill>
                <a:effectLst>
                  <a:outerShdw blurRad="38100" dist="38100" dir="2700000" algn="tl">
                    <a:srgbClr val="000000"/>
                  </a:outerShdw>
                </a:effectLst>
                <a:latin typeface="Helvetica" charset="0"/>
              </a:endParaRPr>
            </a:p>
          </p:txBody>
        </p:sp>
        <p:sp>
          <p:nvSpPr>
            <p:cNvPr id="306288"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89"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90"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91"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ROYALTY</a:t>
              </a:r>
              <a:endParaRPr lang="en-US" sz="800" b="1">
                <a:solidFill>
                  <a:srgbClr val="FFFFFF"/>
                </a:solidFill>
                <a:effectLst>
                  <a:outerShdw blurRad="38100" dist="38100" dir="2700000" algn="tl">
                    <a:srgbClr val="000000"/>
                  </a:outerShdw>
                </a:effectLst>
                <a:latin typeface="Helvetica" charset="0"/>
              </a:endParaRPr>
            </a:p>
          </p:txBody>
        </p:sp>
        <p:sp>
          <p:nvSpPr>
            <p:cNvPr id="306293"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94"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95"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96"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CAPTIVITY</a:t>
              </a:r>
              <a:endParaRPr lang="en-US" sz="800" b="1">
                <a:solidFill>
                  <a:srgbClr val="FFFFFF"/>
                </a:solidFill>
                <a:effectLst>
                  <a:outerShdw blurRad="38100" dist="38100" dir="2700000" algn="tl">
                    <a:srgbClr val="000000"/>
                  </a:outerShdw>
                </a:effectLst>
                <a:latin typeface="Helvetica" charset="0"/>
              </a:endParaRPr>
            </a:p>
          </p:txBody>
        </p:sp>
        <p:sp>
          <p:nvSpPr>
            <p:cNvPr id="306298"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99"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00"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301"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302"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SILENCE</a:t>
              </a:r>
              <a:endParaRPr lang="en-US" sz="800" b="1">
                <a:solidFill>
                  <a:srgbClr val="FFFFFF"/>
                </a:solidFill>
                <a:effectLst>
                  <a:outerShdw blurRad="38100" dist="38100" dir="2700000" algn="tl">
                    <a:srgbClr val="000000"/>
                  </a:outerShdw>
                </a:effectLst>
                <a:latin typeface="Helvetica" charset="0"/>
              </a:endParaRPr>
            </a:p>
          </p:txBody>
        </p:sp>
        <p:sp>
          <p:nvSpPr>
            <p:cNvPr id="306304"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05"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06"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307"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308"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06309"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   </a:t>
                </a:r>
                <a:endParaRPr lang="en-US" sz="800" b="1">
                  <a:solidFill>
                    <a:srgbClr val="114FFB"/>
                  </a:solidFill>
                  <a:effectLst>
                    <a:outerShdw blurRad="38100" dist="38100" dir="2700000" algn="tl">
                      <a:srgbClr val="000000"/>
                    </a:outerShdw>
                  </a:effectLst>
                  <a:latin typeface="Helvetica"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JESUS</a:t>
                </a:r>
                <a:endParaRPr lang="en-US" sz="800" b="1">
                  <a:solidFill>
                    <a:srgbClr val="114FFB"/>
                  </a:solidFill>
                  <a:effectLst>
                    <a:outerShdw blurRad="38100" dist="38100" dir="2700000" algn="tl">
                      <a:srgbClr val="000000"/>
                    </a:outerShdw>
                  </a:effectLst>
                  <a:latin typeface="Helvetica" charset="0"/>
                </a:endParaRPr>
              </a:p>
            </p:txBody>
          </p:sp>
        </p:grpSp>
        <p:sp>
          <p:nvSpPr>
            <p:cNvPr id="306310"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11"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4" name="Group 72"/>
          <p:cNvGrpSpPr>
            <a:grpSpLocks/>
          </p:cNvGrpSpPr>
          <p:nvPr/>
        </p:nvGrpSpPr>
        <p:grpSpPr bwMode="auto">
          <a:xfrm>
            <a:off x="2076450" y="1225550"/>
            <a:ext cx="2763838" cy="1343025"/>
            <a:chOff x="2412" y="2052"/>
            <a:chExt cx="1741" cy="846"/>
          </a:xfrm>
        </p:grpSpPr>
        <p:sp>
          <p:nvSpPr>
            <p:cNvPr id="306244"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45"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46"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CREATION</a:t>
              </a:r>
              <a:endParaRPr lang="en-US" sz="2800" b="1">
                <a:solidFill>
                  <a:srgbClr val="FFFFFF"/>
                </a:solidFill>
                <a:effectLst>
                  <a:outerShdw blurRad="38100" dist="38100" dir="2700000" algn="tl">
                    <a:srgbClr val="000000"/>
                  </a:outerShdw>
                </a:effectLst>
                <a:latin typeface="Helvetica" charset="0"/>
              </a:endParaRPr>
            </a:p>
          </p:txBody>
        </p:sp>
        <p:sp>
          <p:nvSpPr>
            <p:cNvPr id="306248"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5" name="Group 78"/>
          <p:cNvGrpSpPr>
            <a:grpSpLocks/>
          </p:cNvGrpSpPr>
          <p:nvPr/>
        </p:nvGrpSpPr>
        <p:grpSpPr bwMode="auto">
          <a:xfrm>
            <a:off x="2317750" y="1581150"/>
            <a:ext cx="2763838" cy="1343025"/>
            <a:chOff x="2412" y="2052"/>
            <a:chExt cx="1741" cy="846"/>
          </a:xfrm>
        </p:grpSpPr>
        <p:sp>
          <p:nvSpPr>
            <p:cNvPr id="306239"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40"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41"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ABRAHAM</a:t>
              </a:r>
              <a:endParaRPr lang="en-US" sz="2800" b="1">
                <a:solidFill>
                  <a:srgbClr val="FFFFFF"/>
                </a:solidFill>
                <a:effectLst>
                  <a:outerShdw blurRad="38100" dist="38100" dir="2700000" algn="tl">
                    <a:srgbClr val="000000"/>
                  </a:outerShdw>
                </a:effectLst>
                <a:latin typeface="Helvetica" charset="0"/>
              </a:endParaRPr>
            </a:p>
          </p:txBody>
        </p:sp>
        <p:sp>
          <p:nvSpPr>
            <p:cNvPr id="306243"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6" name="Group 84"/>
          <p:cNvGrpSpPr>
            <a:grpSpLocks/>
          </p:cNvGrpSpPr>
          <p:nvPr/>
        </p:nvGrpSpPr>
        <p:grpSpPr bwMode="auto">
          <a:xfrm>
            <a:off x="2597150" y="1924050"/>
            <a:ext cx="2763838" cy="1343025"/>
            <a:chOff x="2412" y="2052"/>
            <a:chExt cx="1741" cy="846"/>
          </a:xfrm>
        </p:grpSpPr>
        <p:sp>
          <p:nvSpPr>
            <p:cNvPr id="306234"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35"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36"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JOSEPH</a:t>
              </a:r>
              <a:endParaRPr lang="en-US" sz="2800" b="1">
                <a:solidFill>
                  <a:srgbClr val="FFFFFF"/>
                </a:solidFill>
                <a:effectLst>
                  <a:outerShdw blurRad="38100" dist="38100" dir="2700000" algn="tl">
                    <a:srgbClr val="000000"/>
                  </a:outerShdw>
                </a:effectLst>
                <a:latin typeface="Helvetica" charset="0"/>
              </a:endParaRPr>
            </a:p>
          </p:txBody>
        </p:sp>
        <p:sp>
          <p:nvSpPr>
            <p:cNvPr id="306238"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7" name="Group 90"/>
          <p:cNvGrpSpPr>
            <a:grpSpLocks/>
          </p:cNvGrpSpPr>
          <p:nvPr/>
        </p:nvGrpSpPr>
        <p:grpSpPr bwMode="auto">
          <a:xfrm>
            <a:off x="2889250" y="2241550"/>
            <a:ext cx="2763838" cy="1343025"/>
            <a:chOff x="2412" y="2052"/>
            <a:chExt cx="1741" cy="846"/>
          </a:xfrm>
        </p:grpSpPr>
        <p:sp>
          <p:nvSpPr>
            <p:cNvPr id="30622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3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3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MOSES</a:t>
              </a:r>
              <a:endParaRPr lang="en-US" sz="2800" b="1">
                <a:solidFill>
                  <a:srgbClr val="FFFFFF"/>
                </a:solidFill>
                <a:effectLst>
                  <a:outerShdw blurRad="38100" dist="38100" dir="2700000" algn="tl">
                    <a:srgbClr val="000000"/>
                  </a:outerShdw>
                </a:effectLst>
                <a:latin typeface="Helvetica" charset="0"/>
              </a:endParaRPr>
            </a:p>
          </p:txBody>
        </p:sp>
        <p:sp>
          <p:nvSpPr>
            <p:cNvPr id="306233"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8" name="Group 96"/>
          <p:cNvGrpSpPr>
            <a:grpSpLocks/>
          </p:cNvGrpSpPr>
          <p:nvPr/>
        </p:nvGrpSpPr>
        <p:grpSpPr bwMode="auto">
          <a:xfrm>
            <a:off x="3155950" y="2546350"/>
            <a:ext cx="2763838" cy="1343025"/>
            <a:chOff x="2412" y="2052"/>
            <a:chExt cx="1741" cy="846"/>
          </a:xfrm>
        </p:grpSpPr>
        <p:sp>
          <p:nvSpPr>
            <p:cNvPr id="30622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2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2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JOSHUA</a:t>
              </a:r>
              <a:endParaRPr lang="en-US" sz="2800" b="1">
                <a:solidFill>
                  <a:srgbClr val="FFFFFF"/>
                </a:solidFill>
                <a:effectLst>
                  <a:outerShdw blurRad="38100" dist="38100" dir="2700000" algn="tl">
                    <a:srgbClr val="000000"/>
                  </a:outerShdw>
                </a:effectLst>
                <a:latin typeface="Helvetica" charset="0"/>
              </a:endParaRPr>
            </a:p>
          </p:txBody>
        </p:sp>
        <p:sp>
          <p:nvSpPr>
            <p:cNvPr id="306228"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306219"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20"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2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ANARCHY</a:t>
              </a:r>
              <a:endParaRPr lang="en-US" sz="2800" b="1">
                <a:solidFill>
                  <a:srgbClr val="FFFFFF"/>
                </a:solidFill>
                <a:effectLst>
                  <a:outerShdw blurRad="38100" dist="38100" dir="2700000" algn="tl">
                    <a:srgbClr val="000000"/>
                  </a:outerShdw>
                </a:effectLst>
                <a:latin typeface="Helvetica" charset="0"/>
              </a:endParaRPr>
            </a:p>
          </p:txBody>
        </p:sp>
        <p:sp>
          <p:nvSpPr>
            <p:cNvPr id="306223"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306214"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15"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16"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ROYALTY</a:t>
              </a:r>
              <a:endParaRPr lang="en-US" sz="2800" b="1">
                <a:solidFill>
                  <a:srgbClr val="FFFFFF"/>
                </a:solidFill>
                <a:effectLst>
                  <a:outerShdw blurRad="38100" dist="38100" dir="2700000" algn="tl">
                    <a:srgbClr val="000000"/>
                  </a:outerShdw>
                </a:effectLst>
                <a:latin typeface="Helvetica" charset="0"/>
              </a:endParaRPr>
            </a:p>
          </p:txBody>
        </p:sp>
        <p:sp>
          <p:nvSpPr>
            <p:cNvPr id="306218"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306209"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10"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11"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CAPTIVITY</a:t>
              </a:r>
              <a:endParaRPr lang="en-US" sz="2800" b="1">
                <a:solidFill>
                  <a:srgbClr val="FFFFFF"/>
                </a:solidFill>
                <a:effectLst>
                  <a:outerShdw blurRad="38100" dist="38100" dir="2700000" algn="tl">
                    <a:srgbClr val="000000"/>
                  </a:outerShdw>
                </a:effectLst>
                <a:latin typeface="Helvetica" charset="0"/>
              </a:endParaRPr>
            </a:p>
          </p:txBody>
        </p:sp>
        <p:sp>
          <p:nvSpPr>
            <p:cNvPr id="306213"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306205"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06"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07"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SILENCE</a:t>
              </a:r>
              <a:endParaRPr lang="en-US" sz="2800" b="1">
                <a:solidFill>
                  <a:srgbClr val="FFFFFF"/>
                </a:solidFill>
                <a:effectLst>
                  <a:outerShdw blurRad="38100" dist="38100" dir="2700000" algn="tl">
                    <a:srgbClr val="000000"/>
                  </a:outerShdw>
                </a:effectLst>
                <a:latin typeface="Helvetica"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306197"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198"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199"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06200"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800" b="1">
                    <a:solidFill>
                      <a:srgbClr val="790015"/>
                    </a:solidFill>
                    <a:latin typeface="Helvetica" charset="0"/>
                  </a:rPr>
                  <a:t>   </a:t>
                </a:r>
                <a:endParaRPr lang="en-US" sz="4000" b="1">
                  <a:solidFill>
                    <a:srgbClr val="FFFFFF"/>
                  </a:solidFill>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900" b="1">
                    <a:solidFill>
                      <a:srgbClr val="790015"/>
                    </a:solidFill>
                    <a:latin typeface="Helvetica" charset="0"/>
                  </a:rPr>
                  <a:t>JESUS</a:t>
                </a:r>
                <a:endParaRPr lang="en-US" sz="4000" b="1">
                  <a:solidFill>
                    <a:srgbClr val="FFFFFF"/>
                  </a:solidFill>
                  <a:effectLst>
                    <a:outerShdw blurRad="38100" dist="38100" dir="2700000" algn="tl">
                      <a:srgbClr val="000000"/>
                    </a:outerShdw>
                  </a:effectLst>
                  <a:latin typeface="Helvetica" charset="0"/>
                </a:endParaRPr>
              </a:p>
            </p:txBody>
          </p:sp>
        </p:grpSp>
        <p:sp>
          <p:nvSpPr>
            <p:cNvPr id="306201"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02"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306190"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6191"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6192"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06193"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59</a:t>
            </a:r>
          </a:p>
        </p:txBody>
      </p:sp>
      <p:sp>
        <p:nvSpPr>
          <p:cNvPr id="306194"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11</a:t>
            </a:r>
          </a:p>
        </p:txBody>
      </p:sp>
      <p:sp>
        <p:nvSpPr>
          <p:cNvPr id="306195"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extLst>
      <p:ext uri="{BB962C8B-B14F-4D97-AF65-F5344CB8AC3E}">
        <p14:creationId xmlns:p14="http://schemas.microsoft.com/office/powerpoint/2010/main" val="1099054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sp>
        <p:nvSpPr>
          <p:cNvPr id="308229"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08230"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08231"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08232"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308233"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52"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8"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4"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rPr>
                <a:t>C</a:t>
              </a:r>
              <a:r>
                <a:rPr lang="en-US" sz="18900" dirty="0">
                  <a:solidFill>
                    <a:srgbClr val="FFFFFF"/>
                  </a:solidFill>
                  <a:effectLst>
                    <a:outerShdw blurRad="38100" dist="38100" dir="2700000" algn="tl">
                      <a:srgbClr val="000000"/>
                    </a:outerShdw>
                  </a:effectLst>
                </a:rPr>
                <a:t>   </a:t>
              </a:r>
              <a:r>
                <a:rPr lang="en-US" sz="18900" dirty="0">
                  <a:solidFill>
                    <a:srgbClr val="114FFB"/>
                  </a:solidFill>
                  <a:effectLst>
                    <a:outerShdw blurRad="38100" dist="38100" dir="2700000" algn="tl">
                      <a:srgbClr val="000000"/>
                    </a:outerShdw>
                  </a:effectLst>
                </a:rPr>
                <a:t>S</a:t>
              </a:r>
              <a:r>
                <a:rPr lang="en-US" sz="18900" dirty="0">
                  <a:solidFill>
                    <a:srgbClr val="FFFFFF"/>
                  </a:solidFill>
                  <a:effectLst>
                    <a:outerShdw blurRad="38100" dist="38100" dir="2700000" algn="tl">
                      <a:srgbClr val="000000"/>
                    </a:outerShdw>
                  </a:effectLst>
                </a:rPr>
                <a:t> Y </a:t>
              </a:r>
            </a:p>
          </p:txBody>
        </p:sp>
        <p:grpSp>
          <p:nvGrpSpPr>
            <p:cNvPr id="308240"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sp>
        <p:nvSpPr>
          <p:cNvPr id="308238"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12656</TotalTime>
  <Words>5281</Words>
  <Application>Microsoft Macintosh PowerPoint</Application>
  <PresentationFormat>On-screen Show (4:3)</PresentationFormat>
  <Paragraphs>1159</Paragraphs>
  <Slides>135</Slides>
  <Notes>114</Notes>
  <HiddenSlides>16</HiddenSlides>
  <MMClips>0</MMClips>
  <ScaleCrop>false</ScaleCrop>
  <HeadingPairs>
    <vt:vector size="6" baseType="variant">
      <vt:variant>
        <vt:lpstr>Fonts Used</vt:lpstr>
      </vt:variant>
      <vt:variant>
        <vt:i4>28</vt:i4>
      </vt:variant>
      <vt:variant>
        <vt:lpstr>Theme</vt:lpstr>
      </vt:variant>
      <vt:variant>
        <vt:i4>37</vt:i4>
      </vt:variant>
      <vt:variant>
        <vt:lpstr>Slide Titles</vt:lpstr>
      </vt:variant>
      <vt:variant>
        <vt:i4>135</vt:i4>
      </vt:variant>
    </vt:vector>
  </HeadingPairs>
  <TitlesOfParts>
    <vt:vector size="200" baseType="lpstr">
      <vt:lpstr>26</vt:lpstr>
      <vt:lpstr>B VAG Rounded Bold</vt:lpstr>
      <vt:lpstr>Gulim</vt:lpstr>
      <vt:lpstr>Gulim</vt:lpstr>
      <vt:lpstr>楷体</vt:lpstr>
      <vt:lpstr>Kosher-Normal</vt:lpstr>
      <vt:lpstr>Limon F1</vt:lpstr>
      <vt:lpstr>Limon S1</vt:lpstr>
      <vt:lpstr>MS PGothic</vt:lpstr>
      <vt:lpstr>MS PGothic</vt:lpstr>
      <vt:lpstr>宋体</vt:lpstr>
      <vt:lpstr>宋体</vt:lpstr>
      <vt:lpstr>Times</vt:lpstr>
      <vt:lpstr>Arial</vt:lpstr>
      <vt:lpstr>Arial Black</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Cascade</vt:lpstr>
      <vt:lpstr>Blank Presentation</vt:lpstr>
      <vt:lpstr>1_Default Design</vt:lpstr>
      <vt:lpstr>Blue Diagonal</vt:lpstr>
      <vt:lpstr>1_Blank Presentation</vt:lpstr>
      <vt:lpstr>7.5.02-MAP-SBC 10_03</vt:lpstr>
      <vt:lpstr>untitled 1</vt:lpstr>
      <vt:lpstr>1_untitled 1</vt:lpstr>
      <vt:lpstr>2_untitled 1</vt:lpstr>
      <vt:lpstr>2_Default Design</vt:lpstr>
      <vt:lpstr>1_Clipboard</vt:lpstr>
      <vt:lpstr>6_Default Design</vt:lpstr>
      <vt:lpstr>2_Blank Presentation</vt:lpstr>
      <vt:lpstr>7_Default Design</vt:lpstr>
      <vt:lpstr>預設簡報設計</vt:lpstr>
      <vt:lpstr>Default Design</vt:lpstr>
      <vt:lpstr>4_Blank Presentation</vt:lpstr>
      <vt:lpstr>2_Blue Diagonal</vt:lpstr>
      <vt:lpstr>5_Blank Presentation</vt:lpstr>
      <vt:lpstr>1_Cascade</vt:lpstr>
      <vt:lpstr>7_Blank Presentation</vt:lpstr>
      <vt:lpstr>11_Blank Presentation</vt:lpstr>
      <vt:lpstr>1_Orbit</vt:lpstr>
      <vt:lpstr>10_Default Design</vt:lpstr>
      <vt:lpstr>8_Default Design</vt:lpstr>
      <vt:lpstr>3_Blue Diagonal</vt:lpstr>
      <vt:lpstr>White on Black Background</vt:lpstr>
      <vt:lpstr>Beam</vt:lpstr>
      <vt:lpstr>8_Blank Presentation</vt:lpstr>
      <vt:lpstr>5_Default Design</vt:lpstr>
      <vt:lpstr>3_Default Design</vt:lpstr>
      <vt:lpstr>3_Blank Presentation</vt:lpstr>
      <vt:lpstr>50_Blank Presentation</vt:lpstr>
      <vt:lpstr>5_Beam</vt:lpstr>
      <vt:lpstr>Orbit</vt:lpstr>
      <vt:lpstr>4_Blue Diagonal</vt:lpstr>
      <vt:lpstr>9_Default Design</vt:lpstr>
      <vt:lpstr>Old Testament Survey</vt:lpstr>
      <vt:lpstr>Introduce Yourself!</vt:lpstr>
      <vt:lpstr>Our People</vt:lpstr>
      <vt:lpstr>WOW Women’s Ministry</vt:lpstr>
      <vt:lpstr>International Community School  (est. 1993)</vt:lpstr>
      <vt:lpstr>ICS now has 400 students!</vt:lpstr>
      <vt:lpstr>Our Three Sons</vt:lpstr>
      <vt:lpstr>The Griffiths  28 Nov 2019</vt:lpstr>
      <vt:lpstr>Kurt (38) &amp; Cara own their HR consulting business near Seattle (Kadon born Jan 2023)</vt:lpstr>
      <vt:lpstr>2-year-old grandson Kadon</vt:lpstr>
      <vt:lpstr>Stephen, Katie, Jesse &amp; Norah in Denver</vt:lpstr>
      <vt:lpstr>6-year-old grandson Jesse</vt:lpstr>
      <vt:lpstr>4-year-old granddaughter Norah</vt:lpstr>
      <vt:lpstr>Stephen (35) trains United B777 pilots in Denver</vt:lpstr>
      <vt:lpstr>John (31) &amp; Chloe  in Pasadena, California</vt:lpstr>
      <vt:lpstr>Our Mission Organization…</vt:lpstr>
      <vt:lpstr>Our People</vt:lpstr>
      <vt:lpstr>Crossroads People • June 2021</vt:lpstr>
      <vt:lpstr>Our People</vt:lpstr>
      <vt:lpstr>www.cicfamily.com</vt:lpstr>
      <vt:lpstr>www.cicfamily.com</vt:lpstr>
      <vt:lpstr>Our People</vt:lpstr>
      <vt:lpstr>I directed the SBC Doctor of Ministry studies (DMin) 2009-2021</vt:lpstr>
      <vt:lpstr>Leading Change &amp; Conflict Resolution  (Dr. Alan McMahan Oct 2016)</vt:lpstr>
      <vt:lpstr>What's this course about?</vt:lpstr>
      <vt:lpstr>What's this course about?</vt:lpstr>
      <vt:lpstr>How most people see the Bible…</vt:lpstr>
      <vt:lpstr>How we will see the Bible!</vt:lpstr>
      <vt:lpstr>Timeline of History</vt:lpstr>
      <vt:lpstr>Course Notes</vt:lpstr>
      <vt:lpstr>BCM Course Grading</vt:lpstr>
      <vt:lpstr>NTI MBS Grading</vt:lpstr>
      <vt:lpstr>CCTE Readings</vt:lpstr>
      <vt:lpstr>CCTE Course Requirements</vt:lpstr>
      <vt:lpstr>Our Texts</vt:lpstr>
      <vt:lpstr>Main Text for Day Students</vt:lpstr>
      <vt:lpstr>Grading</vt:lpstr>
      <vt:lpstr>Grad Student Grading</vt:lpstr>
      <vt:lpstr>PowerPoint Presentation Grade Sheet </vt:lpstr>
      <vt:lpstr>PowerPoint Presentation Grade Sheet </vt:lpstr>
      <vt:lpstr>PowerPoint Presentation Grade Sheet </vt:lpstr>
      <vt:lpstr>Grad Student Grading</vt:lpstr>
      <vt:lpstr>Internet Advantages</vt:lpstr>
      <vt:lpstr>Our Four Websites</vt:lpstr>
      <vt:lpstr>All Exams are Closed Book!</vt:lpstr>
      <vt:lpstr>How to Get on Moodle…</vt:lpstr>
      <vt:lpstr>How to Get on IBS…</vt:lpstr>
      <vt:lpstr>Our Education System</vt:lpstr>
      <vt:lpstr>A Proposition</vt:lpstr>
      <vt:lpstr>3 Sons, 3 Learning Styles</vt:lpstr>
      <vt:lpstr>OTS Project Sign Up List</vt:lpstr>
      <vt:lpstr>Another  Proposition</vt:lpstr>
      <vt:lpstr>How Do You Learn?</vt:lpstr>
      <vt:lpstr>How Do You Teach?</vt:lpstr>
      <vt:lpstr>A Problem</vt:lpstr>
      <vt:lpstr>A Solution</vt:lpstr>
      <vt:lpstr>Assignment File System</vt:lpstr>
      <vt:lpstr>Dr John Fryman</vt:lpstr>
      <vt:lpstr>PowerPoint Presentation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slides) Student Workbook (100 pages) Teacher Script (400 pages)</vt:lpstr>
      <vt:lpstr>YOUR  BIBLE FILE</vt:lpstr>
      <vt:lpstr>10 File Folders</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SINGAPORE BIBLE COLLEGE</vt:lpstr>
      <vt:lpstr>SBC Courses I Teach</vt:lpstr>
      <vt:lpstr>“in the beginning”</vt:lpstr>
      <vt:lpstr>“pada mulanya”</vt:lpstr>
      <vt:lpstr>“起初”</vt:lpstr>
      <vt:lpstr>Days of Creation</vt:lpstr>
      <vt:lpstr>Days of Creation in Bahasa Indonesian</vt:lpstr>
      <vt:lpstr>六天的创造</vt:lpstr>
      <vt:lpstr>Preaching (Homiletics)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Arabic العربية </vt:lpstr>
      <vt:lpstr>Black</vt:lpstr>
      <vt:lpstr>Black</vt:lpstr>
      <vt:lpstr>Black</vt:lpstr>
      <vt:lpstr>Black</vt:lpstr>
      <vt:lpstr>Black</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224</cp:revision>
  <cp:lastPrinted>2025-08-25T14:04:45Z</cp:lastPrinted>
  <dcterms:created xsi:type="dcterms:W3CDTF">2009-07-22T23:14:06Z</dcterms:created>
  <dcterms:modified xsi:type="dcterms:W3CDTF">2025-08-25T16:54:23Z</dcterms:modified>
</cp:coreProperties>
</file>