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2.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3.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4.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5.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6.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7.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8.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9.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20.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21.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2.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3.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4.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5.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6.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7.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8.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9.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30.xml" ContentType="application/vnd.openxmlformats-officedocument.theme+xml"/>
  <Override PartName="/ppt/slideLayouts/slideLayout310.xml" ContentType="application/vnd.openxmlformats-officedocument.presentationml.slideLayout+xml"/>
  <Override PartName="/ppt/theme/theme31.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2.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3.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4.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5.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6.xml" ContentType="application/vnd.openxmlformats-officedocument.theme+xml"/>
  <Override PartName="/ppt/theme/theme3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3" r:id="rId2"/>
    <p:sldMasterId id="2147483652" r:id="rId3"/>
    <p:sldMasterId id="2147484418" r:id="rId4"/>
    <p:sldMasterId id="2147484446" r:id="rId5"/>
    <p:sldMasterId id="2147484459" r:id="rId6"/>
    <p:sldMasterId id="2147484471" r:id="rId7"/>
    <p:sldMasterId id="2147484483" r:id="rId8"/>
    <p:sldMasterId id="2147484495" r:id="rId9"/>
    <p:sldMasterId id="2147484499" r:id="rId10"/>
    <p:sldMasterId id="2147484511" r:id="rId11"/>
    <p:sldMasterId id="2147484523" r:id="rId12"/>
    <p:sldMasterId id="2147484526" r:id="rId13"/>
    <p:sldMasterId id="2147484530" r:id="rId14"/>
    <p:sldMasterId id="2147484559" r:id="rId15"/>
    <p:sldMasterId id="2147484573" r:id="rId16"/>
    <p:sldMasterId id="2147484612" r:id="rId17"/>
    <p:sldMasterId id="2147484629" r:id="rId18"/>
    <p:sldMasterId id="2147484653" r:id="rId19"/>
    <p:sldMasterId id="2147484667" r:id="rId20"/>
    <p:sldMasterId id="2147484707" r:id="rId21"/>
    <p:sldMasterId id="2147484746" r:id="rId22"/>
    <p:sldMasterId id="2147484771" r:id="rId23"/>
    <p:sldMasterId id="2147484831" r:id="rId24"/>
    <p:sldMasterId id="2147484843" r:id="rId25"/>
    <p:sldMasterId id="2147484869" r:id="rId26"/>
    <p:sldMasterId id="2147484881" r:id="rId27"/>
    <p:sldMasterId id="2147484931" r:id="rId28"/>
    <p:sldMasterId id="2147484979" r:id="rId29"/>
    <p:sldMasterId id="2147485003" r:id="rId30"/>
    <p:sldMasterId id="2147485016" r:id="rId31"/>
    <p:sldMasterId id="2147485031" r:id="rId32"/>
    <p:sldMasterId id="2147485043" r:id="rId33"/>
    <p:sldMasterId id="2147485055" r:id="rId34"/>
    <p:sldMasterId id="2147485069" r:id="rId35"/>
    <p:sldMasterId id="2147485081" r:id="rId36"/>
  </p:sldMasterIdLst>
  <p:notesMasterIdLst>
    <p:notesMasterId r:id="rId172"/>
  </p:notesMasterIdLst>
  <p:sldIdLst>
    <p:sldId id="291" r:id="rId37"/>
    <p:sldId id="475" r:id="rId38"/>
    <p:sldId id="613" r:id="rId39"/>
    <p:sldId id="2523" r:id="rId40"/>
    <p:sldId id="618" r:id="rId41"/>
    <p:sldId id="619" r:id="rId42"/>
    <p:sldId id="637" r:id="rId43"/>
    <p:sldId id="652" r:id="rId44"/>
    <p:sldId id="3678" r:id="rId45"/>
    <p:sldId id="4094" r:id="rId46"/>
    <p:sldId id="3685" r:id="rId47"/>
    <p:sldId id="3686" r:id="rId48"/>
    <p:sldId id="3693" r:id="rId49"/>
    <p:sldId id="3687" r:id="rId50"/>
    <p:sldId id="3688" r:id="rId51"/>
    <p:sldId id="487" r:id="rId52"/>
    <p:sldId id="2591" r:id="rId53"/>
    <p:sldId id="2592" r:id="rId54"/>
    <p:sldId id="548" r:id="rId55"/>
    <p:sldId id="578" r:id="rId56"/>
    <p:sldId id="579" r:id="rId57"/>
    <p:sldId id="549" r:id="rId58"/>
    <p:sldId id="2593" r:id="rId59"/>
    <p:sldId id="609" r:id="rId60"/>
    <p:sldId id="278" r:id="rId61"/>
    <p:sldId id="553" r:id="rId62"/>
    <p:sldId id="283" r:id="rId63"/>
    <p:sldId id="280" r:id="rId64"/>
    <p:sldId id="282" r:id="rId65"/>
    <p:sldId id="287" r:id="rId66"/>
    <p:sldId id="544" r:id="rId67"/>
    <p:sldId id="467" r:id="rId68"/>
    <p:sldId id="519" r:id="rId69"/>
    <p:sldId id="518" r:id="rId70"/>
    <p:sldId id="3673" r:id="rId71"/>
    <p:sldId id="520" r:id="rId72"/>
    <p:sldId id="517" r:id="rId73"/>
    <p:sldId id="461" r:id="rId74"/>
    <p:sldId id="3690" r:id="rId75"/>
    <p:sldId id="3692" r:id="rId76"/>
    <p:sldId id="3691" r:id="rId77"/>
    <p:sldId id="3671" r:id="rId78"/>
    <p:sldId id="502" r:id="rId79"/>
    <p:sldId id="590" r:id="rId80"/>
    <p:sldId id="591" r:id="rId81"/>
    <p:sldId id="391" r:id="rId82"/>
    <p:sldId id="504" r:id="rId83"/>
    <p:sldId id="606" r:id="rId84"/>
    <p:sldId id="607" r:id="rId85"/>
    <p:sldId id="580" r:id="rId86"/>
    <p:sldId id="312" r:id="rId87"/>
    <p:sldId id="582" r:id="rId88"/>
    <p:sldId id="583" r:id="rId89"/>
    <p:sldId id="584" r:id="rId90"/>
    <p:sldId id="586" r:id="rId91"/>
    <p:sldId id="587" r:id="rId92"/>
    <p:sldId id="625" r:id="rId93"/>
    <p:sldId id="626" r:id="rId94"/>
    <p:sldId id="5569" r:id="rId95"/>
    <p:sldId id="395" r:id="rId96"/>
    <p:sldId id="396" r:id="rId97"/>
    <p:sldId id="397" r:id="rId98"/>
    <p:sldId id="398" r:id="rId99"/>
    <p:sldId id="399" r:id="rId100"/>
    <p:sldId id="400" r:id="rId101"/>
    <p:sldId id="401" r:id="rId102"/>
    <p:sldId id="402" r:id="rId103"/>
    <p:sldId id="403" r:id="rId104"/>
    <p:sldId id="404" r:id="rId105"/>
    <p:sldId id="405" r:id="rId106"/>
    <p:sldId id="406" r:id="rId107"/>
    <p:sldId id="407" r:id="rId108"/>
    <p:sldId id="408" r:id="rId109"/>
    <p:sldId id="409" r:id="rId110"/>
    <p:sldId id="410" r:id="rId111"/>
    <p:sldId id="411" r:id="rId112"/>
    <p:sldId id="412" r:id="rId113"/>
    <p:sldId id="506" r:id="rId114"/>
    <p:sldId id="415" r:id="rId115"/>
    <p:sldId id="416" r:id="rId116"/>
    <p:sldId id="417" r:id="rId117"/>
    <p:sldId id="418" r:id="rId118"/>
    <p:sldId id="419" r:id="rId119"/>
    <p:sldId id="420" r:id="rId120"/>
    <p:sldId id="421" r:id="rId121"/>
    <p:sldId id="422" r:id="rId122"/>
    <p:sldId id="474" r:id="rId123"/>
    <p:sldId id="424" r:id="rId124"/>
    <p:sldId id="425" r:id="rId125"/>
    <p:sldId id="426" r:id="rId126"/>
    <p:sldId id="427" r:id="rId127"/>
    <p:sldId id="428" r:id="rId128"/>
    <p:sldId id="429" r:id="rId129"/>
    <p:sldId id="430" r:id="rId130"/>
    <p:sldId id="431" r:id="rId131"/>
    <p:sldId id="432" r:id="rId132"/>
    <p:sldId id="433" r:id="rId133"/>
    <p:sldId id="434" r:id="rId134"/>
    <p:sldId id="435" r:id="rId135"/>
    <p:sldId id="436" r:id="rId136"/>
    <p:sldId id="437" r:id="rId137"/>
    <p:sldId id="438" r:id="rId138"/>
    <p:sldId id="439" r:id="rId139"/>
    <p:sldId id="440" r:id="rId140"/>
    <p:sldId id="441" r:id="rId141"/>
    <p:sldId id="442" r:id="rId142"/>
    <p:sldId id="443" r:id="rId143"/>
    <p:sldId id="444" r:id="rId144"/>
    <p:sldId id="491" r:id="rId145"/>
    <p:sldId id="445" r:id="rId146"/>
    <p:sldId id="608" r:id="rId147"/>
    <p:sldId id="447" r:id="rId148"/>
    <p:sldId id="448" r:id="rId149"/>
    <p:sldId id="449" r:id="rId150"/>
    <p:sldId id="450" r:id="rId151"/>
    <p:sldId id="451" r:id="rId152"/>
    <p:sldId id="452" r:id="rId153"/>
    <p:sldId id="479" r:id="rId154"/>
    <p:sldId id="600" r:id="rId155"/>
    <p:sldId id="669" r:id="rId156"/>
    <p:sldId id="3681" r:id="rId157"/>
    <p:sldId id="3680" r:id="rId158"/>
    <p:sldId id="602" r:id="rId159"/>
    <p:sldId id="603" r:id="rId160"/>
    <p:sldId id="702" r:id="rId161"/>
    <p:sldId id="703" r:id="rId162"/>
    <p:sldId id="704" r:id="rId163"/>
    <p:sldId id="705" r:id="rId164"/>
    <p:sldId id="3682" r:id="rId165"/>
    <p:sldId id="3676" r:id="rId166"/>
    <p:sldId id="3683" r:id="rId167"/>
    <p:sldId id="3677" r:id="rId168"/>
    <p:sldId id="3674" r:id="rId169"/>
    <p:sldId id="309" r:id="rId170"/>
    <p:sldId id="588" r:id="rId17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11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700"/>
    <p:restoredTop sz="65700" autoAdjust="0"/>
  </p:normalViewPr>
  <p:slideViewPr>
    <p:cSldViewPr>
      <p:cViewPr>
        <p:scale>
          <a:sx n="73" d="100"/>
          <a:sy n="73" d="100"/>
        </p:scale>
        <p:origin x="144" y="7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40" d="100"/>
        <a:sy n="40" d="100"/>
      </p:scale>
      <p:origin x="0" y="857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1.xml"/><Relationship Id="rId21" Type="http://schemas.openxmlformats.org/officeDocument/2006/relationships/slideMaster" Target="slideMasters/slideMaster21.xml"/><Relationship Id="rId42" Type="http://schemas.openxmlformats.org/officeDocument/2006/relationships/slide" Target="slides/slide6.xml"/><Relationship Id="rId63" Type="http://schemas.openxmlformats.org/officeDocument/2006/relationships/slide" Target="slides/slide27.xml"/><Relationship Id="rId84" Type="http://schemas.openxmlformats.org/officeDocument/2006/relationships/slide" Target="slides/slide48.xml"/><Relationship Id="rId138" Type="http://schemas.openxmlformats.org/officeDocument/2006/relationships/slide" Target="slides/slide102.xml"/><Relationship Id="rId159" Type="http://schemas.openxmlformats.org/officeDocument/2006/relationships/slide" Target="slides/slide123.xml"/><Relationship Id="rId170" Type="http://schemas.openxmlformats.org/officeDocument/2006/relationships/slide" Target="slides/slide134.xml"/><Relationship Id="rId107" Type="http://schemas.openxmlformats.org/officeDocument/2006/relationships/slide" Target="slides/slide7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7.xml"/><Relationship Id="rId74" Type="http://schemas.openxmlformats.org/officeDocument/2006/relationships/slide" Target="slides/slide38.xml"/><Relationship Id="rId128" Type="http://schemas.openxmlformats.org/officeDocument/2006/relationships/slide" Target="slides/slide92.xml"/><Relationship Id="rId149" Type="http://schemas.openxmlformats.org/officeDocument/2006/relationships/slide" Target="slides/slide113.xml"/><Relationship Id="rId5" Type="http://schemas.openxmlformats.org/officeDocument/2006/relationships/slideMaster" Target="slideMasters/slideMaster5.xml"/><Relationship Id="rId95" Type="http://schemas.openxmlformats.org/officeDocument/2006/relationships/slide" Target="slides/slide59.xml"/><Relationship Id="rId160" Type="http://schemas.openxmlformats.org/officeDocument/2006/relationships/slide" Target="slides/slide124.xml"/><Relationship Id="rId22" Type="http://schemas.openxmlformats.org/officeDocument/2006/relationships/slideMaster" Target="slideMasters/slideMaster22.xml"/><Relationship Id="rId43" Type="http://schemas.openxmlformats.org/officeDocument/2006/relationships/slide" Target="slides/slide7.xml"/><Relationship Id="rId64" Type="http://schemas.openxmlformats.org/officeDocument/2006/relationships/slide" Target="slides/slide28.xml"/><Relationship Id="rId118" Type="http://schemas.openxmlformats.org/officeDocument/2006/relationships/slide" Target="slides/slide82.xml"/><Relationship Id="rId139" Type="http://schemas.openxmlformats.org/officeDocument/2006/relationships/slide" Target="slides/slide103.xml"/><Relationship Id="rId85" Type="http://schemas.openxmlformats.org/officeDocument/2006/relationships/slide" Target="slides/slide49.xml"/><Relationship Id="rId150" Type="http://schemas.openxmlformats.org/officeDocument/2006/relationships/slide" Target="slides/slide114.xml"/><Relationship Id="rId171" Type="http://schemas.openxmlformats.org/officeDocument/2006/relationships/slide" Target="slides/slide135.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2.xml"/><Relationship Id="rId129" Type="http://schemas.openxmlformats.org/officeDocument/2006/relationships/slide" Target="slides/slide93.xml"/><Relationship Id="rId54" Type="http://schemas.openxmlformats.org/officeDocument/2006/relationships/slide" Target="slides/slide18.xml"/><Relationship Id="rId75" Type="http://schemas.openxmlformats.org/officeDocument/2006/relationships/slide" Target="slides/slide39.xml"/><Relationship Id="rId96" Type="http://schemas.openxmlformats.org/officeDocument/2006/relationships/slide" Target="slides/slide60.xml"/><Relationship Id="rId140" Type="http://schemas.openxmlformats.org/officeDocument/2006/relationships/slide" Target="slides/slide104.xml"/><Relationship Id="rId161" Type="http://schemas.openxmlformats.org/officeDocument/2006/relationships/slide" Target="slides/slide12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3.xml"/><Relationship Id="rId114" Type="http://schemas.openxmlformats.org/officeDocument/2006/relationships/slide" Target="slides/slide78.xml"/><Relationship Id="rId119" Type="http://schemas.openxmlformats.org/officeDocument/2006/relationships/slide" Target="slides/slide83.xml"/><Relationship Id="rId44" Type="http://schemas.openxmlformats.org/officeDocument/2006/relationships/slide" Target="slides/slide8.xml"/><Relationship Id="rId60" Type="http://schemas.openxmlformats.org/officeDocument/2006/relationships/slide" Target="slides/slide24.xml"/><Relationship Id="rId65" Type="http://schemas.openxmlformats.org/officeDocument/2006/relationships/slide" Target="slides/slide29.xml"/><Relationship Id="rId81" Type="http://schemas.openxmlformats.org/officeDocument/2006/relationships/slide" Target="slides/slide45.xml"/><Relationship Id="rId86" Type="http://schemas.openxmlformats.org/officeDocument/2006/relationships/slide" Target="slides/slide50.xml"/><Relationship Id="rId130" Type="http://schemas.openxmlformats.org/officeDocument/2006/relationships/slide" Target="slides/slide94.xml"/><Relationship Id="rId135" Type="http://schemas.openxmlformats.org/officeDocument/2006/relationships/slide" Target="slides/slide99.xml"/><Relationship Id="rId151" Type="http://schemas.openxmlformats.org/officeDocument/2006/relationships/slide" Target="slides/slide115.xml"/><Relationship Id="rId156" Type="http://schemas.openxmlformats.org/officeDocument/2006/relationships/slide" Target="slides/slide120.xml"/><Relationship Id="rId172" Type="http://schemas.openxmlformats.org/officeDocument/2006/relationships/notesMaster" Target="notesMasters/notesMaster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3.xml"/><Relationship Id="rId109" Type="http://schemas.openxmlformats.org/officeDocument/2006/relationships/slide" Target="slides/slide73.xml"/><Relationship Id="rId34" Type="http://schemas.openxmlformats.org/officeDocument/2006/relationships/slideMaster" Target="slideMasters/slideMaster34.xml"/><Relationship Id="rId50" Type="http://schemas.openxmlformats.org/officeDocument/2006/relationships/slide" Target="slides/slide14.xml"/><Relationship Id="rId55" Type="http://schemas.openxmlformats.org/officeDocument/2006/relationships/slide" Target="slides/slide19.xml"/><Relationship Id="rId76" Type="http://schemas.openxmlformats.org/officeDocument/2006/relationships/slide" Target="slides/slide40.xml"/><Relationship Id="rId97" Type="http://schemas.openxmlformats.org/officeDocument/2006/relationships/slide" Target="slides/slide61.xml"/><Relationship Id="rId104" Type="http://schemas.openxmlformats.org/officeDocument/2006/relationships/slide" Target="slides/slide68.xml"/><Relationship Id="rId120" Type="http://schemas.openxmlformats.org/officeDocument/2006/relationships/slide" Target="slides/slide84.xml"/><Relationship Id="rId125" Type="http://schemas.openxmlformats.org/officeDocument/2006/relationships/slide" Target="slides/slide89.xml"/><Relationship Id="rId141" Type="http://schemas.openxmlformats.org/officeDocument/2006/relationships/slide" Target="slides/slide105.xml"/><Relationship Id="rId146" Type="http://schemas.openxmlformats.org/officeDocument/2006/relationships/slide" Target="slides/slide110.xml"/><Relationship Id="rId167" Type="http://schemas.openxmlformats.org/officeDocument/2006/relationships/slide" Target="slides/slide131.xml"/><Relationship Id="rId7" Type="http://schemas.openxmlformats.org/officeDocument/2006/relationships/slideMaster" Target="slideMasters/slideMaster7.xml"/><Relationship Id="rId71" Type="http://schemas.openxmlformats.org/officeDocument/2006/relationships/slide" Target="slides/slide35.xml"/><Relationship Id="rId92" Type="http://schemas.openxmlformats.org/officeDocument/2006/relationships/slide" Target="slides/slide56.xml"/><Relationship Id="rId162" Type="http://schemas.openxmlformats.org/officeDocument/2006/relationships/slide" Target="slides/slide12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4.xml"/><Relationship Id="rId45" Type="http://schemas.openxmlformats.org/officeDocument/2006/relationships/slide" Target="slides/slide9.xml"/><Relationship Id="rId66" Type="http://schemas.openxmlformats.org/officeDocument/2006/relationships/slide" Target="slides/slide30.xml"/><Relationship Id="rId87" Type="http://schemas.openxmlformats.org/officeDocument/2006/relationships/slide" Target="slides/slide51.xml"/><Relationship Id="rId110" Type="http://schemas.openxmlformats.org/officeDocument/2006/relationships/slide" Target="slides/slide74.xml"/><Relationship Id="rId115" Type="http://schemas.openxmlformats.org/officeDocument/2006/relationships/slide" Target="slides/slide79.xml"/><Relationship Id="rId131" Type="http://schemas.openxmlformats.org/officeDocument/2006/relationships/slide" Target="slides/slide95.xml"/><Relationship Id="rId136" Type="http://schemas.openxmlformats.org/officeDocument/2006/relationships/slide" Target="slides/slide100.xml"/><Relationship Id="rId157" Type="http://schemas.openxmlformats.org/officeDocument/2006/relationships/slide" Target="slides/slide121.xml"/><Relationship Id="rId61" Type="http://schemas.openxmlformats.org/officeDocument/2006/relationships/slide" Target="slides/slide25.xml"/><Relationship Id="rId82" Type="http://schemas.openxmlformats.org/officeDocument/2006/relationships/slide" Target="slides/slide46.xml"/><Relationship Id="rId152" Type="http://schemas.openxmlformats.org/officeDocument/2006/relationships/slide" Target="slides/slide116.xml"/><Relationship Id="rId173" Type="http://schemas.openxmlformats.org/officeDocument/2006/relationships/presProps" Target="pres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20.xml"/><Relationship Id="rId77" Type="http://schemas.openxmlformats.org/officeDocument/2006/relationships/slide" Target="slides/slide41.xml"/><Relationship Id="rId100" Type="http://schemas.openxmlformats.org/officeDocument/2006/relationships/slide" Target="slides/slide64.xml"/><Relationship Id="rId105" Type="http://schemas.openxmlformats.org/officeDocument/2006/relationships/slide" Target="slides/slide69.xml"/><Relationship Id="rId126" Type="http://schemas.openxmlformats.org/officeDocument/2006/relationships/slide" Target="slides/slide90.xml"/><Relationship Id="rId147" Type="http://schemas.openxmlformats.org/officeDocument/2006/relationships/slide" Target="slides/slide111.xml"/><Relationship Id="rId168" Type="http://schemas.openxmlformats.org/officeDocument/2006/relationships/slide" Target="slides/slide132.xml"/><Relationship Id="rId8" Type="http://schemas.openxmlformats.org/officeDocument/2006/relationships/slideMaster" Target="slideMasters/slideMaster8.xml"/><Relationship Id="rId51" Type="http://schemas.openxmlformats.org/officeDocument/2006/relationships/slide" Target="slides/slide15.xml"/><Relationship Id="rId72" Type="http://schemas.openxmlformats.org/officeDocument/2006/relationships/slide" Target="slides/slide36.xml"/><Relationship Id="rId93" Type="http://schemas.openxmlformats.org/officeDocument/2006/relationships/slide" Target="slides/slide57.xml"/><Relationship Id="rId98" Type="http://schemas.openxmlformats.org/officeDocument/2006/relationships/slide" Target="slides/slide62.xml"/><Relationship Id="rId121" Type="http://schemas.openxmlformats.org/officeDocument/2006/relationships/slide" Target="slides/slide85.xml"/><Relationship Id="rId142" Type="http://schemas.openxmlformats.org/officeDocument/2006/relationships/slide" Target="slides/slide106.xml"/><Relationship Id="rId163" Type="http://schemas.openxmlformats.org/officeDocument/2006/relationships/slide" Target="slides/slide127.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0.xml"/><Relationship Id="rId67" Type="http://schemas.openxmlformats.org/officeDocument/2006/relationships/slide" Target="slides/slide31.xml"/><Relationship Id="rId116" Type="http://schemas.openxmlformats.org/officeDocument/2006/relationships/slide" Target="slides/slide80.xml"/><Relationship Id="rId137" Type="http://schemas.openxmlformats.org/officeDocument/2006/relationships/slide" Target="slides/slide101.xml"/><Relationship Id="rId158" Type="http://schemas.openxmlformats.org/officeDocument/2006/relationships/slide" Target="slides/slide122.xml"/><Relationship Id="rId20" Type="http://schemas.openxmlformats.org/officeDocument/2006/relationships/slideMaster" Target="slideMasters/slideMaster20.xml"/><Relationship Id="rId41" Type="http://schemas.openxmlformats.org/officeDocument/2006/relationships/slide" Target="slides/slide5.xml"/><Relationship Id="rId62" Type="http://schemas.openxmlformats.org/officeDocument/2006/relationships/slide" Target="slides/slide26.xml"/><Relationship Id="rId83" Type="http://schemas.openxmlformats.org/officeDocument/2006/relationships/slide" Target="slides/slide47.xml"/><Relationship Id="rId88" Type="http://schemas.openxmlformats.org/officeDocument/2006/relationships/slide" Target="slides/slide52.xml"/><Relationship Id="rId111" Type="http://schemas.openxmlformats.org/officeDocument/2006/relationships/slide" Target="slides/slide75.xml"/><Relationship Id="rId132" Type="http://schemas.openxmlformats.org/officeDocument/2006/relationships/slide" Target="slides/slide96.xml"/><Relationship Id="rId153" Type="http://schemas.openxmlformats.org/officeDocument/2006/relationships/slide" Target="slides/slide117.xml"/><Relationship Id="rId174"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1.xml"/><Relationship Id="rId106" Type="http://schemas.openxmlformats.org/officeDocument/2006/relationships/slide" Target="slides/slide70.xml"/><Relationship Id="rId127" Type="http://schemas.openxmlformats.org/officeDocument/2006/relationships/slide" Target="slides/slide9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6.xml"/><Relationship Id="rId73" Type="http://schemas.openxmlformats.org/officeDocument/2006/relationships/slide" Target="slides/slide37.xml"/><Relationship Id="rId78" Type="http://schemas.openxmlformats.org/officeDocument/2006/relationships/slide" Target="slides/slide42.xml"/><Relationship Id="rId94" Type="http://schemas.openxmlformats.org/officeDocument/2006/relationships/slide" Target="slides/slide58.xml"/><Relationship Id="rId99" Type="http://schemas.openxmlformats.org/officeDocument/2006/relationships/slide" Target="slides/slide63.xml"/><Relationship Id="rId101" Type="http://schemas.openxmlformats.org/officeDocument/2006/relationships/slide" Target="slides/slide65.xml"/><Relationship Id="rId122" Type="http://schemas.openxmlformats.org/officeDocument/2006/relationships/slide" Target="slides/slide86.xml"/><Relationship Id="rId143" Type="http://schemas.openxmlformats.org/officeDocument/2006/relationships/slide" Target="slides/slide107.xml"/><Relationship Id="rId148" Type="http://schemas.openxmlformats.org/officeDocument/2006/relationships/slide" Target="slides/slide112.xml"/><Relationship Id="rId164" Type="http://schemas.openxmlformats.org/officeDocument/2006/relationships/slide" Target="slides/slide128.xml"/><Relationship Id="rId169" Type="http://schemas.openxmlformats.org/officeDocument/2006/relationships/slide" Target="slides/slide133.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1.xml"/><Relationship Id="rId68" Type="http://schemas.openxmlformats.org/officeDocument/2006/relationships/slide" Target="slides/slide32.xml"/><Relationship Id="rId89" Type="http://schemas.openxmlformats.org/officeDocument/2006/relationships/slide" Target="slides/slide53.xml"/><Relationship Id="rId112" Type="http://schemas.openxmlformats.org/officeDocument/2006/relationships/slide" Target="slides/slide76.xml"/><Relationship Id="rId133" Type="http://schemas.openxmlformats.org/officeDocument/2006/relationships/slide" Target="slides/slide97.xml"/><Relationship Id="rId154" Type="http://schemas.openxmlformats.org/officeDocument/2006/relationships/slide" Target="slides/slide118.xml"/><Relationship Id="rId175" Type="http://schemas.openxmlformats.org/officeDocument/2006/relationships/theme" Target="theme/theme1.xml"/><Relationship Id="rId16" Type="http://schemas.openxmlformats.org/officeDocument/2006/relationships/slideMaster" Target="slideMasters/slideMaster16.xml"/><Relationship Id="rId37" Type="http://schemas.openxmlformats.org/officeDocument/2006/relationships/slide" Target="slides/slide1.xml"/><Relationship Id="rId58" Type="http://schemas.openxmlformats.org/officeDocument/2006/relationships/slide" Target="slides/slide22.xml"/><Relationship Id="rId79" Type="http://schemas.openxmlformats.org/officeDocument/2006/relationships/slide" Target="slides/slide43.xml"/><Relationship Id="rId102" Type="http://schemas.openxmlformats.org/officeDocument/2006/relationships/slide" Target="slides/slide66.xml"/><Relationship Id="rId123" Type="http://schemas.openxmlformats.org/officeDocument/2006/relationships/slide" Target="slides/slide87.xml"/><Relationship Id="rId144" Type="http://schemas.openxmlformats.org/officeDocument/2006/relationships/slide" Target="slides/slide108.xml"/><Relationship Id="rId90" Type="http://schemas.openxmlformats.org/officeDocument/2006/relationships/slide" Target="slides/slide54.xml"/><Relationship Id="rId165" Type="http://schemas.openxmlformats.org/officeDocument/2006/relationships/slide" Target="slides/slide129.xml"/><Relationship Id="rId27" Type="http://schemas.openxmlformats.org/officeDocument/2006/relationships/slideMaster" Target="slideMasters/slideMaster27.xml"/><Relationship Id="rId48" Type="http://schemas.openxmlformats.org/officeDocument/2006/relationships/slide" Target="slides/slide12.xml"/><Relationship Id="rId69" Type="http://schemas.openxmlformats.org/officeDocument/2006/relationships/slide" Target="slides/slide33.xml"/><Relationship Id="rId113" Type="http://schemas.openxmlformats.org/officeDocument/2006/relationships/slide" Target="slides/slide77.xml"/><Relationship Id="rId134" Type="http://schemas.openxmlformats.org/officeDocument/2006/relationships/slide" Target="slides/slide98.xml"/><Relationship Id="rId80" Type="http://schemas.openxmlformats.org/officeDocument/2006/relationships/slide" Target="slides/slide44.xml"/><Relationship Id="rId155" Type="http://schemas.openxmlformats.org/officeDocument/2006/relationships/slide" Target="slides/slide119.xml"/><Relationship Id="rId176" Type="http://schemas.openxmlformats.org/officeDocument/2006/relationships/tableStyles" Target="tableStyles.xml"/><Relationship Id="rId17" Type="http://schemas.openxmlformats.org/officeDocument/2006/relationships/slideMaster" Target="slideMasters/slideMaster17.xml"/><Relationship Id="rId38" Type="http://schemas.openxmlformats.org/officeDocument/2006/relationships/slide" Target="slides/slide2.xml"/><Relationship Id="rId59" Type="http://schemas.openxmlformats.org/officeDocument/2006/relationships/slide" Target="slides/slide23.xml"/><Relationship Id="rId103" Type="http://schemas.openxmlformats.org/officeDocument/2006/relationships/slide" Target="slides/slide67.xml"/><Relationship Id="rId124" Type="http://schemas.openxmlformats.org/officeDocument/2006/relationships/slide" Target="slides/slide88.xml"/><Relationship Id="rId70" Type="http://schemas.openxmlformats.org/officeDocument/2006/relationships/slide" Target="slides/slide34.xml"/><Relationship Id="rId91" Type="http://schemas.openxmlformats.org/officeDocument/2006/relationships/slide" Target="slides/slide55.xml"/><Relationship Id="rId145" Type="http://schemas.openxmlformats.org/officeDocument/2006/relationships/slide" Target="slides/slide109.xml"/><Relationship Id="rId166" Type="http://schemas.openxmlformats.org/officeDocument/2006/relationships/slide" Target="slides/slide13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Grading</c:v>
                </c:pt>
              </c:strCache>
            </c:strRef>
          </c:tx>
          <c:cat>
            <c:strRef>
              <c:f>Sheet1!$A$2:$A$4</c:f>
              <c:strCache>
                <c:ptCount val="3"/>
                <c:pt idx="0">
                  <c:v>Reading</c:v>
                </c:pt>
                <c:pt idx="1">
                  <c:v>Final</c:v>
                </c:pt>
                <c:pt idx="2">
                  <c:v>Project</c:v>
                </c:pt>
              </c:strCache>
            </c:strRef>
          </c:cat>
          <c:val>
            <c:numRef>
              <c:f>Sheet1!$B$2:$B$4</c:f>
              <c:numCache>
                <c:formatCode>General</c:formatCode>
                <c:ptCount val="3"/>
                <c:pt idx="0">
                  <c:v>33.299999999999997</c:v>
                </c:pt>
                <c:pt idx="1">
                  <c:v>33.299999999999997</c:v>
                </c:pt>
                <c:pt idx="2">
                  <c:v>33.299999999999997</c:v>
                </c:pt>
              </c:numCache>
            </c:numRef>
          </c:val>
          <c:extLst>
            <c:ext xmlns:c16="http://schemas.microsoft.com/office/drawing/2014/chart" uri="{C3380CC4-5D6E-409C-BE32-E72D297353CC}">
              <c16:uniqueId val="{00000000-7D24-5C40-934B-166B86B02E92}"/>
            </c:ext>
          </c:extLst>
        </c:ser>
        <c:dLbls>
          <c:showLegendKey val="0"/>
          <c:showVal val="0"/>
          <c:showCatName val="0"/>
          <c:showSerName val="0"/>
          <c:showPercent val="0"/>
          <c:showBubbleSize val="0"/>
          <c:showLeaderLines val="1"/>
        </c:dLbls>
        <c:firstSliceAng val="0"/>
      </c:pieChart>
    </c:plotArea>
    <c:legend>
      <c:legendPos val="r"/>
      <c:overlay val="0"/>
      <c:txPr>
        <a:bodyPr/>
        <a:lstStyle/>
        <a:p>
          <a:pPr>
            <a:defRPr sz="3600"/>
          </a:pPr>
          <a:endParaRPr lang="en-US"/>
        </a:p>
      </c:txPr>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5C5F89-2434-6449-9A9E-AB04088C705C}" type="doc">
      <dgm:prSet loTypeId="urn:microsoft.com/office/officeart/2005/8/layout/cycle8" loCatId="" qsTypeId="urn:microsoft.com/office/officeart/2005/8/quickstyle/simple1" qsCatId="simple" csTypeId="urn:microsoft.com/office/officeart/2005/8/colors/accent6_4" csCatId="accent6" phldr="1"/>
      <dgm:spPr/>
      <dgm:t>
        <a:bodyPr/>
        <a:lstStyle/>
        <a:p>
          <a:endParaRPr lang="en-US"/>
        </a:p>
      </dgm:t>
    </dgm:pt>
    <dgm:pt modelId="{875183EF-D2F5-EC4A-A91B-C3FD0B91F919}">
      <dgm:prSet custT="1"/>
      <dgm:spPr>
        <a:solidFill>
          <a:srgbClr val="800000"/>
        </a:solidFill>
      </dgm:spPr>
      <dgm:t>
        <a:bodyPr/>
        <a:lstStyle/>
        <a:p>
          <a:pPr rtl="0"/>
          <a:r>
            <a:rPr lang="en-US" sz="2800" b="1" dirty="0">
              <a:latin typeface="Arial"/>
              <a:cs typeface="Arial"/>
            </a:rPr>
            <a:t>Kinesthetic</a:t>
          </a:r>
          <a:br>
            <a:rPr lang="en-US" sz="2800" b="1" dirty="0">
              <a:latin typeface="Arial"/>
              <a:cs typeface="Arial"/>
            </a:rPr>
          </a:br>
          <a:r>
            <a:rPr lang="en-US" sz="2800" b="1" dirty="0">
              <a:latin typeface="Arial"/>
              <a:cs typeface="Arial"/>
            </a:rPr>
            <a:t>(hands)</a:t>
          </a:r>
        </a:p>
      </dgm:t>
    </dgm:pt>
    <dgm:pt modelId="{44023FAC-5CD4-804D-92A0-E21FB63636A7}" type="parTrans" cxnId="{C12AB9C3-00F2-C341-8681-A21BB99B3C6C}">
      <dgm:prSet/>
      <dgm:spPr/>
      <dgm:t>
        <a:bodyPr/>
        <a:lstStyle/>
        <a:p>
          <a:endParaRPr lang="en-US"/>
        </a:p>
      </dgm:t>
    </dgm:pt>
    <dgm:pt modelId="{DC6FB874-353D-344D-AFB9-660C8AB95981}" type="sibTrans" cxnId="{C12AB9C3-00F2-C341-8681-A21BB99B3C6C}">
      <dgm:prSet/>
      <dgm:spPr/>
      <dgm:t>
        <a:bodyPr/>
        <a:lstStyle/>
        <a:p>
          <a:endParaRPr lang="en-US"/>
        </a:p>
      </dgm:t>
    </dgm:pt>
    <dgm:pt modelId="{9B961BEE-61FD-9748-A116-4C3B1D4073FD}">
      <dgm:prSet custT="1"/>
      <dgm:spPr>
        <a:solidFill>
          <a:srgbClr val="000000"/>
        </a:solidFill>
      </dgm:spPr>
      <dgm:t>
        <a:bodyPr/>
        <a:lstStyle/>
        <a:p>
          <a:r>
            <a:rPr lang="en-US" sz="3200" b="1" dirty="0">
              <a:latin typeface="Arial"/>
              <a:cs typeface="Arial"/>
            </a:rPr>
            <a:t>Auditory</a:t>
          </a:r>
          <a:br>
            <a:rPr lang="en-US" sz="3200" b="1" dirty="0">
              <a:latin typeface="Arial"/>
              <a:cs typeface="Arial"/>
            </a:rPr>
          </a:br>
          <a:r>
            <a:rPr lang="en-US" sz="3200" b="1" dirty="0">
              <a:latin typeface="Arial"/>
              <a:cs typeface="Arial"/>
            </a:rPr>
            <a:t>(ears)</a:t>
          </a:r>
        </a:p>
      </dgm:t>
    </dgm:pt>
    <dgm:pt modelId="{A8216139-ABED-0D4D-82F1-A7EDE42DF619}" type="parTrans" cxnId="{6C9859AE-F6D9-D84B-9A10-FD24E8CC89E4}">
      <dgm:prSet/>
      <dgm:spPr/>
      <dgm:t>
        <a:bodyPr/>
        <a:lstStyle/>
        <a:p>
          <a:endParaRPr lang="en-US"/>
        </a:p>
      </dgm:t>
    </dgm:pt>
    <dgm:pt modelId="{B28E38EC-7CD4-2641-B51F-77AFA8B4B7C5}" type="sibTrans" cxnId="{6C9859AE-F6D9-D84B-9A10-FD24E8CC89E4}">
      <dgm:prSet/>
      <dgm:spPr/>
      <dgm:t>
        <a:bodyPr/>
        <a:lstStyle/>
        <a:p>
          <a:endParaRPr lang="en-US"/>
        </a:p>
      </dgm:t>
    </dgm:pt>
    <dgm:pt modelId="{1F21BF9B-6776-F140-9D50-77C7E4D80BAA}">
      <dgm:prSet custT="1"/>
      <dgm:spPr>
        <a:solidFill>
          <a:srgbClr val="000090"/>
        </a:solidFill>
      </dgm:spPr>
      <dgm:t>
        <a:bodyPr/>
        <a:lstStyle/>
        <a:p>
          <a:r>
            <a:rPr lang="en-US" sz="3200" b="1" dirty="0">
              <a:latin typeface="Arial"/>
              <a:cs typeface="Arial"/>
            </a:rPr>
            <a:t>Visual </a:t>
          </a:r>
          <a:br>
            <a:rPr lang="en-US" sz="3200" b="1" dirty="0">
              <a:latin typeface="Arial"/>
              <a:cs typeface="Arial"/>
            </a:rPr>
          </a:br>
          <a:r>
            <a:rPr lang="en-US" sz="3200" b="1" dirty="0">
              <a:latin typeface="Arial"/>
              <a:cs typeface="Arial"/>
            </a:rPr>
            <a:t>(eyes)</a:t>
          </a:r>
        </a:p>
      </dgm:t>
    </dgm:pt>
    <dgm:pt modelId="{5F977D4F-8804-A94A-838C-EEA269C4C13F}" type="parTrans" cxnId="{A5D89636-B327-024D-9A25-80046B863AC3}">
      <dgm:prSet/>
      <dgm:spPr/>
      <dgm:t>
        <a:bodyPr/>
        <a:lstStyle/>
        <a:p>
          <a:endParaRPr lang="en-US"/>
        </a:p>
      </dgm:t>
    </dgm:pt>
    <dgm:pt modelId="{2ECC203B-5DFC-F74D-A69B-B63128D8F305}" type="sibTrans" cxnId="{A5D89636-B327-024D-9A25-80046B863AC3}">
      <dgm:prSet/>
      <dgm:spPr/>
      <dgm:t>
        <a:bodyPr/>
        <a:lstStyle/>
        <a:p>
          <a:endParaRPr lang="en-US"/>
        </a:p>
      </dgm:t>
    </dgm:pt>
    <dgm:pt modelId="{91241C51-7CC8-7844-BB2E-19BC6F6AE49C}" type="pres">
      <dgm:prSet presAssocID="{DC5C5F89-2434-6449-9A9E-AB04088C705C}" presName="compositeShape" presStyleCnt="0">
        <dgm:presLayoutVars>
          <dgm:chMax val="7"/>
          <dgm:dir/>
          <dgm:resizeHandles val="exact"/>
        </dgm:presLayoutVars>
      </dgm:prSet>
      <dgm:spPr/>
    </dgm:pt>
    <dgm:pt modelId="{FC1D4568-311C-6740-AC46-EC5D36084525}" type="pres">
      <dgm:prSet presAssocID="{DC5C5F89-2434-6449-9A9E-AB04088C705C}" presName="wedge1" presStyleLbl="node1" presStyleIdx="0" presStyleCnt="3" custScaleX="107115" custLinFactNeighborX="-950"/>
      <dgm:spPr/>
    </dgm:pt>
    <dgm:pt modelId="{F01274D0-9448-914A-BE4C-57A7DB12C52E}" type="pres">
      <dgm:prSet presAssocID="{DC5C5F89-2434-6449-9A9E-AB04088C705C}" presName="dummy1a" presStyleCnt="0"/>
      <dgm:spPr/>
    </dgm:pt>
    <dgm:pt modelId="{EDFF9B9D-C378-4344-A308-C6E5878722E2}" type="pres">
      <dgm:prSet presAssocID="{DC5C5F89-2434-6449-9A9E-AB04088C705C}" presName="dummy1b" presStyleCnt="0"/>
      <dgm:spPr/>
    </dgm:pt>
    <dgm:pt modelId="{458FFA73-ACB9-C045-A650-F56F40CD6389}" type="pres">
      <dgm:prSet presAssocID="{DC5C5F89-2434-6449-9A9E-AB04088C705C}" presName="wedge1Tx" presStyleLbl="node1" presStyleIdx="0" presStyleCnt="3">
        <dgm:presLayoutVars>
          <dgm:chMax val="0"/>
          <dgm:chPref val="0"/>
          <dgm:bulletEnabled val="1"/>
        </dgm:presLayoutVars>
      </dgm:prSet>
      <dgm:spPr/>
    </dgm:pt>
    <dgm:pt modelId="{3FACD334-3860-A440-B762-3CDADB7FED8F}" type="pres">
      <dgm:prSet presAssocID="{DC5C5F89-2434-6449-9A9E-AB04088C705C}" presName="wedge2" presStyleLbl="node1" presStyleIdx="1" presStyleCnt="3"/>
      <dgm:spPr/>
    </dgm:pt>
    <dgm:pt modelId="{850A5E3B-AA7E-174E-9333-10A12DE29C0C}" type="pres">
      <dgm:prSet presAssocID="{DC5C5F89-2434-6449-9A9E-AB04088C705C}" presName="dummy2a" presStyleCnt="0"/>
      <dgm:spPr/>
    </dgm:pt>
    <dgm:pt modelId="{EE494998-9D0F-F04B-B77A-594C2E14B72D}" type="pres">
      <dgm:prSet presAssocID="{DC5C5F89-2434-6449-9A9E-AB04088C705C}" presName="dummy2b" presStyleCnt="0"/>
      <dgm:spPr/>
    </dgm:pt>
    <dgm:pt modelId="{7A166BC1-70A1-CB41-91FC-DEA5C965C754}" type="pres">
      <dgm:prSet presAssocID="{DC5C5F89-2434-6449-9A9E-AB04088C705C}" presName="wedge2Tx" presStyleLbl="node1" presStyleIdx="1" presStyleCnt="3">
        <dgm:presLayoutVars>
          <dgm:chMax val="0"/>
          <dgm:chPref val="0"/>
          <dgm:bulletEnabled val="1"/>
        </dgm:presLayoutVars>
      </dgm:prSet>
      <dgm:spPr/>
    </dgm:pt>
    <dgm:pt modelId="{FFC3DE2D-85AC-4543-B9DC-ACB30E1980C0}" type="pres">
      <dgm:prSet presAssocID="{DC5C5F89-2434-6449-9A9E-AB04088C705C}" presName="wedge3" presStyleLbl="node1" presStyleIdx="2" presStyleCnt="3"/>
      <dgm:spPr/>
    </dgm:pt>
    <dgm:pt modelId="{478E5E78-C29A-3347-899C-01AB2344096A}" type="pres">
      <dgm:prSet presAssocID="{DC5C5F89-2434-6449-9A9E-AB04088C705C}" presName="dummy3a" presStyleCnt="0"/>
      <dgm:spPr/>
    </dgm:pt>
    <dgm:pt modelId="{E2AE3841-E19F-2A4E-9243-2FC53FA34476}" type="pres">
      <dgm:prSet presAssocID="{DC5C5F89-2434-6449-9A9E-AB04088C705C}" presName="dummy3b" presStyleCnt="0"/>
      <dgm:spPr/>
    </dgm:pt>
    <dgm:pt modelId="{74A7384E-D96E-934D-93A9-3C5A7AC858E8}" type="pres">
      <dgm:prSet presAssocID="{DC5C5F89-2434-6449-9A9E-AB04088C705C}" presName="wedge3Tx" presStyleLbl="node1" presStyleIdx="2" presStyleCnt="3">
        <dgm:presLayoutVars>
          <dgm:chMax val="0"/>
          <dgm:chPref val="0"/>
          <dgm:bulletEnabled val="1"/>
        </dgm:presLayoutVars>
      </dgm:prSet>
      <dgm:spPr/>
    </dgm:pt>
    <dgm:pt modelId="{8C037EDF-6463-F74E-86D5-3FB03649B4C1}" type="pres">
      <dgm:prSet presAssocID="{DC6FB874-353D-344D-AFB9-660C8AB95981}" presName="arrowWedge1" presStyleLbl="fgSibTrans2D1" presStyleIdx="0" presStyleCnt="3"/>
      <dgm:spPr/>
    </dgm:pt>
    <dgm:pt modelId="{FE000ED5-A33D-8249-976E-B417B8F6CBCE}" type="pres">
      <dgm:prSet presAssocID="{2ECC203B-5DFC-F74D-A69B-B63128D8F305}" presName="arrowWedge2" presStyleLbl="fgSibTrans2D1" presStyleIdx="1" presStyleCnt="3"/>
      <dgm:spPr/>
    </dgm:pt>
    <dgm:pt modelId="{BCE5388C-3BC8-B54E-921C-6CC3810479EB}" type="pres">
      <dgm:prSet presAssocID="{B28E38EC-7CD4-2641-B51F-77AFA8B4B7C5}" presName="arrowWedge3" presStyleLbl="fgSibTrans2D1" presStyleIdx="2" presStyleCnt="3"/>
      <dgm:spPr/>
    </dgm:pt>
  </dgm:ptLst>
  <dgm:cxnLst>
    <dgm:cxn modelId="{C97BBF25-F3D9-F047-B42E-BE759EF14539}" type="presOf" srcId="{9B961BEE-61FD-9748-A116-4C3B1D4073FD}" destId="{74A7384E-D96E-934D-93A9-3C5A7AC858E8}" srcOrd="1" destOrd="0" presId="urn:microsoft.com/office/officeart/2005/8/layout/cycle8"/>
    <dgm:cxn modelId="{B3E8002E-A0F1-644F-9000-5DB6635BC411}" type="presOf" srcId="{9B961BEE-61FD-9748-A116-4C3B1D4073FD}" destId="{FFC3DE2D-85AC-4543-B9DC-ACB30E1980C0}" srcOrd="0" destOrd="0" presId="urn:microsoft.com/office/officeart/2005/8/layout/cycle8"/>
    <dgm:cxn modelId="{A5D89636-B327-024D-9A25-80046B863AC3}" srcId="{DC5C5F89-2434-6449-9A9E-AB04088C705C}" destId="{1F21BF9B-6776-F140-9D50-77C7E4D80BAA}" srcOrd="1" destOrd="0" parTransId="{5F977D4F-8804-A94A-838C-EEA269C4C13F}" sibTransId="{2ECC203B-5DFC-F74D-A69B-B63128D8F305}"/>
    <dgm:cxn modelId="{43BBAD6D-7581-0B4E-8DB5-1E333323BA8F}" type="presOf" srcId="{1F21BF9B-6776-F140-9D50-77C7E4D80BAA}" destId="{7A166BC1-70A1-CB41-91FC-DEA5C965C754}" srcOrd="1" destOrd="0" presId="urn:microsoft.com/office/officeart/2005/8/layout/cycle8"/>
    <dgm:cxn modelId="{9FE9F27F-A1E2-8447-BEDA-E070DAB31085}" type="presOf" srcId="{1F21BF9B-6776-F140-9D50-77C7E4D80BAA}" destId="{3FACD334-3860-A440-B762-3CDADB7FED8F}" srcOrd="0" destOrd="0" presId="urn:microsoft.com/office/officeart/2005/8/layout/cycle8"/>
    <dgm:cxn modelId="{0424CCA5-98F9-0849-8C02-893BBF3EFF19}" type="presOf" srcId="{875183EF-D2F5-EC4A-A91B-C3FD0B91F919}" destId="{FC1D4568-311C-6740-AC46-EC5D36084525}" srcOrd="0" destOrd="0" presId="urn:microsoft.com/office/officeart/2005/8/layout/cycle8"/>
    <dgm:cxn modelId="{6C9859AE-F6D9-D84B-9A10-FD24E8CC89E4}" srcId="{DC5C5F89-2434-6449-9A9E-AB04088C705C}" destId="{9B961BEE-61FD-9748-A116-4C3B1D4073FD}" srcOrd="2" destOrd="0" parTransId="{A8216139-ABED-0D4D-82F1-A7EDE42DF619}" sibTransId="{B28E38EC-7CD4-2641-B51F-77AFA8B4B7C5}"/>
    <dgm:cxn modelId="{09AA4CBD-64D6-D942-9B43-A93B180643A2}" type="presOf" srcId="{875183EF-D2F5-EC4A-A91B-C3FD0B91F919}" destId="{458FFA73-ACB9-C045-A650-F56F40CD6389}" srcOrd="1" destOrd="0" presId="urn:microsoft.com/office/officeart/2005/8/layout/cycle8"/>
    <dgm:cxn modelId="{C12AB9C3-00F2-C341-8681-A21BB99B3C6C}" srcId="{DC5C5F89-2434-6449-9A9E-AB04088C705C}" destId="{875183EF-D2F5-EC4A-A91B-C3FD0B91F919}" srcOrd="0" destOrd="0" parTransId="{44023FAC-5CD4-804D-92A0-E21FB63636A7}" sibTransId="{DC6FB874-353D-344D-AFB9-660C8AB95981}"/>
    <dgm:cxn modelId="{F33361E3-58E6-4241-8F8D-4E12ECC5D5FB}" type="presOf" srcId="{DC5C5F89-2434-6449-9A9E-AB04088C705C}" destId="{91241C51-7CC8-7844-BB2E-19BC6F6AE49C}" srcOrd="0" destOrd="0" presId="urn:microsoft.com/office/officeart/2005/8/layout/cycle8"/>
    <dgm:cxn modelId="{0BCD5365-8AFA-0247-A7B9-D470D024171B}" type="presParOf" srcId="{91241C51-7CC8-7844-BB2E-19BC6F6AE49C}" destId="{FC1D4568-311C-6740-AC46-EC5D36084525}" srcOrd="0" destOrd="0" presId="urn:microsoft.com/office/officeart/2005/8/layout/cycle8"/>
    <dgm:cxn modelId="{7B50AAB2-5BD5-F04A-8E68-918E92108EF9}" type="presParOf" srcId="{91241C51-7CC8-7844-BB2E-19BC6F6AE49C}" destId="{F01274D0-9448-914A-BE4C-57A7DB12C52E}" srcOrd="1" destOrd="0" presId="urn:microsoft.com/office/officeart/2005/8/layout/cycle8"/>
    <dgm:cxn modelId="{FE6443EC-8F20-9841-9E84-83B94DB32E80}" type="presParOf" srcId="{91241C51-7CC8-7844-BB2E-19BC6F6AE49C}" destId="{EDFF9B9D-C378-4344-A308-C6E5878722E2}" srcOrd="2" destOrd="0" presId="urn:microsoft.com/office/officeart/2005/8/layout/cycle8"/>
    <dgm:cxn modelId="{254C9CB7-E324-1F4E-8950-E71F50EDFC67}" type="presParOf" srcId="{91241C51-7CC8-7844-BB2E-19BC6F6AE49C}" destId="{458FFA73-ACB9-C045-A650-F56F40CD6389}" srcOrd="3" destOrd="0" presId="urn:microsoft.com/office/officeart/2005/8/layout/cycle8"/>
    <dgm:cxn modelId="{D1C7D645-DAEC-9347-A41E-7F81BB179FF2}" type="presParOf" srcId="{91241C51-7CC8-7844-BB2E-19BC6F6AE49C}" destId="{3FACD334-3860-A440-B762-3CDADB7FED8F}" srcOrd="4" destOrd="0" presId="urn:microsoft.com/office/officeart/2005/8/layout/cycle8"/>
    <dgm:cxn modelId="{D56FEF86-822A-3240-BEE6-0C1701F6F278}" type="presParOf" srcId="{91241C51-7CC8-7844-BB2E-19BC6F6AE49C}" destId="{850A5E3B-AA7E-174E-9333-10A12DE29C0C}" srcOrd="5" destOrd="0" presId="urn:microsoft.com/office/officeart/2005/8/layout/cycle8"/>
    <dgm:cxn modelId="{B845BBCC-543F-2640-AF0D-EBB3E67F5961}" type="presParOf" srcId="{91241C51-7CC8-7844-BB2E-19BC6F6AE49C}" destId="{EE494998-9D0F-F04B-B77A-594C2E14B72D}" srcOrd="6" destOrd="0" presId="urn:microsoft.com/office/officeart/2005/8/layout/cycle8"/>
    <dgm:cxn modelId="{921AA019-407A-4C43-862C-0D4173350F3E}" type="presParOf" srcId="{91241C51-7CC8-7844-BB2E-19BC6F6AE49C}" destId="{7A166BC1-70A1-CB41-91FC-DEA5C965C754}" srcOrd="7" destOrd="0" presId="urn:microsoft.com/office/officeart/2005/8/layout/cycle8"/>
    <dgm:cxn modelId="{5AA0C268-C54C-0841-B4CF-5016B49DBAAA}" type="presParOf" srcId="{91241C51-7CC8-7844-BB2E-19BC6F6AE49C}" destId="{FFC3DE2D-85AC-4543-B9DC-ACB30E1980C0}" srcOrd="8" destOrd="0" presId="urn:microsoft.com/office/officeart/2005/8/layout/cycle8"/>
    <dgm:cxn modelId="{57ECEE52-D7A5-5845-92BE-61878BCEDA7A}" type="presParOf" srcId="{91241C51-7CC8-7844-BB2E-19BC6F6AE49C}" destId="{478E5E78-C29A-3347-899C-01AB2344096A}" srcOrd="9" destOrd="0" presId="urn:microsoft.com/office/officeart/2005/8/layout/cycle8"/>
    <dgm:cxn modelId="{FF5DC9DE-6370-BB4F-960E-9652795D5640}" type="presParOf" srcId="{91241C51-7CC8-7844-BB2E-19BC6F6AE49C}" destId="{E2AE3841-E19F-2A4E-9243-2FC53FA34476}" srcOrd="10" destOrd="0" presId="urn:microsoft.com/office/officeart/2005/8/layout/cycle8"/>
    <dgm:cxn modelId="{15003AD7-46E1-8843-9984-D9DC5647D20D}" type="presParOf" srcId="{91241C51-7CC8-7844-BB2E-19BC6F6AE49C}" destId="{74A7384E-D96E-934D-93A9-3C5A7AC858E8}" srcOrd="11" destOrd="0" presId="urn:microsoft.com/office/officeart/2005/8/layout/cycle8"/>
    <dgm:cxn modelId="{FB6123AD-DD5F-3544-997D-D70BFF5638B6}" type="presParOf" srcId="{91241C51-7CC8-7844-BB2E-19BC6F6AE49C}" destId="{8C037EDF-6463-F74E-86D5-3FB03649B4C1}" srcOrd="12" destOrd="0" presId="urn:microsoft.com/office/officeart/2005/8/layout/cycle8"/>
    <dgm:cxn modelId="{98621A55-1BA8-8E41-B07A-50D7285BF2F9}" type="presParOf" srcId="{91241C51-7CC8-7844-BB2E-19BC6F6AE49C}" destId="{FE000ED5-A33D-8249-976E-B417B8F6CBCE}" srcOrd="13" destOrd="0" presId="urn:microsoft.com/office/officeart/2005/8/layout/cycle8"/>
    <dgm:cxn modelId="{965552FB-3FB4-FB42-B237-9F7BCBFF67CE}" type="presParOf" srcId="{91241C51-7CC8-7844-BB2E-19BC6F6AE49C}" destId="{BCE5388C-3BC8-B54E-921C-6CC3810479EB}"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5C5F89-2434-6449-9A9E-AB04088C705C}" type="doc">
      <dgm:prSet loTypeId="urn:microsoft.com/office/officeart/2005/8/layout/cycle8" loCatId="" qsTypeId="urn:microsoft.com/office/officeart/2005/8/quickstyle/simple1" qsCatId="simple" csTypeId="urn:microsoft.com/office/officeart/2005/8/colors/accent6_4" csCatId="accent6" phldr="1"/>
      <dgm:spPr/>
      <dgm:t>
        <a:bodyPr/>
        <a:lstStyle/>
        <a:p>
          <a:endParaRPr lang="en-US"/>
        </a:p>
      </dgm:t>
    </dgm:pt>
    <dgm:pt modelId="{875183EF-D2F5-EC4A-A91B-C3FD0B91F919}">
      <dgm:prSet custT="1"/>
      <dgm:spPr>
        <a:solidFill>
          <a:srgbClr val="800000"/>
        </a:solidFill>
      </dgm:spPr>
      <dgm:t>
        <a:bodyPr/>
        <a:lstStyle/>
        <a:p>
          <a:pPr rtl="0"/>
          <a:r>
            <a:rPr lang="en-US" sz="2800" b="1" dirty="0">
              <a:latin typeface="Arial"/>
              <a:cs typeface="Arial"/>
            </a:rPr>
            <a:t>Kinesthetic</a:t>
          </a:r>
          <a:br>
            <a:rPr lang="en-US" sz="2800" b="1" dirty="0">
              <a:latin typeface="Arial"/>
              <a:cs typeface="Arial"/>
            </a:rPr>
          </a:br>
          <a:r>
            <a:rPr lang="en-US" sz="2800" b="1" dirty="0">
              <a:latin typeface="Arial"/>
              <a:cs typeface="Arial"/>
            </a:rPr>
            <a:t>(hands)</a:t>
          </a:r>
        </a:p>
      </dgm:t>
    </dgm:pt>
    <dgm:pt modelId="{44023FAC-5CD4-804D-92A0-E21FB63636A7}" type="parTrans" cxnId="{C12AB9C3-00F2-C341-8681-A21BB99B3C6C}">
      <dgm:prSet/>
      <dgm:spPr/>
      <dgm:t>
        <a:bodyPr/>
        <a:lstStyle/>
        <a:p>
          <a:endParaRPr lang="en-US"/>
        </a:p>
      </dgm:t>
    </dgm:pt>
    <dgm:pt modelId="{DC6FB874-353D-344D-AFB9-660C8AB95981}" type="sibTrans" cxnId="{C12AB9C3-00F2-C341-8681-A21BB99B3C6C}">
      <dgm:prSet/>
      <dgm:spPr/>
      <dgm:t>
        <a:bodyPr/>
        <a:lstStyle/>
        <a:p>
          <a:endParaRPr lang="en-US"/>
        </a:p>
      </dgm:t>
    </dgm:pt>
    <dgm:pt modelId="{9B961BEE-61FD-9748-A116-4C3B1D4073FD}">
      <dgm:prSet custT="1"/>
      <dgm:spPr>
        <a:solidFill>
          <a:srgbClr val="000000"/>
        </a:solidFill>
      </dgm:spPr>
      <dgm:t>
        <a:bodyPr/>
        <a:lstStyle/>
        <a:p>
          <a:r>
            <a:rPr lang="en-US" sz="3200" b="1" dirty="0">
              <a:latin typeface="Arial"/>
              <a:cs typeface="Arial"/>
            </a:rPr>
            <a:t>Auditory</a:t>
          </a:r>
          <a:br>
            <a:rPr lang="en-US" sz="3200" b="1" dirty="0">
              <a:latin typeface="Arial"/>
              <a:cs typeface="Arial"/>
            </a:rPr>
          </a:br>
          <a:r>
            <a:rPr lang="en-US" sz="3200" b="1" dirty="0">
              <a:latin typeface="Arial"/>
              <a:cs typeface="Arial"/>
            </a:rPr>
            <a:t>(ears)</a:t>
          </a:r>
        </a:p>
      </dgm:t>
    </dgm:pt>
    <dgm:pt modelId="{A8216139-ABED-0D4D-82F1-A7EDE42DF619}" type="parTrans" cxnId="{6C9859AE-F6D9-D84B-9A10-FD24E8CC89E4}">
      <dgm:prSet/>
      <dgm:spPr/>
      <dgm:t>
        <a:bodyPr/>
        <a:lstStyle/>
        <a:p>
          <a:endParaRPr lang="en-US"/>
        </a:p>
      </dgm:t>
    </dgm:pt>
    <dgm:pt modelId="{B28E38EC-7CD4-2641-B51F-77AFA8B4B7C5}" type="sibTrans" cxnId="{6C9859AE-F6D9-D84B-9A10-FD24E8CC89E4}">
      <dgm:prSet/>
      <dgm:spPr/>
      <dgm:t>
        <a:bodyPr/>
        <a:lstStyle/>
        <a:p>
          <a:endParaRPr lang="en-US"/>
        </a:p>
      </dgm:t>
    </dgm:pt>
    <dgm:pt modelId="{1F21BF9B-6776-F140-9D50-77C7E4D80BAA}">
      <dgm:prSet custT="1"/>
      <dgm:spPr>
        <a:solidFill>
          <a:srgbClr val="000090"/>
        </a:solidFill>
      </dgm:spPr>
      <dgm:t>
        <a:bodyPr/>
        <a:lstStyle/>
        <a:p>
          <a:r>
            <a:rPr lang="en-US" sz="3200" b="1" dirty="0">
              <a:latin typeface="Arial"/>
              <a:cs typeface="Arial"/>
            </a:rPr>
            <a:t>Visual </a:t>
          </a:r>
          <a:br>
            <a:rPr lang="en-US" sz="3200" b="1" dirty="0">
              <a:latin typeface="Arial"/>
              <a:cs typeface="Arial"/>
            </a:rPr>
          </a:br>
          <a:r>
            <a:rPr lang="en-US" sz="3200" b="1" dirty="0">
              <a:latin typeface="Arial"/>
              <a:cs typeface="Arial"/>
            </a:rPr>
            <a:t>(eyes)</a:t>
          </a:r>
        </a:p>
      </dgm:t>
    </dgm:pt>
    <dgm:pt modelId="{5F977D4F-8804-A94A-838C-EEA269C4C13F}" type="parTrans" cxnId="{A5D89636-B327-024D-9A25-80046B863AC3}">
      <dgm:prSet/>
      <dgm:spPr/>
      <dgm:t>
        <a:bodyPr/>
        <a:lstStyle/>
        <a:p>
          <a:endParaRPr lang="en-US"/>
        </a:p>
      </dgm:t>
    </dgm:pt>
    <dgm:pt modelId="{2ECC203B-5DFC-F74D-A69B-B63128D8F305}" type="sibTrans" cxnId="{A5D89636-B327-024D-9A25-80046B863AC3}">
      <dgm:prSet/>
      <dgm:spPr/>
      <dgm:t>
        <a:bodyPr/>
        <a:lstStyle/>
        <a:p>
          <a:endParaRPr lang="en-US"/>
        </a:p>
      </dgm:t>
    </dgm:pt>
    <dgm:pt modelId="{91241C51-7CC8-7844-BB2E-19BC6F6AE49C}" type="pres">
      <dgm:prSet presAssocID="{DC5C5F89-2434-6449-9A9E-AB04088C705C}" presName="compositeShape" presStyleCnt="0">
        <dgm:presLayoutVars>
          <dgm:chMax val="7"/>
          <dgm:dir/>
          <dgm:resizeHandles val="exact"/>
        </dgm:presLayoutVars>
      </dgm:prSet>
      <dgm:spPr/>
    </dgm:pt>
    <dgm:pt modelId="{FC1D4568-311C-6740-AC46-EC5D36084525}" type="pres">
      <dgm:prSet presAssocID="{DC5C5F89-2434-6449-9A9E-AB04088C705C}" presName="wedge1" presStyleLbl="node1" presStyleIdx="0" presStyleCnt="3" custScaleX="107115" custLinFactNeighborX="-950"/>
      <dgm:spPr/>
    </dgm:pt>
    <dgm:pt modelId="{F01274D0-9448-914A-BE4C-57A7DB12C52E}" type="pres">
      <dgm:prSet presAssocID="{DC5C5F89-2434-6449-9A9E-AB04088C705C}" presName="dummy1a" presStyleCnt="0"/>
      <dgm:spPr/>
    </dgm:pt>
    <dgm:pt modelId="{EDFF9B9D-C378-4344-A308-C6E5878722E2}" type="pres">
      <dgm:prSet presAssocID="{DC5C5F89-2434-6449-9A9E-AB04088C705C}" presName="dummy1b" presStyleCnt="0"/>
      <dgm:spPr/>
    </dgm:pt>
    <dgm:pt modelId="{458FFA73-ACB9-C045-A650-F56F40CD6389}" type="pres">
      <dgm:prSet presAssocID="{DC5C5F89-2434-6449-9A9E-AB04088C705C}" presName="wedge1Tx" presStyleLbl="node1" presStyleIdx="0" presStyleCnt="3">
        <dgm:presLayoutVars>
          <dgm:chMax val="0"/>
          <dgm:chPref val="0"/>
          <dgm:bulletEnabled val="1"/>
        </dgm:presLayoutVars>
      </dgm:prSet>
      <dgm:spPr/>
    </dgm:pt>
    <dgm:pt modelId="{3FACD334-3860-A440-B762-3CDADB7FED8F}" type="pres">
      <dgm:prSet presAssocID="{DC5C5F89-2434-6449-9A9E-AB04088C705C}" presName="wedge2" presStyleLbl="node1" presStyleIdx="1" presStyleCnt="3"/>
      <dgm:spPr/>
    </dgm:pt>
    <dgm:pt modelId="{850A5E3B-AA7E-174E-9333-10A12DE29C0C}" type="pres">
      <dgm:prSet presAssocID="{DC5C5F89-2434-6449-9A9E-AB04088C705C}" presName="dummy2a" presStyleCnt="0"/>
      <dgm:spPr/>
    </dgm:pt>
    <dgm:pt modelId="{EE494998-9D0F-F04B-B77A-594C2E14B72D}" type="pres">
      <dgm:prSet presAssocID="{DC5C5F89-2434-6449-9A9E-AB04088C705C}" presName="dummy2b" presStyleCnt="0"/>
      <dgm:spPr/>
    </dgm:pt>
    <dgm:pt modelId="{7A166BC1-70A1-CB41-91FC-DEA5C965C754}" type="pres">
      <dgm:prSet presAssocID="{DC5C5F89-2434-6449-9A9E-AB04088C705C}" presName="wedge2Tx" presStyleLbl="node1" presStyleIdx="1" presStyleCnt="3">
        <dgm:presLayoutVars>
          <dgm:chMax val="0"/>
          <dgm:chPref val="0"/>
          <dgm:bulletEnabled val="1"/>
        </dgm:presLayoutVars>
      </dgm:prSet>
      <dgm:spPr/>
    </dgm:pt>
    <dgm:pt modelId="{FFC3DE2D-85AC-4543-B9DC-ACB30E1980C0}" type="pres">
      <dgm:prSet presAssocID="{DC5C5F89-2434-6449-9A9E-AB04088C705C}" presName="wedge3" presStyleLbl="node1" presStyleIdx="2" presStyleCnt="3"/>
      <dgm:spPr/>
    </dgm:pt>
    <dgm:pt modelId="{478E5E78-C29A-3347-899C-01AB2344096A}" type="pres">
      <dgm:prSet presAssocID="{DC5C5F89-2434-6449-9A9E-AB04088C705C}" presName="dummy3a" presStyleCnt="0"/>
      <dgm:spPr/>
    </dgm:pt>
    <dgm:pt modelId="{E2AE3841-E19F-2A4E-9243-2FC53FA34476}" type="pres">
      <dgm:prSet presAssocID="{DC5C5F89-2434-6449-9A9E-AB04088C705C}" presName="dummy3b" presStyleCnt="0"/>
      <dgm:spPr/>
    </dgm:pt>
    <dgm:pt modelId="{74A7384E-D96E-934D-93A9-3C5A7AC858E8}" type="pres">
      <dgm:prSet presAssocID="{DC5C5F89-2434-6449-9A9E-AB04088C705C}" presName="wedge3Tx" presStyleLbl="node1" presStyleIdx="2" presStyleCnt="3">
        <dgm:presLayoutVars>
          <dgm:chMax val="0"/>
          <dgm:chPref val="0"/>
          <dgm:bulletEnabled val="1"/>
        </dgm:presLayoutVars>
      </dgm:prSet>
      <dgm:spPr/>
    </dgm:pt>
    <dgm:pt modelId="{8C037EDF-6463-F74E-86D5-3FB03649B4C1}" type="pres">
      <dgm:prSet presAssocID="{DC6FB874-353D-344D-AFB9-660C8AB95981}" presName="arrowWedge1" presStyleLbl="fgSibTrans2D1" presStyleIdx="0" presStyleCnt="3"/>
      <dgm:spPr/>
    </dgm:pt>
    <dgm:pt modelId="{FE000ED5-A33D-8249-976E-B417B8F6CBCE}" type="pres">
      <dgm:prSet presAssocID="{2ECC203B-5DFC-F74D-A69B-B63128D8F305}" presName="arrowWedge2" presStyleLbl="fgSibTrans2D1" presStyleIdx="1" presStyleCnt="3"/>
      <dgm:spPr/>
    </dgm:pt>
    <dgm:pt modelId="{BCE5388C-3BC8-B54E-921C-6CC3810479EB}" type="pres">
      <dgm:prSet presAssocID="{B28E38EC-7CD4-2641-B51F-77AFA8B4B7C5}" presName="arrowWedge3" presStyleLbl="fgSibTrans2D1" presStyleIdx="2" presStyleCnt="3"/>
      <dgm:spPr/>
    </dgm:pt>
  </dgm:ptLst>
  <dgm:cxnLst>
    <dgm:cxn modelId="{AE1DB70B-04EE-374E-9005-CA6D88DDFF3B}" type="presOf" srcId="{DC5C5F89-2434-6449-9A9E-AB04088C705C}" destId="{91241C51-7CC8-7844-BB2E-19BC6F6AE49C}" srcOrd="0" destOrd="0" presId="urn:microsoft.com/office/officeart/2005/8/layout/cycle8"/>
    <dgm:cxn modelId="{A5D89636-B327-024D-9A25-80046B863AC3}" srcId="{DC5C5F89-2434-6449-9A9E-AB04088C705C}" destId="{1F21BF9B-6776-F140-9D50-77C7E4D80BAA}" srcOrd="1" destOrd="0" parTransId="{5F977D4F-8804-A94A-838C-EEA269C4C13F}" sibTransId="{2ECC203B-5DFC-F74D-A69B-B63128D8F305}"/>
    <dgm:cxn modelId="{9B535256-340C-9649-9C99-4561F3963381}" type="presOf" srcId="{9B961BEE-61FD-9748-A116-4C3B1D4073FD}" destId="{FFC3DE2D-85AC-4543-B9DC-ACB30E1980C0}" srcOrd="0" destOrd="0" presId="urn:microsoft.com/office/officeart/2005/8/layout/cycle8"/>
    <dgm:cxn modelId="{D2A7CC5F-3DD0-694D-85BE-4C9B219D94AF}" type="presOf" srcId="{1F21BF9B-6776-F140-9D50-77C7E4D80BAA}" destId="{3FACD334-3860-A440-B762-3CDADB7FED8F}" srcOrd="0" destOrd="0" presId="urn:microsoft.com/office/officeart/2005/8/layout/cycle8"/>
    <dgm:cxn modelId="{D4B8B7A0-64EE-074F-B280-B875DE03F520}" type="presOf" srcId="{875183EF-D2F5-EC4A-A91B-C3FD0B91F919}" destId="{458FFA73-ACB9-C045-A650-F56F40CD6389}" srcOrd="1" destOrd="0" presId="urn:microsoft.com/office/officeart/2005/8/layout/cycle8"/>
    <dgm:cxn modelId="{66D089AD-6119-4046-88BA-CBC9C2BCF462}" type="presOf" srcId="{875183EF-D2F5-EC4A-A91B-C3FD0B91F919}" destId="{FC1D4568-311C-6740-AC46-EC5D36084525}" srcOrd="0" destOrd="0" presId="urn:microsoft.com/office/officeart/2005/8/layout/cycle8"/>
    <dgm:cxn modelId="{6C9859AE-F6D9-D84B-9A10-FD24E8CC89E4}" srcId="{DC5C5F89-2434-6449-9A9E-AB04088C705C}" destId="{9B961BEE-61FD-9748-A116-4C3B1D4073FD}" srcOrd="2" destOrd="0" parTransId="{A8216139-ABED-0D4D-82F1-A7EDE42DF619}" sibTransId="{B28E38EC-7CD4-2641-B51F-77AFA8B4B7C5}"/>
    <dgm:cxn modelId="{4D121AB6-DBDC-D343-97F0-2C47D54CCBCD}" type="presOf" srcId="{9B961BEE-61FD-9748-A116-4C3B1D4073FD}" destId="{74A7384E-D96E-934D-93A9-3C5A7AC858E8}" srcOrd="1" destOrd="0" presId="urn:microsoft.com/office/officeart/2005/8/layout/cycle8"/>
    <dgm:cxn modelId="{C12AB9C3-00F2-C341-8681-A21BB99B3C6C}" srcId="{DC5C5F89-2434-6449-9A9E-AB04088C705C}" destId="{875183EF-D2F5-EC4A-A91B-C3FD0B91F919}" srcOrd="0" destOrd="0" parTransId="{44023FAC-5CD4-804D-92A0-E21FB63636A7}" sibTransId="{DC6FB874-353D-344D-AFB9-660C8AB95981}"/>
    <dgm:cxn modelId="{659EB7FF-DC05-B245-BACF-95392276635D}" type="presOf" srcId="{1F21BF9B-6776-F140-9D50-77C7E4D80BAA}" destId="{7A166BC1-70A1-CB41-91FC-DEA5C965C754}" srcOrd="1" destOrd="0" presId="urn:microsoft.com/office/officeart/2005/8/layout/cycle8"/>
    <dgm:cxn modelId="{AB74ADD7-397E-244A-BC71-184F801E5A75}" type="presParOf" srcId="{91241C51-7CC8-7844-BB2E-19BC6F6AE49C}" destId="{FC1D4568-311C-6740-AC46-EC5D36084525}" srcOrd="0" destOrd="0" presId="urn:microsoft.com/office/officeart/2005/8/layout/cycle8"/>
    <dgm:cxn modelId="{03FA1A19-C19B-B244-B28F-EC1CE033FF23}" type="presParOf" srcId="{91241C51-7CC8-7844-BB2E-19BC6F6AE49C}" destId="{F01274D0-9448-914A-BE4C-57A7DB12C52E}" srcOrd="1" destOrd="0" presId="urn:microsoft.com/office/officeart/2005/8/layout/cycle8"/>
    <dgm:cxn modelId="{4A9A5130-31BB-AA46-98D0-3895A08DFA50}" type="presParOf" srcId="{91241C51-7CC8-7844-BB2E-19BC6F6AE49C}" destId="{EDFF9B9D-C378-4344-A308-C6E5878722E2}" srcOrd="2" destOrd="0" presId="urn:microsoft.com/office/officeart/2005/8/layout/cycle8"/>
    <dgm:cxn modelId="{4A5765DC-B3D0-0048-9CD2-FAA3771B2BC5}" type="presParOf" srcId="{91241C51-7CC8-7844-BB2E-19BC6F6AE49C}" destId="{458FFA73-ACB9-C045-A650-F56F40CD6389}" srcOrd="3" destOrd="0" presId="urn:microsoft.com/office/officeart/2005/8/layout/cycle8"/>
    <dgm:cxn modelId="{6C9ED517-0818-9D40-8E33-CC30190476A7}" type="presParOf" srcId="{91241C51-7CC8-7844-BB2E-19BC6F6AE49C}" destId="{3FACD334-3860-A440-B762-3CDADB7FED8F}" srcOrd="4" destOrd="0" presId="urn:microsoft.com/office/officeart/2005/8/layout/cycle8"/>
    <dgm:cxn modelId="{A57EF64E-3ACE-AE46-B8A2-828BD0578F4A}" type="presParOf" srcId="{91241C51-7CC8-7844-BB2E-19BC6F6AE49C}" destId="{850A5E3B-AA7E-174E-9333-10A12DE29C0C}" srcOrd="5" destOrd="0" presId="urn:microsoft.com/office/officeart/2005/8/layout/cycle8"/>
    <dgm:cxn modelId="{E86F1858-4454-2241-AC01-AF4128DC158A}" type="presParOf" srcId="{91241C51-7CC8-7844-BB2E-19BC6F6AE49C}" destId="{EE494998-9D0F-F04B-B77A-594C2E14B72D}" srcOrd="6" destOrd="0" presId="urn:microsoft.com/office/officeart/2005/8/layout/cycle8"/>
    <dgm:cxn modelId="{AF2201FB-44AD-C34D-BD3A-13E08F3A4711}" type="presParOf" srcId="{91241C51-7CC8-7844-BB2E-19BC6F6AE49C}" destId="{7A166BC1-70A1-CB41-91FC-DEA5C965C754}" srcOrd="7" destOrd="0" presId="urn:microsoft.com/office/officeart/2005/8/layout/cycle8"/>
    <dgm:cxn modelId="{819CF98E-93EB-A043-A7F6-8431DEE308A2}" type="presParOf" srcId="{91241C51-7CC8-7844-BB2E-19BC6F6AE49C}" destId="{FFC3DE2D-85AC-4543-B9DC-ACB30E1980C0}" srcOrd="8" destOrd="0" presId="urn:microsoft.com/office/officeart/2005/8/layout/cycle8"/>
    <dgm:cxn modelId="{C0B67FA0-EFA7-304D-9E1A-B1079FC8228A}" type="presParOf" srcId="{91241C51-7CC8-7844-BB2E-19BC6F6AE49C}" destId="{478E5E78-C29A-3347-899C-01AB2344096A}" srcOrd="9" destOrd="0" presId="urn:microsoft.com/office/officeart/2005/8/layout/cycle8"/>
    <dgm:cxn modelId="{A2FC1C2C-39D8-3043-A255-85F489E84369}" type="presParOf" srcId="{91241C51-7CC8-7844-BB2E-19BC6F6AE49C}" destId="{E2AE3841-E19F-2A4E-9243-2FC53FA34476}" srcOrd="10" destOrd="0" presId="urn:microsoft.com/office/officeart/2005/8/layout/cycle8"/>
    <dgm:cxn modelId="{593D9B63-FC72-7B49-891E-EDF33A675E9C}" type="presParOf" srcId="{91241C51-7CC8-7844-BB2E-19BC6F6AE49C}" destId="{74A7384E-D96E-934D-93A9-3C5A7AC858E8}" srcOrd="11" destOrd="0" presId="urn:microsoft.com/office/officeart/2005/8/layout/cycle8"/>
    <dgm:cxn modelId="{6182A97A-9DF6-B14F-9591-DEAEE1E5E21A}" type="presParOf" srcId="{91241C51-7CC8-7844-BB2E-19BC6F6AE49C}" destId="{8C037EDF-6463-F74E-86D5-3FB03649B4C1}" srcOrd="12" destOrd="0" presId="urn:microsoft.com/office/officeart/2005/8/layout/cycle8"/>
    <dgm:cxn modelId="{D1DA4593-6205-1A4D-A3C8-7C2AEE760707}" type="presParOf" srcId="{91241C51-7CC8-7844-BB2E-19BC6F6AE49C}" destId="{FE000ED5-A33D-8249-976E-B417B8F6CBCE}" srcOrd="13" destOrd="0" presId="urn:microsoft.com/office/officeart/2005/8/layout/cycle8"/>
    <dgm:cxn modelId="{ABC9FD95-B410-0646-8432-748B6D4DC19C}" type="presParOf" srcId="{91241C51-7CC8-7844-BB2E-19BC6F6AE49C}" destId="{BCE5388C-3BC8-B54E-921C-6CC3810479EB}"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5C5F89-2434-6449-9A9E-AB04088C705C}" type="doc">
      <dgm:prSet loTypeId="urn:microsoft.com/office/officeart/2005/8/layout/cycle8" loCatId="" qsTypeId="urn:microsoft.com/office/officeart/2005/8/quickstyle/simple1" qsCatId="simple" csTypeId="urn:microsoft.com/office/officeart/2005/8/colors/accent6_4" csCatId="accent6" phldr="1"/>
      <dgm:spPr/>
      <dgm:t>
        <a:bodyPr/>
        <a:lstStyle/>
        <a:p>
          <a:endParaRPr lang="en-US"/>
        </a:p>
      </dgm:t>
    </dgm:pt>
    <dgm:pt modelId="{875183EF-D2F5-EC4A-A91B-C3FD0B91F919}">
      <dgm:prSet custT="1"/>
      <dgm:spPr>
        <a:solidFill>
          <a:srgbClr val="800000"/>
        </a:solidFill>
      </dgm:spPr>
      <dgm:t>
        <a:bodyPr/>
        <a:lstStyle/>
        <a:p>
          <a:pPr rtl="0"/>
          <a:r>
            <a:rPr lang="en-US" sz="2800" b="1" dirty="0">
              <a:latin typeface="Arial"/>
              <a:cs typeface="Arial"/>
            </a:rPr>
            <a:t>Kinesthetic</a:t>
          </a:r>
          <a:br>
            <a:rPr lang="en-US" sz="2800" b="1" dirty="0">
              <a:latin typeface="Arial"/>
              <a:cs typeface="Arial"/>
            </a:rPr>
          </a:br>
          <a:r>
            <a:rPr lang="en-US" sz="2800" b="1" dirty="0">
              <a:latin typeface="Arial"/>
              <a:cs typeface="Arial"/>
            </a:rPr>
            <a:t>(hands)</a:t>
          </a:r>
        </a:p>
      </dgm:t>
    </dgm:pt>
    <dgm:pt modelId="{44023FAC-5CD4-804D-92A0-E21FB63636A7}" type="parTrans" cxnId="{C12AB9C3-00F2-C341-8681-A21BB99B3C6C}">
      <dgm:prSet/>
      <dgm:spPr/>
      <dgm:t>
        <a:bodyPr/>
        <a:lstStyle/>
        <a:p>
          <a:endParaRPr lang="en-US"/>
        </a:p>
      </dgm:t>
    </dgm:pt>
    <dgm:pt modelId="{DC6FB874-353D-344D-AFB9-660C8AB95981}" type="sibTrans" cxnId="{C12AB9C3-00F2-C341-8681-A21BB99B3C6C}">
      <dgm:prSet/>
      <dgm:spPr/>
      <dgm:t>
        <a:bodyPr/>
        <a:lstStyle/>
        <a:p>
          <a:endParaRPr lang="en-US"/>
        </a:p>
      </dgm:t>
    </dgm:pt>
    <dgm:pt modelId="{9B961BEE-61FD-9748-A116-4C3B1D4073FD}">
      <dgm:prSet custT="1"/>
      <dgm:spPr>
        <a:solidFill>
          <a:srgbClr val="000000"/>
        </a:solidFill>
      </dgm:spPr>
      <dgm:t>
        <a:bodyPr/>
        <a:lstStyle/>
        <a:p>
          <a:r>
            <a:rPr lang="en-US" sz="3200" b="1" dirty="0">
              <a:latin typeface="Arial"/>
              <a:cs typeface="Arial"/>
            </a:rPr>
            <a:t>Auditory</a:t>
          </a:r>
          <a:br>
            <a:rPr lang="en-US" sz="3200" b="1" dirty="0">
              <a:latin typeface="Arial"/>
              <a:cs typeface="Arial"/>
            </a:rPr>
          </a:br>
          <a:r>
            <a:rPr lang="en-US" sz="3200" b="1" dirty="0">
              <a:latin typeface="Arial"/>
              <a:cs typeface="Arial"/>
            </a:rPr>
            <a:t>(ears)</a:t>
          </a:r>
        </a:p>
      </dgm:t>
    </dgm:pt>
    <dgm:pt modelId="{A8216139-ABED-0D4D-82F1-A7EDE42DF619}" type="parTrans" cxnId="{6C9859AE-F6D9-D84B-9A10-FD24E8CC89E4}">
      <dgm:prSet/>
      <dgm:spPr/>
      <dgm:t>
        <a:bodyPr/>
        <a:lstStyle/>
        <a:p>
          <a:endParaRPr lang="en-US"/>
        </a:p>
      </dgm:t>
    </dgm:pt>
    <dgm:pt modelId="{B28E38EC-7CD4-2641-B51F-77AFA8B4B7C5}" type="sibTrans" cxnId="{6C9859AE-F6D9-D84B-9A10-FD24E8CC89E4}">
      <dgm:prSet/>
      <dgm:spPr/>
      <dgm:t>
        <a:bodyPr/>
        <a:lstStyle/>
        <a:p>
          <a:endParaRPr lang="en-US"/>
        </a:p>
      </dgm:t>
    </dgm:pt>
    <dgm:pt modelId="{1F21BF9B-6776-F140-9D50-77C7E4D80BAA}">
      <dgm:prSet custT="1"/>
      <dgm:spPr>
        <a:solidFill>
          <a:srgbClr val="000090"/>
        </a:solidFill>
      </dgm:spPr>
      <dgm:t>
        <a:bodyPr/>
        <a:lstStyle/>
        <a:p>
          <a:r>
            <a:rPr lang="en-US" sz="3200" b="1" dirty="0">
              <a:latin typeface="Arial"/>
              <a:cs typeface="Arial"/>
            </a:rPr>
            <a:t>Visual </a:t>
          </a:r>
          <a:br>
            <a:rPr lang="en-US" sz="3200" b="1" dirty="0">
              <a:latin typeface="Arial"/>
              <a:cs typeface="Arial"/>
            </a:rPr>
          </a:br>
          <a:r>
            <a:rPr lang="en-US" sz="3200" b="1" dirty="0">
              <a:latin typeface="Arial"/>
              <a:cs typeface="Arial"/>
            </a:rPr>
            <a:t>(eyes)</a:t>
          </a:r>
        </a:p>
      </dgm:t>
    </dgm:pt>
    <dgm:pt modelId="{5F977D4F-8804-A94A-838C-EEA269C4C13F}" type="parTrans" cxnId="{A5D89636-B327-024D-9A25-80046B863AC3}">
      <dgm:prSet/>
      <dgm:spPr/>
      <dgm:t>
        <a:bodyPr/>
        <a:lstStyle/>
        <a:p>
          <a:endParaRPr lang="en-US"/>
        </a:p>
      </dgm:t>
    </dgm:pt>
    <dgm:pt modelId="{2ECC203B-5DFC-F74D-A69B-B63128D8F305}" type="sibTrans" cxnId="{A5D89636-B327-024D-9A25-80046B863AC3}">
      <dgm:prSet/>
      <dgm:spPr/>
      <dgm:t>
        <a:bodyPr/>
        <a:lstStyle/>
        <a:p>
          <a:endParaRPr lang="en-US"/>
        </a:p>
      </dgm:t>
    </dgm:pt>
    <dgm:pt modelId="{91241C51-7CC8-7844-BB2E-19BC6F6AE49C}" type="pres">
      <dgm:prSet presAssocID="{DC5C5F89-2434-6449-9A9E-AB04088C705C}" presName="compositeShape" presStyleCnt="0">
        <dgm:presLayoutVars>
          <dgm:chMax val="7"/>
          <dgm:dir/>
          <dgm:resizeHandles val="exact"/>
        </dgm:presLayoutVars>
      </dgm:prSet>
      <dgm:spPr/>
    </dgm:pt>
    <dgm:pt modelId="{FC1D4568-311C-6740-AC46-EC5D36084525}" type="pres">
      <dgm:prSet presAssocID="{DC5C5F89-2434-6449-9A9E-AB04088C705C}" presName="wedge1" presStyleLbl="node1" presStyleIdx="0" presStyleCnt="3" custScaleX="107115" custLinFactNeighborX="-950"/>
      <dgm:spPr/>
    </dgm:pt>
    <dgm:pt modelId="{F01274D0-9448-914A-BE4C-57A7DB12C52E}" type="pres">
      <dgm:prSet presAssocID="{DC5C5F89-2434-6449-9A9E-AB04088C705C}" presName="dummy1a" presStyleCnt="0"/>
      <dgm:spPr/>
    </dgm:pt>
    <dgm:pt modelId="{EDFF9B9D-C378-4344-A308-C6E5878722E2}" type="pres">
      <dgm:prSet presAssocID="{DC5C5F89-2434-6449-9A9E-AB04088C705C}" presName="dummy1b" presStyleCnt="0"/>
      <dgm:spPr/>
    </dgm:pt>
    <dgm:pt modelId="{458FFA73-ACB9-C045-A650-F56F40CD6389}" type="pres">
      <dgm:prSet presAssocID="{DC5C5F89-2434-6449-9A9E-AB04088C705C}" presName="wedge1Tx" presStyleLbl="node1" presStyleIdx="0" presStyleCnt="3">
        <dgm:presLayoutVars>
          <dgm:chMax val="0"/>
          <dgm:chPref val="0"/>
          <dgm:bulletEnabled val="1"/>
        </dgm:presLayoutVars>
      </dgm:prSet>
      <dgm:spPr/>
    </dgm:pt>
    <dgm:pt modelId="{3FACD334-3860-A440-B762-3CDADB7FED8F}" type="pres">
      <dgm:prSet presAssocID="{DC5C5F89-2434-6449-9A9E-AB04088C705C}" presName="wedge2" presStyleLbl="node1" presStyleIdx="1" presStyleCnt="3"/>
      <dgm:spPr/>
    </dgm:pt>
    <dgm:pt modelId="{850A5E3B-AA7E-174E-9333-10A12DE29C0C}" type="pres">
      <dgm:prSet presAssocID="{DC5C5F89-2434-6449-9A9E-AB04088C705C}" presName="dummy2a" presStyleCnt="0"/>
      <dgm:spPr/>
    </dgm:pt>
    <dgm:pt modelId="{EE494998-9D0F-F04B-B77A-594C2E14B72D}" type="pres">
      <dgm:prSet presAssocID="{DC5C5F89-2434-6449-9A9E-AB04088C705C}" presName="dummy2b" presStyleCnt="0"/>
      <dgm:spPr/>
    </dgm:pt>
    <dgm:pt modelId="{7A166BC1-70A1-CB41-91FC-DEA5C965C754}" type="pres">
      <dgm:prSet presAssocID="{DC5C5F89-2434-6449-9A9E-AB04088C705C}" presName="wedge2Tx" presStyleLbl="node1" presStyleIdx="1" presStyleCnt="3">
        <dgm:presLayoutVars>
          <dgm:chMax val="0"/>
          <dgm:chPref val="0"/>
          <dgm:bulletEnabled val="1"/>
        </dgm:presLayoutVars>
      </dgm:prSet>
      <dgm:spPr/>
    </dgm:pt>
    <dgm:pt modelId="{FFC3DE2D-85AC-4543-B9DC-ACB30E1980C0}" type="pres">
      <dgm:prSet presAssocID="{DC5C5F89-2434-6449-9A9E-AB04088C705C}" presName="wedge3" presStyleLbl="node1" presStyleIdx="2" presStyleCnt="3"/>
      <dgm:spPr/>
    </dgm:pt>
    <dgm:pt modelId="{478E5E78-C29A-3347-899C-01AB2344096A}" type="pres">
      <dgm:prSet presAssocID="{DC5C5F89-2434-6449-9A9E-AB04088C705C}" presName="dummy3a" presStyleCnt="0"/>
      <dgm:spPr/>
    </dgm:pt>
    <dgm:pt modelId="{E2AE3841-E19F-2A4E-9243-2FC53FA34476}" type="pres">
      <dgm:prSet presAssocID="{DC5C5F89-2434-6449-9A9E-AB04088C705C}" presName="dummy3b" presStyleCnt="0"/>
      <dgm:spPr/>
    </dgm:pt>
    <dgm:pt modelId="{74A7384E-D96E-934D-93A9-3C5A7AC858E8}" type="pres">
      <dgm:prSet presAssocID="{DC5C5F89-2434-6449-9A9E-AB04088C705C}" presName="wedge3Tx" presStyleLbl="node1" presStyleIdx="2" presStyleCnt="3">
        <dgm:presLayoutVars>
          <dgm:chMax val="0"/>
          <dgm:chPref val="0"/>
          <dgm:bulletEnabled val="1"/>
        </dgm:presLayoutVars>
      </dgm:prSet>
      <dgm:spPr/>
    </dgm:pt>
    <dgm:pt modelId="{8C037EDF-6463-F74E-86D5-3FB03649B4C1}" type="pres">
      <dgm:prSet presAssocID="{DC6FB874-353D-344D-AFB9-660C8AB95981}" presName="arrowWedge1" presStyleLbl="fgSibTrans2D1" presStyleIdx="0" presStyleCnt="3"/>
      <dgm:spPr/>
    </dgm:pt>
    <dgm:pt modelId="{FE000ED5-A33D-8249-976E-B417B8F6CBCE}" type="pres">
      <dgm:prSet presAssocID="{2ECC203B-5DFC-F74D-A69B-B63128D8F305}" presName="arrowWedge2" presStyleLbl="fgSibTrans2D1" presStyleIdx="1" presStyleCnt="3"/>
      <dgm:spPr/>
    </dgm:pt>
    <dgm:pt modelId="{BCE5388C-3BC8-B54E-921C-6CC3810479EB}" type="pres">
      <dgm:prSet presAssocID="{B28E38EC-7CD4-2641-B51F-77AFA8B4B7C5}" presName="arrowWedge3" presStyleLbl="fgSibTrans2D1" presStyleIdx="2" presStyleCnt="3"/>
      <dgm:spPr/>
    </dgm:pt>
  </dgm:ptLst>
  <dgm:cxnLst>
    <dgm:cxn modelId="{CFB3830D-C74C-4847-859A-CBA2799A72DD}" type="presOf" srcId="{9B961BEE-61FD-9748-A116-4C3B1D4073FD}" destId="{FFC3DE2D-85AC-4543-B9DC-ACB30E1980C0}" srcOrd="0" destOrd="0" presId="urn:microsoft.com/office/officeart/2005/8/layout/cycle8"/>
    <dgm:cxn modelId="{F2E14E21-5EC2-3B4A-A9D5-32F9AE5AC1AC}" type="presOf" srcId="{875183EF-D2F5-EC4A-A91B-C3FD0B91F919}" destId="{458FFA73-ACB9-C045-A650-F56F40CD6389}" srcOrd="1" destOrd="0" presId="urn:microsoft.com/office/officeart/2005/8/layout/cycle8"/>
    <dgm:cxn modelId="{40BFB322-7286-8A4B-B391-5B57CD4037A2}" type="presOf" srcId="{1F21BF9B-6776-F140-9D50-77C7E4D80BAA}" destId="{3FACD334-3860-A440-B762-3CDADB7FED8F}" srcOrd="0" destOrd="0" presId="urn:microsoft.com/office/officeart/2005/8/layout/cycle8"/>
    <dgm:cxn modelId="{A452C823-6291-A749-98F3-A2D8DA3D6B9B}" type="presOf" srcId="{875183EF-D2F5-EC4A-A91B-C3FD0B91F919}" destId="{FC1D4568-311C-6740-AC46-EC5D36084525}" srcOrd="0" destOrd="0" presId="urn:microsoft.com/office/officeart/2005/8/layout/cycle8"/>
    <dgm:cxn modelId="{A5D89636-B327-024D-9A25-80046B863AC3}" srcId="{DC5C5F89-2434-6449-9A9E-AB04088C705C}" destId="{1F21BF9B-6776-F140-9D50-77C7E4D80BAA}" srcOrd="1" destOrd="0" parTransId="{5F977D4F-8804-A94A-838C-EEA269C4C13F}" sibTransId="{2ECC203B-5DFC-F74D-A69B-B63128D8F305}"/>
    <dgm:cxn modelId="{3C4C1E9B-C4FA-5143-B3E8-2D4CEC095A07}" type="presOf" srcId="{1F21BF9B-6776-F140-9D50-77C7E4D80BAA}" destId="{7A166BC1-70A1-CB41-91FC-DEA5C965C754}" srcOrd="1" destOrd="0" presId="urn:microsoft.com/office/officeart/2005/8/layout/cycle8"/>
    <dgm:cxn modelId="{6C9859AE-F6D9-D84B-9A10-FD24E8CC89E4}" srcId="{DC5C5F89-2434-6449-9A9E-AB04088C705C}" destId="{9B961BEE-61FD-9748-A116-4C3B1D4073FD}" srcOrd="2" destOrd="0" parTransId="{A8216139-ABED-0D4D-82F1-A7EDE42DF619}" sibTransId="{B28E38EC-7CD4-2641-B51F-77AFA8B4B7C5}"/>
    <dgm:cxn modelId="{DA1762B6-CEDC-B142-B292-F5A3583706B7}" type="presOf" srcId="{9B961BEE-61FD-9748-A116-4C3B1D4073FD}" destId="{74A7384E-D96E-934D-93A9-3C5A7AC858E8}" srcOrd="1" destOrd="0" presId="urn:microsoft.com/office/officeart/2005/8/layout/cycle8"/>
    <dgm:cxn modelId="{C12AB9C3-00F2-C341-8681-A21BB99B3C6C}" srcId="{DC5C5F89-2434-6449-9A9E-AB04088C705C}" destId="{875183EF-D2F5-EC4A-A91B-C3FD0B91F919}" srcOrd="0" destOrd="0" parTransId="{44023FAC-5CD4-804D-92A0-E21FB63636A7}" sibTransId="{DC6FB874-353D-344D-AFB9-660C8AB95981}"/>
    <dgm:cxn modelId="{3692D7E4-8C97-AB4E-B99F-F0A52F7C3D57}" type="presOf" srcId="{DC5C5F89-2434-6449-9A9E-AB04088C705C}" destId="{91241C51-7CC8-7844-BB2E-19BC6F6AE49C}" srcOrd="0" destOrd="0" presId="urn:microsoft.com/office/officeart/2005/8/layout/cycle8"/>
    <dgm:cxn modelId="{90941B4B-88E2-674B-8438-ED4D2B44EF4E}" type="presParOf" srcId="{91241C51-7CC8-7844-BB2E-19BC6F6AE49C}" destId="{FC1D4568-311C-6740-AC46-EC5D36084525}" srcOrd="0" destOrd="0" presId="urn:microsoft.com/office/officeart/2005/8/layout/cycle8"/>
    <dgm:cxn modelId="{7A67857D-9DD8-6843-A01E-1C5D86DEEA37}" type="presParOf" srcId="{91241C51-7CC8-7844-BB2E-19BC6F6AE49C}" destId="{F01274D0-9448-914A-BE4C-57A7DB12C52E}" srcOrd="1" destOrd="0" presId="urn:microsoft.com/office/officeart/2005/8/layout/cycle8"/>
    <dgm:cxn modelId="{F93FA7A2-38EF-8D46-8424-76C96CD172A7}" type="presParOf" srcId="{91241C51-7CC8-7844-BB2E-19BC6F6AE49C}" destId="{EDFF9B9D-C378-4344-A308-C6E5878722E2}" srcOrd="2" destOrd="0" presId="urn:microsoft.com/office/officeart/2005/8/layout/cycle8"/>
    <dgm:cxn modelId="{42CC079B-8DF7-A445-94DD-5B0814D6283B}" type="presParOf" srcId="{91241C51-7CC8-7844-BB2E-19BC6F6AE49C}" destId="{458FFA73-ACB9-C045-A650-F56F40CD6389}" srcOrd="3" destOrd="0" presId="urn:microsoft.com/office/officeart/2005/8/layout/cycle8"/>
    <dgm:cxn modelId="{A1B0F106-9F02-6B44-A66E-30DFD442FC73}" type="presParOf" srcId="{91241C51-7CC8-7844-BB2E-19BC6F6AE49C}" destId="{3FACD334-3860-A440-B762-3CDADB7FED8F}" srcOrd="4" destOrd="0" presId="urn:microsoft.com/office/officeart/2005/8/layout/cycle8"/>
    <dgm:cxn modelId="{DF34DFCB-8A47-B344-9FA9-2CD9D20781B5}" type="presParOf" srcId="{91241C51-7CC8-7844-BB2E-19BC6F6AE49C}" destId="{850A5E3B-AA7E-174E-9333-10A12DE29C0C}" srcOrd="5" destOrd="0" presId="urn:microsoft.com/office/officeart/2005/8/layout/cycle8"/>
    <dgm:cxn modelId="{400CB7A0-2928-D64E-ABE6-546D8567A96B}" type="presParOf" srcId="{91241C51-7CC8-7844-BB2E-19BC6F6AE49C}" destId="{EE494998-9D0F-F04B-B77A-594C2E14B72D}" srcOrd="6" destOrd="0" presId="urn:microsoft.com/office/officeart/2005/8/layout/cycle8"/>
    <dgm:cxn modelId="{0379B522-1FC8-2544-9BAB-9A0344BB6725}" type="presParOf" srcId="{91241C51-7CC8-7844-BB2E-19BC6F6AE49C}" destId="{7A166BC1-70A1-CB41-91FC-DEA5C965C754}" srcOrd="7" destOrd="0" presId="urn:microsoft.com/office/officeart/2005/8/layout/cycle8"/>
    <dgm:cxn modelId="{137BA1BD-14F1-7046-A2B5-3B8B8AC0D89B}" type="presParOf" srcId="{91241C51-7CC8-7844-BB2E-19BC6F6AE49C}" destId="{FFC3DE2D-85AC-4543-B9DC-ACB30E1980C0}" srcOrd="8" destOrd="0" presId="urn:microsoft.com/office/officeart/2005/8/layout/cycle8"/>
    <dgm:cxn modelId="{5A6D3F6B-3944-1247-83A6-70025DBEF263}" type="presParOf" srcId="{91241C51-7CC8-7844-BB2E-19BC6F6AE49C}" destId="{478E5E78-C29A-3347-899C-01AB2344096A}" srcOrd="9" destOrd="0" presId="urn:microsoft.com/office/officeart/2005/8/layout/cycle8"/>
    <dgm:cxn modelId="{6305303B-0DB4-2D4F-9FC4-EDA818A9EC94}" type="presParOf" srcId="{91241C51-7CC8-7844-BB2E-19BC6F6AE49C}" destId="{E2AE3841-E19F-2A4E-9243-2FC53FA34476}" srcOrd="10" destOrd="0" presId="urn:microsoft.com/office/officeart/2005/8/layout/cycle8"/>
    <dgm:cxn modelId="{ED987F4D-E603-F948-A2E3-49B2FBEF2FDA}" type="presParOf" srcId="{91241C51-7CC8-7844-BB2E-19BC6F6AE49C}" destId="{74A7384E-D96E-934D-93A9-3C5A7AC858E8}" srcOrd="11" destOrd="0" presId="urn:microsoft.com/office/officeart/2005/8/layout/cycle8"/>
    <dgm:cxn modelId="{7498955A-4561-4D42-9BD9-2177B85A5D74}" type="presParOf" srcId="{91241C51-7CC8-7844-BB2E-19BC6F6AE49C}" destId="{8C037EDF-6463-F74E-86D5-3FB03649B4C1}" srcOrd="12" destOrd="0" presId="urn:microsoft.com/office/officeart/2005/8/layout/cycle8"/>
    <dgm:cxn modelId="{B918DF09-34F5-6047-8761-9FFFFED6085B}" type="presParOf" srcId="{91241C51-7CC8-7844-BB2E-19BC6F6AE49C}" destId="{FE000ED5-A33D-8249-976E-B417B8F6CBCE}" srcOrd="13" destOrd="0" presId="urn:microsoft.com/office/officeart/2005/8/layout/cycle8"/>
    <dgm:cxn modelId="{8473E2B5-9EB5-8645-8DD0-11A1DDC1137C}" type="presParOf" srcId="{91241C51-7CC8-7844-BB2E-19BC6F6AE49C}" destId="{BCE5388C-3BC8-B54E-921C-6CC3810479EB}"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1D4568-311C-6740-AC46-EC5D36084525}">
      <dsp:nvSpPr>
        <dsp:cNvPr id="0" name=""/>
        <dsp:cNvSpPr/>
      </dsp:nvSpPr>
      <dsp:spPr>
        <a:xfrm>
          <a:off x="1488803" y="439968"/>
          <a:ext cx="6090292" cy="5685751"/>
        </a:xfrm>
        <a:prstGeom prst="pie">
          <a:avLst>
            <a:gd name="adj1" fmla="val 16200000"/>
            <a:gd name="adj2" fmla="val 1800000"/>
          </a:avLst>
        </a:prstGeom>
        <a:solidFill>
          <a:srgbClr val="8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rtl="0">
            <a:lnSpc>
              <a:spcPct val="90000"/>
            </a:lnSpc>
            <a:spcBef>
              <a:spcPct val="0"/>
            </a:spcBef>
            <a:spcAft>
              <a:spcPct val="35000"/>
            </a:spcAft>
            <a:buNone/>
          </a:pPr>
          <a:r>
            <a:rPr lang="en-US" sz="2800" b="1" kern="1200" dirty="0">
              <a:latin typeface="Arial"/>
              <a:cs typeface="Arial"/>
            </a:rPr>
            <a:t>Kinesthetic</a:t>
          </a:r>
          <a:br>
            <a:rPr lang="en-US" sz="2800" b="1" kern="1200" dirty="0">
              <a:latin typeface="Arial"/>
              <a:cs typeface="Arial"/>
            </a:rPr>
          </a:br>
          <a:r>
            <a:rPr lang="en-US" sz="2800" b="1" kern="1200" dirty="0">
              <a:latin typeface="Arial"/>
              <a:cs typeface="Arial"/>
            </a:rPr>
            <a:t>(hands)</a:t>
          </a:r>
        </a:p>
      </dsp:txBody>
      <dsp:txXfrm>
        <a:off x="4698532" y="1644806"/>
        <a:ext cx="2175104" cy="1692188"/>
      </dsp:txXfrm>
    </dsp:sp>
    <dsp:sp modelId="{3FACD334-3860-A440-B762-3CDADB7FED8F}">
      <dsp:nvSpPr>
        <dsp:cNvPr id="0" name=""/>
        <dsp:cNvSpPr/>
      </dsp:nvSpPr>
      <dsp:spPr>
        <a:xfrm>
          <a:off x="1627988" y="643031"/>
          <a:ext cx="5685751" cy="5685751"/>
        </a:xfrm>
        <a:prstGeom prst="pie">
          <a:avLst>
            <a:gd name="adj1" fmla="val 1800000"/>
            <a:gd name="adj2" fmla="val 9000000"/>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Arial"/>
              <a:cs typeface="Arial"/>
            </a:rPr>
            <a:t>Visual </a:t>
          </a:r>
          <a:br>
            <a:rPr lang="en-US" sz="3200" b="1" kern="1200" dirty="0">
              <a:latin typeface="Arial"/>
              <a:cs typeface="Arial"/>
            </a:rPr>
          </a:br>
          <a:r>
            <a:rPr lang="en-US" sz="3200" b="1" kern="1200" dirty="0">
              <a:latin typeface="Arial"/>
              <a:cs typeface="Arial"/>
            </a:rPr>
            <a:t>(eyes)</a:t>
          </a:r>
        </a:p>
      </dsp:txBody>
      <dsp:txXfrm>
        <a:off x="2981739" y="4332001"/>
        <a:ext cx="3045938" cy="1489125"/>
      </dsp:txXfrm>
    </dsp:sp>
    <dsp:sp modelId="{FFC3DE2D-85AC-4543-B9DC-ACB30E1980C0}">
      <dsp:nvSpPr>
        <dsp:cNvPr id="0" name=""/>
        <dsp:cNvSpPr/>
      </dsp:nvSpPr>
      <dsp:spPr>
        <a:xfrm>
          <a:off x="1510889" y="439968"/>
          <a:ext cx="5685751" cy="5685751"/>
        </a:xfrm>
        <a:prstGeom prst="pie">
          <a:avLst>
            <a:gd name="adj1" fmla="val 9000000"/>
            <a:gd name="adj2" fmla="val 16200000"/>
          </a:avLst>
        </a:prstGeom>
        <a:solidFill>
          <a:srgbClr val="0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Arial"/>
              <a:cs typeface="Arial"/>
            </a:rPr>
            <a:t>Auditory</a:t>
          </a:r>
          <a:br>
            <a:rPr lang="en-US" sz="3200" b="1" kern="1200" dirty="0">
              <a:latin typeface="Arial"/>
              <a:cs typeface="Arial"/>
            </a:rPr>
          </a:br>
          <a:r>
            <a:rPr lang="en-US" sz="3200" b="1" kern="1200" dirty="0">
              <a:latin typeface="Arial"/>
              <a:cs typeface="Arial"/>
            </a:rPr>
            <a:t>(ears)</a:t>
          </a:r>
        </a:p>
      </dsp:txBody>
      <dsp:txXfrm>
        <a:off x="2169489" y="1644806"/>
        <a:ext cx="2030625" cy="1692188"/>
      </dsp:txXfrm>
    </dsp:sp>
    <dsp:sp modelId="{8C037EDF-6463-F74E-86D5-3FB03649B4C1}">
      <dsp:nvSpPr>
        <dsp:cNvPr id="0" name=""/>
        <dsp:cNvSpPr/>
      </dsp:nvSpPr>
      <dsp:spPr>
        <a:xfrm>
          <a:off x="1338287" y="87993"/>
          <a:ext cx="6389701" cy="6389701"/>
        </a:xfrm>
        <a:prstGeom prst="circularArrow">
          <a:avLst>
            <a:gd name="adj1" fmla="val 5085"/>
            <a:gd name="adj2" fmla="val 327528"/>
            <a:gd name="adj3" fmla="val 1472472"/>
            <a:gd name="adj4" fmla="val 16199432"/>
            <a:gd name="adj5" fmla="val 5932"/>
          </a:avLst>
        </a:prstGeom>
        <a:solidFill>
          <a:schemeClr val="accent6">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000ED5-A33D-8249-976E-B417B8F6CBCE}">
      <dsp:nvSpPr>
        <dsp:cNvPr id="0" name=""/>
        <dsp:cNvSpPr/>
      </dsp:nvSpPr>
      <dsp:spPr>
        <a:xfrm>
          <a:off x="1276013" y="290696"/>
          <a:ext cx="6389701" cy="6389701"/>
        </a:xfrm>
        <a:prstGeom prst="circularArrow">
          <a:avLst>
            <a:gd name="adj1" fmla="val 5085"/>
            <a:gd name="adj2" fmla="val 327528"/>
            <a:gd name="adj3" fmla="val 8671970"/>
            <a:gd name="adj4" fmla="val 1800502"/>
            <a:gd name="adj5" fmla="val 5932"/>
          </a:avLst>
        </a:prstGeom>
        <a:solidFill>
          <a:schemeClr val="accent6">
            <a:shade val="90000"/>
            <a:hueOff val="0"/>
            <a:satOff val="-17411"/>
            <a:lumOff val="2541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E5388C-3BC8-B54E-921C-6CC3810479EB}">
      <dsp:nvSpPr>
        <dsp:cNvPr id="0" name=""/>
        <dsp:cNvSpPr/>
      </dsp:nvSpPr>
      <dsp:spPr>
        <a:xfrm>
          <a:off x="1158445" y="87993"/>
          <a:ext cx="6389701" cy="6389701"/>
        </a:xfrm>
        <a:prstGeom prst="circularArrow">
          <a:avLst>
            <a:gd name="adj1" fmla="val 5085"/>
            <a:gd name="adj2" fmla="val 327528"/>
            <a:gd name="adj3" fmla="val 15873039"/>
            <a:gd name="adj4" fmla="val 9000000"/>
            <a:gd name="adj5" fmla="val 5932"/>
          </a:avLst>
        </a:prstGeom>
        <a:solidFill>
          <a:schemeClr val="accent6">
            <a:shade val="90000"/>
            <a:hueOff val="0"/>
            <a:satOff val="-17411"/>
            <a:lumOff val="25413"/>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1D4568-311C-6740-AC46-EC5D36084525}">
      <dsp:nvSpPr>
        <dsp:cNvPr id="0" name=""/>
        <dsp:cNvSpPr/>
      </dsp:nvSpPr>
      <dsp:spPr>
        <a:xfrm>
          <a:off x="1488803" y="439968"/>
          <a:ext cx="6090292" cy="5685751"/>
        </a:xfrm>
        <a:prstGeom prst="pie">
          <a:avLst>
            <a:gd name="adj1" fmla="val 16200000"/>
            <a:gd name="adj2" fmla="val 1800000"/>
          </a:avLst>
        </a:prstGeom>
        <a:solidFill>
          <a:srgbClr val="8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rtl="0">
            <a:lnSpc>
              <a:spcPct val="90000"/>
            </a:lnSpc>
            <a:spcBef>
              <a:spcPct val="0"/>
            </a:spcBef>
            <a:spcAft>
              <a:spcPct val="35000"/>
            </a:spcAft>
            <a:buNone/>
          </a:pPr>
          <a:r>
            <a:rPr lang="en-US" sz="2800" b="1" kern="1200" dirty="0">
              <a:latin typeface="Arial"/>
              <a:cs typeface="Arial"/>
            </a:rPr>
            <a:t>Kinesthetic</a:t>
          </a:r>
          <a:br>
            <a:rPr lang="en-US" sz="2800" b="1" kern="1200" dirty="0">
              <a:latin typeface="Arial"/>
              <a:cs typeface="Arial"/>
            </a:rPr>
          </a:br>
          <a:r>
            <a:rPr lang="en-US" sz="2800" b="1" kern="1200" dirty="0">
              <a:latin typeface="Arial"/>
              <a:cs typeface="Arial"/>
            </a:rPr>
            <a:t>(hands)</a:t>
          </a:r>
        </a:p>
      </dsp:txBody>
      <dsp:txXfrm>
        <a:off x="4698532" y="1644806"/>
        <a:ext cx="2175104" cy="1692188"/>
      </dsp:txXfrm>
    </dsp:sp>
    <dsp:sp modelId="{3FACD334-3860-A440-B762-3CDADB7FED8F}">
      <dsp:nvSpPr>
        <dsp:cNvPr id="0" name=""/>
        <dsp:cNvSpPr/>
      </dsp:nvSpPr>
      <dsp:spPr>
        <a:xfrm>
          <a:off x="1627988" y="643031"/>
          <a:ext cx="5685751" cy="5685751"/>
        </a:xfrm>
        <a:prstGeom prst="pie">
          <a:avLst>
            <a:gd name="adj1" fmla="val 1800000"/>
            <a:gd name="adj2" fmla="val 9000000"/>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Arial"/>
              <a:cs typeface="Arial"/>
            </a:rPr>
            <a:t>Visual </a:t>
          </a:r>
          <a:br>
            <a:rPr lang="en-US" sz="3200" b="1" kern="1200" dirty="0">
              <a:latin typeface="Arial"/>
              <a:cs typeface="Arial"/>
            </a:rPr>
          </a:br>
          <a:r>
            <a:rPr lang="en-US" sz="3200" b="1" kern="1200" dirty="0">
              <a:latin typeface="Arial"/>
              <a:cs typeface="Arial"/>
            </a:rPr>
            <a:t>(eyes)</a:t>
          </a:r>
        </a:p>
      </dsp:txBody>
      <dsp:txXfrm>
        <a:off x="2981739" y="4332001"/>
        <a:ext cx="3045938" cy="1489125"/>
      </dsp:txXfrm>
    </dsp:sp>
    <dsp:sp modelId="{FFC3DE2D-85AC-4543-B9DC-ACB30E1980C0}">
      <dsp:nvSpPr>
        <dsp:cNvPr id="0" name=""/>
        <dsp:cNvSpPr/>
      </dsp:nvSpPr>
      <dsp:spPr>
        <a:xfrm>
          <a:off x="1510889" y="439968"/>
          <a:ext cx="5685751" cy="5685751"/>
        </a:xfrm>
        <a:prstGeom prst="pie">
          <a:avLst>
            <a:gd name="adj1" fmla="val 9000000"/>
            <a:gd name="adj2" fmla="val 16200000"/>
          </a:avLst>
        </a:prstGeom>
        <a:solidFill>
          <a:srgbClr val="0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Arial"/>
              <a:cs typeface="Arial"/>
            </a:rPr>
            <a:t>Auditory</a:t>
          </a:r>
          <a:br>
            <a:rPr lang="en-US" sz="3200" b="1" kern="1200" dirty="0">
              <a:latin typeface="Arial"/>
              <a:cs typeface="Arial"/>
            </a:rPr>
          </a:br>
          <a:r>
            <a:rPr lang="en-US" sz="3200" b="1" kern="1200" dirty="0">
              <a:latin typeface="Arial"/>
              <a:cs typeface="Arial"/>
            </a:rPr>
            <a:t>(ears)</a:t>
          </a:r>
        </a:p>
      </dsp:txBody>
      <dsp:txXfrm>
        <a:off x="2169489" y="1644806"/>
        <a:ext cx="2030625" cy="1692188"/>
      </dsp:txXfrm>
    </dsp:sp>
    <dsp:sp modelId="{8C037EDF-6463-F74E-86D5-3FB03649B4C1}">
      <dsp:nvSpPr>
        <dsp:cNvPr id="0" name=""/>
        <dsp:cNvSpPr/>
      </dsp:nvSpPr>
      <dsp:spPr>
        <a:xfrm>
          <a:off x="1338287" y="87993"/>
          <a:ext cx="6389701" cy="6389701"/>
        </a:xfrm>
        <a:prstGeom prst="circularArrow">
          <a:avLst>
            <a:gd name="adj1" fmla="val 5085"/>
            <a:gd name="adj2" fmla="val 327528"/>
            <a:gd name="adj3" fmla="val 1472472"/>
            <a:gd name="adj4" fmla="val 16199432"/>
            <a:gd name="adj5" fmla="val 5932"/>
          </a:avLst>
        </a:prstGeom>
        <a:solidFill>
          <a:schemeClr val="accent6">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000ED5-A33D-8249-976E-B417B8F6CBCE}">
      <dsp:nvSpPr>
        <dsp:cNvPr id="0" name=""/>
        <dsp:cNvSpPr/>
      </dsp:nvSpPr>
      <dsp:spPr>
        <a:xfrm>
          <a:off x="1276013" y="290696"/>
          <a:ext cx="6389701" cy="6389701"/>
        </a:xfrm>
        <a:prstGeom prst="circularArrow">
          <a:avLst>
            <a:gd name="adj1" fmla="val 5085"/>
            <a:gd name="adj2" fmla="val 327528"/>
            <a:gd name="adj3" fmla="val 8671970"/>
            <a:gd name="adj4" fmla="val 1800502"/>
            <a:gd name="adj5" fmla="val 5932"/>
          </a:avLst>
        </a:prstGeom>
        <a:solidFill>
          <a:schemeClr val="accent6">
            <a:shade val="90000"/>
            <a:hueOff val="0"/>
            <a:satOff val="-17411"/>
            <a:lumOff val="2541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E5388C-3BC8-B54E-921C-6CC3810479EB}">
      <dsp:nvSpPr>
        <dsp:cNvPr id="0" name=""/>
        <dsp:cNvSpPr/>
      </dsp:nvSpPr>
      <dsp:spPr>
        <a:xfrm>
          <a:off x="1158445" y="87993"/>
          <a:ext cx="6389701" cy="6389701"/>
        </a:xfrm>
        <a:prstGeom prst="circularArrow">
          <a:avLst>
            <a:gd name="adj1" fmla="val 5085"/>
            <a:gd name="adj2" fmla="val 327528"/>
            <a:gd name="adj3" fmla="val 15873039"/>
            <a:gd name="adj4" fmla="val 9000000"/>
            <a:gd name="adj5" fmla="val 5932"/>
          </a:avLst>
        </a:prstGeom>
        <a:solidFill>
          <a:schemeClr val="accent6">
            <a:shade val="90000"/>
            <a:hueOff val="0"/>
            <a:satOff val="-17411"/>
            <a:lumOff val="25413"/>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1D4568-311C-6740-AC46-EC5D36084525}">
      <dsp:nvSpPr>
        <dsp:cNvPr id="0" name=""/>
        <dsp:cNvSpPr/>
      </dsp:nvSpPr>
      <dsp:spPr>
        <a:xfrm>
          <a:off x="1488803" y="439968"/>
          <a:ext cx="6090292" cy="5685751"/>
        </a:xfrm>
        <a:prstGeom prst="pie">
          <a:avLst>
            <a:gd name="adj1" fmla="val 16200000"/>
            <a:gd name="adj2" fmla="val 1800000"/>
          </a:avLst>
        </a:prstGeom>
        <a:solidFill>
          <a:srgbClr val="8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rtl="0">
            <a:lnSpc>
              <a:spcPct val="90000"/>
            </a:lnSpc>
            <a:spcBef>
              <a:spcPct val="0"/>
            </a:spcBef>
            <a:spcAft>
              <a:spcPct val="35000"/>
            </a:spcAft>
            <a:buNone/>
          </a:pPr>
          <a:r>
            <a:rPr lang="en-US" sz="2800" b="1" kern="1200" dirty="0">
              <a:latin typeface="Arial"/>
              <a:cs typeface="Arial"/>
            </a:rPr>
            <a:t>Kinesthetic</a:t>
          </a:r>
          <a:br>
            <a:rPr lang="en-US" sz="2800" b="1" kern="1200" dirty="0">
              <a:latin typeface="Arial"/>
              <a:cs typeface="Arial"/>
            </a:rPr>
          </a:br>
          <a:r>
            <a:rPr lang="en-US" sz="2800" b="1" kern="1200" dirty="0">
              <a:latin typeface="Arial"/>
              <a:cs typeface="Arial"/>
            </a:rPr>
            <a:t>(hands)</a:t>
          </a:r>
        </a:p>
      </dsp:txBody>
      <dsp:txXfrm>
        <a:off x="4698532" y="1644806"/>
        <a:ext cx="2175104" cy="1692188"/>
      </dsp:txXfrm>
    </dsp:sp>
    <dsp:sp modelId="{3FACD334-3860-A440-B762-3CDADB7FED8F}">
      <dsp:nvSpPr>
        <dsp:cNvPr id="0" name=""/>
        <dsp:cNvSpPr/>
      </dsp:nvSpPr>
      <dsp:spPr>
        <a:xfrm>
          <a:off x="1627988" y="643031"/>
          <a:ext cx="5685751" cy="5685751"/>
        </a:xfrm>
        <a:prstGeom prst="pie">
          <a:avLst>
            <a:gd name="adj1" fmla="val 1800000"/>
            <a:gd name="adj2" fmla="val 9000000"/>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Arial"/>
              <a:cs typeface="Arial"/>
            </a:rPr>
            <a:t>Visual </a:t>
          </a:r>
          <a:br>
            <a:rPr lang="en-US" sz="3200" b="1" kern="1200" dirty="0">
              <a:latin typeface="Arial"/>
              <a:cs typeface="Arial"/>
            </a:rPr>
          </a:br>
          <a:r>
            <a:rPr lang="en-US" sz="3200" b="1" kern="1200" dirty="0">
              <a:latin typeface="Arial"/>
              <a:cs typeface="Arial"/>
            </a:rPr>
            <a:t>(eyes)</a:t>
          </a:r>
        </a:p>
      </dsp:txBody>
      <dsp:txXfrm>
        <a:off x="2981739" y="4332001"/>
        <a:ext cx="3045938" cy="1489125"/>
      </dsp:txXfrm>
    </dsp:sp>
    <dsp:sp modelId="{FFC3DE2D-85AC-4543-B9DC-ACB30E1980C0}">
      <dsp:nvSpPr>
        <dsp:cNvPr id="0" name=""/>
        <dsp:cNvSpPr/>
      </dsp:nvSpPr>
      <dsp:spPr>
        <a:xfrm>
          <a:off x="1510889" y="439968"/>
          <a:ext cx="5685751" cy="5685751"/>
        </a:xfrm>
        <a:prstGeom prst="pie">
          <a:avLst>
            <a:gd name="adj1" fmla="val 9000000"/>
            <a:gd name="adj2" fmla="val 16200000"/>
          </a:avLst>
        </a:prstGeom>
        <a:solidFill>
          <a:srgbClr val="0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Arial"/>
              <a:cs typeface="Arial"/>
            </a:rPr>
            <a:t>Auditory</a:t>
          </a:r>
          <a:br>
            <a:rPr lang="en-US" sz="3200" b="1" kern="1200" dirty="0">
              <a:latin typeface="Arial"/>
              <a:cs typeface="Arial"/>
            </a:rPr>
          </a:br>
          <a:r>
            <a:rPr lang="en-US" sz="3200" b="1" kern="1200" dirty="0">
              <a:latin typeface="Arial"/>
              <a:cs typeface="Arial"/>
            </a:rPr>
            <a:t>(ears)</a:t>
          </a:r>
        </a:p>
      </dsp:txBody>
      <dsp:txXfrm>
        <a:off x="2169489" y="1644806"/>
        <a:ext cx="2030625" cy="1692188"/>
      </dsp:txXfrm>
    </dsp:sp>
    <dsp:sp modelId="{8C037EDF-6463-F74E-86D5-3FB03649B4C1}">
      <dsp:nvSpPr>
        <dsp:cNvPr id="0" name=""/>
        <dsp:cNvSpPr/>
      </dsp:nvSpPr>
      <dsp:spPr>
        <a:xfrm>
          <a:off x="1338287" y="87993"/>
          <a:ext cx="6389701" cy="6389701"/>
        </a:xfrm>
        <a:prstGeom prst="circularArrow">
          <a:avLst>
            <a:gd name="adj1" fmla="val 5085"/>
            <a:gd name="adj2" fmla="val 327528"/>
            <a:gd name="adj3" fmla="val 1472472"/>
            <a:gd name="adj4" fmla="val 16199432"/>
            <a:gd name="adj5" fmla="val 5932"/>
          </a:avLst>
        </a:prstGeom>
        <a:solidFill>
          <a:schemeClr val="accent6">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000ED5-A33D-8249-976E-B417B8F6CBCE}">
      <dsp:nvSpPr>
        <dsp:cNvPr id="0" name=""/>
        <dsp:cNvSpPr/>
      </dsp:nvSpPr>
      <dsp:spPr>
        <a:xfrm>
          <a:off x="1276013" y="290696"/>
          <a:ext cx="6389701" cy="6389701"/>
        </a:xfrm>
        <a:prstGeom prst="circularArrow">
          <a:avLst>
            <a:gd name="adj1" fmla="val 5085"/>
            <a:gd name="adj2" fmla="val 327528"/>
            <a:gd name="adj3" fmla="val 8671970"/>
            <a:gd name="adj4" fmla="val 1800502"/>
            <a:gd name="adj5" fmla="val 5932"/>
          </a:avLst>
        </a:prstGeom>
        <a:solidFill>
          <a:schemeClr val="accent6">
            <a:shade val="90000"/>
            <a:hueOff val="0"/>
            <a:satOff val="-17411"/>
            <a:lumOff val="2541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E5388C-3BC8-B54E-921C-6CC3810479EB}">
      <dsp:nvSpPr>
        <dsp:cNvPr id="0" name=""/>
        <dsp:cNvSpPr/>
      </dsp:nvSpPr>
      <dsp:spPr>
        <a:xfrm>
          <a:off x="1158445" y="87993"/>
          <a:ext cx="6389701" cy="6389701"/>
        </a:xfrm>
        <a:prstGeom prst="circularArrow">
          <a:avLst>
            <a:gd name="adj1" fmla="val 5085"/>
            <a:gd name="adj2" fmla="val 327528"/>
            <a:gd name="adj3" fmla="val 15873039"/>
            <a:gd name="adj4" fmla="val 9000000"/>
            <a:gd name="adj5" fmla="val 5932"/>
          </a:avLst>
        </a:prstGeom>
        <a:solidFill>
          <a:schemeClr val="accent6">
            <a:shade val="90000"/>
            <a:hueOff val="0"/>
            <a:satOff val="-17411"/>
            <a:lumOff val="25413"/>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706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614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06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06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706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E6F54CC3-469F-574C-8F2B-7E0327FB53AE}" type="slidenum">
              <a:rPr lang="en-US"/>
              <a:pPr/>
              <a:t>‹#›</a:t>
            </a:fld>
            <a:endParaRPr lang="en-US"/>
          </a:p>
        </p:txBody>
      </p:sp>
    </p:spTree>
    <p:extLst>
      <p:ext uri="{BB962C8B-B14F-4D97-AF65-F5344CB8AC3E}">
        <p14:creationId xmlns:p14="http://schemas.microsoft.com/office/powerpoint/2010/main" val="25389319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9"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2pPr>
    <a:lvl3pPr marL="9144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3pPr>
    <a:lvl4pPr marL="13716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4pPr>
    <a:lvl5pPr marL="18288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F035316-A730-3F41-955F-BDCD507D531F}" type="slidenum">
              <a:rPr lang="en-US" sz="1200"/>
              <a:pPr/>
              <a:t>1</a:t>
            </a:fld>
            <a:endParaRPr lang="en-US" sz="1200"/>
          </a:p>
        </p:txBody>
      </p:sp>
      <p:sp>
        <p:nvSpPr>
          <p:cNvPr id="63491" name="Rectangle 1026"/>
          <p:cNvSpPr>
            <a:spLocks noGrp="1" noRot="1" noChangeAspect="1" noChangeArrowheads="1" noTextEdit="1"/>
          </p:cNvSpPr>
          <p:nvPr>
            <p:ph type="sldImg"/>
          </p:nvPr>
        </p:nvSpPr>
        <p:spPr>
          <a:ln/>
        </p:spPr>
      </p:sp>
      <p:sp>
        <p:nvSpPr>
          <p:cNvPr id="63492"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John and his wife Chloe met at </a:t>
            </a:r>
            <a:r>
              <a:rPr lang="en-US" baseline="0" dirty="0">
                <a:latin typeface="Arial" panose="020B0604020202020204" pitchFamily="34" charset="0"/>
                <a:cs typeface="Arial" panose="020B0604020202020204" pitchFamily="34" charset="0"/>
              </a:rPr>
              <a:t>ESRI—Environmental Systems Research Institute—doing web design and graphics for this digital software company.</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6209345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2053944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556760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0" dirty="0">
                <a:ea typeface="ＭＳ Ｐゴシック" charset="0"/>
                <a:cs typeface="Arial" panose="020B0604020202020204" pitchFamily="34" charset="0"/>
              </a:rPr>
              <a:t>My SBC teaching has resulted in Bible teaching and study materials—mostly PowerPoint—in 54 languages!  All a teacher needs to do</a:t>
            </a:r>
            <a:r>
              <a:rPr lang="en-US" b="0" baseline="0" dirty="0">
                <a:ea typeface="ＭＳ Ｐゴシック" charset="0"/>
                <a:cs typeface="Arial" panose="020B0604020202020204" pitchFamily="34" charset="0"/>
              </a:rPr>
              <a:t> is to click on a file and it downloads for free to teach any book of the Bible and many other subjects.</a:t>
            </a:r>
            <a:endParaRPr lang="en-US" b="0" dirty="0">
              <a:ea typeface="ＭＳ Ｐゴシック" charset="0"/>
              <a:cs typeface="Arial" panose="020B0604020202020204" pitchFamily="34" charset="0"/>
            </a:endParaRPr>
          </a:p>
        </p:txBody>
      </p:sp>
    </p:spTree>
    <p:extLst>
      <p:ext uri="{BB962C8B-B14F-4D97-AF65-F5344CB8AC3E}">
        <p14:creationId xmlns:p14="http://schemas.microsoft.com/office/powerpoint/2010/main" val="165351617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8833080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Here are 9 languages featured.</a:t>
            </a:r>
          </a:p>
        </p:txBody>
      </p:sp>
    </p:spTree>
    <p:extLst>
      <p:ext uri="{BB962C8B-B14F-4D97-AF65-F5344CB8AC3E}">
        <p14:creationId xmlns:p14="http://schemas.microsoft.com/office/powerpoint/2010/main" val="268928456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Chinese downloads include more than 37,000 slides as of Jan 2020.</a:t>
            </a:r>
          </a:p>
        </p:txBody>
      </p:sp>
    </p:spTree>
    <p:extLst>
      <p:ext uri="{BB962C8B-B14F-4D97-AF65-F5344CB8AC3E}">
        <p14:creationId xmlns:p14="http://schemas.microsoft.com/office/powerpoint/2010/main" val="63591954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Indonesian downloads include more than 14,000 slides as of Jan 2020.</a:t>
            </a:r>
          </a:p>
        </p:txBody>
      </p:sp>
    </p:spTree>
    <p:extLst>
      <p:ext uri="{BB962C8B-B14F-4D97-AF65-F5344CB8AC3E}">
        <p14:creationId xmlns:p14="http://schemas.microsoft.com/office/powerpoint/2010/main" val="162046332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Vietnamese downloads include more than 8,000 slides as of Jan 2020.</a:t>
            </a:r>
          </a:p>
        </p:txBody>
      </p:sp>
    </p:spTree>
    <p:extLst>
      <p:ext uri="{BB962C8B-B14F-4D97-AF65-F5344CB8AC3E}">
        <p14:creationId xmlns:p14="http://schemas.microsoft.com/office/powerpoint/2010/main" val="126175239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Arabic downloads include more than 1100 slides as of August 2021.</a:t>
            </a:r>
          </a:p>
        </p:txBody>
      </p:sp>
    </p:spTree>
    <p:extLst>
      <p:ext uri="{BB962C8B-B14F-4D97-AF65-F5344CB8AC3E}">
        <p14:creationId xmlns:p14="http://schemas.microsoft.com/office/powerpoint/2010/main" val="340263587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368D76-38C1-7F48-B9FA-F3460E661A9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31461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187E50C-F11F-0E42-BD77-FFCF26E04A13}" type="slidenum">
              <a:rPr lang="en-US" sz="1200">
                <a:solidFill>
                  <a:prstClr val="black"/>
                </a:solidFill>
              </a:rPr>
              <a:pPr eaLnBrk="1" hangingPunct="1"/>
              <a:t>16</a:t>
            </a:fld>
            <a:endParaRPr lang="en-US" sz="1200">
              <a:solidFill>
                <a:prstClr val="black"/>
              </a:solidFill>
            </a:endParaRPr>
          </a:p>
        </p:txBody>
      </p:sp>
      <p:sp>
        <p:nvSpPr>
          <p:cNvPr id="208898" name="Rectangle 2"/>
          <p:cNvSpPr>
            <a:spLocks noGrp="1" noRot="1" noChangeAspect="1" noChangeArrowheads="1"/>
          </p:cNvSpPr>
          <p:nvPr>
            <p:ph type="sldImg"/>
          </p:nvPr>
        </p:nvSpPr>
        <p:spPr>
          <a:solidFill>
            <a:srgbClr val="FFFFFF"/>
          </a:solidFill>
          <a:ln/>
        </p:spPr>
      </p:sp>
      <p:sp>
        <p:nvSpPr>
          <p:cNvPr id="208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F368D76-38C1-7F48-B9FA-F3460E661A9B}" type="slidenum">
              <a:rPr lang="en-US" sz="1200"/>
              <a:pPr/>
              <a:t>131</a:t>
            </a:fld>
            <a:endParaRPr lang="en-US" sz="120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9732479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F368D76-38C1-7F48-B9FA-F3460E661A9B}" type="slidenum">
              <a:rPr lang="en-US" sz="1200"/>
              <a:pPr/>
              <a:t>132</a:t>
            </a:fld>
            <a:endParaRPr lang="en-US" sz="120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6175142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F368D76-38C1-7F48-B9FA-F3460E661A9B}" type="slidenum">
              <a:rPr lang="en-US" sz="1200"/>
              <a:pPr/>
              <a:t>133</a:t>
            </a:fld>
            <a:endParaRPr lang="en-US" sz="120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3874502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F368D76-38C1-7F48-B9FA-F3460E661A9B}" type="slidenum">
              <a:rPr lang="en-US" sz="1200"/>
              <a:pPr/>
              <a:t>134</a:t>
            </a:fld>
            <a:endParaRPr lang="en-US" sz="120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135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181942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8D6314-62CF-694B-A0E8-330E8719FDC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algn="just" eaLnBrk="1" hangingPunct="1"/>
            <a:r>
              <a:rPr lang="en-US" dirty="0">
                <a:latin typeface="Arial" charset="0"/>
                <a:ea typeface="ＭＳ Ｐゴシック" charset="0"/>
                <a:cs typeface="ＭＳ Ｐゴシック" charset="0"/>
              </a:rPr>
              <a:t>We actually have about 20% Indian at CIC, thanks to St. Thomas, who overcame his initial reluctance to witness for Jesus in India.</a:t>
            </a:r>
          </a:p>
          <a:p>
            <a:pPr algn="just" eaLnBrk="1" hangingPunct="1"/>
            <a:r>
              <a:rPr lang="en-US" dirty="0">
                <a:latin typeface="Arial" charset="0"/>
                <a:ea typeface="ＭＳ Ｐゴシック" charset="0"/>
                <a:cs typeface="ＭＳ Ｐゴシック" charset="0"/>
              </a:rPr>
              <a:t>Our June 2021 church of 90 people stem from 16 different countries around the world: Australia (David &amp; Fiona), China (</a:t>
            </a:r>
            <a:r>
              <a:rPr lang="en-US" dirty="0" err="1">
                <a:latin typeface="Arial" charset="0"/>
                <a:ea typeface="ＭＳ Ｐゴシック" charset="0"/>
                <a:cs typeface="ＭＳ Ｐゴシック" charset="0"/>
              </a:rPr>
              <a:t>Jianji</a:t>
            </a:r>
            <a:r>
              <a:rPr lang="en-US" dirty="0">
                <a:latin typeface="Arial" charset="0"/>
                <a:ea typeface="ＭＳ Ｐゴシック" charset="0"/>
                <a:cs typeface="ＭＳ Ｐゴシック" charset="0"/>
              </a:rPr>
              <a:t>), Egypt (Tamara), France (Valentin), </a:t>
            </a:r>
            <a:r>
              <a:rPr lang="en-US" baseline="0" dirty="0">
                <a:latin typeface="Arial" charset="0"/>
                <a:ea typeface="ＭＳ Ｐゴシック" charset="0"/>
                <a:cs typeface="ＭＳ Ｐゴシック" charset="0"/>
              </a:rPr>
              <a:t>Korea (Grace Kim), </a:t>
            </a:r>
            <a:r>
              <a:rPr lang="en-US" dirty="0">
                <a:latin typeface="Arial" charset="0"/>
                <a:ea typeface="ＭＳ Ｐゴシック" charset="0"/>
                <a:cs typeface="ＭＳ Ｐゴシック" charset="0"/>
              </a:rPr>
              <a:t>India (Cynthia), </a:t>
            </a:r>
            <a:r>
              <a:rPr lang="en-US" baseline="0" dirty="0">
                <a:latin typeface="Arial" charset="0"/>
                <a:ea typeface="ＭＳ Ｐゴシック" charset="0"/>
                <a:cs typeface="ＭＳ Ｐゴシック" charset="0"/>
              </a:rPr>
              <a:t>Indonesia (</a:t>
            </a:r>
            <a:r>
              <a:rPr lang="en-US" dirty="0">
                <a:latin typeface="Arial" charset="0"/>
                <a:ea typeface="ＭＳ Ｐゴシック" charset="0"/>
                <a:cs typeface="ＭＳ Ｐゴシック" charset="0"/>
              </a:rPr>
              <a:t>Rena</a:t>
            </a:r>
            <a:r>
              <a:rPr lang="en-US" baseline="0" dirty="0">
                <a:latin typeface="Arial" charset="0"/>
                <a:ea typeface="ＭＳ Ｐゴシック" charset="0"/>
                <a:cs typeface="ＭＳ Ｐゴシック" charset="0"/>
              </a:rPr>
              <a:t>), Kenya (Jacqueline </a:t>
            </a:r>
            <a:r>
              <a:rPr lang="en-US" baseline="0" dirty="0" err="1">
                <a:latin typeface="Arial" charset="0"/>
                <a:ea typeface="ＭＳ Ｐゴシック" charset="0"/>
                <a:cs typeface="ＭＳ Ｐゴシック" charset="0"/>
              </a:rPr>
              <a:t>Ngare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Nepal (Joshua Limbu), Netherlands (Toes), Singapore (Albina), South Africa (Melody </a:t>
            </a:r>
            <a:r>
              <a:rPr lang="en-US" dirty="0" err="1">
                <a:latin typeface="Arial" charset="0"/>
                <a:ea typeface="ＭＳ Ｐゴシック" charset="0"/>
                <a:cs typeface="ＭＳ Ｐゴシック" charset="0"/>
              </a:rPr>
              <a:t>Hertenberger</a:t>
            </a:r>
            <a:r>
              <a:rPr lang="en-US" dirty="0">
                <a:latin typeface="Arial" charset="0"/>
                <a:ea typeface="ＭＳ Ｐゴシック" charset="0"/>
                <a:cs typeface="ＭＳ Ｐゴシック" charset="0"/>
              </a:rPr>
              <a:t>), Taiwan (Maple), Thailand (Mae), UK (James &amp; Gabi), USA (Jim &amp; Jacqui).</a:t>
            </a: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This does not include people who have recently attended only once: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Nor does it include missionaries living back in their countries but still are members of CIC: Maple (Taiwan), Budmaa (Mongolia)</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Previous: </a:t>
            </a:r>
            <a:r>
              <a:rPr lang="en-US" dirty="0">
                <a:latin typeface="Arial" charset="0"/>
                <a:ea typeface="ＭＳ Ｐゴシック" charset="0"/>
                <a:cs typeface="ＭＳ Ｐゴシック" charset="0"/>
              </a:rPr>
              <a:t>Canada</a:t>
            </a:r>
            <a:r>
              <a:rPr lang="en-US" baseline="0" dirty="0">
                <a:latin typeface="Arial" charset="0"/>
                <a:ea typeface="ＭＳ Ｐゴシック" charset="0"/>
                <a:cs typeface="ＭＳ Ｐゴシック" charset="0"/>
              </a:rPr>
              <a:t> (Gloria Lee), Ethiopia (Lele), Malaysia (Aston, </a:t>
            </a:r>
            <a:r>
              <a:rPr lang="en-US" dirty="0">
                <a:latin typeface="Arial" charset="0"/>
                <a:ea typeface="ＭＳ Ｐゴシック" charset="0"/>
                <a:cs typeface="ＭＳ Ｐゴシック" charset="0"/>
              </a:rPr>
              <a:t>Naomi</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Netherlands (Dies &amp; Desiree)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Philippines (Micah), South Africa (Melody),</a:t>
            </a:r>
          </a:p>
        </p:txBody>
      </p:sp>
    </p:spTree>
    <p:extLst>
      <p:ext uri="{BB962C8B-B14F-4D97-AF65-F5344CB8AC3E}">
        <p14:creationId xmlns:p14="http://schemas.microsoft.com/office/powerpoint/2010/main" val="3420798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Slide Image Placeholder 1"/>
          <p:cNvSpPr>
            <a:spLocks noGrp="1" noRot="1" noChangeAspect="1"/>
          </p:cNvSpPr>
          <p:nvPr>
            <p:ph type="sldImg"/>
          </p:nvPr>
        </p:nvSpPr>
        <p:spPr>
          <a:ln/>
        </p:spPr>
      </p:sp>
      <p:sp>
        <p:nvSpPr>
          <p:cNvPr id="33485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RICK: Yes, we helped start Crossroads International Church in 2006 and I serve as the pastor-teacher.</a:t>
            </a:r>
          </a:p>
        </p:txBody>
      </p:sp>
      <p:sp>
        <p:nvSpPr>
          <p:cNvPr id="33485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85BE98B-B463-8240-8A91-6EDA3C761D5C}" type="slidenum">
              <a:rPr lang="en-US" sz="1200">
                <a:solidFill>
                  <a:srgbClr val="000000"/>
                </a:solidFill>
                <a:latin typeface="Calibri" charset="0"/>
              </a:rPr>
              <a:pPr eaLnBrk="1" hangingPunct="1"/>
              <a:t>19</a:t>
            </a:fld>
            <a:endParaRPr lang="en-US" sz="1200">
              <a:solidFill>
                <a:srgbClr val="000000"/>
              </a:solidFill>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Rectangle 2"/>
          <p:cNvSpPr>
            <a:spLocks noGrp="1" noRot="1" noChangeAspect="1" noChangeArrowheads="1" noTextEdit="1"/>
          </p:cNvSpPr>
          <p:nvPr>
            <p:ph type="sldImg"/>
          </p:nvPr>
        </p:nvSpPr>
        <p:spPr>
          <a:ln/>
        </p:spPr>
      </p:sp>
      <p:sp>
        <p:nvSpPr>
          <p:cNvPr id="53965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94028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2"/>
          <p:cNvSpPr>
            <a:spLocks noGrp="1" noRot="1" noChangeAspect="1" noChangeArrowheads="1" noTextEdit="1"/>
          </p:cNvSpPr>
          <p:nvPr>
            <p:ph type="sldImg"/>
          </p:nvPr>
        </p:nvSpPr>
        <p:spPr>
          <a:ln/>
        </p:spPr>
      </p:sp>
      <p:sp>
        <p:nvSpPr>
          <p:cNvPr id="5416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58827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Slide Image Placeholder 1"/>
          <p:cNvSpPr>
            <a:spLocks noGrp="1" noRot="1" noChangeAspect="1"/>
          </p:cNvSpPr>
          <p:nvPr>
            <p:ph type="sldImg"/>
          </p:nvPr>
        </p:nvSpPr>
        <p:spPr>
          <a:ln/>
        </p:spPr>
      </p:sp>
      <p:sp>
        <p:nvSpPr>
          <p:cNvPr id="33689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One special joy is mentoring my students who serve with us at church and led ministries to youth, children, home groups, and the worship team.</a:t>
            </a:r>
          </a:p>
        </p:txBody>
      </p:sp>
      <p:sp>
        <p:nvSpPr>
          <p:cNvPr id="33689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29C0DE2-292C-E246-90CC-177BEF5CB6CC}" type="slidenum">
              <a:rPr lang="en-US" sz="1200">
                <a:solidFill>
                  <a:srgbClr val="000000"/>
                </a:solidFill>
                <a:latin typeface="Calibri" charset="0"/>
              </a:rPr>
              <a:pPr eaLnBrk="1" hangingPunct="1"/>
              <a:t>22</a:t>
            </a:fld>
            <a:endParaRPr lang="en-US" sz="1200">
              <a:solidFill>
                <a:srgbClr val="000000"/>
              </a:solidFill>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F121D6-904E-BE4D-9CAD-E984C2EF1A8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I also directed the doctoral program at SBC that trains about 50 seminary professors and pastors throughout Asia in English and Chinese.  Generally each year about 4 of them received their Doctor of Ministry degree.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F5145D2-C2EC-2841-A31B-CE9A11840A22}" type="slidenum">
              <a:rPr lang="en-US" sz="1200"/>
              <a:pPr/>
              <a:t>25</a:t>
            </a:fld>
            <a:endParaRPr lang="en-US" sz="120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0CFECCC-DD0E-8D4E-838D-0BCEDB868692}" type="slidenum">
              <a:rPr lang="en-US" sz="1200">
                <a:solidFill>
                  <a:prstClr val="black"/>
                </a:solidFill>
              </a:rPr>
              <a:pPr eaLnBrk="1" hangingPunct="1"/>
              <a:t>2</a:t>
            </a:fld>
            <a:endParaRPr lang="en-US" sz="1200">
              <a:solidFill>
                <a:prstClr val="black"/>
              </a:solidFill>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F5145D2-C2EC-2841-A31B-CE9A11840A22}" type="slidenum">
              <a:rPr lang="en-US" sz="1200"/>
              <a:pPr/>
              <a:t>26</a:t>
            </a:fld>
            <a:endParaRPr lang="en-US" sz="120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6917638-82CB-C049-A606-6B0B49E483B7}" type="slidenum">
              <a:rPr lang="en-US" sz="1200"/>
              <a:pPr/>
              <a:t>27</a:t>
            </a:fld>
            <a:endParaRPr lang="en-US" sz="120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23A2B28-3BDB-5B4A-9E73-97FB46CA5A89}" type="slidenum">
              <a:rPr lang="en-US" sz="1200"/>
              <a:pPr/>
              <a:t>28</a:t>
            </a:fld>
            <a:endParaRPr lang="en-US" sz="120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46A6228-D16A-614D-A1D4-2E9B9BDB0641}" type="slidenum">
              <a:rPr lang="en-US" sz="1200"/>
              <a:pPr/>
              <a:t>29</a:t>
            </a:fld>
            <a:endParaRPr lang="en-US" sz="120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E2BEC0C-DC9D-7C4E-89B9-8F8027B3030B}" type="slidenum">
              <a:rPr lang="en-US" sz="1200"/>
              <a:pPr/>
              <a:t>30</a:t>
            </a:fld>
            <a:endParaRPr lang="en-US" sz="120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E2BEC0C-DC9D-7C4E-89B9-8F8027B3030B}" type="slidenum">
              <a:rPr lang="en-US" sz="1200"/>
              <a:pPr/>
              <a:t>31</a:t>
            </a:fld>
            <a:endParaRPr lang="en-US" sz="120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D740271-58F1-9A4E-B0E1-0EBF47E7C53B}" type="slidenum">
              <a:rPr lang="en-US" sz="1200"/>
              <a:pPr/>
              <a:t>32</a:t>
            </a:fld>
            <a:endParaRPr lang="en-US" sz="120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E2BEC0C-DC9D-7C4E-89B9-8F8027B3030B}" type="slidenum">
              <a:rPr lang="en-US" sz="1200"/>
              <a:pPr/>
              <a:t>33</a:t>
            </a:fld>
            <a:endParaRPr lang="en-US" sz="120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09BF50C-236A-6A4C-828F-ED3837D96E8B}" type="slidenum">
              <a:rPr lang="en-US" sz="1200">
                <a:solidFill>
                  <a:prstClr val="black"/>
                </a:solidFill>
              </a:rPr>
              <a:pPr/>
              <a:t>35</a:t>
            </a:fld>
            <a:endParaRPr lang="en-US" sz="1200">
              <a:solidFill>
                <a:prstClr val="black"/>
              </a:solidFill>
            </a:endParaRPr>
          </a:p>
        </p:txBody>
      </p:sp>
      <p:sp>
        <p:nvSpPr>
          <p:cNvPr id="104451" name="Rectangle 1026"/>
          <p:cNvSpPr>
            <a:spLocks noGrp="1" noRot="1" noChangeAspect="1" noChangeArrowheads="1"/>
          </p:cNvSpPr>
          <p:nvPr>
            <p:ph type="sldImg"/>
          </p:nvPr>
        </p:nvSpPr>
        <p:spPr>
          <a:solidFill>
            <a:srgbClr val="FFFFFF"/>
          </a:solidFill>
          <a:ln/>
        </p:spPr>
      </p:sp>
      <p:sp>
        <p:nvSpPr>
          <p:cNvPr id="10445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42121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09BF50C-236A-6A4C-828F-ED3837D96E8B}" type="slidenum">
              <a:rPr lang="en-US" sz="1200">
                <a:solidFill>
                  <a:prstClr val="black"/>
                </a:solidFill>
              </a:rPr>
              <a:pPr/>
              <a:t>36</a:t>
            </a:fld>
            <a:endParaRPr lang="en-US" sz="1200">
              <a:solidFill>
                <a:prstClr val="black"/>
              </a:solidFill>
            </a:endParaRPr>
          </a:p>
        </p:txBody>
      </p:sp>
      <p:sp>
        <p:nvSpPr>
          <p:cNvPr id="104451" name="Rectangle 1026"/>
          <p:cNvSpPr>
            <a:spLocks noGrp="1" noRot="1" noChangeAspect="1" noChangeArrowheads="1"/>
          </p:cNvSpPr>
          <p:nvPr>
            <p:ph type="sldImg"/>
          </p:nvPr>
        </p:nvSpPr>
        <p:spPr>
          <a:solidFill>
            <a:srgbClr val="FFFFFF"/>
          </a:solidFill>
          <a:ln/>
        </p:spPr>
      </p:sp>
      <p:sp>
        <p:nvSpPr>
          <p:cNvPr id="10445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Slide Image Placeholder 1"/>
          <p:cNvSpPr>
            <a:spLocks noGrp="1" noRot="1" noChangeAspect="1"/>
          </p:cNvSpPr>
          <p:nvPr>
            <p:ph type="sldImg"/>
          </p:nvPr>
        </p:nvSpPr>
        <p:spPr>
          <a:ln/>
        </p:spPr>
      </p:sp>
      <p:sp>
        <p:nvSpPr>
          <p:cNvPr id="36864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eaLnBrk="1" hangingPunct="1"/>
            <a:r>
              <a:rPr lang="en-US" dirty="0">
                <a:latin typeface="Arial" charset="0"/>
                <a:ea typeface="ＭＳ Ｐゴシック" charset="0"/>
                <a:cs typeface="ＭＳ Ｐゴシック" charset="0"/>
              </a:rPr>
              <a:t>I also lead the woman</a:t>
            </a:r>
            <a:r>
              <a:rPr lang="uk-UA"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Precept Bible study at our church</a:t>
            </a:r>
          </a:p>
        </p:txBody>
      </p:sp>
      <p:sp>
        <p:nvSpPr>
          <p:cNvPr id="36864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82CA59-476C-C447-A28E-853EE0FA4BC7}" type="slidenum">
              <a:rPr lang="en-US" sz="1200">
                <a:solidFill>
                  <a:srgbClr val="000000"/>
                </a:solidFill>
                <a:latin typeface="Calibri" charset="0"/>
              </a:rPr>
              <a:pPr eaLnBrk="1" hangingPunct="1"/>
              <a:t>3</a:t>
            </a:fld>
            <a:endParaRPr lang="en-US" sz="1200">
              <a:solidFill>
                <a:srgbClr val="000000"/>
              </a:solidFill>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D740271-58F1-9A4E-B0E1-0EBF47E7C53B}" type="slidenum">
              <a:rPr lang="en-US" sz="1200"/>
              <a:pPr/>
              <a:t>37</a:t>
            </a:fld>
            <a:endParaRPr lang="en-US" sz="120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A806B0B-4652-3A49-8406-6789318E27DE}" type="slidenum">
              <a:rPr lang="en-US" sz="1200">
                <a:solidFill>
                  <a:prstClr val="black"/>
                </a:solidFill>
              </a:rPr>
              <a:pPr eaLnBrk="1" hangingPunct="1"/>
              <a:t>43</a:t>
            </a:fld>
            <a:endParaRPr lang="en-US" sz="1200">
              <a:solidFill>
                <a:prstClr val="black"/>
              </a:solidFill>
            </a:endParaRPr>
          </a:p>
        </p:txBody>
      </p:sp>
      <p:sp>
        <p:nvSpPr>
          <p:cNvPr id="414722" name="Rectangle 2"/>
          <p:cNvSpPr>
            <a:spLocks noGrp="1" noRot="1" noChangeAspect="1" noChangeArrowheads="1"/>
          </p:cNvSpPr>
          <p:nvPr>
            <p:ph type="sldImg"/>
          </p:nvPr>
        </p:nvSpPr>
        <p:spPr>
          <a:solidFill>
            <a:srgbClr val="FFFFFF"/>
          </a:solidFill>
          <a:ln/>
        </p:spPr>
      </p:sp>
      <p:sp>
        <p:nvSpPr>
          <p:cNvPr id="414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AE97FD-43F3-C44B-B50F-B5C4E50EE3B7}" type="slidenum">
              <a:rPr lang="en-US" sz="1200">
                <a:solidFill>
                  <a:srgbClr val="000000"/>
                </a:solidFill>
                <a:latin typeface="Arial" charset="0"/>
              </a:rPr>
              <a:pPr eaLnBrk="1" hangingPunct="1"/>
              <a:t>45</a:t>
            </a:fld>
            <a:endParaRPr lang="en-US" sz="1200">
              <a:solidFill>
                <a:srgbClr val="000000"/>
              </a:solidFill>
              <a:latin typeface="Arial" charset="0"/>
            </a:endParaRPr>
          </a:p>
        </p:txBody>
      </p:sp>
      <p:sp>
        <p:nvSpPr>
          <p:cNvPr id="561154" name="Rectangle 2"/>
          <p:cNvSpPr>
            <a:spLocks noGrp="1" noRot="1" noChangeAspect="1" noChangeArrowheads="1"/>
          </p:cNvSpPr>
          <p:nvPr>
            <p:ph type="sldImg"/>
          </p:nvPr>
        </p:nvSpPr>
        <p:spPr>
          <a:solidFill>
            <a:srgbClr val="FFFFFF"/>
          </a:solidFill>
          <a:ln/>
        </p:spPr>
      </p:sp>
      <p:sp>
        <p:nvSpPr>
          <p:cNvPr id="561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0B4679-9F29-AA4F-A7AF-A510DF3D4837}" type="slidenum">
              <a:rPr lang="en-US" sz="1200">
                <a:solidFill>
                  <a:srgbClr val="000000"/>
                </a:solidFill>
                <a:latin typeface="Times New Roman" charset="0"/>
              </a:rPr>
              <a:pPr eaLnBrk="1" hangingPunct="1"/>
              <a:t>46</a:t>
            </a:fld>
            <a:endParaRPr lang="en-US" sz="1200">
              <a:solidFill>
                <a:srgbClr val="000000"/>
              </a:solidFill>
              <a:latin typeface="Times New Roman" charset="0"/>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0B4679-9F29-AA4F-A7AF-A510DF3D4837}" type="slidenum">
              <a:rPr lang="en-US" sz="1200">
                <a:solidFill>
                  <a:srgbClr val="000000"/>
                </a:solidFill>
                <a:latin typeface="Times New Roman" charset="0"/>
              </a:rPr>
              <a:pPr eaLnBrk="1" hangingPunct="1"/>
              <a:t>47</a:t>
            </a:fld>
            <a:endParaRPr lang="en-US" sz="1200">
              <a:solidFill>
                <a:srgbClr val="000000"/>
              </a:solidFill>
              <a:latin typeface="Times New Roman" charset="0"/>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0F796B8-52DC-AA43-897F-40D2174FFDEA}" type="slidenum">
              <a:rPr lang="en-US" sz="1200"/>
              <a:pPr/>
              <a:t>51</a:t>
            </a:fld>
            <a:endParaRPr lang="en-US" sz="1200"/>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D4A3627-A63E-AB4E-A7F1-D745D54559A8}" type="slidenum">
              <a:rPr lang="en-US" sz="1200">
                <a:solidFill>
                  <a:srgbClr val="000000"/>
                </a:solidFill>
                <a:latin typeface="Times New Roman" charset="0"/>
              </a:rPr>
              <a:pPr eaLnBrk="1" hangingPunct="1"/>
              <a:t>57</a:t>
            </a:fld>
            <a:endParaRPr lang="en-US" sz="1200">
              <a:solidFill>
                <a:srgbClr val="000000"/>
              </a:solidFill>
              <a:latin typeface="Times New Roman" charset="0"/>
            </a:endParaRPr>
          </a:p>
        </p:txBody>
      </p:sp>
      <p:sp>
        <p:nvSpPr>
          <p:cNvPr id="271362" name="Rectangle 2"/>
          <p:cNvSpPr>
            <a:spLocks noGrp="1" noRot="1" noChangeAspect="1" noChangeArrowheads="1"/>
          </p:cNvSpPr>
          <p:nvPr>
            <p:ph type="sldImg"/>
          </p:nvPr>
        </p:nvSpPr>
        <p:spPr>
          <a:solidFill>
            <a:srgbClr val="FFFFFF"/>
          </a:solidFill>
          <a:ln/>
        </p:spPr>
      </p:sp>
      <p:sp>
        <p:nvSpPr>
          <p:cNvPr id="271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Too often students simply look at the grade on their research paper and toss it into this type of file system. There</a:t>
            </a:r>
            <a:r>
              <a:rPr lang="en-US" baseline="0">
                <a:latin typeface="Times New Roman" charset="0"/>
                <a:ea typeface="ＭＳ Ｐゴシック" charset="0"/>
                <a:cs typeface="ＭＳ Ｐゴシック" charset="0"/>
              </a:rPr>
              <a:t> must be a better way!</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D961E57-94A7-0F4F-82F0-15F69BBDCC2C}" type="slidenum">
              <a:rPr lang="en-US" sz="1200"/>
              <a:pPr/>
              <a:t>58</a:t>
            </a:fld>
            <a:endParaRPr lang="en-US" sz="1200"/>
          </a:p>
        </p:txBody>
      </p:sp>
      <p:sp>
        <p:nvSpPr>
          <p:cNvPr id="273410" name="Rectangle 2"/>
          <p:cNvSpPr>
            <a:spLocks noGrp="1" noRot="1" noChangeAspect="1" noChangeArrowheads="1"/>
          </p:cNvSpPr>
          <p:nvPr>
            <p:ph type="sldImg"/>
          </p:nvPr>
        </p:nvSpPr>
        <p:spPr>
          <a:solidFill>
            <a:srgbClr val="FFFFFF"/>
          </a:solidFill>
          <a:ln/>
        </p:spPr>
      </p:sp>
      <p:sp>
        <p:nvSpPr>
          <p:cNvPr id="273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Dr. Fyman invested 30 years of</a:t>
            </a:r>
            <a:r>
              <a:rPr lang="en-US" baseline="0">
                <a:latin typeface="Arial" charset="0"/>
                <a:ea typeface="ＭＳ Ｐゴシック" charset="0"/>
                <a:cs typeface="ＭＳ Ｐゴシック" charset="0"/>
              </a:rPr>
              <a:t> his life to develop "The Bible</a:t>
            </a:r>
            <a:r>
              <a:rPr lang="mr-IN" baseline="0">
                <a:latin typeface="Arial" charset="0"/>
                <a:ea typeface="ＭＳ Ｐゴシック" charset="0"/>
                <a:cs typeface="ＭＳ Ｐゴシック" charset="0"/>
              </a:rPr>
              <a:t>…</a:t>
            </a:r>
            <a:r>
              <a:rPr lang="en-US" baseline="0">
                <a:latin typeface="Arial" charset="0"/>
                <a:ea typeface="ＭＳ Ｐゴシック" charset="0"/>
                <a:cs typeface="ＭＳ Ｐゴシック" charset="0"/>
              </a:rPr>
              <a:t>Basically," a 10-hour seminar that brings audiences through the whole Bible SIX times!</a:t>
            </a:r>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Rot="1" noChangeAspect="1" noChangeArrowheads="1" noTextEdit="1"/>
          </p:cNvSpPr>
          <p:nvPr>
            <p:ph type="sldImg"/>
          </p:nvPr>
        </p:nvSpPr>
        <p:spPr>
          <a:xfrm>
            <a:off x="1150938" y="692150"/>
            <a:ext cx="4556125" cy="3416300"/>
          </a:xfrm>
          <a:ln/>
        </p:spPr>
      </p:sp>
      <p:sp>
        <p:nvSpPr>
          <p:cNvPr id="1761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a:p>
            <a:r>
              <a:rPr lang="en-US" dirty="0"/>
              <a:t>______________</a:t>
            </a:r>
          </a:p>
          <a:p>
            <a:r>
              <a:rPr lang="en-US" dirty="0"/>
              <a:t>Common-07</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E917299-C103-DE4F-BC67-78CE44DD06C1}" type="slidenum">
              <a:rPr lang="en-US" sz="1200">
                <a:solidFill>
                  <a:prstClr val="black"/>
                </a:solidFill>
              </a:rPr>
              <a:pPr/>
              <a:t>60</a:t>
            </a:fld>
            <a:endParaRPr lang="en-US" sz="1200">
              <a:solidFill>
                <a:prstClr val="black"/>
              </a:solidFill>
            </a:endParaRPr>
          </a:p>
        </p:txBody>
      </p:sp>
      <p:sp>
        <p:nvSpPr>
          <p:cNvPr id="227330" name="Rectangle 2"/>
          <p:cNvSpPr>
            <a:spLocks noGrp="1" noRot="1" noChangeAspect="1" noChangeArrowheads="1"/>
          </p:cNvSpPr>
          <p:nvPr>
            <p:ph type="sldImg"/>
          </p:nvPr>
        </p:nvSpPr>
        <p:spPr>
          <a:solidFill>
            <a:srgbClr val="FFFFFF"/>
          </a:solidFill>
          <a:ln/>
        </p:spPr>
      </p:sp>
      <p:sp>
        <p:nvSpPr>
          <p:cNvPr id="2273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1154101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330ED8E-8421-3840-9F12-CBEC0D428474}" type="slidenum">
              <a:rPr lang="en-US" sz="1200">
                <a:solidFill>
                  <a:prstClr val="black"/>
                </a:solidFill>
              </a:rPr>
              <a:pPr/>
              <a:t>61</a:t>
            </a:fld>
            <a:endParaRPr lang="en-US" sz="1200">
              <a:solidFill>
                <a:prstClr val="black"/>
              </a:solidFill>
            </a:endParaRPr>
          </a:p>
        </p:txBody>
      </p:sp>
      <p:sp>
        <p:nvSpPr>
          <p:cNvPr id="229378" name="Rectangle 2"/>
          <p:cNvSpPr>
            <a:spLocks noGrp="1" noRot="1" noChangeAspect="1" noChangeArrowheads="1"/>
          </p:cNvSpPr>
          <p:nvPr>
            <p:ph type="sldImg"/>
          </p:nvPr>
        </p:nvSpPr>
        <p:spPr>
          <a:solidFill>
            <a:srgbClr val="FFFFFF"/>
          </a:solidFill>
          <a:ln/>
        </p:spPr>
      </p:sp>
      <p:sp>
        <p:nvSpPr>
          <p:cNvPr id="229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B664C5C-17C4-BC40-9A7A-970361334BBB}" type="slidenum">
              <a:rPr lang="en-US" sz="1200">
                <a:solidFill>
                  <a:prstClr val="black"/>
                </a:solidFill>
              </a:rPr>
              <a:pPr/>
              <a:t>62</a:t>
            </a:fld>
            <a:endParaRPr lang="en-US" sz="1200">
              <a:solidFill>
                <a:prstClr val="black"/>
              </a:solidFill>
            </a:endParaRPr>
          </a:p>
        </p:txBody>
      </p:sp>
      <p:sp>
        <p:nvSpPr>
          <p:cNvPr id="231426" name="Rectangle 2"/>
          <p:cNvSpPr>
            <a:spLocks noGrp="1" noRot="1" noChangeAspect="1" noChangeArrowheads="1" noTextEdit="1"/>
          </p:cNvSpPr>
          <p:nvPr>
            <p:ph type="sldImg"/>
          </p:nvPr>
        </p:nvSpPr>
        <p:spPr>
          <a:solidFill>
            <a:srgbClr val="FFFFFF"/>
          </a:solidFill>
          <a:ln/>
        </p:spPr>
      </p:sp>
      <p:sp>
        <p:nvSpPr>
          <p:cNvPr id="231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399BD33-514D-DE4A-B513-5E1BFA1DABA5}" type="slidenum">
              <a:rPr lang="en-US" sz="1200">
                <a:solidFill>
                  <a:prstClr val="black"/>
                </a:solidFill>
              </a:rPr>
              <a:pPr/>
              <a:t>63</a:t>
            </a:fld>
            <a:endParaRPr lang="en-US" sz="1200">
              <a:solidFill>
                <a:prstClr val="black"/>
              </a:solidFill>
            </a:endParaRPr>
          </a:p>
        </p:txBody>
      </p:sp>
      <p:sp>
        <p:nvSpPr>
          <p:cNvPr id="233474" name="Rectangle 2"/>
          <p:cNvSpPr>
            <a:spLocks noGrp="1" noRot="1" noChangeAspect="1" noChangeArrowheads="1"/>
          </p:cNvSpPr>
          <p:nvPr>
            <p:ph type="sldImg"/>
          </p:nvPr>
        </p:nvSpPr>
        <p:spPr>
          <a:solidFill>
            <a:srgbClr val="FFFFFF"/>
          </a:solidFill>
          <a:ln/>
        </p:spPr>
      </p:sp>
      <p:sp>
        <p:nvSpPr>
          <p:cNvPr id="2334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Japanese title slide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BE1559E-1F87-A341-8729-49BC2A0AFDB8}" type="slidenum">
              <a:rPr lang="en-US" sz="1200">
                <a:solidFill>
                  <a:prstClr val="black"/>
                </a:solidFill>
              </a:rPr>
              <a:pPr/>
              <a:t>64</a:t>
            </a:fld>
            <a:endParaRPr lang="en-US" sz="1200">
              <a:solidFill>
                <a:prstClr val="black"/>
              </a:solidFill>
            </a:endParaRPr>
          </a:p>
        </p:txBody>
      </p:sp>
      <p:sp>
        <p:nvSpPr>
          <p:cNvPr id="235522" name="Rectangle 2"/>
          <p:cNvSpPr>
            <a:spLocks noGrp="1" noRot="1" noChangeAspect="1" noChangeArrowheads="1"/>
          </p:cNvSpPr>
          <p:nvPr>
            <p:ph type="sldImg"/>
          </p:nvPr>
        </p:nvSpPr>
        <p:spPr>
          <a:solidFill>
            <a:srgbClr val="FFFFFF"/>
          </a:solidFill>
          <a:ln/>
        </p:spPr>
      </p:sp>
      <p:sp>
        <p:nvSpPr>
          <p:cNvPr id="235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03582F3-746C-014C-AE72-2A4F55181018}" type="slidenum">
              <a:rPr lang="en-US" sz="1200">
                <a:solidFill>
                  <a:prstClr val="black"/>
                </a:solidFill>
              </a:rPr>
              <a:pPr/>
              <a:t>65</a:t>
            </a:fld>
            <a:endParaRPr lang="en-US" sz="1200">
              <a:solidFill>
                <a:prstClr val="black"/>
              </a:solidFill>
            </a:endParaRPr>
          </a:p>
        </p:txBody>
      </p:sp>
      <p:sp>
        <p:nvSpPr>
          <p:cNvPr id="237570" name="Rectangle 2"/>
          <p:cNvSpPr>
            <a:spLocks noGrp="1" noRot="1" noChangeAspect="1" noChangeArrowheads="1"/>
          </p:cNvSpPr>
          <p:nvPr>
            <p:ph type="sldImg"/>
          </p:nvPr>
        </p:nvSpPr>
        <p:spPr>
          <a:solidFill>
            <a:srgbClr val="FFFFFF"/>
          </a:solidFill>
          <a:ln/>
        </p:spPr>
      </p:sp>
      <p:sp>
        <p:nvSpPr>
          <p:cNvPr id="237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705DD0C-1484-C94F-A970-608738AA7937}" type="slidenum">
              <a:rPr lang="en-US" sz="1200">
                <a:solidFill>
                  <a:prstClr val="black"/>
                </a:solidFill>
              </a:rPr>
              <a:pPr/>
              <a:t>66</a:t>
            </a:fld>
            <a:endParaRPr lang="en-US" sz="1200">
              <a:solidFill>
                <a:prstClr val="black"/>
              </a:solidFill>
            </a:endParaRPr>
          </a:p>
        </p:txBody>
      </p:sp>
      <p:sp>
        <p:nvSpPr>
          <p:cNvPr id="239618" name="Rectangle 2"/>
          <p:cNvSpPr>
            <a:spLocks noGrp="1" noRot="1" noChangeAspect="1" noChangeArrowheads="1"/>
          </p:cNvSpPr>
          <p:nvPr>
            <p:ph type="sldImg"/>
          </p:nvPr>
        </p:nvSpPr>
        <p:spPr>
          <a:solidFill>
            <a:srgbClr val="FFFFFF"/>
          </a:solidFill>
          <a:ln/>
        </p:spPr>
      </p:sp>
      <p:sp>
        <p:nvSpPr>
          <p:cNvPr id="239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E07BD2F-84E9-4542-8F56-05DDFE044692}" type="slidenum">
              <a:rPr lang="en-US" sz="1200">
                <a:solidFill>
                  <a:prstClr val="black"/>
                </a:solidFill>
              </a:rPr>
              <a:pPr/>
              <a:t>67</a:t>
            </a:fld>
            <a:endParaRPr lang="en-US" sz="1200">
              <a:solidFill>
                <a:prstClr val="black"/>
              </a:solidFill>
            </a:endParaRPr>
          </a:p>
        </p:txBody>
      </p:sp>
      <p:sp>
        <p:nvSpPr>
          <p:cNvPr id="241666" name="Rectangle 2"/>
          <p:cNvSpPr>
            <a:spLocks noGrp="1" noRot="1" noChangeAspect="1" noChangeArrowheads="1"/>
          </p:cNvSpPr>
          <p:nvPr>
            <p:ph type="sldImg"/>
          </p:nvPr>
        </p:nvSpPr>
        <p:spPr>
          <a:solidFill>
            <a:srgbClr val="FFFFFF"/>
          </a:solidFill>
          <a:ln/>
        </p:spPr>
      </p:sp>
      <p:sp>
        <p:nvSpPr>
          <p:cNvPr id="241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D411C0-DBD7-084E-8A33-E0FC4561A7AA}" type="slidenum">
              <a:rPr lang="en-US" sz="1200">
                <a:solidFill>
                  <a:prstClr val="black"/>
                </a:solidFill>
              </a:rPr>
              <a:pPr/>
              <a:t>68</a:t>
            </a:fld>
            <a:endParaRPr lang="en-US" sz="1200">
              <a:solidFill>
                <a:prstClr val="black"/>
              </a:solidFill>
            </a:endParaRPr>
          </a:p>
        </p:txBody>
      </p:sp>
      <p:sp>
        <p:nvSpPr>
          <p:cNvPr id="243714" name="Rectangle 2"/>
          <p:cNvSpPr>
            <a:spLocks noGrp="1" noRot="1" noChangeAspect="1" noChangeArrowheads="1"/>
          </p:cNvSpPr>
          <p:nvPr>
            <p:ph type="sldImg"/>
          </p:nvPr>
        </p:nvSpPr>
        <p:spPr>
          <a:solidFill>
            <a:srgbClr val="FFFFFF"/>
          </a:solidFill>
          <a:ln/>
        </p:spPr>
      </p:sp>
      <p:sp>
        <p:nvSpPr>
          <p:cNvPr id="243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BCA0C5-7D87-2A41-8EB2-C0787F08E552}" type="slidenum">
              <a:rPr lang="en-US" sz="1200">
                <a:solidFill>
                  <a:prstClr val="black"/>
                </a:solidFill>
              </a:rPr>
              <a:pPr/>
              <a:t>69</a:t>
            </a:fld>
            <a:endParaRPr lang="en-US" sz="1200">
              <a:solidFill>
                <a:prstClr val="black"/>
              </a:solidFill>
            </a:endParaRPr>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B179850-61C2-C243-9F2B-89DEFD9725BE}" type="slidenum">
              <a:rPr lang="en-US" sz="1200">
                <a:solidFill>
                  <a:prstClr val="black"/>
                </a:solidFill>
              </a:rPr>
              <a:pPr/>
              <a:t>70</a:t>
            </a:fld>
            <a:endParaRPr lang="en-US" sz="1200">
              <a:solidFill>
                <a:prstClr val="black"/>
              </a:solidFill>
            </a:endParaRPr>
          </a:p>
        </p:txBody>
      </p:sp>
      <p:sp>
        <p:nvSpPr>
          <p:cNvPr id="247810" name="Rectangle 2"/>
          <p:cNvSpPr>
            <a:spLocks noGrp="1" noRot="1" noChangeAspect="1" noChangeArrowheads="1"/>
          </p:cNvSpPr>
          <p:nvPr>
            <p:ph type="sldImg"/>
          </p:nvPr>
        </p:nvSpPr>
        <p:spPr>
          <a:solidFill>
            <a:srgbClr val="FFFFFF"/>
          </a:solidFill>
          <a:ln/>
        </p:spPr>
      </p:sp>
      <p:sp>
        <p:nvSpPr>
          <p:cNvPr id="247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9D292B-22B0-764D-B8DC-21E3F628980D}" type="slidenum">
              <a:rPr lang="en-US" sz="1200">
                <a:solidFill>
                  <a:srgbClr val="000000"/>
                </a:solidFill>
                <a:latin typeface="Arial" charset="0"/>
              </a:rPr>
              <a:pPr eaLnBrk="1" hangingPunct="1"/>
              <a:t>6</a:t>
            </a:fld>
            <a:endParaRPr lang="en-US" sz="1200">
              <a:solidFill>
                <a:srgbClr val="000000"/>
              </a:solidFill>
              <a:latin typeface="Arial"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847DE2-6918-0B43-BE0D-DAC54B8D47C7}" type="slidenum">
              <a:rPr lang="en-US" sz="1200">
                <a:solidFill>
                  <a:prstClr val="black"/>
                </a:solidFill>
              </a:rPr>
              <a:pPr/>
              <a:t>71</a:t>
            </a:fld>
            <a:endParaRPr lang="en-US" sz="1200">
              <a:solidFill>
                <a:prstClr val="black"/>
              </a:solidFill>
            </a:endParaRPr>
          </a:p>
        </p:txBody>
      </p:sp>
      <p:sp>
        <p:nvSpPr>
          <p:cNvPr id="249858" name="Rectangle 2"/>
          <p:cNvSpPr>
            <a:spLocks noGrp="1" noRot="1" noChangeAspect="1" noChangeArrowheads="1"/>
          </p:cNvSpPr>
          <p:nvPr>
            <p:ph type="sldImg"/>
          </p:nvPr>
        </p:nvSpPr>
        <p:spPr>
          <a:solidFill>
            <a:srgbClr val="FFFFFF"/>
          </a:solidFill>
          <a:ln/>
        </p:spPr>
      </p:sp>
      <p:sp>
        <p:nvSpPr>
          <p:cNvPr id="249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D8E4D90-B083-E242-B6CA-428BAA4B642A}" type="slidenum">
              <a:rPr lang="en-US" sz="1200">
                <a:solidFill>
                  <a:prstClr val="black"/>
                </a:solidFill>
              </a:rPr>
              <a:pPr/>
              <a:t>72</a:t>
            </a:fld>
            <a:endParaRPr lang="en-US" sz="1200">
              <a:solidFill>
                <a:prstClr val="black"/>
              </a:solidFill>
            </a:endParaRPr>
          </a:p>
        </p:txBody>
      </p:sp>
      <p:sp>
        <p:nvSpPr>
          <p:cNvPr id="251906" name="Rectangle 2"/>
          <p:cNvSpPr>
            <a:spLocks noGrp="1" noRot="1" noChangeAspect="1" noChangeArrowheads="1"/>
          </p:cNvSpPr>
          <p:nvPr>
            <p:ph type="sldImg"/>
          </p:nvPr>
        </p:nvSpPr>
        <p:spPr>
          <a:solidFill>
            <a:srgbClr val="FFFFFF"/>
          </a:solidFill>
          <a:ln/>
        </p:spPr>
      </p:sp>
      <p:sp>
        <p:nvSpPr>
          <p:cNvPr id="2519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PLEASE PUT THE TITLE AND SUBTITLES INTO YOUR NATIONAL LANGUAGE AND LEAVE THE WEBSITE UNCHANGED</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5519F9-6B87-0A43-90F4-F8C9CF2538EF}" type="slidenum">
              <a:rPr lang="en-US" sz="1200">
                <a:solidFill>
                  <a:prstClr val="black"/>
                </a:solidFill>
              </a:rPr>
              <a:pPr/>
              <a:t>73</a:t>
            </a:fld>
            <a:endParaRPr lang="en-US" sz="1200">
              <a:solidFill>
                <a:prstClr val="black"/>
              </a:solidFill>
            </a:endParaRPr>
          </a:p>
        </p:txBody>
      </p:sp>
      <p:sp>
        <p:nvSpPr>
          <p:cNvPr id="253954" name="Rectangle 2"/>
          <p:cNvSpPr>
            <a:spLocks noGrp="1" noRot="1" noChangeAspect="1" noChangeArrowheads="1"/>
          </p:cNvSpPr>
          <p:nvPr>
            <p:ph type="sldImg"/>
          </p:nvPr>
        </p:nvSpPr>
        <p:spPr>
          <a:solidFill>
            <a:srgbClr val="FFFFFF"/>
          </a:solidFill>
          <a:ln/>
        </p:spPr>
      </p:sp>
      <p:sp>
        <p:nvSpPr>
          <p:cNvPr id="253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1B063F-45C8-A943-9CA7-03C7B9249585}" type="slidenum">
              <a:rPr lang="en-US" sz="1200">
                <a:solidFill>
                  <a:prstClr val="black"/>
                </a:solidFill>
              </a:rPr>
              <a:pPr/>
              <a:t>74</a:t>
            </a:fld>
            <a:endParaRPr lang="en-US" sz="1200">
              <a:solidFill>
                <a:prstClr val="black"/>
              </a:solidFill>
            </a:endParaRPr>
          </a:p>
        </p:txBody>
      </p:sp>
      <p:sp>
        <p:nvSpPr>
          <p:cNvPr id="256002" name="Rectangle 2"/>
          <p:cNvSpPr>
            <a:spLocks noGrp="1" noRot="1" noChangeAspect="1" noChangeArrowheads="1"/>
          </p:cNvSpPr>
          <p:nvPr>
            <p:ph type="sldImg"/>
          </p:nvPr>
        </p:nvSpPr>
        <p:spPr>
          <a:solidFill>
            <a:srgbClr val="FFFFFF"/>
          </a:solidFill>
          <a:ln/>
        </p:spPr>
      </p:sp>
      <p:sp>
        <p:nvSpPr>
          <p:cNvPr id="256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BF5FDF-4AE6-F24D-BD52-04FA24482254}" type="slidenum">
              <a:rPr lang="en-US" sz="1200">
                <a:solidFill>
                  <a:prstClr val="black"/>
                </a:solidFill>
              </a:rPr>
              <a:pPr/>
              <a:t>75</a:t>
            </a:fld>
            <a:endParaRPr lang="en-US" sz="1200">
              <a:solidFill>
                <a:prstClr val="black"/>
              </a:solidFill>
            </a:endParaRPr>
          </a:p>
        </p:txBody>
      </p:sp>
      <p:sp>
        <p:nvSpPr>
          <p:cNvPr id="258050" name="Rectangle 2"/>
          <p:cNvSpPr>
            <a:spLocks noGrp="1" noRot="1" noChangeAspect="1" noChangeArrowheads="1"/>
          </p:cNvSpPr>
          <p:nvPr>
            <p:ph type="sldImg"/>
          </p:nvPr>
        </p:nvSpPr>
        <p:spPr>
          <a:solidFill>
            <a:srgbClr val="FFFFFF"/>
          </a:solidFill>
          <a:ln/>
        </p:spPr>
      </p:sp>
      <p:sp>
        <p:nvSpPr>
          <p:cNvPr id="258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5EBA459-690B-EC49-97AF-5E82D84C96A2}" type="slidenum">
              <a:rPr lang="en-US" sz="1200">
                <a:solidFill>
                  <a:prstClr val="black"/>
                </a:solidFill>
              </a:rPr>
              <a:pPr/>
              <a:t>76</a:t>
            </a:fld>
            <a:endParaRPr lang="en-US" sz="1200">
              <a:solidFill>
                <a:prstClr val="black"/>
              </a:solidFill>
            </a:endParaRPr>
          </a:p>
        </p:txBody>
      </p:sp>
      <p:sp>
        <p:nvSpPr>
          <p:cNvPr id="260098" name="Rectangle 2"/>
          <p:cNvSpPr>
            <a:spLocks noGrp="1" noRot="1" noChangeAspect="1" noChangeArrowheads="1"/>
          </p:cNvSpPr>
          <p:nvPr>
            <p:ph type="sldImg"/>
          </p:nvPr>
        </p:nvSpPr>
        <p:spPr>
          <a:xfrm>
            <a:off x="1152525" y="692150"/>
            <a:ext cx="4552950" cy="3416300"/>
          </a:xfrm>
          <a:solidFill>
            <a:srgbClr val="FFFFFF"/>
          </a:solidFill>
          <a:ln/>
        </p:spPr>
      </p:sp>
      <p:sp>
        <p:nvSpPr>
          <p:cNvPr id="260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ACE3BD4-9631-1441-A964-7F472FC2FFCD}" type="slidenum">
              <a:rPr lang="en-US" sz="1200">
                <a:solidFill>
                  <a:prstClr val="black"/>
                </a:solidFill>
              </a:rPr>
              <a:pPr/>
              <a:t>77</a:t>
            </a:fld>
            <a:endParaRPr lang="en-US" sz="1200">
              <a:solidFill>
                <a:prstClr val="black"/>
              </a:solidFill>
            </a:endParaRPr>
          </a:p>
        </p:txBody>
      </p:sp>
      <p:sp>
        <p:nvSpPr>
          <p:cNvPr id="262146" name="Rectangle 2"/>
          <p:cNvSpPr>
            <a:spLocks noGrp="1" noRot="1" noChangeAspect="1" noChangeArrowheads="1"/>
          </p:cNvSpPr>
          <p:nvPr>
            <p:ph type="sldImg"/>
          </p:nvPr>
        </p:nvSpPr>
        <p:spPr>
          <a:solidFill>
            <a:srgbClr val="FFFFFF"/>
          </a:solidFill>
          <a:ln/>
        </p:spPr>
      </p:sp>
      <p:sp>
        <p:nvSpPr>
          <p:cNvPr id="262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A836A3D-4082-FF42-A402-1617A87AFA3B}" type="slidenum">
              <a:rPr lang="en-US" sz="1200">
                <a:solidFill>
                  <a:srgbClr val="000000"/>
                </a:solidFill>
                <a:latin typeface="Arial" charset="0"/>
              </a:rPr>
              <a:pPr eaLnBrk="1" hangingPunct="1"/>
              <a:t>78</a:t>
            </a:fld>
            <a:endParaRPr lang="en-US" sz="1200">
              <a:solidFill>
                <a:srgbClr val="000000"/>
              </a:solidFill>
              <a:latin typeface="Arial" charset="0"/>
            </a:endParaRPr>
          </a:p>
        </p:txBody>
      </p:sp>
      <p:sp>
        <p:nvSpPr>
          <p:cNvPr id="309250" name="Rectangle 2"/>
          <p:cNvSpPr>
            <a:spLocks noGrp="1" noRot="1" noChangeAspect="1" noChangeArrowheads="1"/>
          </p:cNvSpPr>
          <p:nvPr>
            <p:ph type="sldImg"/>
          </p:nvPr>
        </p:nvSpPr>
        <p:spPr>
          <a:solidFill>
            <a:srgbClr val="FFFFFF"/>
          </a:solidFill>
          <a:ln/>
        </p:spPr>
      </p:sp>
      <p:sp>
        <p:nvSpPr>
          <p:cNvPr id="309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2"/>
          <p:cNvSpPr>
            <a:spLocks noGrp="1" noRot="1" noChangeAspect="1" noChangeArrowheads="1" noTextEdit="1"/>
          </p:cNvSpPr>
          <p:nvPr>
            <p:ph type="sldImg"/>
          </p:nvPr>
        </p:nvSpPr>
        <p:spPr>
          <a:ln/>
        </p:spPr>
      </p:sp>
      <p:sp>
        <p:nvSpPr>
          <p:cNvPr id="26829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0" dirty="0">
                <a:solidFill>
                  <a:srgbClr val="000000"/>
                </a:solidFill>
                <a:latin typeface="Times" charset="0"/>
                <a:ea typeface="ＭＳ Ｐゴシック" charset="0"/>
                <a:cs typeface="ＭＳ Ｐゴシック" charset="0"/>
              </a:rPr>
              <a:t>Now let</a:t>
            </a:r>
            <a:r>
              <a:rPr lang="fr-FR" b="0" dirty="0">
                <a:solidFill>
                  <a:srgbClr val="000000"/>
                </a:solidFill>
                <a:latin typeface="Times" charset="0"/>
                <a:ea typeface="ＭＳ Ｐゴシック" charset="0"/>
                <a:cs typeface="ＭＳ Ｐゴシック" charset="0"/>
              </a:rPr>
              <a:t>'</a:t>
            </a:r>
            <a:r>
              <a:rPr lang="en-US" b="0" dirty="0">
                <a:solidFill>
                  <a:srgbClr val="000000"/>
                </a:solidFill>
                <a:latin typeface="Times" charset="0"/>
                <a:ea typeface="ＭＳ Ｐゴシック" charset="0"/>
                <a:cs typeface="ＭＳ Ｐゴシック" charset="0"/>
              </a:rPr>
              <a:t>s think again about a filing cabinet.  This will be YOUR BIBLE FILE!  Here is a look ahead to where we are going in this study. </a:t>
            </a:r>
            <a:endParaRPr lang="en-US" b="0" dirty="0">
              <a:latin typeface="Times"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2"/>
          <p:cNvSpPr>
            <a:spLocks noGrp="1" noRot="1" noChangeAspect="1" noChangeArrowheads="1" noTextEdit="1"/>
          </p:cNvSpPr>
          <p:nvPr>
            <p:ph type="sldImg"/>
          </p:nvPr>
        </p:nvSpPr>
        <p:spPr>
          <a:ln/>
        </p:spPr>
      </p:sp>
      <p:sp>
        <p:nvSpPr>
          <p:cNvPr id="27033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i="1" dirty="0">
                <a:solidFill>
                  <a:srgbClr val="000000"/>
                </a:solidFill>
                <a:latin typeface="Times" charset="0"/>
                <a:ea typeface="ＭＳ Ｐゴシック" charset="0"/>
                <a:cs typeface="ＭＳ Ｐゴシック" charset="0"/>
              </a:rPr>
              <a:t>As a starting point, begin thinking about 10 file folders in a filing cabinet. </a:t>
            </a:r>
          </a:p>
          <a:p>
            <a:r>
              <a:rPr lang="en-US" b="1" i="1" dirty="0">
                <a:solidFill>
                  <a:srgbClr val="000000"/>
                </a:solidFill>
                <a:latin typeface="Times" charset="0"/>
                <a:ea typeface="ＭＳ Ｐゴシック" charset="0"/>
                <a:cs typeface="ＭＳ Ｐゴシック" charset="0"/>
              </a:rPr>
              <a:t>You are going to organize your own Bible File into a collection of these ten mental file folders.  </a:t>
            </a:r>
          </a:p>
          <a:p>
            <a:r>
              <a:rPr lang="en-US" b="1" i="1" dirty="0">
                <a:solidFill>
                  <a:srgbClr val="000000"/>
                </a:solidFill>
                <a:latin typeface="Times" charset="0"/>
                <a:ea typeface="ＭＳ Ｐゴシック" charset="0"/>
                <a:cs typeface="ＭＳ Ｐゴシック" charset="0"/>
              </a:rPr>
              <a:t>Very soon you</a:t>
            </a:r>
            <a:r>
              <a:rPr lang="fr-FR" altLang="ja-JP" b="1" i="1" dirty="0">
                <a:solidFill>
                  <a:srgbClr val="000000"/>
                </a:solidFill>
                <a:latin typeface="Times" charset="0"/>
                <a:ea typeface="ＭＳ Ｐゴシック" charset="0"/>
                <a:cs typeface="ＭＳ Ｐゴシック" charset="0"/>
              </a:rPr>
              <a:t>'</a:t>
            </a:r>
            <a:r>
              <a:rPr lang="en-US" altLang="ja-JP" b="1" i="1" dirty="0" err="1">
                <a:solidFill>
                  <a:srgbClr val="000000"/>
                </a:solidFill>
                <a:latin typeface="Times" charset="0"/>
                <a:ea typeface="ＭＳ Ｐゴシック" charset="0"/>
                <a:cs typeface="ＭＳ Ｐゴシック" charset="0"/>
              </a:rPr>
              <a:t>ll</a:t>
            </a:r>
            <a:r>
              <a:rPr lang="en-US" altLang="ja-JP" b="1" i="1" dirty="0">
                <a:solidFill>
                  <a:srgbClr val="000000"/>
                </a:solidFill>
                <a:latin typeface="Times" charset="0"/>
                <a:ea typeface="ＭＳ Ｐゴシック" charset="0"/>
                <a:cs typeface="ＭＳ Ｐゴシック" charset="0"/>
              </a:rPr>
              <a:t> be applying labels to each of those 10 file folders.  So…now to begin…and…</a:t>
            </a:r>
            <a:endParaRPr lang="en-US" altLang="ja-JP" b="1" dirty="0">
              <a:solidFill>
                <a:srgbClr val="000000"/>
              </a:solidFill>
              <a:latin typeface="Times" charset="0"/>
              <a:ea typeface="ＭＳ Ｐゴシック" charset="0"/>
              <a:cs typeface="ＭＳ Ｐゴシック" charset="0"/>
            </a:endParaRPr>
          </a:p>
          <a:p>
            <a:endParaRPr lang="en-US" dirty="0">
              <a:latin typeface="Times"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847546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dirty="0">
                <a:solidFill>
                  <a:srgbClr val="000000"/>
                </a:solidFill>
                <a:latin typeface="Times" charset="0"/>
                <a:ea typeface="ＭＳ Ｐゴシック" charset="0"/>
                <a:cs typeface="ＭＳ Ｐゴシック" charset="0"/>
              </a:rPr>
              <a:t>We begin right here...with the single number….	7.</a:t>
            </a:r>
          </a:p>
          <a:p>
            <a:r>
              <a:rPr lang="en-US" b="1" dirty="0">
                <a:solidFill>
                  <a:srgbClr val="000000"/>
                </a:solidFill>
                <a:latin typeface="Times" charset="0"/>
                <a:ea typeface="ＭＳ Ｐゴシック" charset="0"/>
                <a:cs typeface="ＭＳ Ｐゴシック" charset="0"/>
              </a:rPr>
              <a:t>That</a:t>
            </a:r>
            <a:r>
              <a:rPr lang="fr-FR" b="1" dirty="0">
                <a:solidFill>
                  <a:srgbClr val="000000"/>
                </a:solidFill>
                <a:latin typeface="Times" charset="0"/>
                <a:ea typeface="ＭＳ Ｐゴシック" charset="0"/>
                <a:cs typeface="ＭＳ Ｐゴシック" charset="0"/>
              </a:rPr>
              <a:t>'</a:t>
            </a:r>
            <a:r>
              <a:rPr lang="en-US" b="1" dirty="0">
                <a:solidFill>
                  <a:srgbClr val="000000"/>
                </a:solidFill>
                <a:latin typeface="Times" charset="0"/>
                <a:ea typeface="ＭＳ Ｐゴシック" charset="0"/>
                <a:cs typeface="ＭＳ Ｐゴシック" charset="0"/>
              </a:rPr>
              <a:t>s our mental anchor point.  Simply the number 7 with that all-important dash through the stem.</a:t>
            </a:r>
          </a:p>
          <a:p>
            <a:r>
              <a:rPr lang="en-US" b="1" dirty="0">
                <a:solidFill>
                  <a:srgbClr val="000000"/>
                </a:solidFill>
                <a:latin typeface="Times" charset="0"/>
                <a:ea typeface="ＭＳ Ｐゴシック" charset="0"/>
                <a:cs typeface="ＭＳ Ｐゴシック" charset="0"/>
              </a:rPr>
              <a:t>////	Next step...surround that number with three alphabet letters. Set them firmly in place in your mind:  </a:t>
            </a:r>
          </a:p>
          <a:p>
            <a:r>
              <a:rPr lang="en-US" b="1" dirty="0">
                <a:solidFill>
                  <a:srgbClr val="000000"/>
                </a:solidFill>
                <a:latin typeface="Times" charset="0"/>
                <a:ea typeface="ＭＳ Ｐゴシック" charset="0"/>
                <a:cs typeface="ＭＳ Ｐゴシック" charset="0"/>
              </a:rPr>
              <a:t>					C  7  S  J       </a:t>
            </a:r>
          </a:p>
          <a:p>
            <a:r>
              <a:rPr lang="en-US" b="1" dirty="0">
                <a:solidFill>
                  <a:srgbClr val="000000"/>
                </a:solidFill>
                <a:latin typeface="Times" charset="0"/>
                <a:ea typeface="ＭＳ Ｐゴシック" charset="0"/>
                <a:cs typeface="ＭＳ Ｐゴシック" charset="0"/>
              </a:rPr>
              <a:t>Repeat the letter group aloud several times as you embed it in your mind... Because this is the very core of the Bible</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s organization and time-line flow:</a:t>
            </a:r>
          </a:p>
          <a:p>
            <a:r>
              <a:rPr lang="en-US" b="1" dirty="0">
                <a:solidFill>
                  <a:srgbClr val="000000"/>
                </a:solidFill>
                <a:latin typeface="Times" charset="0"/>
                <a:ea typeface="ＭＳ Ｐゴシック" charset="0"/>
                <a:cs typeface="ＭＳ Ｐゴシック" charset="0"/>
              </a:rPr>
              <a:t>//// 	</a:t>
            </a:r>
            <a:r>
              <a:rPr lang="en-US" altLang="ja-JP" b="1" dirty="0">
                <a:solidFill>
                  <a:srgbClr val="000000"/>
                </a:solidFill>
                <a:latin typeface="Times" charset="0"/>
                <a:ea typeface="ＭＳ Ｐゴシック" charset="0"/>
                <a:cs typeface="ＭＳ Ｐゴシック" charset="0"/>
              </a:rPr>
              <a:t>"C  7  S  J....</a:t>
            </a:r>
          </a:p>
          <a:p>
            <a:r>
              <a:rPr lang="en-US" b="1" dirty="0">
                <a:solidFill>
                  <a:srgbClr val="000000"/>
                </a:solidFill>
                <a:latin typeface="Times" charset="0"/>
                <a:ea typeface="ＭＳ Ｐゴシック" charset="0"/>
                <a:cs typeface="ＭＳ Ｐゴシック" charset="0"/>
              </a:rPr>
              <a:t>////	C  7  S  J.... </a:t>
            </a:r>
          </a:p>
          <a:p>
            <a:r>
              <a:rPr lang="en-US" b="1" dirty="0">
                <a:solidFill>
                  <a:srgbClr val="000000"/>
                </a:solidFill>
                <a:latin typeface="Times" charset="0"/>
                <a:ea typeface="ＭＳ Ｐゴシック" charset="0"/>
                <a:cs typeface="ＭＳ Ｐゴシック" charset="0"/>
              </a:rPr>
              <a:t>////	C  7  S  J...etc.</a:t>
            </a:r>
            <a:r>
              <a:rPr lang="en-US" altLang="ja-JP" b="1" dirty="0">
                <a:solidFill>
                  <a:srgbClr val="000000"/>
                </a:solidFill>
                <a:latin typeface="Times" charset="0"/>
                <a:ea typeface="ＭＳ Ｐゴシック" charset="0"/>
                <a:cs typeface="ＭＳ Ｐゴシック" charset="0"/>
              </a:rPr>
              <a:t>"</a:t>
            </a:r>
          </a:p>
          <a:p>
            <a:endParaRPr lang="en-US" dirty="0">
              <a:latin typeface="Times" charset="0"/>
              <a:ea typeface="ＭＳ Ｐゴシック" charset="0"/>
              <a:cs typeface="ＭＳ Ｐゴシック" charset="0"/>
            </a:endParaRPr>
          </a:p>
        </p:txBody>
      </p:sp>
      <p:sp>
        <p:nvSpPr>
          <p:cNvPr id="272386" name="Rectangle 3"/>
          <p:cNvSpPr>
            <a:spLocks noGrp="1" noRot="1" noChangeAspect="1" noChangeArrowheads="1" noTextEdit="1"/>
          </p:cNvSpPr>
          <p:nvPr>
            <p:ph type="sldImg"/>
          </p:nvPr>
        </p:nvSpPr>
        <p:spPr>
          <a:ln cap="flat"/>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dirty="0">
                <a:solidFill>
                  <a:srgbClr val="000000"/>
                </a:solidFill>
                <a:latin typeface="Times" charset="0"/>
                <a:ea typeface="ＭＳ Ｐゴシック" charset="0"/>
                <a:cs typeface="ＭＳ Ｐゴシック" charset="0"/>
              </a:rPr>
              <a:t>Now...about that European style </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7</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  </a:t>
            </a:r>
          </a:p>
          <a:p>
            <a:r>
              <a:rPr lang="en-US" b="1" dirty="0">
                <a:solidFill>
                  <a:srgbClr val="000000"/>
                </a:solidFill>
                <a:latin typeface="Times" charset="0"/>
                <a:ea typeface="ＭＳ Ｐゴシック" charset="0"/>
                <a:cs typeface="ＭＳ Ｐゴシック" charset="0"/>
              </a:rPr>
              <a:t>////	You</a:t>
            </a:r>
            <a:r>
              <a:rPr lang="fr-FR" altLang="ja-JP" b="1" dirty="0">
                <a:solidFill>
                  <a:srgbClr val="000000"/>
                </a:solidFill>
                <a:latin typeface="Times" charset="0"/>
                <a:ea typeface="ＭＳ Ｐゴシック" charset="0"/>
                <a:cs typeface="ＭＳ Ｐゴシック" charset="0"/>
              </a:rPr>
              <a:t>'</a:t>
            </a:r>
            <a:r>
              <a:rPr lang="en-US" altLang="ja-JP" b="1" dirty="0" err="1">
                <a:solidFill>
                  <a:srgbClr val="000000"/>
                </a:solidFill>
                <a:latin typeface="Times" charset="0"/>
                <a:ea typeface="ＭＳ Ｐゴシック" charset="0"/>
                <a:cs typeface="ＭＳ Ｐゴシック" charset="0"/>
              </a:rPr>
              <a:t>ll</a:t>
            </a:r>
            <a:r>
              <a:rPr lang="en-US" altLang="ja-JP" b="1" dirty="0">
                <a:solidFill>
                  <a:srgbClr val="000000"/>
                </a:solidFill>
                <a:latin typeface="Times" charset="0"/>
                <a:ea typeface="ＭＳ Ｐゴシック" charset="0"/>
                <a:cs typeface="ＭＳ Ｐゴシック" charset="0"/>
              </a:rPr>
              <a:t> remember that it </a:t>
            </a:r>
            <a:r>
              <a:rPr lang="en-US" altLang="ja-JP" b="1" u="sng" dirty="0">
                <a:solidFill>
                  <a:srgbClr val="000000"/>
                </a:solidFill>
                <a:latin typeface="Times" charset="0"/>
                <a:ea typeface="ＭＳ Ｐゴシック" charset="0"/>
                <a:cs typeface="ＭＳ Ｐゴシック" charset="0"/>
              </a:rPr>
              <a:t>has a dash</a:t>
            </a:r>
            <a:r>
              <a:rPr lang="en-US" altLang="ja-JP" b="1" dirty="0">
                <a:solidFill>
                  <a:srgbClr val="000000"/>
                </a:solidFill>
                <a:latin typeface="Times" charset="0"/>
                <a:ea typeface="ＭＳ Ｐゴシック" charset="0"/>
                <a:cs typeface="ＭＳ Ｐゴシック" charset="0"/>
              </a:rPr>
              <a:t> through its stem...  That</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s an important reminder — a mind clue. Keep it mentally handy. That small dash divides the length of the 7</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s stem into two parts. So, ask yourself the question: "What two numbers does 7 easily split into?" </a:t>
            </a:r>
          </a:p>
          <a:p>
            <a:r>
              <a:rPr lang="en-US" b="1" dirty="0">
                <a:solidFill>
                  <a:srgbClr val="000000"/>
                </a:solidFill>
                <a:latin typeface="Times" charset="0"/>
                <a:ea typeface="ＭＳ Ｐゴシック" charset="0"/>
                <a:cs typeface="ＭＳ Ｐゴシック" charset="0"/>
              </a:rPr>
              <a:t>////	 One possible answer…and the right one…is: 4 and  3.</a:t>
            </a:r>
          </a:p>
          <a:p>
            <a:endParaRPr lang="en-US" dirty="0">
              <a:latin typeface="Times" charset="0"/>
              <a:ea typeface="ＭＳ Ｐゴシック" charset="0"/>
              <a:cs typeface="ＭＳ Ｐゴシック" charset="0"/>
            </a:endParaRPr>
          </a:p>
        </p:txBody>
      </p:sp>
      <p:sp>
        <p:nvSpPr>
          <p:cNvPr id="274434" name="Rectangle 3"/>
          <p:cNvSpPr>
            <a:spLocks noGrp="1" noRot="1" noChangeAspect="1" noChangeArrowheads="1" noTextEdit="1"/>
          </p:cNvSpPr>
          <p:nvPr>
            <p:ph type="sldImg"/>
          </p:nvPr>
        </p:nvSpPr>
        <p:spPr>
          <a:ln cap="flat"/>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2"/>
          <p:cNvSpPr>
            <a:spLocks noGrp="1" noRot="1" noChangeAspect="1" noChangeArrowheads="1" noTextEdit="1"/>
          </p:cNvSpPr>
          <p:nvPr>
            <p:ph type="sldImg"/>
          </p:nvPr>
        </p:nvSpPr>
        <p:spPr>
          <a:ln/>
        </p:spPr>
      </p:sp>
      <p:sp>
        <p:nvSpPr>
          <p:cNvPr id="27648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So, in the  C  7  S  J  formula, by changing the 7 to a 4  and a 3,  we have </a:t>
            </a:r>
          </a:p>
          <a:p>
            <a:r>
              <a:rPr lang="en-US" b="1">
                <a:solidFill>
                  <a:srgbClr val="000000"/>
                </a:solidFill>
                <a:latin typeface="Times" charset="0"/>
                <a:ea typeface="ＭＳ Ｐゴシック" charset="0"/>
                <a:cs typeface="ＭＳ Ｐゴシック" charset="0"/>
              </a:rPr>
              <a:t>			C  4  3  S  J.</a:t>
            </a:r>
          </a:p>
          <a:p>
            <a:r>
              <a:rPr lang="en-US" b="1">
                <a:solidFill>
                  <a:srgbClr val="000000"/>
                </a:solidFill>
                <a:latin typeface="Times" charset="0"/>
                <a:ea typeface="ＭＳ Ｐゴシック" charset="0"/>
                <a:cs typeface="ＭＳ Ｐゴシック" charset="0"/>
              </a:rPr>
              <a:t>As before, repeat that changed sequence aloud several times to help it hold tightly in your mind for easy recall. </a:t>
            </a:r>
          </a:p>
          <a:p>
            <a:r>
              <a:rPr lang="en-US" b="1">
                <a:solidFill>
                  <a:srgbClr val="000000"/>
                </a:solidFill>
                <a:latin typeface="Times" charset="0"/>
                <a:ea typeface="ＭＳ Ｐゴシック" charset="0"/>
                <a:cs typeface="ＭＳ Ｐゴシック" charset="0"/>
              </a:rPr>
              <a:t>////	C 4 3 S J.</a:t>
            </a:r>
            <a:endParaRPr lang="en-US">
              <a:latin typeface="Times"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dirty="0">
                <a:solidFill>
                  <a:srgbClr val="000000"/>
                </a:solidFill>
                <a:latin typeface="Times" charset="0"/>
                <a:ea typeface="ＭＳ Ｐゴシック" charset="0"/>
                <a:cs typeface="ＭＳ Ｐゴシック" charset="0"/>
              </a:rPr>
              <a:t>Now, based on C  4  3  S  J, we enlarge that idea into five key words or phrases. They will become the foundation of your mental Bible File. Here they are…say them aloud… </a:t>
            </a:r>
          </a:p>
          <a:p>
            <a:r>
              <a:rPr lang="en-US" b="1" dirty="0">
                <a:solidFill>
                  <a:srgbClr val="000000"/>
                </a:solidFill>
                <a:latin typeface="Times" charset="0"/>
                <a:ea typeface="ＭＳ Ｐゴシック" charset="0"/>
                <a:cs typeface="ＭＳ Ｐゴシック" charset="0"/>
              </a:rPr>
              <a:t>////	C =	CREATION  </a:t>
            </a:r>
          </a:p>
          <a:p>
            <a:r>
              <a:rPr lang="en-US" b="1" dirty="0">
                <a:solidFill>
                  <a:srgbClr val="000000"/>
                </a:solidFill>
                <a:latin typeface="Times" charset="0"/>
                <a:ea typeface="ＭＳ Ｐゴシック" charset="0"/>
                <a:cs typeface="ＭＳ Ｐゴシック" charset="0"/>
              </a:rPr>
              <a:t>////	4 =  	4  PEOPLE</a:t>
            </a:r>
          </a:p>
          <a:p>
            <a:r>
              <a:rPr lang="en-US" b="1" dirty="0">
                <a:solidFill>
                  <a:srgbClr val="000000"/>
                </a:solidFill>
                <a:latin typeface="Times" charset="0"/>
                <a:ea typeface="ＭＳ Ｐゴシック" charset="0"/>
                <a:cs typeface="ＭＳ Ｐゴシック" charset="0"/>
              </a:rPr>
              <a:t>////	3 =  	3  SOCIETIES</a:t>
            </a:r>
          </a:p>
          <a:p>
            <a:r>
              <a:rPr lang="en-US" b="1" dirty="0">
                <a:solidFill>
                  <a:srgbClr val="000000"/>
                </a:solidFill>
                <a:latin typeface="Times" charset="0"/>
                <a:ea typeface="ＭＳ Ｐゴシック" charset="0"/>
                <a:cs typeface="ＭＳ Ｐゴシック" charset="0"/>
              </a:rPr>
              <a:t>////	S =  	SILENCE</a:t>
            </a:r>
          </a:p>
          <a:p>
            <a:r>
              <a:rPr lang="en-US" b="1" dirty="0">
                <a:solidFill>
                  <a:srgbClr val="000000"/>
                </a:solidFill>
                <a:latin typeface="Times" charset="0"/>
                <a:ea typeface="ＭＳ Ｐゴシック" charset="0"/>
                <a:cs typeface="ＭＳ Ｐゴシック" charset="0"/>
              </a:rPr>
              <a:t>////	J = 	JESUS.</a:t>
            </a:r>
          </a:p>
          <a:p>
            <a:r>
              <a:rPr lang="en-US" b="1" dirty="0">
                <a:solidFill>
                  <a:srgbClr val="000000"/>
                </a:solidFill>
                <a:latin typeface="Times" charset="0"/>
                <a:ea typeface="ＭＳ Ｐゴシック" charset="0"/>
                <a:cs typeface="ＭＳ Ｐゴシック" charset="0"/>
              </a:rPr>
              <a:t>	And that</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s an organizational plan for the entire Bible! Those five words and phrases create an abbreviated outline map of the entire Bible</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s basic design.</a:t>
            </a:r>
            <a:endParaRPr lang="en-US" dirty="0">
              <a:latin typeface="Times" charset="0"/>
              <a:ea typeface="ＭＳ Ｐゴシック" charset="0"/>
              <a:cs typeface="ＭＳ Ｐゴシック" charset="0"/>
            </a:endParaRPr>
          </a:p>
        </p:txBody>
      </p:sp>
      <p:sp>
        <p:nvSpPr>
          <p:cNvPr id="278530" name="Rectangle 3"/>
          <p:cNvSpPr>
            <a:spLocks noGrp="1" noRot="1" noChangeAspect="1" noChangeArrowheads="1" noTextEdit="1"/>
          </p:cNvSpPr>
          <p:nvPr>
            <p:ph type="sldImg"/>
          </p:nvPr>
        </p:nvSpPr>
        <p:spPr>
          <a:ln cap="flat"/>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Once again...aloud…</a:t>
            </a:r>
          </a:p>
          <a:p>
            <a:r>
              <a:rPr lang="en-US" b="1">
                <a:solidFill>
                  <a:srgbClr val="000000"/>
                </a:solidFill>
                <a:latin typeface="Times" charset="0"/>
                <a:ea typeface="ＭＳ Ｐゴシック" charset="0"/>
                <a:cs typeface="ＭＳ Ｐゴシック" charset="0"/>
              </a:rPr>
              <a:t>//// 	C =	CREATION  </a:t>
            </a:r>
          </a:p>
          <a:p>
            <a:r>
              <a:rPr lang="en-US" b="1">
                <a:solidFill>
                  <a:srgbClr val="000000"/>
                </a:solidFill>
                <a:latin typeface="Times" charset="0"/>
                <a:ea typeface="ＭＳ Ｐゴシック" charset="0"/>
                <a:cs typeface="ＭＳ Ｐゴシック" charset="0"/>
              </a:rPr>
              <a:t>////	4 =  	4  PEOPLE</a:t>
            </a:r>
          </a:p>
          <a:p>
            <a:r>
              <a:rPr lang="en-US" b="1">
                <a:solidFill>
                  <a:srgbClr val="000000"/>
                </a:solidFill>
                <a:latin typeface="Times" charset="0"/>
                <a:ea typeface="ＭＳ Ｐゴシック" charset="0"/>
                <a:cs typeface="ＭＳ Ｐゴシック" charset="0"/>
              </a:rPr>
              <a:t>////	3 =  	3  SOCIETIES</a:t>
            </a:r>
          </a:p>
          <a:p>
            <a:r>
              <a:rPr lang="en-US" b="1">
                <a:solidFill>
                  <a:srgbClr val="000000"/>
                </a:solidFill>
                <a:latin typeface="Times" charset="0"/>
                <a:ea typeface="ＭＳ Ｐゴシック" charset="0"/>
                <a:cs typeface="ＭＳ Ｐゴシック" charset="0"/>
              </a:rPr>
              <a:t>////	S =  	SILENCE</a:t>
            </a:r>
          </a:p>
          <a:p>
            <a:r>
              <a:rPr lang="en-US" b="1">
                <a:solidFill>
                  <a:srgbClr val="000000"/>
                </a:solidFill>
                <a:latin typeface="Times" charset="0"/>
                <a:ea typeface="ＭＳ Ｐゴシック" charset="0"/>
                <a:cs typeface="ＭＳ Ｐゴシック" charset="0"/>
              </a:rPr>
              <a:t>////	J = 	JESUS.</a:t>
            </a:r>
          </a:p>
          <a:p>
            <a:r>
              <a:rPr lang="en-US" b="1">
                <a:solidFill>
                  <a:srgbClr val="000000"/>
                </a:solidFill>
                <a:latin typeface="Times" charset="0"/>
                <a:ea typeface="ＭＳ Ｐゴシック" charset="0"/>
                <a:cs typeface="ＭＳ Ｐゴシック" charset="0"/>
              </a:rPr>
              <a:t>We will now go back through the phrases, expanding them still </a:t>
            </a:r>
            <a:r>
              <a:rPr lang="en-US" b="1" u="sng">
                <a:solidFill>
                  <a:srgbClr val="000000"/>
                </a:solidFill>
                <a:latin typeface="Times" charset="0"/>
                <a:ea typeface="ＭＳ Ｐゴシック" charset="0"/>
                <a:cs typeface="ＭＳ Ｐゴシック" charset="0"/>
              </a:rPr>
              <a:t>farther.</a:t>
            </a:r>
            <a:endParaRPr lang="en-US" b="1">
              <a:solidFill>
                <a:srgbClr val="000000"/>
              </a:solidFill>
              <a:latin typeface="Times" charset="0"/>
              <a:ea typeface="ＭＳ Ｐゴシック" charset="0"/>
              <a:cs typeface="ＭＳ Ｐゴシック" charset="0"/>
            </a:endParaRPr>
          </a:p>
          <a:p>
            <a:r>
              <a:rPr lang="en-US" b="1">
                <a:solidFill>
                  <a:srgbClr val="000000"/>
                </a:solidFill>
                <a:latin typeface="Times" charset="0"/>
                <a:ea typeface="ＭＳ Ｐゴシック" charset="0"/>
                <a:cs typeface="ＭＳ Ｐゴシック" charset="0"/>
              </a:rPr>
              <a:t>////	CREATION, </a:t>
            </a:r>
          </a:p>
          <a:p>
            <a:r>
              <a:rPr lang="en-US" b="1">
                <a:solidFill>
                  <a:srgbClr val="000000"/>
                </a:solidFill>
                <a:latin typeface="Times" charset="0"/>
                <a:ea typeface="ＭＳ Ｐゴシック" charset="0"/>
                <a:cs typeface="ＭＳ Ｐゴシック" charset="0"/>
              </a:rPr>
              <a:t>of course, remains at the top of the list naturally…because the Bible story itself begins right there. </a:t>
            </a:r>
            <a:endParaRPr lang="en-US">
              <a:latin typeface="Times" charset="0"/>
              <a:ea typeface="ＭＳ Ｐゴシック" charset="0"/>
              <a:cs typeface="ＭＳ Ｐゴシック" charset="0"/>
            </a:endParaRPr>
          </a:p>
        </p:txBody>
      </p:sp>
      <p:sp>
        <p:nvSpPr>
          <p:cNvPr id="280578" name="Rectangle 3"/>
          <p:cNvSpPr>
            <a:spLocks noGrp="1" noRot="1" noChangeAspect="1" noChangeArrowheads="1" noTextEdit="1"/>
          </p:cNvSpPr>
          <p:nvPr>
            <p:ph type="sldImg"/>
          </p:nvPr>
        </p:nvSpPr>
        <p:spPr>
          <a:ln cap="flat"/>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We then take the next phrase from the list:</a:t>
            </a:r>
          </a:p>
          <a:p>
            <a:r>
              <a:rPr lang="en-US" b="1">
                <a:solidFill>
                  <a:srgbClr val="000000"/>
                </a:solidFill>
                <a:latin typeface="Times" charset="0"/>
                <a:ea typeface="ＭＳ Ｐゴシック" charset="0"/>
                <a:cs typeface="ＭＳ Ｐゴシック" charset="0"/>
              </a:rPr>
              <a:t>		4  PEOPLE.</a:t>
            </a:r>
          </a:p>
          <a:p>
            <a:endParaRPr lang="en-US">
              <a:latin typeface="Times" charset="0"/>
              <a:ea typeface="ＭＳ Ｐゴシック" charset="0"/>
              <a:cs typeface="ＭＳ Ｐゴシック" charset="0"/>
            </a:endParaRPr>
          </a:p>
        </p:txBody>
      </p:sp>
      <p:sp>
        <p:nvSpPr>
          <p:cNvPr id="282626" name="Rectangle 3"/>
          <p:cNvSpPr>
            <a:spLocks noGrp="1" noRot="1" noChangeAspect="1" noChangeArrowheads="1" noTextEdit="1"/>
          </p:cNvSpPr>
          <p:nvPr>
            <p:ph type="sldImg"/>
          </p:nvPr>
        </p:nvSpPr>
        <p:spPr>
          <a:ln cap="flat"/>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Let</a:t>
            </a:r>
            <a:r>
              <a:rPr lang="fr-FR"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break apart </a:t>
            </a:r>
            <a:r>
              <a:rPr lang="en-US" altLang="ja-JP" b="1">
                <a:solidFill>
                  <a:srgbClr val="000000"/>
                </a:solidFill>
                <a:latin typeface="Times" charset="0"/>
                <a:ea typeface="ＭＳ Ｐゴシック" charset="0"/>
                <a:cs typeface="ＭＳ Ｐゴシック" charset="0"/>
              </a:rPr>
              <a:t>"4 PEOPLE" into 4 specific people, in this order:</a:t>
            </a:r>
          </a:p>
          <a:p>
            <a:r>
              <a:rPr lang="en-US" b="1">
                <a:solidFill>
                  <a:srgbClr val="000000"/>
                </a:solidFill>
                <a:latin typeface="Times" charset="0"/>
                <a:ea typeface="ＭＳ Ｐゴシック" charset="0"/>
                <a:cs typeface="ＭＳ Ｐゴシック" charset="0"/>
              </a:rPr>
              <a:t>////	ABRAHAM</a:t>
            </a:r>
          </a:p>
          <a:p>
            <a:r>
              <a:rPr lang="en-US" b="1">
                <a:solidFill>
                  <a:srgbClr val="000000"/>
                </a:solidFill>
                <a:latin typeface="Times" charset="0"/>
                <a:ea typeface="ＭＳ Ｐゴシック" charset="0"/>
                <a:cs typeface="ＭＳ Ｐゴシック" charset="0"/>
              </a:rPr>
              <a:t>////	JOSEPH</a:t>
            </a:r>
          </a:p>
          <a:p>
            <a:r>
              <a:rPr lang="en-US" b="1">
                <a:solidFill>
                  <a:srgbClr val="000000"/>
                </a:solidFill>
                <a:latin typeface="Times" charset="0"/>
                <a:ea typeface="ＭＳ Ｐゴシック" charset="0"/>
                <a:cs typeface="ＭＳ Ｐゴシック" charset="0"/>
              </a:rPr>
              <a:t>////	MOSES</a:t>
            </a:r>
          </a:p>
          <a:p>
            <a:r>
              <a:rPr lang="en-US" b="1">
                <a:solidFill>
                  <a:srgbClr val="000000"/>
                </a:solidFill>
                <a:latin typeface="Times" charset="0"/>
                <a:ea typeface="ＭＳ Ｐゴシック" charset="0"/>
                <a:cs typeface="ＭＳ Ｐゴシック" charset="0"/>
              </a:rPr>
              <a:t>////	JOSHUA</a:t>
            </a:r>
          </a:p>
          <a:p>
            <a:r>
              <a:rPr lang="en-US" b="1">
                <a:solidFill>
                  <a:srgbClr val="000000"/>
                </a:solidFill>
                <a:latin typeface="Times" charset="0"/>
                <a:ea typeface="ＭＳ Ｐゴシック" charset="0"/>
                <a:cs typeface="ＭＳ Ｐゴシック" charset="0"/>
              </a:rPr>
              <a:t>It</a:t>
            </a:r>
            <a:r>
              <a:rPr lang="fr-FR"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helpful to remember the word order by repeating several times the first-letter order of the words:</a:t>
            </a:r>
          </a:p>
          <a:p>
            <a:r>
              <a:rPr lang="en-US" b="1">
                <a:solidFill>
                  <a:srgbClr val="000000"/>
                </a:solidFill>
                <a:latin typeface="Times" charset="0"/>
                <a:ea typeface="ＭＳ Ｐゴシック" charset="0"/>
                <a:cs typeface="ＭＳ Ｐゴシック" charset="0"/>
              </a:rPr>
              <a:t>//// 	"A-J-M-J ... A-J-M-J ... etc."</a:t>
            </a:r>
          </a:p>
          <a:p>
            <a:endParaRPr lang="en-US">
              <a:latin typeface="Times" charset="0"/>
              <a:ea typeface="ＭＳ Ｐゴシック" charset="0"/>
              <a:cs typeface="ＭＳ Ｐゴシック" charset="0"/>
            </a:endParaRPr>
          </a:p>
        </p:txBody>
      </p:sp>
      <p:sp>
        <p:nvSpPr>
          <p:cNvPr id="102402" name="Rectangle 3"/>
          <p:cNvSpPr>
            <a:spLocks noGrp="1" noRot="1" noChangeAspect="1" noChangeArrowheads="1" noTextEdit="1"/>
          </p:cNvSpPr>
          <p:nvPr>
            <p:ph type="sldImg"/>
          </p:nvPr>
        </p:nvSpPr>
        <p:spPr>
          <a:ln cap="flat"/>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How can you remember the order of those letters and the names?</a:t>
            </a:r>
          </a:p>
          <a:p>
            <a:r>
              <a:rPr lang="en-US" b="1">
                <a:solidFill>
                  <a:srgbClr val="000000"/>
                </a:solidFill>
                <a:latin typeface="Times" charset="0"/>
                <a:ea typeface="ＭＳ Ｐゴシック" charset="0"/>
                <a:cs typeface="ＭＳ Ｐゴシック" charset="0"/>
              </a:rPr>
              <a:t>This simple sentence..."A JUDGE MUST JUDGE."  The first letters of each word: AJMJ and then you have it.</a:t>
            </a:r>
            <a:endParaRPr lang="en-US">
              <a:latin typeface="Times" charset="0"/>
              <a:ea typeface="ＭＳ Ｐゴシック" charset="0"/>
              <a:cs typeface="ＭＳ Ｐゴシック" charset="0"/>
            </a:endParaRPr>
          </a:p>
        </p:txBody>
      </p:sp>
      <p:sp>
        <p:nvSpPr>
          <p:cNvPr id="286722" name="Rectangle 3"/>
          <p:cNvSpPr>
            <a:spLocks noGrp="1" noRot="1" noChangeAspect="1" noChangeArrowheads="1" noTextEdit="1"/>
          </p:cNvSpPr>
          <p:nvPr>
            <p:ph type="sldImg"/>
          </p:nvPr>
        </p:nvSpPr>
        <p:spPr>
          <a:ln cap="flat"/>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Just remember to repeat the four names aloud to yourself several times until you feel the rhythm of the words: </a:t>
            </a:r>
          </a:p>
          <a:p>
            <a:r>
              <a:rPr lang="en-US" b="1">
                <a:solidFill>
                  <a:srgbClr val="000000"/>
                </a:solidFill>
                <a:latin typeface="Times" charset="0"/>
                <a:ea typeface="ＭＳ Ｐゴシック" charset="0"/>
                <a:cs typeface="ＭＳ Ｐゴシック" charset="0"/>
              </a:rPr>
              <a:t>////	"ABRAHAM, </a:t>
            </a:r>
          </a:p>
          <a:p>
            <a:r>
              <a:rPr lang="en-US" b="1">
                <a:solidFill>
                  <a:srgbClr val="000000"/>
                </a:solidFill>
                <a:latin typeface="Times" charset="0"/>
                <a:ea typeface="ＭＳ Ｐゴシック" charset="0"/>
                <a:cs typeface="ＭＳ Ｐゴシック" charset="0"/>
              </a:rPr>
              <a:t>////	JOSEPH,</a:t>
            </a:r>
          </a:p>
          <a:p>
            <a:r>
              <a:rPr lang="en-US" b="1">
                <a:solidFill>
                  <a:srgbClr val="000000"/>
                </a:solidFill>
                <a:latin typeface="Times" charset="0"/>
                <a:ea typeface="ＭＳ Ｐゴシック" charset="0"/>
                <a:cs typeface="ＭＳ Ｐゴシック" charset="0"/>
              </a:rPr>
              <a:t>////	 MOSES and </a:t>
            </a:r>
          </a:p>
          <a:p>
            <a:r>
              <a:rPr lang="en-US" b="1">
                <a:solidFill>
                  <a:srgbClr val="000000"/>
                </a:solidFill>
                <a:latin typeface="Times" charset="0"/>
                <a:ea typeface="ＭＳ Ｐゴシック" charset="0"/>
                <a:cs typeface="ＭＳ Ｐゴシック" charset="0"/>
              </a:rPr>
              <a:t>////	JOSHUA."</a:t>
            </a:r>
          </a:p>
          <a:p>
            <a:r>
              <a:rPr lang="en-US" b="1">
                <a:solidFill>
                  <a:srgbClr val="000000"/>
                </a:solidFill>
                <a:latin typeface="Times" charset="0"/>
                <a:ea typeface="ＭＳ Ｐゴシック" charset="0"/>
                <a:cs typeface="ＭＳ Ｐゴシック" charset="0"/>
              </a:rPr>
              <a:t>And here again is that mental tool…</a:t>
            </a:r>
          </a:p>
          <a:p>
            <a:r>
              <a:rPr lang="en-US" b="1">
                <a:solidFill>
                  <a:srgbClr val="000000"/>
                </a:solidFill>
                <a:latin typeface="Times" charset="0"/>
                <a:ea typeface="ＭＳ Ｐゴシック" charset="0"/>
                <a:cs typeface="ＭＳ Ｐゴシック" charset="0"/>
              </a:rPr>
              <a:t>////	A</a:t>
            </a:r>
          </a:p>
          <a:p>
            <a:r>
              <a:rPr lang="en-US" b="1">
                <a:solidFill>
                  <a:srgbClr val="000000"/>
                </a:solidFill>
                <a:latin typeface="Times" charset="0"/>
                <a:ea typeface="ＭＳ Ｐゴシック" charset="0"/>
                <a:cs typeface="ＭＳ Ｐゴシック" charset="0"/>
              </a:rPr>
              <a:t>////	JUDGE</a:t>
            </a:r>
          </a:p>
          <a:p>
            <a:r>
              <a:rPr lang="en-US" b="1">
                <a:solidFill>
                  <a:srgbClr val="000000"/>
                </a:solidFill>
                <a:latin typeface="Times" charset="0"/>
                <a:ea typeface="ＭＳ Ｐゴシック" charset="0"/>
                <a:cs typeface="ＭＳ Ｐゴシック" charset="0"/>
              </a:rPr>
              <a:t>////	MUST</a:t>
            </a:r>
          </a:p>
          <a:p>
            <a:r>
              <a:rPr lang="en-US" b="1">
                <a:solidFill>
                  <a:srgbClr val="000000"/>
                </a:solidFill>
                <a:latin typeface="Times" charset="0"/>
                <a:ea typeface="ＭＳ Ｐゴシック" charset="0"/>
                <a:cs typeface="ＭＳ Ｐゴシック" charset="0"/>
              </a:rPr>
              <a:t>////	JUDGE.</a:t>
            </a:r>
          </a:p>
          <a:p>
            <a:endParaRPr lang="en-US">
              <a:latin typeface="Times" charset="0"/>
              <a:ea typeface="ＭＳ Ｐゴシック" charset="0"/>
              <a:cs typeface="ＭＳ Ｐゴシック" charset="0"/>
            </a:endParaRPr>
          </a:p>
        </p:txBody>
      </p:sp>
      <p:sp>
        <p:nvSpPr>
          <p:cNvPr id="288770" name="Rectangle 3"/>
          <p:cNvSpPr>
            <a:spLocks noGrp="1" noRot="1" noChangeAspect="1" noChangeArrowheads="1" noTextEdit="1"/>
          </p:cNvSpPr>
          <p:nvPr>
            <p:ph type="sldImg"/>
          </p:nvPr>
        </p:nvSpPr>
        <p:spPr>
          <a:ln cap="flat"/>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p:cNvSpPr>
            <a:spLocks noGrp="1" noRot="1" noChangeAspect="1" noChangeArrowheads="1" noTextEdit="1"/>
          </p:cNvSpPr>
          <p:nvPr>
            <p:ph type="sldImg"/>
          </p:nvPr>
        </p:nvSpPr>
        <p:spPr>
          <a:ln/>
        </p:spPr>
      </p:sp>
      <p:sp>
        <p:nvSpPr>
          <p:cNvPr id="29081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So, from the top of the list we now can say:</a:t>
            </a:r>
          </a:p>
          <a:p>
            <a:r>
              <a:rPr lang="en-US" b="1">
                <a:solidFill>
                  <a:srgbClr val="000000"/>
                </a:solidFill>
                <a:latin typeface="Times" charset="0"/>
                <a:ea typeface="ＭＳ Ｐゴシック" charset="0"/>
                <a:cs typeface="ＭＳ Ｐゴシック" charset="0"/>
              </a:rPr>
              <a:t>////	CREATION</a:t>
            </a:r>
          </a:p>
          <a:p>
            <a:r>
              <a:rPr lang="en-US" b="1">
                <a:solidFill>
                  <a:srgbClr val="000000"/>
                </a:solidFill>
                <a:latin typeface="Times" charset="0"/>
                <a:ea typeface="ＭＳ Ｐゴシック" charset="0"/>
                <a:cs typeface="ＭＳ Ｐゴシック" charset="0"/>
              </a:rPr>
              <a:t>////	ABRAHAM</a:t>
            </a:r>
          </a:p>
          <a:p>
            <a:r>
              <a:rPr lang="en-US" b="1">
                <a:solidFill>
                  <a:srgbClr val="000000"/>
                </a:solidFill>
                <a:latin typeface="Times" charset="0"/>
                <a:ea typeface="ＭＳ Ｐゴシック" charset="0"/>
                <a:cs typeface="ＭＳ Ｐゴシック" charset="0"/>
              </a:rPr>
              <a:t>////	JOSEPH</a:t>
            </a:r>
          </a:p>
          <a:p>
            <a:r>
              <a:rPr lang="en-US" b="1">
                <a:solidFill>
                  <a:srgbClr val="000000"/>
                </a:solidFill>
                <a:latin typeface="Times" charset="0"/>
                <a:ea typeface="ＭＳ Ｐゴシック" charset="0"/>
                <a:cs typeface="ＭＳ Ｐゴシック" charset="0"/>
              </a:rPr>
              <a:t>////	MOSES</a:t>
            </a:r>
          </a:p>
          <a:p>
            <a:r>
              <a:rPr lang="en-US" b="1">
                <a:solidFill>
                  <a:srgbClr val="000000"/>
                </a:solidFill>
                <a:latin typeface="Times" charset="0"/>
                <a:ea typeface="ＭＳ Ｐゴシック" charset="0"/>
                <a:cs typeface="ＭＳ Ｐゴシック" charset="0"/>
              </a:rPr>
              <a:t>////	JOSHUA 						</a:t>
            </a:r>
          </a:p>
          <a:p>
            <a:r>
              <a:rPr lang="en-US" b="1">
                <a:solidFill>
                  <a:srgbClr val="000000"/>
                </a:solidFill>
                <a:latin typeface="Times" charset="0"/>
                <a:ea typeface="ＭＳ Ｐゴシック" charset="0"/>
                <a:cs typeface="ＭＳ Ｐゴシック" charset="0"/>
              </a:rPr>
              <a:t>This step completes the main FOUR PEOPLE of your new Bible File. Of course, there are dozens of other Biblical characters,  but these are the only ones we are using to build the Bible File right now. Repeat the four names aloud several times until they are firmly set mentally.</a:t>
            </a:r>
          </a:p>
          <a:p>
            <a:endParaRPr lang="en-US">
              <a:latin typeface="Times"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Kurt and his wife Cara are in Seattle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4397598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The next phrase of that beginning list is: </a:t>
            </a:r>
          </a:p>
          <a:p>
            <a:r>
              <a:rPr lang="en-US" b="1">
                <a:solidFill>
                  <a:srgbClr val="000000"/>
                </a:solidFill>
                <a:latin typeface="Times" charset="0"/>
                <a:ea typeface="ＭＳ Ｐゴシック" charset="0"/>
                <a:cs typeface="ＭＳ Ｐゴシック" charset="0"/>
              </a:rPr>
              <a:t>                      3  SOCIETIES. </a:t>
            </a:r>
          </a:p>
          <a:p>
            <a:endParaRPr lang="en-US">
              <a:latin typeface="Times" charset="0"/>
              <a:ea typeface="ＭＳ Ｐゴシック" charset="0"/>
              <a:cs typeface="ＭＳ Ｐゴシック" charset="0"/>
            </a:endParaRPr>
          </a:p>
        </p:txBody>
      </p:sp>
      <p:sp>
        <p:nvSpPr>
          <p:cNvPr id="292866" name="Rectangle 3"/>
          <p:cNvSpPr>
            <a:spLocks noGrp="1" noRot="1" noChangeAspect="1" noChangeArrowheads="1" noTextEdit="1"/>
          </p:cNvSpPr>
          <p:nvPr>
            <p:ph type="sldImg"/>
          </p:nvPr>
        </p:nvSpPr>
        <p:spPr>
          <a:ln cap="flat"/>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dirty="0">
                <a:solidFill>
                  <a:srgbClr val="000000"/>
                </a:solidFill>
                <a:latin typeface="Times" charset="0"/>
                <a:ea typeface="ＭＳ Ｐゴシック" charset="0"/>
                <a:cs typeface="ＭＳ Ｐゴシック" charset="0"/>
              </a:rPr>
              <a:t>Another memory tool now…what do you call </a:t>
            </a:r>
          </a:p>
          <a:p>
            <a:r>
              <a:rPr lang="en-US" b="1" dirty="0">
                <a:solidFill>
                  <a:srgbClr val="000000"/>
                </a:solidFill>
                <a:latin typeface="Times" charset="0"/>
                <a:ea typeface="ＭＳ Ｐゴシック" charset="0"/>
                <a:cs typeface="ＭＳ Ｐゴシック" charset="0"/>
              </a:rPr>
              <a:t>////	that red section of the perimeter of a circle?  </a:t>
            </a:r>
          </a:p>
          <a:p>
            <a:r>
              <a:rPr lang="en-US" b="1" dirty="0">
                <a:solidFill>
                  <a:srgbClr val="000000"/>
                </a:solidFill>
                <a:latin typeface="Times" charset="0"/>
                <a:ea typeface="ＭＳ Ｐゴシック" charset="0"/>
                <a:cs typeface="ＭＳ Ｐゴシック" charset="0"/>
              </a:rPr>
              <a:t>////	It</a:t>
            </a:r>
            <a:r>
              <a:rPr lang="fr-FR" b="1" dirty="0">
                <a:solidFill>
                  <a:srgbClr val="000000"/>
                </a:solidFill>
                <a:latin typeface="Times" charset="0"/>
                <a:ea typeface="ＭＳ Ｐゴシック" charset="0"/>
                <a:cs typeface="ＭＳ Ｐゴシック" charset="0"/>
              </a:rPr>
              <a:t>'</a:t>
            </a:r>
            <a:r>
              <a:rPr lang="en-US" b="1" dirty="0">
                <a:solidFill>
                  <a:srgbClr val="000000"/>
                </a:solidFill>
                <a:latin typeface="Times" charset="0"/>
                <a:ea typeface="ＭＳ Ｐゴシック" charset="0"/>
                <a:cs typeface="ＭＳ Ｐゴシック" charset="0"/>
              </a:rPr>
              <a:t>s called an </a:t>
            </a:r>
            <a:r>
              <a:rPr lang="en-US" altLang="ja-JP" b="1" dirty="0">
                <a:solidFill>
                  <a:srgbClr val="000000"/>
                </a:solidFill>
                <a:latin typeface="Times" charset="0"/>
                <a:ea typeface="ＭＳ Ｐゴシック" charset="0"/>
                <a:cs typeface="ＭＳ Ｐゴシック" charset="0"/>
              </a:rPr>
              <a:t>"arc," spelled A-R-C. Those letters, then, remind you of the first letters of 3 KINDS OF SOCIETIES.</a:t>
            </a:r>
          </a:p>
          <a:p>
            <a:endParaRPr lang="en-US" dirty="0">
              <a:latin typeface="Times" charset="0"/>
              <a:ea typeface="ＭＳ Ｐゴシック" charset="0"/>
              <a:cs typeface="ＭＳ Ｐゴシック" charset="0"/>
            </a:endParaRPr>
          </a:p>
        </p:txBody>
      </p:sp>
      <p:sp>
        <p:nvSpPr>
          <p:cNvPr id="294914" name="Rectangle 3"/>
          <p:cNvSpPr>
            <a:spLocks noGrp="1" noRot="1" noChangeAspect="1" noChangeArrowheads="1" noTextEdit="1"/>
          </p:cNvSpPr>
          <p:nvPr>
            <p:ph type="sldImg"/>
          </p:nvPr>
        </p:nvSpPr>
        <p:spPr>
          <a:ln cap="flat"/>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The three societies are…</a:t>
            </a:r>
          </a:p>
          <a:p>
            <a:r>
              <a:rPr lang="en-US" b="1">
                <a:solidFill>
                  <a:srgbClr val="000000"/>
                </a:solidFill>
                <a:latin typeface="Times" charset="0"/>
                <a:ea typeface="ＭＳ Ｐゴシック" charset="0"/>
                <a:cs typeface="ＭＳ Ｐゴシック" charset="0"/>
              </a:rPr>
              <a:t>////	ANARCHY</a:t>
            </a:r>
          </a:p>
          <a:p>
            <a:r>
              <a:rPr lang="en-US" b="1">
                <a:solidFill>
                  <a:srgbClr val="000000"/>
                </a:solidFill>
                <a:latin typeface="Times" charset="0"/>
                <a:ea typeface="ＭＳ Ｐゴシック" charset="0"/>
                <a:cs typeface="ＭＳ Ｐゴシック" charset="0"/>
              </a:rPr>
              <a:t>////	ROYALTY</a:t>
            </a:r>
          </a:p>
          <a:p>
            <a:r>
              <a:rPr lang="en-US" b="1">
                <a:solidFill>
                  <a:srgbClr val="000000"/>
                </a:solidFill>
                <a:latin typeface="Times" charset="0"/>
                <a:ea typeface="ＭＳ Ｐゴシック" charset="0"/>
                <a:cs typeface="ＭＳ Ｐゴシック" charset="0"/>
              </a:rPr>
              <a:t>////	CAPTIVITY.    	</a:t>
            </a:r>
          </a:p>
          <a:p>
            <a:r>
              <a:rPr lang="en-US" b="1">
                <a:solidFill>
                  <a:srgbClr val="000000"/>
                </a:solidFill>
                <a:latin typeface="Times" charset="0"/>
                <a:ea typeface="ＭＳ Ｐゴシック" charset="0"/>
                <a:cs typeface="ＭＳ Ｐゴシック" charset="0"/>
              </a:rPr>
              <a:t>As before, please repeat that word order several times.</a:t>
            </a:r>
          </a:p>
          <a:p>
            <a:r>
              <a:rPr lang="en-US" b="1">
                <a:solidFill>
                  <a:srgbClr val="000000"/>
                </a:solidFill>
                <a:latin typeface="Times" charset="0"/>
                <a:ea typeface="ＭＳ Ｐゴシック" charset="0"/>
                <a:cs typeface="ＭＳ Ｐゴシック" charset="0"/>
              </a:rPr>
              <a:t>	ANARCHY, ROYALTY, CAPTIVITY...</a:t>
            </a:r>
          </a:p>
          <a:p>
            <a:r>
              <a:rPr lang="en-US" b="1">
                <a:solidFill>
                  <a:srgbClr val="000000"/>
                </a:solidFill>
                <a:latin typeface="Times" charset="0"/>
                <a:ea typeface="ＭＳ Ｐゴシック" charset="0"/>
                <a:cs typeface="ＭＳ Ｐゴシック" charset="0"/>
              </a:rPr>
              <a:t>	ANARCHY, ROYALTY, CAPTIVITY.</a:t>
            </a:r>
          </a:p>
          <a:p>
            <a:r>
              <a:rPr lang="en-US" b="1">
                <a:solidFill>
                  <a:srgbClr val="000000"/>
                </a:solidFill>
                <a:latin typeface="Times" charset="0"/>
                <a:ea typeface="ＭＳ Ｐゴシック" charset="0"/>
                <a:cs typeface="ＭＳ Ｐゴシック" charset="0"/>
              </a:rPr>
              <a:t>And the mental tool here:</a:t>
            </a:r>
          </a:p>
          <a:p>
            <a:r>
              <a:rPr lang="en-US" b="1">
                <a:solidFill>
                  <a:srgbClr val="000000"/>
                </a:solidFill>
                <a:latin typeface="Times" charset="0"/>
                <a:ea typeface="ＭＳ Ｐゴシック" charset="0"/>
                <a:cs typeface="ＭＳ Ｐゴシック" charset="0"/>
              </a:rPr>
              <a:t>////	A</a:t>
            </a:r>
          </a:p>
          <a:p>
            <a:r>
              <a:rPr lang="en-US" b="1">
                <a:solidFill>
                  <a:srgbClr val="000000"/>
                </a:solidFill>
                <a:latin typeface="Times" charset="0"/>
                <a:ea typeface="ＭＳ Ｐゴシック" charset="0"/>
                <a:cs typeface="ＭＳ Ｐゴシック" charset="0"/>
              </a:rPr>
              <a:t>////	R</a:t>
            </a:r>
          </a:p>
          <a:p>
            <a:r>
              <a:rPr lang="en-US" b="1">
                <a:solidFill>
                  <a:srgbClr val="000000"/>
                </a:solidFill>
                <a:latin typeface="Times" charset="0"/>
                <a:ea typeface="ＭＳ Ｐゴシック" charset="0"/>
                <a:cs typeface="ＭＳ Ｐゴシック" charset="0"/>
              </a:rPr>
              <a:t>////	C.</a:t>
            </a:r>
          </a:p>
          <a:p>
            <a:endParaRPr lang="en-US">
              <a:latin typeface="Times" charset="0"/>
              <a:ea typeface="ＭＳ Ｐゴシック" charset="0"/>
              <a:cs typeface="ＭＳ Ｐゴシック" charset="0"/>
            </a:endParaRPr>
          </a:p>
        </p:txBody>
      </p:sp>
      <p:sp>
        <p:nvSpPr>
          <p:cNvPr id="296962" name="Rectangle 3"/>
          <p:cNvSpPr>
            <a:spLocks noGrp="1" noRot="1" noChangeAspect="1" noChangeArrowheads="1" noTextEdit="1"/>
          </p:cNvSpPr>
          <p:nvPr>
            <p:ph type="sldImg"/>
          </p:nvPr>
        </p:nvSpPr>
        <p:spPr>
          <a:ln cap="flat"/>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Now we add the 3 SOCIETIES group to the others, and we have:</a:t>
            </a:r>
          </a:p>
          <a:p>
            <a:r>
              <a:rPr lang="en-US" b="1">
                <a:solidFill>
                  <a:srgbClr val="000000"/>
                </a:solidFill>
                <a:latin typeface="Times" charset="0"/>
                <a:ea typeface="ＭＳ Ｐゴシック" charset="0"/>
                <a:cs typeface="ＭＳ Ｐゴシック" charset="0"/>
              </a:rPr>
              <a:t>	CREATION</a:t>
            </a:r>
          </a:p>
          <a:p>
            <a:r>
              <a:rPr lang="en-US" b="1">
                <a:solidFill>
                  <a:srgbClr val="000000"/>
                </a:solidFill>
                <a:latin typeface="Times" charset="0"/>
                <a:ea typeface="ＭＳ Ｐゴシック" charset="0"/>
                <a:cs typeface="ＭＳ Ｐゴシック" charset="0"/>
              </a:rPr>
              <a:t>	ABRAHAM </a:t>
            </a:r>
          </a:p>
          <a:p>
            <a:r>
              <a:rPr lang="en-US" b="1">
                <a:solidFill>
                  <a:srgbClr val="000000"/>
                </a:solidFill>
                <a:latin typeface="Times" charset="0"/>
                <a:ea typeface="ＭＳ Ｐゴシック" charset="0"/>
                <a:cs typeface="ＭＳ Ｐゴシック" charset="0"/>
              </a:rPr>
              <a:t>	JOSEPH</a:t>
            </a:r>
          </a:p>
          <a:p>
            <a:r>
              <a:rPr lang="en-US" b="1">
                <a:solidFill>
                  <a:srgbClr val="000000"/>
                </a:solidFill>
                <a:latin typeface="Times" charset="0"/>
                <a:ea typeface="ＭＳ Ｐゴシック" charset="0"/>
                <a:cs typeface="ＭＳ Ｐゴシック" charset="0"/>
              </a:rPr>
              <a:t>	MOSES</a:t>
            </a:r>
          </a:p>
          <a:p>
            <a:r>
              <a:rPr lang="en-US" b="1">
                <a:solidFill>
                  <a:srgbClr val="000000"/>
                </a:solidFill>
                <a:latin typeface="Times" charset="0"/>
                <a:ea typeface="ＭＳ Ｐゴシック" charset="0"/>
                <a:cs typeface="ＭＳ Ｐゴシック" charset="0"/>
              </a:rPr>
              <a:t>	JOSHUA</a:t>
            </a:r>
          </a:p>
          <a:p>
            <a:r>
              <a:rPr lang="en-US" b="1">
                <a:solidFill>
                  <a:srgbClr val="000000"/>
                </a:solidFill>
                <a:latin typeface="Times" charset="0"/>
                <a:ea typeface="ＭＳ Ｐゴシック" charset="0"/>
                <a:cs typeface="ＭＳ Ｐゴシック" charset="0"/>
              </a:rPr>
              <a:t>	ANARCHY</a:t>
            </a:r>
          </a:p>
          <a:p>
            <a:r>
              <a:rPr lang="en-US" b="1">
                <a:solidFill>
                  <a:srgbClr val="000000"/>
                </a:solidFill>
                <a:latin typeface="Times" charset="0"/>
                <a:ea typeface="ＭＳ Ｐゴシック" charset="0"/>
                <a:cs typeface="ＭＳ Ｐゴシック" charset="0"/>
              </a:rPr>
              <a:t>	ROYALTY</a:t>
            </a:r>
          </a:p>
          <a:p>
            <a:r>
              <a:rPr lang="en-US" b="1">
                <a:solidFill>
                  <a:srgbClr val="000000"/>
                </a:solidFill>
                <a:latin typeface="Times" charset="0"/>
                <a:ea typeface="ＭＳ Ｐゴシック" charset="0"/>
                <a:cs typeface="ＭＳ Ｐゴシック" charset="0"/>
              </a:rPr>
              <a:t>	CAPTIVITY</a:t>
            </a:r>
          </a:p>
          <a:p>
            <a:endParaRPr lang="en-US">
              <a:latin typeface="Times" charset="0"/>
              <a:ea typeface="ＭＳ Ｐゴシック" charset="0"/>
              <a:cs typeface="ＭＳ Ｐゴシック" charset="0"/>
            </a:endParaRPr>
          </a:p>
        </p:txBody>
      </p:sp>
      <p:sp>
        <p:nvSpPr>
          <p:cNvPr id="299010" name="Rectangle 3"/>
          <p:cNvSpPr>
            <a:spLocks noGrp="1" noRot="1" noChangeAspect="1" noChangeArrowheads="1" noTextEdit="1"/>
          </p:cNvSpPr>
          <p:nvPr>
            <p:ph type="sldImg"/>
          </p:nvPr>
        </p:nvSpPr>
        <p:spPr>
          <a:ln cap="flat"/>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To review the entire sequence so far…</a:t>
            </a:r>
          </a:p>
          <a:p>
            <a:r>
              <a:rPr lang="en-US" b="1">
                <a:solidFill>
                  <a:srgbClr val="000000"/>
                </a:solidFill>
                <a:latin typeface="Times" charset="0"/>
                <a:ea typeface="ＭＳ Ｐゴシック" charset="0"/>
                <a:cs typeface="ＭＳ Ｐゴシック" charset="0"/>
              </a:rPr>
              <a:t>Beginning with the single number </a:t>
            </a:r>
          </a:p>
          <a:p>
            <a:r>
              <a:rPr lang="en-US" b="1">
                <a:solidFill>
                  <a:srgbClr val="000000"/>
                </a:solidFill>
                <a:latin typeface="Times" charset="0"/>
                <a:ea typeface="ＭＳ Ｐゴシック" charset="0"/>
                <a:cs typeface="ＭＳ Ｐゴシック" charset="0"/>
              </a:rPr>
              <a:t>////	7....</a:t>
            </a:r>
          </a:p>
          <a:p>
            <a:r>
              <a:rPr lang="en-US" b="1">
                <a:solidFill>
                  <a:srgbClr val="000000"/>
                </a:solidFill>
                <a:latin typeface="Times" charset="0"/>
                <a:ea typeface="ＭＳ Ｐゴシック" charset="0"/>
                <a:cs typeface="ＭＳ Ｐゴシック" charset="0"/>
              </a:rPr>
              <a:t>leading to… </a:t>
            </a:r>
          </a:p>
          <a:p>
            <a:r>
              <a:rPr lang="en-US" b="1">
                <a:solidFill>
                  <a:srgbClr val="000000"/>
                </a:solidFill>
                <a:latin typeface="Times" charset="0"/>
                <a:ea typeface="ＭＳ Ｐゴシック" charset="0"/>
                <a:cs typeface="ＭＳ Ｐゴシック" charset="0"/>
              </a:rPr>
              <a:t>//// 	C  7  S  J...</a:t>
            </a:r>
          </a:p>
          <a:p>
            <a:r>
              <a:rPr lang="en-US" b="1">
                <a:solidFill>
                  <a:srgbClr val="000000"/>
                </a:solidFill>
                <a:latin typeface="Times" charset="0"/>
                <a:ea typeface="ＭＳ Ｐゴシック" charset="0"/>
                <a:cs typeface="ＭＳ Ｐゴシック" charset="0"/>
              </a:rPr>
              <a:t>which becomes...</a:t>
            </a:r>
          </a:p>
          <a:p>
            <a:r>
              <a:rPr lang="en-US" b="1">
                <a:solidFill>
                  <a:srgbClr val="000000"/>
                </a:solidFill>
                <a:latin typeface="Times" charset="0"/>
                <a:ea typeface="ＭＳ Ｐゴシック" charset="0"/>
                <a:cs typeface="ＭＳ Ｐゴシック" charset="0"/>
              </a:rPr>
              <a:t>////	C  4  3  S  J.</a:t>
            </a:r>
          </a:p>
          <a:p>
            <a:r>
              <a:rPr lang="en-US" b="1">
                <a:solidFill>
                  <a:srgbClr val="000000"/>
                </a:solidFill>
                <a:latin typeface="Times" charset="0"/>
                <a:ea typeface="ＭＳ Ｐゴシック" charset="0"/>
                <a:cs typeface="ＭＳ Ｐゴシック" charset="0"/>
              </a:rPr>
              <a:t>	These numbers and letters are then used to develop a mental list of TEN WORDS that will form a dependable mental outline of the entirety of Scripture.</a:t>
            </a:r>
          </a:p>
          <a:p>
            <a:endParaRPr lang="en-US">
              <a:latin typeface="Times" charset="0"/>
              <a:ea typeface="ＭＳ Ｐゴシック" charset="0"/>
              <a:cs typeface="ＭＳ Ｐゴシック" charset="0"/>
            </a:endParaRPr>
          </a:p>
        </p:txBody>
      </p:sp>
      <p:sp>
        <p:nvSpPr>
          <p:cNvPr id="301058" name="Rectangle 3"/>
          <p:cNvSpPr>
            <a:spLocks noGrp="1" noRot="1" noChangeAspect="1" noChangeArrowheads="1" noTextEdit="1"/>
          </p:cNvSpPr>
          <p:nvPr>
            <p:ph type="sldImg"/>
          </p:nvPr>
        </p:nvSpPr>
        <p:spPr>
          <a:ln cap="flat"/>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C 4 3 S J is then expanded into:</a:t>
            </a:r>
          </a:p>
          <a:p>
            <a:r>
              <a:rPr lang="en-US" b="1">
                <a:solidFill>
                  <a:srgbClr val="000000"/>
                </a:solidFill>
                <a:latin typeface="Times" charset="0"/>
                <a:ea typeface="ＭＳ Ｐゴシック" charset="0"/>
                <a:cs typeface="ＭＳ Ｐゴシック" charset="0"/>
              </a:rPr>
              <a:t>	CREATION</a:t>
            </a:r>
          </a:p>
          <a:p>
            <a:r>
              <a:rPr lang="en-US" b="1">
                <a:solidFill>
                  <a:srgbClr val="000000"/>
                </a:solidFill>
                <a:latin typeface="Times" charset="0"/>
                <a:ea typeface="ＭＳ Ｐゴシック" charset="0"/>
                <a:cs typeface="ＭＳ Ｐゴシック" charset="0"/>
              </a:rPr>
              <a:t>	4  PEOPLE</a:t>
            </a:r>
          </a:p>
          <a:p>
            <a:r>
              <a:rPr lang="en-US" b="1">
                <a:solidFill>
                  <a:srgbClr val="000000"/>
                </a:solidFill>
                <a:latin typeface="Times" charset="0"/>
                <a:ea typeface="ＭＳ Ｐゴシック" charset="0"/>
                <a:cs typeface="ＭＳ Ｐゴシック" charset="0"/>
              </a:rPr>
              <a:t>	3  SOCIETIES</a:t>
            </a:r>
          </a:p>
          <a:p>
            <a:r>
              <a:rPr lang="en-US" b="1">
                <a:solidFill>
                  <a:srgbClr val="000000"/>
                </a:solidFill>
                <a:latin typeface="Times" charset="0"/>
                <a:ea typeface="ＭＳ Ｐゴシック" charset="0"/>
                <a:cs typeface="ＭＳ Ｐゴシック" charset="0"/>
              </a:rPr>
              <a:t>	SILENCE</a:t>
            </a:r>
          </a:p>
          <a:p>
            <a:r>
              <a:rPr lang="en-US" b="1">
                <a:solidFill>
                  <a:srgbClr val="000000"/>
                </a:solidFill>
                <a:latin typeface="Times" charset="0"/>
                <a:ea typeface="ＭＳ Ｐゴシック" charset="0"/>
                <a:cs typeface="ＭＳ Ｐゴシック" charset="0"/>
              </a:rPr>
              <a:t>	JESUS.</a:t>
            </a:r>
          </a:p>
          <a:p>
            <a:endParaRPr lang="en-US">
              <a:latin typeface="Times" charset="0"/>
              <a:ea typeface="ＭＳ Ｐゴシック" charset="0"/>
              <a:cs typeface="ＭＳ Ｐゴシック" charset="0"/>
            </a:endParaRPr>
          </a:p>
        </p:txBody>
      </p:sp>
      <p:sp>
        <p:nvSpPr>
          <p:cNvPr id="303106" name="Rectangle 3"/>
          <p:cNvSpPr>
            <a:spLocks noGrp="1" noRot="1" noChangeAspect="1" noChangeArrowheads="1" noTextEdit="1"/>
          </p:cNvSpPr>
          <p:nvPr>
            <p:ph type="sldImg"/>
          </p:nvPr>
        </p:nvSpPr>
        <p:spPr>
          <a:ln cap="flat"/>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Then further expanded into:</a:t>
            </a:r>
          </a:p>
          <a:p>
            <a:r>
              <a:rPr lang="en-US" b="1">
                <a:solidFill>
                  <a:srgbClr val="000000"/>
                </a:solidFill>
                <a:latin typeface="Times" charset="0"/>
                <a:ea typeface="ＭＳ Ｐゴシック" charset="0"/>
                <a:cs typeface="ＭＳ Ｐゴシック" charset="0"/>
              </a:rPr>
              <a:t>	CREATION</a:t>
            </a:r>
          </a:p>
          <a:p>
            <a:r>
              <a:rPr lang="en-US" b="1">
                <a:solidFill>
                  <a:srgbClr val="000000"/>
                </a:solidFill>
                <a:latin typeface="Times" charset="0"/>
                <a:ea typeface="ＭＳ Ｐゴシック" charset="0"/>
                <a:cs typeface="ＭＳ Ｐゴシック" charset="0"/>
              </a:rPr>
              <a:t>	ABRAHAM</a:t>
            </a:r>
          </a:p>
          <a:p>
            <a:r>
              <a:rPr lang="en-US" b="1">
                <a:solidFill>
                  <a:srgbClr val="000000"/>
                </a:solidFill>
                <a:latin typeface="Times" charset="0"/>
                <a:ea typeface="ＭＳ Ｐゴシック" charset="0"/>
                <a:cs typeface="ＭＳ Ｐゴシック" charset="0"/>
              </a:rPr>
              <a:t>	JOSEPH</a:t>
            </a:r>
          </a:p>
          <a:p>
            <a:r>
              <a:rPr lang="en-US" b="1">
                <a:solidFill>
                  <a:srgbClr val="000000"/>
                </a:solidFill>
                <a:latin typeface="Times" charset="0"/>
                <a:ea typeface="ＭＳ Ｐゴシック" charset="0"/>
                <a:cs typeface="ＭＳ Ｐゴシック" charset="0"/>
              </a:rPr>
              <a:t>	MOSES</a:t>
            </a:r>
          </a:p>
          <a:p>
            <a:r>
              <a:rPr lang="en-US" b="1">
                <a:solidFill>
                  <a:srgbClr val="000000"/>
                </a:solidFill>
                <a:latin typeface="Times" charset="0"/>
                <a:ea typeface="ＭＳ Ｐゴシック" charset="0"/>
                <a:cs typeface="ＭＳ Ｐゴシック" charset="0"/>
              </a:rPr>
              <a:t>	JOSHUA</a:t>
            </a:r>
          </a:p>
          <a:p>
            <a:r>
              <a:rPr lang="en-US" b="1">
                <a:solidFill>
                  <a:srgbClr val="000000"/>
                </a:solidFill>
                <a:latin typeface="Times" charset="0"/>
                <a:ea typeface="ＭＳ Ｐゴシック" charset="0"/>
                <a:cs typeface="ＭＳ Ｐゴシック" charset="0"/>
              </a:rPr>
              <a:t>	ANARCHY</a:t>
            </a:r>
          </a:p>
          <a:p>
            <a:r>
              <a:rPr lang="en-US" b="1">
                <a:solidFill>
                  <a:srgbClr val="000000"/>
                </a:solidFill>
                <a:latin typeface="Times" charset="0"/>
                <a:ea typeface="ＭＳ Ｐゴシック" charset="0"/>
                <a:cs typeface="ＭＳ Ｐゴシック" charset="0"/>
              </a:rPr>
              <a:t>	ROYALTY</a:t>
            </a:r>
          </a:p>
          <a:p>
            <a:r>
              <a:rPr lang="en-US" b="1">
                <a:solidFill>
                  <a:srgbClr val="000000"/>
                </a:solidFill>
                <a:latin typeface="Times" charset="0"/>
                <a:ea typeface="ＭＳ Ｐゴシック" charset="0"/>
                <a:cs typeface="ＭＳ Ｐゴシック" charset="0"/>
              </a:rPr>
              <a:t>	CAPTIVITY.</a:t>
            </a:r>
          </a:p>
          <a:p>
            <a:endParaRPr lang="en-US" b="1">
              <a:solidFill>
                <a:srgbClr val="000000"/>
              </a:solidFill>
              <a:latin typeface="Times" charset="0"/>
              <a:ea typeface="ＭＳ Ｐゴシック" charset="0"/>
              <a:cs typeface="ＭＳ Ｐゴシック" charset="0"/>
            </a:endParaRPr>
          </a:p>
          <a:p>
            <a:r>
              <a:rPr lang="en-US">
                <a:solidFill>
                  <a:srgbClr val="000000"/>
                </a:solidFill>
                <a:latin typeface="Times" charset="0"/>
                <a:ea typeface="ＭＳ Ｐゴシック" charset="0"/>
                <a:cs typeface="ＭＳ Ｐゴシック" charset="0"/>
              </a:rPr>
              <a:t>Finally, now, we add:  ////	SILENCEand////	JESUS.</a:t>
            </a:r>
          </a:p>
        </p:txBody>
      </p:sp>
      <p:sp>
        <p:nvSpPr>
          <p:cNvPr id="305154" name="Rectangle 3"/>
          <p:cNvSpPr>
            <a:spLocks noGrp="1" noRot="1" noChangeAspect="1" noChangeArrowheads="1" noTextEdit="1"/>
          </p:cNvSpPr>
          <p:nvPr>
            <p:ph type="sldImg"/>
          </p:nvPr>
        </p:nvSpPr>
        <p:spPr>
          <a:ln cap="flat"/>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2"/>
          <p:cNvSpPr>
            <a:spLocks noGrp="1" noRot="1" noChangeAspect="1" noChangeArrowheads="1" noTextEdit="1"/>
          </p:cNvSpPr>
          <p:nvPr>
            <p:ph type="sldImg"/>
          </p:nvPr>
        </p:nvSpPr>
        <p:spPr>
          <a:ln/>
        </p:spPr>
      </p:sp>
      <p:sp>
        <p:nvSpPr>
          <p:cNvPr id="30720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0" dirty="0">
                <a:solidFill>
                  <a:srgbClr val="000000"/>
                </a:solidFill>
                <a:latin typeface="Times" charset="0"/>
                <a:ea typeface="ＭＳ Ｐゴシック" charset="0"/>
                <a:cs typeface="ＭＳ Ｐゴシック" charset="0"/>
              </a:rPr>
              <a:t>Now it</a:t>
            </a:r>
            <a:r>
              <a:rPr lang="fr-FR" b="0" dirty="0">
                <a:solidFill>
                  <a:srgbClr val="000000"/>
                </a:solidFill>
                <a:latin typeface="Times" charset="0"/>
                <a:ea typeface="ＭＳ Ｐゴシック" charset="0"/>
                <a:cs typeface="ＭＳ Ｐゴシック" charset="0"/>
              </a:rPr>
              <a:t>'</a:t>
            </a:r>
            <a:r>
              <a:rPr lang="en-US" b="0" dirty="0">
                <a:solidFill>
                  <a:srgbClr val="000000"/>
                </a:solidFill>
                <a:latin typeface="Times" charset="0"/>
                <a:ea typeface="ＭＳ Ｐゴシック" charset="0"/>
                <a:cs typeface="ＭＳ Ｐゴシック" charset="0"/>
              </a:rPr>
              <a:t>s time mentally to apply those ten words as labels to ten mental folders in your new Bible File – </a:t>
            </a:r>
          </a:p>
          <a:p>
            <a:r>
              <a:rPr lang="en-US" b="0" dirty="0">
                <a:solidFill>
                  <a:srgbClr val="000000"/>
                </a:solidFill>
                <a:latin typeface="Times" charset="0"/>
                <a:ea typeface="ＭＳ Ｐゴシック" charset="0"/>
                <a:cs typeface="ＭＳ Ｐゴシック" charset="0"/>
              </a:rPr>
              <a:t>////	right up there in your  head. That mental picture might look something like this.   And there they are...</a:t>
            </a:r>
          </a:p>
          <a:p>
            <a:r>
              <a:rPr lang="en-US" b="0" dirty="0">
                <a:solidFill>
                  <a:srgbClr val="000000"/>
                </a:solidFill>
                <a:latin typeface="Times" charset="0"/>
                <a:ea typeface="ＭＳ Ｐゴシック" charset="0"/>
                <a:cs typeface="ＭＳ Ｐゴシック" charset="0"/>
              </a:rPr>
              <a:t>//// 	CREATION//// 	ABRAHAM//// 	JOSEPH//// 	MOSES//// 	JOSHUA//// 	ANARCHY//// 	ROYALTY//// 	CAPTIVITY//// 	SILENCE…and…//// 	JESUS.</a:t>
            </a:r>
          </a:p>
          <a:p>
            <a:r>
              <a:rPr lang="en-US" b="0" dirty="0">
                <a:solidFill>
                  <a:srgbClr val="000000"/>
                </a:solidFill>
                <a:latin typeface="Times" charset="0"/>
                <a:ea typeface="ＭＳ Ｐゴシック" charset="0"/>
                <a:cs typeface="ＭＳ Ｐゴシック" charset="0"/>
              </a:rPr>
              <a:t>Now it</a:t>
            </a:r>
            <a:r>
              <a:rPr lang="fr-FR" b="0" dirty="0">
                <a:solidFill>
                  <a:srgbClr val="000000"/>
                </a:solidFill>
                <a:latin typeface="Times" charset="0"/>
                <a:ea typeface="ＭＳ Ｐゴシック" charset="0"/>
                <a:cs typeface="ＭＳ Ｐゴシック" charset="0"/>
              </a:rPr>
              <a:t>'</a:t>
            </a:r>
            <a:r>
              <a:rPr lang="en-US" b="0" dirty="0">
                <a:solidFill>
                  <a:srgbClr val="000000"/>
                </a:solidFill>
                <a:latin typeface="Times" charset="0"/>
                <a:ea typeface="ＭＳ Ｐゴシック" charset="0"/>
                <a:cs typeface="ＭＳ Ｐゴシック" charset="0"/>
              </a:rPr>
              <a:t>s organized in a neat and orderly package in your mind  --- ready for recall and use as you need it. Now just a few more </a:t>
            </a:r>
          </a:p>
          <a:p>
            <a:r>
              <a:rPr lang="en-US" b="0" dirty="0">
                <a:solidFill>
                  <a:srgbClr val="000000"/>
                </a:solidFill>
                <a:latin typeface="Times" charset="0"/>
                <a:ea typeface="ＭＳ Ｐゴシック" charset="0"/>
                <a:cs typeface="ＭＳ Ｐゴシック" charset="0"/>
              </a:rPr>
              <a:t>examples to drive home the point...</a:t>
            </a:r>
            <a:endParaRPr lang="en-US" b="0" dirty="0">
              <a:latin typeface="Times"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C74A4F2-0774-A84F-8103-AF60181C8E4E}" type="slidenum">
              <a:rPr lang="en-US" sz="1200">
                <a:solidFill>
                  <a:srgbClr val="000000"/>
                </a:solidFill>
                <a:latin typeface="Times New Roman" charset="0"/>
              </a:rPr>
              <a:pPr eaLnBrk="1" hangingPunct="1"/>
              <a:t>99</a:t>
            </a:fld>
            <a:endParaRPr lang="en-US" sz="1200">
              <a:solidFill>
                <a:srgbClr val="000000"/>
              </a:solidFill>
              <a:latin typeface="Times New Roman" charset="0"/>
            </a:endParaRPr>
          </a:p>
        </p:txBody>
      </p:sp>
      <p:sp>
        <p:nvSpPr>
          <p:cNvPr id="309250"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09251"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A2ADF26-6465-E248-9144-A1ED61A976A4}" type="slidenum">
              <a:rPr lang="en-US" sz="1200">
                <a:solidFill>
                  <a:srgbClr val="000000"/>
                </a:solidFill>
                <a:latin typeface="Times New Roman" charset="0"/>
              </a:rPr>
              <a:pPr eaLnBrk="1" hangingPunct="1"/>
              <a:t>100</a:t>
            </a:fld>
            <a:endParaRPr lang="en-US" sz="1200">
              <a:solidFill>
                <a:srgbClr val="000000"/>
              </a:solidFill>
              <a:latin typeface="Times New Roman" charset="0"/>
            </a:endParaRPr>
          </a:p>
        </p:txBody>
      </p:sp>
      <p:sp>
        <p:nvSpPr>
          <p:cNvPr id="311298"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11299"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Our granddaughter joined the family on 31 July 2021 but why would God take us now? I don’t know.</a:t>
            </a:r>
            <a:endParaRPr lang="en-US" dirty="0"/>
          </a:p>
        </p:txBody>
      </p:sp>
    </p:spTree>
    <p:extLst>
      <p:ext uri="{BB962C8B-B14F-4D97-AF65-F5344CB8AC3E}">
        <p14:creationId xmlns:p14="http://schemas.microsoft.com/office/powerpoint/2010/main" val="296075804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3DFE0A5-C012-F143-8DAC-5F7AEF34A501}" type="slidenum">
              <a:rPr lang="en-US" sz="1200">
                <a:solidFill>
                  <a:srgbClr val="000000"/>
                </a:solidFill>
                <a:latin typeface="Times New Roman" charset="0"/>
              </a:rPr>
              <a:pPr eaLnBrk="1" hangingPunct="1"/>
              <a:t>101</a:t>
            </a:fld>
            <a:endParaRPr lang="en-US" sz="1200">
              <a:solidFill>
                <a:srgbClr val="000000"/>
              </a:solidFill>
              <a:latin typeface="Times New Roman" charset="0"/>
            </a:endParaRPr>
          </a:p>
        </p:txBody>
      </p:sp>
      <p:sp>
        <p:nvSpPr>
          <p:cNvPr id="313346" name="Rectangle 2"/>
          <p:cNvSpPr>
            <a:spLocks noGrp="1" noRot="1" noChangeAspect="1" noChangeArrowheads="1"/>
          </p:cNvSpPr>
          <p:nvPr>
            <p:ph type="sldImg"/>
          </p:nvPr>
        </p:nvSpPr>
        <p:spPr>
          <a:solidFill>
            <a:srgbClr val="FFFFFF"/>
          </a:solidFill>
          <a:ln/>
        </p:spPr>
      </p:sp>
      <p:sp>
        <p:nvSpPr>
          <p:cNvPr id="313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3C5AC6-B998-B54E-AA1A-2C643080DF8B}" type="slidenum">
              <a:rPr lang="en-US" sz="1200">
                <a:solidFill>
                  <a:srgbClr val="000000"/>
                </a:solidFill>
                <a:latin typeface="Times New Roman" charset="0"/>
              </a:rPr>
              <a:pPr eaLnBrk="1" hangingPunct="1"/>
              <a:t>102</a:t>
            </a:fld>
            <a:endParaRPr lang="en-US" sz="1200">
              <a:solidFill>
                <a:srgbClr val="000000"/>
              </a:solidFill>
              <a:latin typeface="Times New Roman" charset="0"/>
            </a:endParaRPr>
          </a:p>
        </p:txBody>
      </p:sp>
      <p:sp>
        <p:nvSpPr>
          <p:cNvPr id="315394"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15395"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84E7664-1E7F-0742-BD72-FF39D615DB10}" type="slidenum">
              <a:rPr lang="en-US" sz="1200">
                <a:solidFill>
                  <a:srgbClr val="000000"/>
                </a:solidFill>
                <a:latin typeface="Times New Roman" charset="0"/>
              </a:rPr>
              <a:pPr eaLnBrk="1" hangingPunct="1"/>
              <a:t>103</a:t>
            </a:fld>
            <a:endParaRPr lang="en-US" sz="1200">
              <a:solidFill>
                <a:srgbClr val="000000"/>
              </a:solidFill>
              <a:latin typeface="Times New Roman" charset="0"/>
            </a:endParaRPr>
          </a:p>
        </p:txBody>
      </p:sp>
      <p:sp>
        <p:nvSpPr>
          <p:cNvPr id="317442"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17443"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883A196-3944-8545-B47B-9FC67D521788}" type="slidenum">
              <a:rPr lang="en-US" sz="1200">
                <a:solidFill>
                  <a:srgbClr val="000000"/>
                </a:solidFill>
                <a:latin typeface="Times New Roman" charset="0"/>
              </a:rPr>
              <a:pPr eaLnBrk="1" hangingPunct="1"/>
              <a:t>104</a:t>
            </a:fld>
            <a:endParaRPr lang="en-US" sz="1200">
              <a:solidFill>
                <a:srgbClr val="000000"/>
              </a:solidFill>
              <a:latin typeface="Times New Roman" charset="0"/>
            </a:endParaRPr>
          </a:p>
        </p:txBody>
      </p:sp>
      <p:sp>
        <p:nvSpPr>
          <p:cNvPr id="319490"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19491"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610B126-85D4-CB45-9822-7709ADEDDB02}" type="slidenum">
              <a:rPr lang="en-US" sz="1200">
                <a:solidFill>
                  <a:srgbClr val="000000"/>
                </a:solidFill>
                <a:latin typeface="Times New Roman" charset="0"/>
              </a:rPr>
              <a:pPr eaLnBrk="1" hangingPunct="1"/>
              <a:t>105</a:t>
            </a:fld>
            <a:endParaRPr lang="en-US" sz="1200">
              <a:solidFill>
                <a:srgbClr val="000000"/>
              </a:solidFill>
              <a:latin typeface="Times New Roman" charset="0"/>
            </a:endParaRPr>
          </a:p>
        </p:txBody>
      </p:sp>
      <p:sp>
        <p:nvSpPr>
          <p:cNvPr id="321538"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21539"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9BA191A-23C3-8648-A358-176A858A0700}" type="slidenum">
              <a:rPr lang="en-US" sz="1200">
                <a:solidFill>
                  <a:srgbClr val="000000"/>
                </a:solidFill>
                <a:latin typeface="Times New Roman" charset="0"/>
              </a:rPr>
              <a:pPr eaLnBrk="1" hangingPunct="1"/>
              <a:t>106</a:t>
            </a:fld>
            <a:endParaRPr lang="en-US" sz="1200">
              <a:solidFill>
                <a:srgbClr val="000000"/>
              </a:solidFill>
              <a:latin typeface="Times New Roman" charset="0"/>
            </a:endParaRPr>
          </a:p>
        </p:txBody>
      </p:sp>
      <p:sp>
        <p:nvSpPr>
          <p:cNvPr id="323586"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23587"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body" idx="1"/>
          </p:nvPr>
        </p:nvSpPr>
        <p:spPr>
          <a:ln/>
        </p:spPr>
        <p:txBody>
          <a:bodyPr/>
          <a:lstStyle/>
          <a:p>
            <a:pPr>
              <a:defRPr/>
            </a:pPr>
            <a:r>
              <a:rPr lang="fi-FI" b="1">
                <a:cs typeface="+mn-cs"/>
              </a:rPr>
              <a:t>Alat pengingat yang lainnya adalah … </a:t>
            </a:r>
          </a:p>
          <a:p>
            <a:pPr>
              <a:defRPr/>
            </a:pPr>
            <a:r>
              <a:rPr lang="fi-FI" b="1">
                <a:cs typeface="+mn-cs"/>
              </a:rPr>
              <a:t>////	Ini ikan apa?  </a:t>
            </a:r>
          </a:p>
          <a:p>
            <a:pPr>
              <a:defRPr/>
            </a:pPr>
            <a:r>
              <a:rPr lang="fi-FI" b="1">
                <a:cs typeface="+mn-cs"/>
              </a:rPr>
              <a:t>////	Benar, ikan “KAKAP”</a:t>
            </a:r>
          </a:p>
          <a:p>
            <a:pPr>
              <a:defRPr/>
            </a:pPr>
            <a:r>
              <a:rPr lang="fi-FI" b="1">
                <a:cs typeface="+mn-cs"/>
              </a:rPr>
              <a:t>////	Kita lihat disini ada 2 huruf K, kita mau buang 1 huruf K-nya</a:t>
            </a:r>
          </a:p>
          <a:p>
            <a:pPr>
              <a:defRPr/>
            </a:pPr>
            <a:r>
              <a:rPr lang="fi-FI" b="1">
                <a:cs typeface="+mn-cs"/>
              </a:rPr>
              <a:t>////	Huruf A juga ada 2, kita buang lagi huruf A yang double</a:t>
            </a:r>
          </a:p>
          <a:p>
            <a:pPr>
              <a:defRPr/>
            </a:pPr>
            <a:r>
              <a:rPr lang="fi-FI" b="1">
                <a:cs typeface="+mn-cs"/>
              </a:rPr>
              <a:t>////	Sekarang yang tersisa adalah A-K-P</a:t>
            </a:r>
          </a:p>
          <a:p>
            <a:pPr>
              <a:defRPr/>
            </a:pPr>
            <a:r>
              <a:rPr lang="fi-FI" b="1">
                <a:cs typeface="+mn-cs"/>
              </a:rPr>
              <a:t>////	Ikan KAKAP-nya tidak dibutuhkan lagi, kita kembali ke laut saja..</a:t>
            </a:r>
          </a:p>
          <a:p>
            <a:pPr>
              <a:defRPr/>
            </a:pPr>
            <a:r>
              <a:rPr lang="fi-FI" b="1">
                <a:cs typeface="+mn-cs"/>
              </a:rPr>
              <a:t>Sisa tiga huruf ini A-K-P, huruf-huruf ini akan membantu anda mengingatkan huruf pertama pada tiga 3 MACAM KOMUNITAS.</a:t>
            </a:r>
            <a:endParaRPr lang="en-US" b="1">
              <a:cs typeface="+mn-cs"/>
            </a:endParaRPr>
          </a:p>
        </p:txBody>
      </p:sp>
      <p:sp>
        <p:nvSpPr>
          <p:cNvPr id="325634" name="Rectangle 3"/>
          <p:cNvSpPr>
            <a:spLocks noGrp="1" noRot="1" noChangeAspect="1" noChangeArrowheads="1" noTextEdit="1"/>
          </p:cNvSpPr>
          <p:nvPr>
            <p:ph type="sldImg"/>
          </p:nvPr>
        </p:nvSpPr>
        <p:spPr>
          <a:ln cap="flat"/>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93560AB-1679-A443-B9CF-13A9C5327DFB}" type="slidenum">
              <a:rPr lang="en-US" sz="1200">
                <a:solidFill>
                  <a:srgbClr val="000000"/>
                </a:solidFill>
                <a:latin typeface="Times New Roman" charset="0"/>
              </a:rPr>
              <a:pPr eaLnBrk="1" hangingPunct="1"/>
              <a:t>108</a:t>
            </a:fld>
            <a:endParaRPr lang="en-US" sz="1200">
              <a:solidFill>
                <a:srgbClr val="000000"/>
              </a:solidFill>
              <a:latin typeface="Times New Roman" charset="0"/>
            </a:endParaRPr>
          </a:p>
        </p:txBody>
      </p:sp>
      <p:sp>
        <p:nvSpPr>
          <p:cNvPr id="327682"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27683"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49E8777-92C2-824D-88E6-F5063F6E12A3}" type="slidenum">
              <a:rPr lang="en-US" sz="1200">
                <a:solidFill>
                  <a:prstClr val="black"/>
                </a:solidFill>
              </a:rPr>
              <a:pPr eaLnBrk="1" hangingPunct="1"/>
              <a:t>109</a:t>
            </a:fld>
            <a:endParaRPr lang="en-US" sz="1200">
              <a:solidFill>
                <a:prstClr val="black"/>
              </a:solidFill>
            </a:endParaRPr>
          </a:p>
        </p:txBody>
      </p:sp>
      <p:sp>
        <p:nvSpPr>
          <p:cNvPr id="212994" name="Rectangle 2"/>
          <p:cNvSpPr>
            <a:spLocks noGrp="1" noRot="1" noChangeAspect="1" noChangeArrowheads="1"/>
          </p:cNvSpPr>
          <p:nvPr>
            <p:ph type="sldImg"/>
          </p:nvPr>
        </p:nvSpPr>
        <p:spPr>
          <a:solidFill>
            <a:srgbClr val="FFFFFF"/>
          </a:solidFill>
          <a:ln/>
        </p:spPr>
      </p:sp>
      <p:sp>
        <p:nvSpPr>
          <p:cNvPr id="212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F8B5007-BA1E-0441-97AC-A30CA9D747BA}" type="slidenum">
              <a:rPr lang="en-US" sz="1200">
                <a:solidFill>
                  <a:srgbClr val="000000"/>
                </a:solidFill>
                <a:latin typeface="Times New Roman" charset="0"/>
              </a:rPr>
              <a:pPr eaLnBrk="1" hangingPunct="1"/>
              <a:t>110</a:t>
            </a:fld>
            <a:endParaRPr lang="en-US" sz="1200">
              <a:solidFill>
                <a:srgbClr val="000000"/>
              </a:solidFill>
              <a:latin typeface="Times New Roman" charset="0"/>
            </a:endParaRPr>
          </a:p>
        </p:txBody>
      </p:sp>
      <p:sp>
        <p:nvSpPr>
          <p:cNvPr id="329730" name="Rectangle 2"/>
          <p:cNvSpPr>
            <a:spLocks noGrp="1" noRot="1" noChangeAspect="1" noChangeArrowheads="1"/>
          </p:cNvSpPr>
          <p:nvPr>
            <p:ph type="sldImg"/>
          </p:nvPr>
        </p:nvSpPr>
        <p:spPr>
          <a:solidFill>
            <a:srgbClr val="FFFFFF"/>
          </a:solidFill>
          <a:ln/>
        </p:spPr>
      </p:sp>
      <p:sp>
        <p:nvSpPr>
          <p:cNvPr id="3297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0" dirty="0">
                <a:latin typeface="Times New Roman" charset="0"/>
                <a:ea typeface="ＭＳ Ｐゴシック" charset="0"/>
                <a:cs typeface="ＭＳ Ｐゴシック" charset="0"/>
              </a:rPr>
              <a:t>I</a:t>
            </a:r>
            <a:r>
              <a:rPr lang="en-US" altLang="ja-JP" b="0" dirty="0">
                <a:latin typeface="Times New Roman" charset="0"/>
                <a:ea typeface="ＭＳ Ｐゴシック" charset="0"/>
                <a:cs typeface="ＭＳ Ｐゴシック" charset="0"/>
              </a:rPr>
              <a:t> served as a seminary professor from 1991 to 2021 with 30 other faculty at Singapore</a:t>
            </a:r>
            <a:r>
              <a:rPr lang="fr-FR" altLang="ja-JP" b="0" dirty="0">
                <a:latin typeface="Times New Roman" charset="0"/>
                <a:ea typeface="ＭＳ Ｐゴシック" charset="0"/>
                <a:cs typeface="ＭＳ Ｐゴシック" charset="0"/>
              </a:rPr>
              <a:t>'</a:t>
            </a:r>
            <a:r>
              <a:rPr lang="en-US" altLang="ja-JP" b="0" dirty="0">
                <a:latin typeface="Times New Roman" charset="0"/>
                <a:ea typeface="ＭＳ Ｐゴシック" charset="0"/>
                <a:cs typeface="ＭＳ Ｐゴシック" charset="0"/>
              </a:rPr>
              <a:t>s largest training seminary called Singapore Bible College</a:t>
            </a:r>
            <a:endParaRPr lang="en-US" b="0" dirty="0">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Stephen and his wife Katie in Boise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76048985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0380CAD-754C-6A43-B9DA-D38F92BD1145}" type="slidenum">
              <a:rPr lang="en-US" sz="1200">
                <a:solidFill>
                  <a:srgbClr val="000000"/>
                </a:solidFill>
              </a:rPr>
              <a:pPr eaLnBrk="1" hangingPunct="1"/>
              <a:t>111</a:t>
            </a:fld>
            <a:endParaRPr lang="en-US" sz="1200">
              <a:solidFill>
                <a:srgbClr val="000000"/>
              </a:solidFill>
            </a:endParaRPr>
          </a:p>
        </p:txBody>
      </p:sp>
      <p:sp>
        <p:nvSpPr>
          <p:cNvPr id="506882" name="Rectangle 2"/>
          <p:cNvSpPr>
            <a:spLocks noGrp="1" noRot="1" noChangeAspect="1" noChangeArrowheads="1" noTextEdit="1"/>
          </p:cNvSpPr>
          <p:nvPr>
            <p:ph type="sldImg"/>
          </p:nvPr>
        </p:nvSpPr>
        <p:spPr>
          <a:xfrm>
            <a:off x="1150938" y="692150"/>
            <a:ext cx="4556125" cy="3416300"/>
          </a:xfrm>
          <a:ln/>
        </p:spPr>
      </p:sp>
      <p:sp>
        <p:nvSpPr>
          <p:cNvPr id="5068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noProof="1">
                <a:latin typeface="Times New Roman" charset="0"/>
                <a:ea typeface="ＭＳ Ｐゴシック" charset="0"/>
                <a:cs typeface="ＭＳ Ｐゴシック" charset="0"/>
              </a:rPr>
              <a:t>I get to teach these leaders every book of the Bible in survey courses, plus backgrounds to both the OT and NT, three areas of theology, and how to preach.</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4DDCFD6-4A9D-AC4C-80A7-2A400071ECDC}" type="slidenum">
              <a:rPr lang="en-US" sz="1200">
                <a:solidFill>
                  <a:srgbClr val="000000"/>
                </a:solidFill>
                <a:latin typeface="Times New Roman" charset="0"/>
              </a:rPr>
              <a:pPr eaLnBrk="1" hangingPunct="1"/>
              <a:t>112</a:t>
            </a:fld>
            <a:endParaRPr lang="en-US" sz="1200">
              <a:solidFill>
                <a:srgbClr val="000000"/>
              </a:solidFill>
              <a:latin typeface="Times New Roman" charset="0"/>
            </a:endParaRPr>
          </a:p>
        </p:txBody>
      </p:sp>
      <p:sp>
        <p:nvSpPr>
          <p:cNvPr id="333826" name="Rectangle 2"/>
          <p:cNvSpPr>
            <a:spLocks noGrp="1" noRot="1" noChangeAspect="1" noChangeArrowheads="1"/>
          </p:cNvSpPr>
          <p:nvPr>
            <p:ph type="sldImg"/>
          </p:nvPr>
        </p:nvSpPr>
        <p:spPr>
          <a:xfrm>
            <a:off x="1130300" y="674688"/>
            <a:ext cx="4597400" cy="3448050"/>
          </a:xfrm>
          <a:solidFill>
            <a:srgbClr val="FFFFFF"/>
          </a:solidFill>
          <a:ln/>
        </p:spPr>
      </p:sp>
      <p:sp>
        <p:nvSpPr>
          <p:cNvPr id="3338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ECE234A-A909-2F48-86F7-8F81C794B1CC}" type="slidenum">
              <a:rPr lang="en-US" sz="1200">
                <a:solidFill>
                  <a:srgbClr val="000000"/>
                </a:solidFill>
                <a:latin typeface="Times New Roman" charset="0"/>
              </a:rPr>
              <a:pPr eaLnBrk="1" hangingPunct="1"/>
              <a:t>113</a:t>
            </a:fld>
            <a:endParaRPr lang="en-US" sz="1200">
              <a:solidFill>
                <a:srgbClr val="000000"/>
              </a:solidFill>
              <a:latin typeface="Times New Roman" charset="0"/>
            </a:endParaRPr>
          </a:p>
        </p:txBody>
      </p:sp>
      <p:sp>
        <p:nvSpPr>
          <p:cNvPr id="335875" name="Text Box 2"/>
          <p:cNvSpPr txBox="1">
            <a:spLocks noChangeArrowheads="1"/>
          </p:cNvSpPr>
          <p:nvPr/>
        </p:nvSpPr>
        <p:spPr bwMode="auto">
          <a:xfrm>
            <a:off x="1130300" y="674688"/>
            <a:ext cx="4597400" cy="344805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a:solidFill>
                <a:srgbClr val="000000"/>
              </a:solidFill>
            </a:endParaRPr>
          </a:p>
        </p:txBody>
      </p:sp>
      <p:sp>
        <p:nvSpPr>
          <p:cNvPr id="335876" name="Text Box 3"/>
          <p:cNvSpPr>
            <a:spLocks noGrp="1" noChangeArrowheads="1"/>
          </p:cNvSpPr>
          <p:nvPr>
            <p:ph type="body"/>
          </p:nvPr>
        </p:nvSpPr>
        <p:spPr>
          <a:xfrm>
            <a:off x="685800" y="4343400"/>
            <a:ext cx="54864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nchor="ct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C913614-0B0C-A541-B31F-1C62A2BD0EB1}" type="slidenum">
              <a:rPr lang="en-US" sz="1200">
                <a:solidFill>
                  <a:srgbClr val="000000"/>
                </a:solidFill>
                <a:latin typeface="Times New Roman" charset="0"/>
              </a:rPr>
              <a:pPr eaLnBrk="1" hangingPunct="1"/>
              <a:t>114</a:t>
            </a:fld>
            <a:endParaRPr lang="en-US" sz="1200">
              <a:solidFill>
                <a:srgbClr val="000000"/>
              </a:solidFill>
              <a:latin typeface="Times New Roman" charset="0"/>
            </a:endParaRPr>
          </a:p>
        </p:txBody>
      </p:sp>
      <p:sp>
        <p:nvSpPr>
          <p:cNvPr id="337922"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33792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40BCD8E-FCD7-1341-A122-35939DDE9EB1}" type="slidenum">
              <a:rPr lang="en-US" sz="1200">
                <a:solidFill>
                  <a:srgbClr val="000000"/>
                </a:solidFill>
                <a:latin typeface="Times New Roman" charset="0"/>
              </a:rPr>
              <a:pPr eaLnBrk="1" hangingPunct="1"/>
              <a:t>115</a:t>
            </a:fld>
            <a:endParaRPr lang="en-US" sz="1200">
              <a:solidFill>
                <a:srgbClr val="000000"/>
              </a:solidFill>
              <a:latin typeface="Times New Roman" charset="0"/>
            </a:endParaRPr>
          </a:p>
        </p:txBody>
      </p:sp>
      <p:sp>
        <p:nvSpPr>
          <p:cNvPr id="339970" name="Rectangle 2"/>
          <p:cNvSpPr>
            <a:spLocks noGrp="1" noRot="1" noChangeAspect="1" noChangeArrowheads="1"/>
          </p:cNvSpPr>
          <p:nvPr>
            <p:ph type="sldImg"/>
          </p:nvPr>
        </p:nvSpPr>
        <p:spPr>
          <a:xfrm>
            <a:off x="1130300" y="674688"/>
            <a:ext cx="4597400" cy="3448050"/>
          </a:xfrm>
          <a:solidFill>
            <a:srgbClr val="FFFFFF"/>
          </a:solidFill>
          <a:ln/>
        </p:spPr>
      </p:sp>
      <p:sp>
        <p:nvSpPr>
          <p:cNvPr id="33997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DBCA584-6141-8542-AC13-EB58EEAA9A94}" type="slidenum">
              <a:rPr lang="en-US" sz="1200">
                <a:solidFill>
                  <a:srgbClr val="000000"/>
                </a:solidFill>
                <a:latin typeface="Times New Roman" charset="0"/>
              </a:rPr>
              <a:pPr eaLnBrk="1" hangingPunct="1"/>
              <a:t>116</a:t>
            </a:fld>
            <a:endParaRPr lang="en-US" sz="1200">
              <a:solidFill>
                <a:srgbClr val="000000"/>
              </a:solidFill>
              <a:latin typeface="Times New Roman" charset="0"/>
            </a:endParaRPr>
          </a:p>
        </p:txBody>
      </p:sp>
      <p:sp>
        <p:nvSpPr>
          <p:cNvPr id="342019" name="Text Box 2"/>
          <p:cNvSpPr txBox="1">
            <a:spLocks noChangeArrowheads="1"/>
          </p:cNvSpPr>
          <p:nvPr/>
        </p:nvSpPr>
        <p:spPr bwMode="auto">
          <a:xfrm>
            <a:off x="1130300" y="674688"/>
            <a:ext cx="4597400" cy="344805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a:solidFill>
                <a:srgbClr val="000000"/>
              </a:solidFill>
            </a:endParaRPr>
          </a:p>
        </p:txBody>
      </p:sp>
      <p:sp>
        <p:nvSpPr>
          <p:cNvPr id="342020" name="Text Box 3"/>
          <p:cNvSpPr>
            <a:spLocks noGrp="1" noChangeArrowheads="1"/>
          </p:cNvSpPr>
          <p:nvPr>
            <p:ph type="body"/>
          </p:nvPr>
        </p:nvSpPr>
        <p:spPr>
          <a:xfrm>
            <a:off x="685800" y="4343400"/>
            <a:ext cx="54864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nchor="ct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557AD9F-F539-6E41-BA16-EE6219CAE238}" type="slidenum">
              <a:rPr lang="en-US" sz="1200">
                <a:solidFill>
                  <a:srgbClr val="000000"/>
                </a:solidFill>
              </a:rPr>
              <a:pPr eaLnBrk="1" hangingPunct="1"/>
              <a:t>117</a:t>
            </a:fld>
            <a:endParaRPr lang="en-US" sz="1200">
              <a:solidFill>
                <a:srgbClr val="000000"/>
              </a:solidFill>
            </a:endParaRPr>
          </a:p>
        </p:txBody>
      </p:sp>
      <p:sp>
        <p:nvSpPr>
          <p:cNvPr id="344066" name="Rectangle 2"/>
          <p:cNvSpPr>
            <a:spLocks noGrp="1" noRot="1" noChangeAspect="1" noChangeArrowheads="1" noTextEdit="1"/>
          </p:cNvSpPr>
          <p:nvPr>
            <p:ph type="sldImg"/>
          </p:nvPr>
        </p:nvSpPr>
        <p:spPr>
          <a:xfrm>
            <a:off x="1130300" y="674688"/>
            <a:ext cx="4597400" cy="3448050"/>
          </a:xfrm>
          <a:ln/>
        </p:spPr>
      </p:sp>
      <p:sp>
        <p:nvSpPr>
          <p:cNvPr id="344067" name="Rectangle 3"/>
          <p:cNvSpPr>
            <a:spLocks noGrp="1" noChangeArrowheads="1"/>
          </p:cNvSpPr>
          <p:nvPr>
            <p:ph type="body" idx="1"/>
          </p:nvPr>
        </p:nvSpPr>
        <p:spPr>
          <a:xfrm>
            <a:off x="914400" y="4346575"/>
            <a:ext cx="5029200" cy="41227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Geneva"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118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50938" y="692150"/>
            <a:ext cx="4556125" cy="34163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Preaching</a:t>
            </a:r>
            <a:r>
              <a:rPr lang="en-US" sz="1200" b="0" baseline="0" dirty="0">
                <a:solidFill>
                  <a:srgbClr val="FFFFFF"/>
                </a:solidFill>
                <a:latin typeface="Arial" charset="0"/>
                <a:ea typeface="ＭＳ Ｐゴシック" charset="0"/>
              </a:rPr>
              <a:t> (</a:t>
            </a:r>
            <a:r>
              <a:rPr lang="en-US" sz="1200" b="0" baseline="0" dirty="0" err="1">
                <a:solidFill>
                  <a:srgbClr val="FFFFFF"/>
                </a:solidFill>
                <a:latin typeface="Arial" charset="0"/>
                <a:ea typeface="ＭＳ Ｐゴシック" charset="0"/>
              </a:rPr>
              <a:t>pr</a:t>
            </a:r>
            <a:r>
              <a:rPr lang="en-US" sz="1200" b="0" baseline="0" dirty="0">
                <a:solidFill>
                  <a:srgbClr val="FFFFFF"/>
                </a:solidFill>
                <a:latin typeface="Arial" charset="0"/>
                <a:ea typeface="ＭＳ Ｐゴシック" charset="0"/>
              </a:rPr>
              <a:t>)</a:t>
            </a:r>
            <a:endParaRPr lang="en-US" sz="1200" b="0" dirty="0">
              <a:solidFill>
                <a:srgbClr val="FFFFFF"/>
              </a:solidFill>
              <a:latin typeface="Arial" charset="0"/>
              <a:ea typeface="ＭＳ Ｐゴシック" charset="0"/>
            </a:endParaRPr>
          </a:p>
          <a:p>
            <a:pPr eaLnBrk="1" hangingPunct="1"/>
            <a:r>
              <a:rPr lang="en-US" sz="1200" b="0" dirty="0">
                <a:solidFill>
                  <a:srgbClr val="FFFFFF"/>
                </a:solidFill>
                <a:latin typeface="Arial" charset="0"/>
                <a:ea typeface="ＭＳ Ｐゴシック" charset="0"/>
              </a:rPr>
              <a:t>Homiletics </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85204951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4034751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6582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ffectLst/>
        </p:spPr>
        <p:txBody>
          <a:bodyPr/>
          <a:lstStyle/>
          <a:p>
            <a:pPr>
              <a:defRPr/>
            </a:pPr>
            <a:endParaRPr lang="en-US">
              <a:latin typeface="Arial" pitchFamily="-109" charset="0"/>
              <a:ea typeface="+mn-ea"/>
              <a:cs typeface="+mn-cs"/>
            </a:endParaRPr>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w="9525">
              <a:noFill/>
              <a:miter lim="800000"/>
              <a:headEnd/>
              <a:tailEnd/>
            </a:ln>
          </p:spPr>
          <p:txBody>
            <a:bodyPr/>
            <a:lstStyle/>
            <a:p>
              <a:pPr>
                <a:defRPr/>
              </a:pPr>
              <a:endParaRPr lang="en-US">
                <a:latin typeface="Arial" pitchFamily="-112" charset="0"/>
                <a:ea typeface="+mn-ea"/>
                <a:cs typeface="+mn-cs"/>
              </a:endParaRPr>
            </a:p>
          </p:txBody>
        </p:sp>
        <p:sp>
          <p:nvSpPr>
            <p:cNvPr id="7" name="Rectangle 10"/>
            <p:cNvSpPr>
              <a:spLocks noChangeArrowheads="1"/>
            </p:cNvSpPr>
            <p:nvPr/>
          </p:nvSpPr>
          <p:spPr bwMode="auto">
            <a:xfrm>
              <a:off x="844" y="912"/>
              <a:ext cx="52" cy="861"/>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8" name="Rectangle 11"/>
            <p:cNvSpPr>
              <a:spLocks noChangeArrowheads="1"/>
            </p:cNvSpPr>
            <p:nvPr/>
          </p:nvSpPr>
          <p:spPr bwMode="auto">
            <a:xfrm>
              <a:off x="727" y="912"/>
              <a:ext cx="52" cy="736"/>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9" name="Rectangle 12"/>
            <p:cNvSpPr>
              <a:spLocks noChangeArrowheads="1"/>
            </p:cNvSpPr>
            <p:nvPr/>
          </p:nvSpPr>
          <p:spPr bwMode="auto">
            <a:xfrm>
              <a:off x="610" y="912"/>
              <a:ext cx="52" cy="612"/>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10" name="Rectangle 13"/>
            <p:cNvSpPr>
              <a:spLocks noChangeArrowheads="1"/>
            </p:cNvSpPr>
            <p:nvPr/>
          </p:nvSpPr>
          <p:spPr bwMode="auto">
            <a:xfrm>
              <a:off x="494" y="912"/>
              <a:ext cx="52" cy="493"/>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11" name="Rectangle 14"/>
            <p:cNvSpPr>
              <a:spLocks noChangeArrowheads="1"/>
            </p:cNvSpPr>
            <p:nvPr/>
          </p:nvSpPr>
          <p:spPr bwMode="auto">
            <a:xfrm>
              <a:off x="377" y="912"/>
              <a:ext cx="52" cy="361"/>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12" name="Rectangle 15"/>
            <p:cNvSpPr>
              <a:spLocks noChangeArrowheads="1"/>
            </p:cNvSpPr>
            <p:nvPr/>
          </p:nvSpPr>
          <p:spPr bwMode="auto">
            <a:xfrm>
              <a:off x="260" y="912"/>
              <a:ext cx="52" cy="249"/>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13" name="Rectangle 16"/>
            <p:cNvSpPr>
              <a:spLocks noChangeArrowheads="1"/>
            </p:cNvSpPr>
            <p:nvPr/>
          </p:nvSpPr>
          <p:spPr bwMode="auto">
            <a:xfrm>
              <a:off x="144" y="912"/>
              <a:ext cx="52" cy="125"/>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14" name="Rectangle 17"/>
            <p:cNvSpPr>
              <a:spLocks noChangeArrowheads="1"/>
            </p:cNvSpPr>
            <p:nvPr/>
          </p:nvSpPr>
          <p:spPr bwMode="auto">
            <a:xfrm>
              <a:off x="1077" y="912"/>
              <a:ext cx="49" cy="1098"/>
            </a:xfrm>
            <a:prstGeom prst="rect">
              <a:avLst/>
            </a:prstGeom>
            <a:solidFill>
              <a:schemeClr val="accent2"/>
            </a:solidFill>
            <a:ln w="9525">
              <a:noFill/>
              <a:miter lim="800000"/>
              <a:headEnd/>
              <a:tailEnd/>
            </a:ln>
          </p:spPr>
          <p:txBody>
            <a:bodyPr/>
            <a:lstStyle/>
            <a:p>
              <a:pPr>
                <a:defRPr/>
              </a:pPr>
              <a:endParaRPr lang="en-US">
                <a:latin typeface="Arial" pitchFamily="-112" charset="0"/>
                <a:ea typeface="+mn-ea"/>
                <a:cs typeface="+mn-cs"/>
              </a:endParaRPr>
            </a:p>
          </p:txBody>
        </p:sp>
        <p:sp>
          <p:nvSpPr>
            <p:cNvPr id="15" name="Rectangle 18"/>
            <p:cNvSpPr>
              <a:spLocks noChangeArrowheads="1"/>
            </p:cNvSpPr>
            <p:nvPr/>
          </p:nvSpPr>
          <p:spPr bwMode="auto">
            <a:xfrm>
              <a:off x="1191" y="912"/>
              <a:ext cx="49" cy="1223"/>
            </a:xfrm>
            <a:prstGeom prst="rect">
              <a:avLst/>
            </a:prstGeom>
            <a:solidFill>
              <a:schemeClr val="accent2"/>
            </a:solidFill>
            <a:ln w="9525">
              <a:noFill/>
              <a:miter lim="800000"/>
              <a:headEnd/>
              <a:tailEnd/>
            </a:ln>
          </p:spPr>
          <p:txBody>
            <a:bodyPr/>
            <a:lstStyle/>
            <a:p>
              <a:pPr>
                <a:defRPr/>
              </a:pPr>
              <a:endParaRPr lang="en-US">
                <a:latin typeface="Arial" pitchFamily="-112" charset="0"/>
                <a:ea typeface="+mn-ea"/>
                <a:cs typeface="+mn-cs"/>
              </a:endParaRPr>
            </a:p>
          </p:txBody>
        </p:sp>
        <p:sp>
          <p:nvSpPr>
            <p:cNvPr id="16" name="Rectangle 19"/>
            <p:cNvSpPr>
              <a:spLocks noChangeArrowheads="1"/>
            </p:cNvSpPr>
            <p:nvPr/>
          </p:nvSpPr>
          <p:spPr bwMode="auto">
            <a:xfrm>
              <a:off x="1304" y="912"/>
              <a:ext cx="49" cy="1341"/>
            </a:xfrm>
            <a:prstGeom prst="rect">
              <a:avLst/>
            </a:prstGeom>
            <a:solidFill>
              <a:schemeClr val="accent1"/>
            </a:solidFill>
            <a:ln w="9525">
              <a:noFill/>
              <a:miter lim="800000"/>
              <a:headEnd/>
              <a:tailEnd/>
            </a:ln>
          </p:spPr>
          <p:txBody>
            <a:bodyPr/>
            <a:lstStyle/>
            <a:p>
              <a:pPr>
                <a:defRPr/>
              </a:pPr>
              <a:endParaRPr lang="en-US">
                <a:latin typeface="Arial" pitchFamily="-112" charset="0"/>
                <a:ea typeface="+mn-ea"/>
                <a:cs typeface="+mn-cs"/>
              </a:endParaRPr>
            </a:p>
          </p:txBody>
        </p:sp>
        <p:sp>
          <p:nvSpPr>
            <p:cNvPr id="17" name="Rectangle 20"/>
            <p:cNvSpPr>
              <a:spLocks noChangeArrowheads="1"/>
            </p:cNvSpPr>
            <p:nvPr/>
          </p:nvSpPr>
          <p:spPr bwMode="auto">
            <a:xfrm>
              <a:off x="1418" y="912"/>
              <a:ext cx="52" cy="1466"/>
            </a:xfrm>
            <a:prstGeom prst="rect">
              <a:avLst/>
            </a:prstGeom>
            <a:solidFill>
              <a:schemeClr val="accent1"/>
            </a:solidFill>
            <a:ln w="9525">
              <a:noFill/>
              <a:miter lim="800000"/>
              <a:headEnd/>
              <a:tailEnd/>
            </a:ln>
          </p:spPr>
          <p:txBody>
            <a:bodyPr/>
            <a:lstStyle/>
            <a:p>
              <a:pPr>
                <a:defRPr/>
              </a:pPr>
              <a:endParaRPr lang="en-US">
                <a:latin typeface="Arial" pitchFamily="-112" charset="0"/>
                <a:ea typeface="+mn-ea"/>
                <a:cs typeface="+mn-cs"/>
              </a:endParaRPr>
            </a:p>
          </p:txBody>
        </p:sp>
        <p:sp>
          <p:nvSpPr>
            <p:cNvPr id="18" name="Rectangle 21"/>
            <p:cNvSpPr>
              <a:spLocks noChangeArrowheads="1"/>
            </p:cNvSpPr>
            <p:nvPr/>
          </p:nvSpPr>
          <p:spPr bwMode="auto">
            <a:xfrm>
              <a:off x="1535" y="912"/>
              <a:ext cx="49" cy="1584"/>
            </a:xfrm>
            <a:prstGeom prst="rect">
              <a:avLst/>
            </a:prstGeom>
            <a:solidFill>
              <a:schemeClr val="accent1"/>
            </a:solidFill>
            <a:ln w="9525">
              <a:noFill/>
              <a:miter lim="800000"/>
              <a:headEnd/>
              <a:tailEnd/>
            </a:ln>
          </p:spPr>
          <p:txBody>
            <a:bodyPr/>
            <a:lstStyle/>
            <a:p>
              <a:pPr>
                <a:defRPr/>
              </a:pPr>
              <a:endParaRPr lang="en-US">
                <a:latin typeface="Arial" pitchFamily="-112" charset="0"/>
                <a:ea typeface="+mn-ea"/>
                <a:cs typeface="+mn-cs"/>
              </a:endParaRPr>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ffectLst/>
        </p:spPr>
        <p:txBody>
          <a:bodyPr/>
          <a:lstStyle/>
          <a:p>
            <a:pPr>
              <a:defRPr/>
            </a:pPr>
            <a:endParaRPr lang="en-US">
              <a:latin typeface="Arial" pitchFamily="-109" charset="0"/>
              <a:ea typeface="+mn-ea"/>
              <a:cs typeface="+mn-cs"/>
            </a:endParaRPr>
          </a:p>
        </p:txBody>
      </p:sp>
      <p:sp>
        <p:nvSpPr>
          <p:cNvPr id="5122" name="Rectangle 2"/>
          <p:cNvSpPr>
            <a:spLocks noGrp="1" noChangeArrowheads="1"/>
          </p:cNvSpPr>
          <p:nvPr>
            <p:ph type="ctrTitle"/>
          </p:nvPr>
        </p:nvSpPr>
        <p:spPr>
          <a:xfrm>
            <a:off x="2895600" y="1371600"/>
            <a:ext cx="5867400" cy="2286000"/>
          </a:xfrm>
        </p:spPr>
        <p:txBody>
          <a:bodyPr/>
          <a:lstStyle>
            <a:lvl1pPr>
              <a:defRPr sz="4500"/>
            </a:lvl1pPr>
          </a:lstStyle>
          <a:p>
            <a:r>
              <a:rPr lang="en-US"/>
              <a:t>Click to edit Master title style</a:t>
            </a:r>
          </a:p>
        </p:txBody>
      </p:sp>
      <p:sp>
        <p:nvSpPr>
          <p:cNvPr id="5123" name="Rectangle 3"/>
          <p:cNvSpPr>
            <a:spLocks noGrp="1" noChangeArrowheads="1"/>
          </p:cNvSpPr>
          <p:nvPr>
            <p:ph type="subTitle" idx="1"/>
          </p:nvPr>
        </p:nvSpPr>
        <p:spPr>
          <a:xfrm>
            <a:off x="2971800" y="4267200"/>
            <a:ext cx="5791200" cy="1447800"/>
          </a:xfrm>
        </p:spPr>
        <p:txBody>
          <a:bodyPr/>
          <a:lstStyle>
            <a:lvl1pPr marL="0" indent="0">
              <a:buFont typeface="Wingdings" pitchFamily="-109" charset="2"/>
              <a:buNone/>
              <a:defRPr sz="2600" b="1"/>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a:lvl1pPr>
          </a:lstStyle>
          <a:p>
            <a:pPr>
              <a:defRPr/>
            </a:pPr>
            <a:endParaRPr lang="en-US"/>
          </a:p>
        </p:txBody>
      </p:sp>
      <p:sp>
        <p:nvSpPr>
          <p:cNvPr id="21" name="Rectangle 5"/>
          <p:cNvSpPr>
            <a:spLocks noGrp="1" noChangeArrowheads="1"/>
          </p:cNvSpPr>
          <p:nvPr>
            <p:ph type="ftr" sz="quarter" idx="11"/>
          </p:nvPr>
        </p:nvSpPr>
        <p:spPr/>
        <p:txBody>
          <a:bodyPr/>
          <a:lstStyle>
            <a:lvl1pPr>
              <a:defRPr/>
            </a:lvl1pPr>
          </a:lstStyle>
          <a:p>
            <a:pPr>
              <a:defRPr/>
            </a:pPr>
            <a:endParaRPr lang="en-US"/>
          </a:p>
        </p:txBody>
      </p:sp>
      <p:sp>
        <p:nvSpPr>
          <p:cNvPr id="22" name="Rectangle 6"/>
          <p:cNvSpPr>
            <a:spLocks noGrp="1" noChangeArrowheads="1"/>
          </p:cNvSpPr>
          <p:nvPr>
            <p:ph type="sldNum" sz="quarter" idx="12"/>
          </p:nvPr>
        </p:nvSpPr>
        <p:spPr/>
        <p:txBody>
          <a:bodyPr/>
          <a:lstStyle>
            <a:lvl1pPr>
              <a:defRPr/>
            </a:lvl1pPr>
          </a:lstStyle>
          <a:p>
            <a:fld id="{82F944A0-2451-C944-B400-9390AF58052A}" type="slidenum">
              <a:rPr lang="en-US"/>
              <a:pPr/>
              <a:t>‹#›</a:t>
            </a:fld>
            <a:endParaRPr lang="en-US"/>
          </a:p>
        </p:txBody>
      </p:sp>
    </p:spTree>
    <p:extLst>
      <p:ext uri="{BB962C8B-B14F-4D97-AF65-F5344CB8AC3E}">
        <p14:creationId xmlns:p14="http://schemas.microsoft.com/office/powerpoint/2010/main" val="1065681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fld id="{2A266662-A5E1-5445-B5B6-4368ED865967}" type="slidenum">
              <a:rPr lang="en-US"/>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120466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3B65BAC-95EA-C94A-9426-7CD4B5BBFE2B}" type="slidenum">
              <a:rPr lang="en-US"/>
              <a:pPr>
                <a:defRPr/>
              </a:pPr>
              <a:t>‹#›</a:t>
            </a:fld>
            <a:endParaRPr lang="en-US"/>
          </a:p>
        </p:txBody>
      </p:sp>
    </p:spTree>
    <p:extLst>
      <p:ext uri="{BB962C8B-B14F-4D97-AF65-F5344CB8AC3E}">
        <p14:creationId xmlns:p14="http://schemas.microsoft.com/office/powerpoint/2010/main" val="11036452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23C2272-E4FA-3340-9826-CB82E55E1560}" type="slidenum">
              <a:rPr lang="en-US"/>
              <a:pPr>
                <a:defRPr/>
              </a:pPr>
              <a:t>‹#›</a:t>
            </a:fld>
            <a:endParaRPr lang="en-US"/>
          </a:p>
        </p:txBody>
      </p:sp>
    </p:spTree>
    <p:extLst>
      <p:ext uri="{BB962C8B-B14F-4D97-AF65-F5344CB8AC3E}">
        <p14:creationId xmlns:p14="http://schemas.microsoft.com/office/powerpoint/2010/main" val="33850267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79838EF5-A717-DB45-8272-7370A6A125BF}" type="slidenum">
              <a:rPr lang="en-US"/>
              <a:pPr>
                <a:defRPr/>
              </a:pPr>
              <a:t>‹#›</a:t>
            </a:fld>
            <a:endParaRPr lang="en-US"/>
          </a:p>
        </p:txBody>
      </p:sp>
    </p:spTree>
    <p:extLst>
      <p:ext uri="{BB962C8B-B14F-4D97-AF65-F5344CB8AC3E}">
        <p14:creationId xmlns:p14="http://schemas.microsoft.com/office/powerpoint/2010/main" val="283462804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5AF0535-9133-1D47-ABCA-EAA5883C974E}" type="slidenum">
              <a:rPr lang="en-US"/>
              <a:pPr>
                <a:defRPr/>
              </a:pPr>
              <a:t>‹#›</a:t>
            </a:fld>
            <a:endParaRPr lang="en-US"/>
          </a:p>
        </p:txBody>
      </p:sp>
    </p:spTree>
    <p:extLst>
      <p:ext uri="{BB962C8B-B14F-4D97-AF65-F5344CB8AC3E}">
        <p14:creationId xmlns:p14="http://schemas.microsoft.com/office/powerpoint/2010/main" val="338597527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7DB90F9-0863-7D41-A425-497617BEECEB}" type="slidenum">
              <a:rPr lang="en-US"/>
              <a:pPr>
                <a:defRPr/>
              </a:pPr>
              <a:t>‹#›</a:t>
            </a:fld>
            <a:endParaRPr lang="en-US"/>
          </a:p>
        </p:txBody>
      </p:sp>
    </p:spTree>
    <p:extLst>
      <p:ext uri="{BB962C8B-B14F-4D97-AF65-F5344CB8AC3E}">
        <p14:creationId xmlns:p14="http://schemas.microsoft.com/office/powerpoint/2010/main" val="32429410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5C802F6-77BA-A544-B795-48743C94144D}" type="slidenum">
              <a:rPr lang="en-US"/>
              <a:pPr>
                <a:defRPr/>
              </a:pPr>
              <a:t>‹#›</a:t>
            </a:fld>
            <a:endParaRPr lang="en-US"/>
          </a:p>
        </p:txBody>
      </p:sp>
    </p:spTree>
    <p:extLst>
      <p:ext uri="{BB962C8B-B14F-4D97-AF65-F5344CB8AC3E}">
        <p14:creationId xmlns:p14="http://schemas.microsoft.com/office/powerpoint/2010/main" val="3062409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a:lvl1pPr>
          </a:lstStyle>
          <a:p>
            <a:r>
              <a:rPr lang="en-US"/>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a:xfrm>
            <a:off x="6934200" y="6248400"/>
            <a:ext cx="1905000" cy="457200"/>
          </a:xfrm>
        </p:spPr>
        <p:txBody>
          <a:bodyPr/>
          <a:lstStyle>
            <a:lvl1pPr>
              <a:defRPr/>
            </a:lvl1pPr>
          </a:lstStyle>
          <a:p>
            <a:pPr>
              <a:defRPr/>
            </a:pPr>
            <a:fld id="{A520C582-3119-8B43-9F8D-1CE77A4BA701}" type="slidenum">
              <a:rPr lang="en-US"/>
              <a:pPr>
                <a:defRPr/>
              </a:pPr>
              <a:t>‹#›</a:t>
            </a:fld>
            <a:endParaRPr lang="en-US"/>
          </a:p>
        </p:txBody>
      </p:sp>
    </p:spTree>
    <p:extLst>
      <p:ext uri="{BB962C8B-B14F-4D97-AF65-F5344CB8AC3E}">
        <p14:creationId xmlns:p14="http://schemas.microsoft.com/office/powerpoint/2010/main" val="1009579491"/>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230FC07C-ECD8-3942-94C3-6270B13B32D4}" type="slidenum">
              <a:rPr lang="en-US"/>
              <a:pPr>
                <a:defRPr/>
              </a:pPr>
              <a:t>‹#›</a:t>
            </a:fld>
            <a:endParaRPr lang="en-US"/>
          </a:p>
        </p:txBody>
      </p:sp>
    </p:spTree>
    <p:extLst>
      <p:ext uri="{BB962C8B-B14F-4D97-AF65-F5344CB8AC3E}">
        <p14:creationId xmlns:p14="http://schemas.microsoft.com/office/powerpoint/2010/main" val="1418244397"/>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EB62D67A-AEA1-C344-B58D-72961B782A63}" type="slidenum">
              <a:rPr lang="en-US"/>
              <a:pPr>
                <a:defRPr/>
              </a:pPr>
              <a:t>‹#›</a:t>
            </a:fld>
            <a:endParaRPr lang="en-US"/>
          </a:p>
        </p:txBody>
      </p:sp>
    </p:spTree>
    <p:extLst>
      <p:ext uri="{BB962C8B-B14F-4D97-AF65-F5344CB8AC3E}">
        <p14:creationId xmlns:p14="http://schemas.microsoft.com/office/powerpoint/2010/main" val="368137938"/>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051EC45E-C2AB-2A40-8D6F-5032EBF2CB4F}" type="slidenum">
              <a:rPr lang="en-US"/>
              <a:pPr>
                <a:defRPr/>
              </a:pPr>
              <a:t>‹#›</a:t>
            </a:fld>
            <a:endParaRPr lang="en-US"/>
          </a:p>
        </p:txBody>
      </p:sp>
    </p:spTree>
    <p:extLst>
      <p:ext uri="{BB962C8B-B14F-4D97-AF65-F5344CB8AC3E}">
        <p14:creationId xmlns:p14="http://schemas.microsoft.com/office/powerpoint/2010/main" val="40361487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fld id="{FA426985-D265-6B46-B6A3-5636A7E39D79}" type="slidenum">
              <a:rPr lang="en-US"/>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529883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lgn="l">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lvl1pPr>
          </a:lstStyle>
          <a:p>
            <a:pPr>
              <a:defRPr/>
            </a:pPr>
            <a:fld id="{CBBD07DA-994F-8B43-A5E2-6358DF725A00}" type="slidenum">
              <a:rPr lang="en-US"/>
              <a:pPr>
                <a:defRPr/>
              </a:pPr>
              <a:t>‹#›</a:t>
            </a:fld>
            <a:endParaRPr lang="en-US"/>
          </a:p>
        </p:txBody>
      </p:sp>
    </p:spTree>
    <p:extLst>
      <p:ext uri="{BB962C8B-B14F-4D97-AF65-F5344CB8AC3E}">
        <p14:creationId xmlns:p14="http://schemas.microsoft.com/office/powerpoint/2010/main" val="2588208899"/>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lgn="l">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lvl1pPr>
          </a:lstStyle>
          <a:p>
            <a:pPr>
              <a:defRPr/>
            </a:pPr>
            <a:fld id="{EB704ABD-17F7-3942-88C9-B0B05904F868}" type="slidenum">
              <a:rPr lang="en-US"/>
              <a:pPr>
                <a:defRPr/>
              </a:pPr>
              <a:t>‹#›</a:t>
            </a:fld>
            <a:endParaRPr lang="en-US"/>
          </a:p>
        </p:txBody>
      </p:sp>
    </p:spTree>
    <p:extLst>
      <p:ext uri="{BB962C8B-B14F-4D97-AF65-F5344CB8AC3E}">
        <p14:creationId xmlns:p14="http://schemas.microsoft.com/office/powerpoint/2010/main" val="2987597352"/>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lgn="l">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vl1pPr>
          </a:lstStyle>
          <a:p>
            <a:pPr>
              <a:defRPr/>
            </a:pPr>
            <a:fld id="{50E4123C-44A8-F843-A40E-CB67E9EB1E3B}" type="slidenum">
              <a:rPr lang="en-US"/>
              <a:pPr>
                <a:defRPr/>
              </a:pPr>
              <a:t>‹#›</a:t>
            </a:fld>
            <a:endParaRPr lang="en-US"/>
          </a:p>
        </p:txBody>
      </p:sp>
    </p:spTree>
    <p:extLst>
      <p:ext uri="{BB962C8B-B14F-4D97-AF65-F5344CB8AC3E}">
        <p14:creationId xmlns:p14="http://schemas.microsoft.com/office/powerpoint/2010/main" val="8760794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CFE21DC4-D9C4-654A-B7CC-D9AE01D5DCDF}" type="slidenum">
              <a:rPr lang="en-US"/>
              <a:pPr>
                <a:defRPr/>
              </a:pPr>
              <a:t>‹#›</a:t>
            </a:fld>
            <a:endParaRPr lang="en-US"/>
          </a:p>
        </p:txBody>
      </p:sp>
    </p:spTree>
    <p:extLst>
      <p:ext uri="{BB962C8B-B14F-4D97-AF65-F5344CB8AC3E}">
        <p14:creationId xmlns:p14="http://schemas.microsoft.com/office/powerpoint/2010/main" val="1621746013"/>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0F4FFC11-26B4-404F-A0EF-241FFBB56714}" type="slidenum">
              <a:rPr lang="en-US"/>
              <a:pPr>
                <a:defRPr/>
              </a:pPr>
              <a:t>‹#›</a:t>
            </a:fld>
            <a:endParaRPr lang="en-US"/>
          </a:p>
        </p:txBody>
      </p:sp>
    </p:spTree>
    <p:extLst>
      <p:ext uri="{BB962C8B-B14F-4D97-AF65-F5344CB8AC3E}">
        <p14:creationId xmlns:p14="http://schemas.microsoft.com/office/powerpoint/2010/main" val="927432874"/>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9D61CA3D-EEE6-3C44-9F95-AA364CF6C624}" type="slidenum">
              <a:rPr lang="en-US"/>
              <a:pPr>
                <a:defRPr/>
              </a:pPr>
              <a:t>‹#›</a:t>
            </a:fld>
            <a:endParaRPr lang="en-US"/>
          </a:p>
        </p:txBody>
      </p:sp>
    </p:spTree>
    <p:extLst>
      <p:ext uri="{BB962C8B-B14F-4D97-AF65-F5344CB8AC3E}">
        <p14:creationId xmlns:p14="http://schemas.microsoft.com/office/powerpoint/2010/main" val="2055408977"/>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7FCBD96B-8CD7-4345-9336-5C051B943E50}" type="slidenum">
              <a:rPr lang="en-US"/>
              <a:pPr>
                <a:defRPr/>
              </a:pPr>
              <a:t>‹#›</a:t>
            </a:fld>
            <a:endParaRPr lang="en-US"/>
          </a:p>
        </p:txBody>
      </p:sp>
    </p:spTree>
    <p:extLst>
      <p:ext uri="{BB962C8B-B14F-4D97-AF65-F5344CB8AC3E}">
        <p14:creationId xmlns:p14="http://schemas.microsoft.com/office/powerpoint/2010/main" val="1823602534"/>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09E00BE-152A-2E43-BA3E-6B67AF6F58F0}" type="slidenum">
              <a:rPr lang="en-US"/>
              <a:pPr>
                <a:defRPr/>
              </a:pPr>
              <a:t>‹#›</a:t>
            </a:fld>
            <a:endParaRPr lang="en-US"/>
          </a:p>
        </p:txBody>
      </p:sp>
    </p:spTree>
    <p:extLst>
      <p:ext uri="{BB962C8B-B14F-4D97-AF65-F5344CB8AC3E}">
        <p14:creationId xmlns:p14="http://schemas.microsoft.com/office/powerpoint/2010/main" val="173635048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966E8B52-2A4F-B84F-8695-428976076319}" type="slidenum">
              <a:rPr lang="en-US"/>
              <a:pPr>
                <a:defRPr/>
              </a:pPr>
              <a:t>‹#›</a:t>
            </a:fld>
            <a:endParaRPr lang="en-US"/>
          </a:p>
        </p:txBody>
      </p:sp>
    </p:spTree>
    <p:extLst>
      <p:ext uri="{BB962C8B-B14F-4D97-AF65-F5344CB8AC3E}">
        <p14:creationId xmlns:p14="http://schemas.microsoft.com/office/powerpoint/2010/main" val="2564281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7FF629E-9FC6-D14C-BDFC-96EC9B1433CD}" type="slidenum">
              <a:rPr lang="en-US"/>
              <a:pPr>
                <a:defRPr/>
              </a:pPr>
              <a:t>‹#›</a:t>
            </a:fld>
            <a:endParaRPr lang="en-US"/>
          </a:p>
        </p:txBody>
      </p:sp>
    </p:spTree>
    <p:extLst>
      <p:ext uri="{BB962C8B-B14F-4D97-AF65-F5344CB8AC3E}">
        <p14:creationId xmlns:p14="http://schemas.microsoft.com/office/powerpoint/2010/main" val="356168495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38591E9-762A-9245-803A-912E7A7922CB}" type="slidenum">
              <a:rPr lang="en-US"/>
              <a:pPr/>
              <a:t>‹#›</a:t>
            </a:fld>
            <a:endParaRPr lang="en-US"/>
          </a:p>
        </p:txBody>
      </p:sp>
    </p:spTree>
    <p:extLst>
      <p:ext uri="{BB962C8B-B14F-4D97-AF65-F5344CB8AC3E}">
        <p14:creationId xmlns:p14="http://schemas.microsoft.com/office/powerpoint/2010/main" val="3608921269"/>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19CC58CF-9D4B-D64B-8B6E-59B06F93058B}" type="slidenum">
              <a:rPr lang="en-US"/>
              <a:pPr>
                <a:defRPr/>
              </a:pPr>
              <a:t>‹#›</a:t>
            </a:fld>
            <a:endParaRPr lang="en-US"/>
          </a:p>
        </p:txBody>
      </p:sp>
    </p:spTree>
    <p:extLst>
      <p:ext uri="{BB962C8B-B14F-4D97-AF65-F5344CB8AC3E}">
        <p14:creationId xmlns:p14="http://schemas.microsoft.com/office/powerpoint/2010/main" val="2829262056"/>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710E7B58-90EB-EA44-93CC-BC8DC2EA9807}" type="slidenum">
              <a:rPr lang="en-US"/>
              <a:pPr>
                <a:defRPr/>
              </a:pPr>
              <a:t>‹#›</a:t>
            </a:fld>
            <a:endParaRPr lang="en-US"/>
          </a:p>
        </p:txBody>
      </p:sp>
    </p:spTree>
    <p:extLst>
      <p:ext uri="{BB962C8B-B14F-4D97-AF65-F5344CB8AC3E}">
        <p14:creationId xmlns:p14="http://schemas.microsoft.com/office/powerpoint/2010/main" val="650452305"/>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EE851F92-E266-7C4E-9732-FB03A3AB25A1}" type="slidenum">
              <a:rPr lang="en-US"/>
              <a:pPr>
                <a:defRPr/>
              </a:pPr>
              <a:t>‹#›</a:t>
            </a:fld>
            <a:endParaRPr lang="en-US"/>
          </a:p>
        </p:txBody>
      </p:sp>
    </p:spTree>
    <p:extLst>
      <p:ext uri="{BB962C8B-B14F-4D97-AF65-F5344CB8AC3E}">
        <p14:creationId xmlns:p14="http://schemas.microsoft.com/office/powerpoint/2010/main" val="184545119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A634FFFC-A170-B64F-857E-251500546E77}" type="slidenum">
              <a:rPr lang="en-US"/>
              <a:pPr>
                <a:defRPr/>
              </a:pPr>
              <a:t>‹#›</a:t>
            </a:fld>
            <a:endParaRPr lang="en-US"/>
          </a:p>
        </p:txBody>
      </p:sp>
    </p:spTree>
    <p:extLst>
      <p:ext uri="{BB962C8B-B14F-4D97-AF65-F5344CB8AC3E}">
        <p14:creationId xmlns:p14="http://schemas.microsoft.com/office/powerpoint/2010/main" val="16598008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63F8EF31-43A7-D94E-8527-1F5EFB6AA9F1}" type="slidenum">
              <a:rPr lang="en-US"/>
              <a:pPr>
                <a:defRPr/>
              </a:pPr>
              <a:t>‹#›</a:t>
            </a:fld>
            <a:endParaRPr lang="en-US"/>
          </a:p>
        </p:txBody>
      </p:sp>
    </p:spTree>
    <p:extLst>
      <p:ext uri="{BB962C8B-B14F-4D97-AF65-F5344CB8AC3E}">
        <p14:creationId xmlns:p14="http://schemas.microsoft.com/office/powerpoint/2010/main" val="147509195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06180D1F-463A-2F4A-A014-85E0A1E274D5}" type="slidenum">
              <a:rPr lang="en-US"/>
              <a:pPr>
                <a:defRPr/>
              </a:pPr>
              <a:t>‹#›</a:t>
            </a:fld>
            <a:endParaRPr lang="en-US"/>
          </a:p>
        </p:txBody>
      </p:sp>
    </p:spTree>
    <p:extLst>
      <p:ext uri="{BB962C8B-B14F-4D97-AF65-F5344CB8AC3E}">
        <p14:creationId xmlns:p14="http://schemas.microsoft.com/office/powerpoint/2010/main" val="418400839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C21ED629-842F-3740-A0B2-1C091A5FB75A}" type="slidenum">
              <a:rPr lang="en-US"/>
              <a:pPr>
                <a:defRPr/>
              </a:pPr>
              <a:t>‹#›</a:t>
            </a:fld>
            <a:endParaRPr lang="en-US"/>
          </a:p>
        </p:txBody>
      </p:sp>
    </p:spTree>
    <p:extLst>
      <p:ext uri="{BB962C8B-B14F-4D97-AF65-F5344CB8AC3E}">
        <p14:creationId xmlns:p14="http://schemas.microsoft.com/office/powerpoint/2010/main" val="413593055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F28F307C-7341-154F-9649-247589718C1E}" type="slidenum">
              <a:rPr lang="en-US"/>
              <a:pPr>
                <a:defRPr/>
              </a:pPr>
              <a:t>‹#›</a:t>
            </a:fld>
            <a:endParaRPr lang="en-US"/>
          </a:p>
        </p:txBody>
      </p:sp>
    </p:spTree>
    <p:extLst>
      <p:ext uri="{BB962C8B-B14F-4D97-AF65-F5344CB8AC3E}">
        <p14:creationId xmlns:p14="http://schemas.microsoft.com/office/powerpoint/2010/main" val="423720015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0E30E7B7-7AA6-CD4F-87C5-756681D420CA}" type="slidenum">
              <a:rPr lang="en-US"/>
              <a:pPr>
                <a:defRPr/>
              </a:pPr>
              <a:t>‹#›</a:t>
            </a:fld>
            <a:endParaRPr lang="en-US"/>
          </a:p>
        </p:txBody>
      </p:sp>
    </p:spTree>
    <p:extLst>
      <p:ext uri="{BB962C8B-B14F-4D97-AF65-F5344CB8AC3E}">
        <p14:creationId xmlns:p14="http://schemas.microsoft.com/office/powerpoint/2010/main" val="28643854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A3E73E04-AC80-9244-A149-2E10DFFC0C33}" type="slidenum">
              <a:rPr lang="en-US"/>
              <a:pPr>
                <a:defRPr/>
              </a:pPr>
              <a:t>‹#›</a:t>
            </a:fld>
            <a:endParaRPr lang="en-US"/>
          </a:p>
        </p:txBody>
      </p:sp>
    </p:spTree>
    <p:extLst>
      <p:ext uri="{BB962C8B-B14F-4D97-AF65-F5344CB8AC3E}">
        <p14:creationId xmlns:p14="http://schemas.microsoft.com/office/powerpoint/2010/main" val="34723603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9C0AA63-4A36-6447-9D15-8F2A4EF3DB4F}" type="slidenum">
              <a:rPr lang="en-US"/>
              <a:pPr/>
              <a:t>‹#›</a:t>
            </a:fld>
            <a:endParaRPr lang="en-US"/>
          </a:p>
        </p:txBody>
      </p:sp>
    </p:spTree>
    <p:extLst>
      <p:ext uri="{BB962C8B-B14F-4D97-AF65-F5344CB8AC3E}">
        <p14:creationId xmlns:p14="http://schemas.microsoft.com/office/powerpoint/2010/main" val="116199837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50ED91FA-4735-3648-BFD1-3ACE89F179A8}" type="slidenum">
              <a:rPr lang="en-US"/>
              <a:pPr>
                <a:defRPr/>
              </a:pPr>
              <a:t>‹#›</a:t>
            </a:fld>
            <a:endParaRPr lang="en-US"/>
          </a:p>
        </p:txBody>
      </p:sp>
    </p:spTree>
    <p:extLst>
      <p:ext uri="{BB962C8B-B14F-4D97-AF65-F5344CB8AC3E}">
        <p14:creationId xmlns:p14="http://schemas.microsoft.com/office/powerpoint/2010/main" val="377485481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5E465926-67DA-BD4D-86E8-2D491442227C}" type="slidenum">
              <a:rPr lang="en-US"/>
              <a:pPr>
                <a:defRPr/>
              </a:pPr>
              <a:t>‹#›</a:t>
            </a:fld>
            <a:endParaRPr lang="en-US"/>
          </a:p>
        </p:txBody>
      </p:sp>
    </p:spTree>
    <p:extLst>
      <p:ext uri="{BB962C8B-B14F-4D97-AF65-F5344CB8AC3E}">
        <p14:creationId xmlns:p14="http://schemas.microsoft.com/office/powerpoint/2010/main" val="33115245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2E54EB40-E1CF-F74F-B686-78D81DE5FD78}" type="slidenum">
              <a:rPr lang="en-US"/>
              <a:pPr>
                <a:defRPr/>
              </a:pPr>
              <a:t>‹#›</a:t>
            </a:fld>
            <a:endParaRPr lang="en-US"/>
          </a:p>
        </p:txBody>
      </p:sp>
    </p:spTree>
    <p:extLst>
      <p:ext uri="{BB962C8B-B14F-4D97-AF65-F5344CB8AC3E}">
        <p14:creationId xmlns:p14="http://schemas.microsoft.com/office/powerpoint/2010/main" val="317000516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9BAF9F38-5833-9840-A609-D1E998F7941B}" type="slidenum">
              <a:rPr lang="en-US" altLang="zh-TW"/>
              <a:pPr>
                <a:defRPr/>
              </a:pPr>
              <a:t>‹#›</a:t>
            </a:fld>
            <a:endParaRPr lang="en-US" altLang="zh-TW"/>
          </a:p>
        </p:txBody>
      </p:sp>
    </p:spTree>
    <p:extLst>
      <p:ext uri="{BB962C8B-B14F-4D97-AF65-F5344CB8AC3E}">
        <p14:creationId xmlns:p14="http://schemas.microsoft.com/office/powerpoint/2010/main" val="262518634"/>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74C5B019-8EA6-2C4F-B3B9-F27BDE136277}" type="slidenum">
              <a:rPr lang="en-US" altLang="zh-TW"/>
              <a:pPr>
                <a:defRPr/>
              </a:pPr>
              <a:t>‹#›</a:t>
            </a:fld>
            <a:endParaRPr lang="en-US" altLang="zh-TW"/>
          </a:p>
        </p:txBody>
      </p:sp>
    </p:spTree>
    <p:extLst>
      <p:ext uri="{BB962C8B-B14F-4D97-AF65-F5344CB8AC3E}">
        <p14:creationId xmlns:p14="http://schemas.microsoft.com/office/powerpoint/2010/main" val="367326518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524039F8-9DDC-9A48-B4E4-14CBC9141B3D}" type="slidenum">
              <a:rPr lang="en-US" altLang="zh-TW"/>
              <a:pPr>
                <a:defRPr/>
              </a:pPr>
              <a:t>‹#›</a:t>
            </a:fld>
            <a:endParaRPr lang="en-US" altLang="zh-TW"/>
          </a:p>
        </p:txBody>
      </p:sp>
    </p:spTree>
    <p:extLst>
      <p:ext uri="{BB962C8B-B14F-4D97-AF65-F5344CB8AC3E}">
        <p14:creationId xmlns:p14="http://schemas.microsoft.com/office/powerpoint/2010/main" val="853672275"/>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E0C039B-4BD4-F54A-A128-B04075423D54}" type="slidenum">
              <a:rPr lang="en-US" altLang="zh-TW"/>
              <a:pPr>
                <a:defRPr/>
              </a:pPr>
              <a:t>‹#›</a:t>
            </a:fld>
            <a:endParaRPr lang="en-US" altLang="zh-TW"/>
          </a:p>
        </p:txBody>
      </p:sp>
    </p:spTree>
    <p:extLst>
      <p:ext uri="{BB962C8B-B14F-4D97-AF65-F5344CB8AC3E}">
        <p14:creationId xmlns:p14="http://schemas.microsoft.com/office/powerpoint/2010/main" val="1623693310"/>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AEF56D3C-8936-1848-B1A2-79CC21C883E1}" type="slidenum">
              <a:rPr lang="en-US" altLang="zh-TW"/>
              <a:pPr>
                <a:defRPr/>
              </a:pPr>
              <a:t>‹#›</a:t>
            </a:fld>
            <a:endParaRPr lang="en-US" altLang="zh-TW"/>
          </a:p>
        </p:txBody>
      </p:sp>
    </p:spTree>
    <p:extLst>
      <p:ext uri="{BB962C8B-B14F-4D97-AF65-F5344CB8AC3E}">
        <p14:creationId xmlns:p14="http://schemas.microsoft.com/office/powerpoint/2010/main" val="2187081807"/>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B30B7BF9-D4C0-D149-BD18-454F0C7A0A59}" type="slidenum">
              <a:rPr lang="en-US" altLang="zh-TW"/>
              <a:pPr>
                <a:defRPr/>
              </a:pPr>
              <a:t>‹#›</a:t>
            </a:fld>
            <a:endParaRPr lang="en-US" altLang="zh-TW"/>
          </a:p>
        </p:txBody>
      </p:sp>
    </p:spTree>
    <p:extLst>
      <p:ext uri="{BB962C8B-B14F-4D97-AF65-F5344CB8AC3E}">
        <p14:creationId xmlns:p14="http://schemas.microsoft.com/office/powerpoint/2010/main" val="172071693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8E3662BB-7A72-3A4F-98A8-CF4AB203EC59}" type="slidenum">
              <a:rPr lang="en-US" altLang="zh-TW"/>
              <a:pPr>
                <a:defRPr/>
              </a:pPr>
              <a:t>‹#›</a:t>
            </a:fld>
            <a:endParaRPr lang="en-US" altLang="zh-TW"/>
          </a:p>
        </p:txBody>
      </p:sp>
    </p:spTree>
    <p:extLst>
      <p:ext uri="{BB962C8B-B14F-4D97-AF65-F5344CB8AC3E}">
        <p14:creationId xmlns:p14="http://schemas.microsoft.com/office/powerpoint/2010/main" val="193566760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63B9E43-CD94-254A-AC5A-621B71EE947A}" type="slidenum">
              <a:rPr lang="en-US"/>
              <a:pPr/>
              <a:t>‹#›</a:t>
            </a:fld>
            <a:endParaRPr lang="en-US"/>
          </a:p>
        </p:txBody>
      </p:sp>
    </p:spTree>
    <p:extLst>
      <p:ext uri="{BB962C8B-B14F-4D97-AF65-F5344CB8AC3E}">
        <p14:creationId xmlns:p14="http://schemas.microsoft.com/office/powerpoint/2010/main" val="1396112313"/>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F08F1E18-F88B-1840-850F-9C4A6E8A6526}" type="slidenum">
              <a:rPr lang="en-US" altLang="zh-TW"/>
              <a:pPr>
                <a:defRPr/>
              </a:pPr>
              <a:t>‹#›</a:t>
            </a:fld>
            <a:endParaRPr lang="en-US" altLang="zh-TW"/>
          </a:p>
        </p:txBody>
      </p:sp>
    </p:spTree>
    <p:extLst>
      <p:ext uri="{BB962C8B-B14F-4D97-AF65-F5344CB8AC3E}">
        <p14:creationId xmlns:p14="http://schemas.microsoft.com/office/powerpoint/2010/main" val="3367758532"/>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A6DDB79-19B3-1E47-B593-5B227EDA92E3}" type="slidenum">
              <a:rPr lang="en-US" altLang="zh-TW"/>
              <a:pPr>
                <a:defRPr/>
              </a:pPr>
              <a:t>‹#›</a:t>
            </a:fld>
            <a:endParaRPr lang="en-US" altLang="zh-TW"/>
          </a:p>
        </p:txBody>
      </p:sp>
    </p:spTree>
    <p:extLst>
      <p:ext uri="{BB962C8B-B14F-4D97-AF65-F5344CB8AC3E}">
        <p14:creationId xmlns:p14="http://schemas.microsoft.com/office/powerpoint/2010/main" val="3349045409"/>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1B4D9908-CC89-5B4D-A30C-48752A9051F6}" type="slidenum">
              <a:rPr lang="en-US" altLang="zh-TW"/>
              <a:pPr>
                <a:defRPr/>
              </a:pPr>
              <a:t>‹#›</a:t>
            </a:fld>
            <a:endParaRPr lang="en-US" altLang="zh-TW"/>
          </a:p>
        </p:txBody>
      </p:sp>
    </p:spTree>
    <p:extLst>
      <p:ext uri="{BB962C8B-B14F-4D97-AF65-F5344CB8AC3E}">
        <p14:creationId xmlns:p14="http://schemas.microsoft.com/office/powerpoint/2010/main" val="4184716069"/>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4D2F3C7A-EE17-7B4B-8987-7B110A5D8887}" type="slidenum">
              <a:rPr lang="en-US" altLang="zh-TW"/>
              <a:pPr>
                <a:defRPr/>
              </a:pPr>
              <a:t>‹#›</a:t>
            </a:fld>
            <a:endParaRPr lang="en-US" altLang="zh-TW"/>
          </a:p>
        </p:txBody>
      </p:sp>
    </p:spTree>
    <p:extLst>
      <p:ext uri="{BB962C8B-B14F-4D97-AF65-F5344CB8AC3E}">
        <p14:creationId xmlns:p14="http://schemas.microsoft.com/office/powerpoint/2010/main" val="370602409"/>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C1D020ED-1621-8043-A81B-450E32126D73}" type="slidenum">
              <a:rPr lang="en-US" altLang="zh-TW"/>
              <a:pPr>
                <a:defRPr/>
              </a:pPr>
              <a:t>‹#›</a:t>
            </a:fld>
            <a:endParaRPr lang="en-US" altLang="zh-TW"/>
          </a:p>
        </p:txBody>
      </p:sp>
    </p:spTree>
    <p:extLst>
      <p:ext uri="{BB962C8B-B14F-4D97-AF65-F5344CB8AC3E}">
        <p14:creationId xmlns:p14="http://schemas.microsoft.com/office/powerpoint/2010/main" val="947946216"/>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a:ln/>
        </p:spPr>
        <p:txBody>
          <a:bodyPr/>
          <a:lstStyle>
            <a:lvl1pPr>
              <a:defRPr/>
            </a:lvl1pPr>
          </a:lstStyle>
          <a:p>
            <a:pPr>
              <a:defRPr/>
            </a:pPr>
            <a:fld id="{B9B694E1-38B1-C84E-AC57-787291F592D3}" type="slidenum">
              <a:rPr lang="en-US" altLang="zh-TW"/>
              <a:pPr>
                <a:defRPr/>
              </a:pPr>
              <a:t>‹#›</a:t>
            </a:fld>
            <a:endParaRPr lang="en-US" altLang="zh-TW"/>
          </a:p>
        </p:txBody>
      </p:sp>
    </p:spTree>
    <p:extLst>
      <p:ext uri="{BB962C8B-B14F-4D97-AF65-F5344CB8AC3E}">
        <p14:creationId xmlns:p14="http://schemas.microsoft.com/office/powerpoint/2010/main" val="1282081464"/>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B9F20379-74D8-B544-8B2E-B1285F55FA4C}" type="slidenum">
              <a:rPr lang="en-US"/>
              <a:pPr>
                <a:defRPr/>
              </a:pPr>
              <a:t>‹#›</a:t>
            </a:fld>
            <a:endParaRPr lang="en-US"/>
          </a:p>
        </p:txBody>
      </p:sp>
    </p:spTree>
    <p:extLst>
      <p:ext uri="{BB962C8B-B14F-4D97-AF65-F5344CB8AC3E}">
        <p14:creationId xmlns:p14="http://schemas.microsoft.com/office/powerpoint/2010/main" val="21854278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94D1B3D6-E16F-8044-B106-E09283320A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0798273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B59D26F-6F32-7C4C-945A-F72B68ADB2C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5503608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55FCE82-949E-3E4D-9B32-55E604F35B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97870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8647C3B-7753-064E-8F43-4C1C9D0642A1}" type="slidenum">
              <a:rPr lang="en-US"/>
              <a:pPr/>
              <a:t>‹#›</a:t>
            </a:fld>
            <a:endParaRPr lang="en-US"/>
          </a:p>
        </p:txBody>
      </p:sp>
    </p:spTree>
    <p:extLst>
      <p:ext uri="{BB962C8B-B14F-4D97-AF65-F5344CB8AC3E}">
        <p14:creationId xmlns:p14="http://schemas.microsoft.com/office/powerpoint/2010/main" val="3483943364"/>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BD3832BF-F7C5-144F-B8E2-9AC02312CD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3429904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EB3025F4-010C-1041-A88B-D8BA63A44C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1316788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8E29E86D-FB07-F443-A54D-9CB3DEB41E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0646056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0C11E70-E4AA-A645-952D-6ED5D957F0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0326608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299CACD9-7C5F-5744-85E5-FB58A3C443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206786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ED2A37D-635E-1744-A83A-F51DA4F49A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6044951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107EB12-5208-0643-A44B-A8191FEAF2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6744031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AD90E14-FB72-B242-AADC-BD08EA7EAC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3382011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16812268-38BE-A04B-87BA-A6779E2C2C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3502257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85084A-9126-C048-9E5E-59CDA5614B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83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84AF6D0-EC28-824B-8250-48507C6E4273}" type="slidenum">
              <a:rPr lang="en-US"/>
              <a:pPr/>
              <a:t>‹#›</a:t>
            </a:fld>
            <a:endParaRPr lang="en-US"/>
          </a:p>
        </p:txBody>
      </p:sp>
    </p:spTree>
    <p:extLst>
      <p:ext uri="{BB962C8B-B14F-4D97-AF65-F5344CB8AC3E}">
        <p14:creationId xmlns:p14="http://schemas.microsoft.com/office/powerpoint/2010/main" val="2347115009"/>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8798BF-70EA-6C42-8DE4-76FA05920C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49871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F8B33B-5C34-744D-B42C-14172AE2C7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566540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F6B634-39E0-9940-BEB5-068ED6E6A1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884116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94E3774-7D3D-0542-B023-752444BB48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760614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51A172D-D410-3748-89B4-933139B0DA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991307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7C217F-927C-7141-98AE-6AEB886E7F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912620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5D6C9A-F325-E541-B647-8948E41020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494710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B3542F-3334-E14C-9029-D96CEDD776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157499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043061-A685-2F40-8438-237532A93D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652691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D138C6-C116-804F-8741-1B61C4D19E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55118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4FABE97-943B-D243-A9E7-58BD188019FE}" type="slidenum">
              <a:rPr lang="en-US"/>
              <a:pPr/>
              <a:t>‹#›</a:t>
            </a:fld>
            <a:endParaRPr lang="en-US"/>
          </a:p>
        </p:txBody>
      </p:sp>
    </p:spTree>
    <p:extLst>
      <p:ext uri="{BB962C8B-B14F-4D97-AF65-F5344CB8AC3E}">
        <p14:creationId xmlns:p14="http://schemas.microsoft.com/office/powerpoint/2010/main" val="2760557317"/>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D90B97-E613-7341-A512-F2F6E790CB8C}"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78891066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38FBFE-46E3-6B4D-AD83-AB19AB791638}"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214983893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0A3795-1709-4240-8BAA-92D93D3D1267}"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60252493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85DD8D-C05A-BE46-AEE1-D3766B4B06BA}"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21901450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2103550E-AD23-D940-AC24-F810901C6112}"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158056835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578AC099-2F28-EB48-B208-94007FB77EE4}"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63404586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FE389B-9FBC-C243-8CF5-DEA7B4B9A932}"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126039465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5AACD6-1316-BA47-B910-D236431A5B2E}"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19102176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254F00-BCF0-CA42-ABC8-C4F69104F132}"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292080491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F50CC2-CE8D-4B4C-B27B-31605A4167D7}"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29786640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76E310A-3D0E-D44F-975F-C90369ACA662}" type="slidenum">
              <a:rPr lang="en-US"/>
              <a:pPr/>
              <a:t>‹#›</a:t>
            </a:fld>
            <a:endParaRPr lang="en-US"/>
          </a:p>
        </p:txBody>
      </p:sp>
    </p:spTree>
    <p:extLst>
      <p:ext uri="{BB962C8B-B14F-4D97-AF65-F5344CB8AC3E}">
        <p14:creationId xmlns:p14="http://schemas.microsoft.com/office/powerpoint/2010/main" val="3427922252"/>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A43AB9-9191-D64C-B64B-E7002303011C}"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54431012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53FEF50D-085B-264D-A11A-CDBF2DAB24B9}" type="slidenum">
              <a:rPr lang="en-US"/>
              <a:pPr>
                <a:defRPr/>
              </a:pPr>
              <a:t>‹#›</a:t>
            </a:fld>
            <a:endParaRPr lang="en-US"/>
          </a:p>
        </p:txBody>
      </p:sp>
    </p:spTree>
    <p:extLst>
      <p:ext uri="{BB962C8B-B14F-4D97-AF65-F5344CB8AC3E}">
        <p14:creationId xmlns:p14="http://schemas.microsoft.com/office/powerpoint/2010/main" val="359577320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17AABBA-C97B-D841-86CD-F746782C6C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043191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1E45BB3-D859-FC41-A0FA-1AE78F97F4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7107106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4B0A2750-5083-1144-B3FE-E5A0CE0663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0619731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8224C1CD-24F3-414F-B29B-6F7C8AC04D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5465132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396B29D9-2414-6644-B18E-8C55B4BDFD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4347216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7F2E1FB0-A21B-8040-A1EA-B4EC444C49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8312375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DDF91F0-DFA0-3943-86FC-B9E658DD466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3910587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CB781B6-8F20-E649-A7B6-9AF6340E352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39121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663F44C-0574-2644-A3D5-FB667C5921AF}" type="slidenum">
              <a:rPr lang="en-US"/>
              <a:pPr/>
              <a:t>‹#›</a:t>
            </a:fld>
            <a:endParaRPr lang="en-US"/>
          </a:p>
        </p:txBody>
      </p:sp>
    </p:spTree>
    <p:extLst>
      <p:ext uri="{BB962C8B-B14F-4D97-AF65-F5344CB8AC3E}">
        <p14:creationId xmlns:p14="http://schemas.microsoft.com/office/powerpoint/2010/main" val="2734152096"/>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A0CED78-B697-6249-9647-7DD3962631E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8275633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341F580-7C3E-CE4A-96BD-6FE2573197C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650241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4231970A-9F6A-EC4A-874B-E99D7D2883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2334893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D9AC6B60-1C6F-1244-9F39-508625053D0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9008574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DE6039-F48E-CA43-B2C6-6D5E17B6DBB1}" type="slidenum">
              <a:rPr lang="en-US"/>
              <a:pPr>
                <a:defRPr/>
              </a:pPr>
              <a:t>‹#›</a:t>
            </a:fld>
            <a:endParaRPr lang="en-US"/>
          </a:p>
        </p:txBody>
      </p:sp>
    </p:spTree>
    <p:extLst>
      <p:ext uri="{BB962C8B-B14F-4D97-AF65-F5344CB8AC3E}">
        <p14:creationId xmlns:p14="http://schemas.microsoft.com/office/powerpoint/2010/main" val="2378975333"/>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ea typeface="ＭＳ Ｐゴシック"/>
              <a:cs typeface="ＭＳ Ｐゴシック"/>
            </a:endParaRPr>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ea typeface="ＭＳ Ｐゴシック"/>
              <a:cs typeface="ＭＳ Ｐゴシック"/>
            </a:endParaRPr>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03B7439-B71D-B94B-A2FE-29B1AB9E0ADC}" type="slidenum">
              <a:rPr lang="en-US"/>
              <a:pPr>
                <a:defRPr/>
              </a:pPr>
              <a:t>‹#›</a:t>
            </a:fld>
            <a:endParaRPr lang="en-US"/>
          </a:p>
        </p:txBody>
      </p:sp>
    </p:spTree>
    <p:extLst>
      <p:ext uri="{BB962C8B-B14F-4D97-AF65-F5344CB8AC3E}">
        <p14:creationId xmlns:p14="http://schemas.microsoft.com/office/powerpoint/2010/main" val="3901186304"/>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ffectLst/>
        </p:spPr>
        <p:txBody>
          <a:bodyPr/>
          <a:lstStyle/>
          <a:p>
            <a:pPr>
              <a:defRPr/>
            </a:pPr>
            <a:endParaRPr lang="en-US">
              <a:solidFill>
                <a:srgbClr val="FFFFFF"/>
              </a:solidFill>
              <a:latin typeface="Arial" pitchFamily="-109" charset="0"/>
            </a:endParaRPr>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w="9525">
              <a:noFill/>
              <a:miter lim="800000"/>
              <a:headEnd/>
              <a:tailEnd/>
            </a:ln>
          </p:spPr>
          <p:txBody>
            <a:bodyPr/>
            <a:lstStyle/>
            <a:p>
              <a:pPr>
                <a:defRPr/>
              </a:pPr>
              <a:endParaRPr lang="en-US">
                <a:solidFill>
                  <a:srgbClr val="FFFFFF"/>
                </a:solidFill>
                <a:latin typeface="Arial" pitchFamily="-112" charset="0"/>
              </a:endParaRPr>
            </a:p>
          </p:txBody>
        </p:sp>
        <p:sp>
          <p:nvSpPr>
            <p:cNvPr id="7" name="Rectangle 10"/>
            <p:cNvSpPr>
              <a:spLocks noChangeArrowheads="1"/>
            </p:cNvSpPr>
            <p:nvPr/>
          </p:nvSpPr>
          <p:spPr bwMode="auto">
            <a:xfrm>
              <a:off x="844" y="912"/>
              <a:ext cx="52" cy="861"/>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8" name="Rectangle 11"/>
            <p:cNvSpPr>
              <a:spLocks noChangeArrowheads="1"/>
            </p:cNvSpPr>
            <p:nvPr/>
          </p:nvSpPr>
          <p:spPr bwMode="auto">
            <a:xfrm>
              <a:off x="727" y="912"/>
              <a:ext cx="52" cy="736"/>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9" name="Rectangle 12"/>
            <p:cNvSpPr>
              <a:spLocks noChangeArrowheads="1"/>
            </p:cNvSpPr>
            <p:nvPr/>
          </p:nvSpPr>
          <p:spPr bwMode="auto">
            <a:xfrm>
              <a:off x="610" y="912"/>
              <a:ext cx="52" cy="612"/>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10" name="Rectangle 13"/>
            <p:cNvSpPr>
              <a:spLocks noChangeArrowheads="1"/>
            </p:cNvSpPr>
            <p:nvPr/>
          </p:nvSpPr>
          <p:spPr bwMode="auto">
            <a:xfrm>
              <a:off x="494" y="912"/>
              <a:ext cx="52" cy="493"/>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11" name="Rectangle 14"/>
            <p:cNvSpPr>
              <a:spLocks noChangeArrowheads="1"/>
            </p:cNvSpPr>
            <p:nvPr/>
          </p:nvSpPr>
          <p:spPr bwMode="auto">
            <a:xfrm>
              <a:off x="377" y="912"/>
              <a:ext cx="52" cy="361"/>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12" name="Rectangle 15"/>
            <p:cNvSpPr>
              <a:spLocks noChangeArrowheads="1"/>
            </p:cNvSpPr>
            <p:nvPr/>
          </p:nvSpPr>
          <p:spPr bwMode="auto">
            <a:xfrm>
              <a:off x="260" y="912"/>
              <a:ext cx="52" cy="249"/>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13" name="Rectangle 16"/>
            <p:cNvSpPr>
              <a:spLocks noChangeArrowheads="1"/>
            </p:cNvSpPr>
            <p:nvPr/>
          </p:nvSpPr>
          <p:spPr bwMode="auto">
            <a:xfrm>
              <a:off x="144" y="912"/>
              <a:ext cx="52" cy="125"/>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14" name="Rectangle 17"/>
            <p:cNvSpPr>
              <a:spLocks noChangeArrowheads="1"/>
            </p:cNvSpPr>
            <p:nvPr/>
          </p:nvSpPr>
          <p:spPr bwMode="auto">
            <a:xfrm>
              <a:off x="1077" y="912"/>
              <a:ext cx="49" cy="1098"/>
            </a:xfrm>
            <a:prstGeom prst="rect">
              <a:avLst/>
            </a:prstGeom>
            <a:solidFill>
              <a:schemeClr val="accent2"/>
            </a:solidFill>
            <a:ln w="9525">
              <a:noFill/>
              <a:miter lim="800000"/>
              <a:headEnd/>
              <a:tailEnd/>
            </a:ln>
          </p:spPr>
          <p:txBody>
            <a:bodyPr/>
            <a:lstStyle/>
            <a:p>
              <a:pPr>
                <a:defRPr/>
              </a:pPr>
              <a:endParaRPr lang="en-US">
                <a:solidFill>
                  <a:srgbClr val="FFFFFF"/>
                </a:solidFill>
                <a:latin typeface="Arial" pitchFamily="-112" charset="0"/>
              </a:endParaRPr>
            </a:p>
          </p:txBody>
        </p:sp>
        <p:sp>
          <p:nvSpPr>
            <p:cNvPr id="15" name="Rectangle 18"/>
            <p:cNvSpPr>
              <a:spLocks noChangeArrowheads="1"/>
            </p:cNvSpPr>
            <p:nvPr/>
          </p:nvSpPr>
          <p:spPr bwMode="auto">
            <a:xfrm>
              <a:off x="1191" y="912"/>
              <a:ext cx="49" cy="1223"/>
            </a:xfrm>
            <a:prstGeom prst="rect">
              <a:avLst/>
            </a:prstGeom>
            <a:solidFill>
              <a:schemeClr val="accent2"/>
            </a:solidFill>
            <a:ln w="9525">
              <a:noFill/>
              <a:miter lim="800000"/>
              <a:headEnd/>
              <a:tailEnd/>
            </a:ln>
          </p:spPr>
          <p:txBody>
            <a:bodyPr/>
            <a:lstStyle/>
            <a:p>
              <a:pPr>
                <a:defRPr/>
              </a:pPr>
              <a:endParaRPr lang="en-US">
                <a:solidFill>
                  <a:srgbClr val="FFFFFF"/>
                </a:solidFill>
                <a:latin typeface="Arial" pitchFamily="-112" charset="0"/>
              </a:endParaRPr>
            </a:p>
          </p:txBody>
        </p:sp>
        <p:sp>
          <p:nvSpPr>
            <p:cNvPr id="16" name="Rectangle 19"/>
            <p:cNvSpPr>
              <a:spLocks noChangeArrowheads="1"/>
            </p:cNvSpPr>
            <p:nvPr/>
          </p:nvSpPr>
          <p:spPr bwMode="auto">
            <a:xfrm>
              <a:off x="1304" y="912"/>
              <a:ext cx="49" cy="1341"/>
            </a:xfrm>
            <a:prstGeom prst="rect">
              <a:avLst/>
            </a:prstGeom>
            <a:solidFill>
              <a:schemeClr val="accent1"/>
            </a:solidFill>
            <a:ln w="9525">
              <a:noFill/>
              <a:miter lim="800000"/>
              <a:headEnd/>
              <a:tailEnd/>
            </a:ln>
          </p:spPr>
          <p:txBody>
            <a:bodyPr/>
            <a:lstStyle/>
            <a:p>
              <a:pPr>
                <a:defRPr/>
              </a:pPr>
              <a:endParaRPr lang="en-US">
                <a:solidFill>
                  <a:srgbClr val="FFFFFF"/>
                </a:solidFill>
                <a:latin typeface="Arial" pitchFamily="-112" charset="0"/>
              </a:endParaRPr>
            </a:p>
          </p:txBody>
        </p:sp>
        <p:sp>
          <p:nvSpPr>
            <p:cNvPr id="17" name="Rectangle 20"/>
            <p:cNvSpPr>
              <a:spLocks noChangeArrowheads="1"/>
            </p:cNvSpPr>
            <p:nvPr/>
          </p:nvSpPr>
          <p:spPr bwMode="auto">
            <a:xfrm>
              <a:off x="1418" y="912"/>
              <a:ext cx="52" cy="1466"/>
            </a:xfrm>
            <a:prstGeom prst="rect">
              <a:avLst/>
            </a:prstGeom>
            <a:solidFill>
              <a:schemeClr val="accent1"/>
            </a:solidFill>
            <a:ln w="9525">
              <a:noFill/>
              <a:miter lim="800000"/>
              <a:headEnd/>
              <a:tailEnd/>
            </a:ln>
          </p:spPr>
          <p:txBody>
            <a:bodyPr/>
            <a:lstStyle/>
            <a:p>
              <a:pPr>
                <a:defRPr/>
              </a:pPr>
              <a:endParaRPr lang="en-US">
                <a:solidFill>
                  <a:srgbClr val="FFFFFF"/>
                </a:solidFill>
                <a:latin typeface="Arial" pitchFamily="-112" charset="0"/>
              </a:endParaRPr>
            </a:p>
          </p:txBody>
        </p:sp>
        <p:sp>
          <p:nvSpPr>
            <p:cNvPr id="18" name="Rectangle 21"/>
            <p:cNvSpPr>
              <a:spLocks noChangeArrowheads="1"/>
            </p:cNvSpPr>
            <p:nvPr/>
          </p:nvSpPr>
          <p:spPr bwMode="auto">
            <a:xfrm>
              <a:off x="1535" y="912"/>
              <a:ext cx="49" cy="1584"/>
            </a:xfrm>
            <a:prstGeom prst="rect">
              <a:avLst/>
            </a:prstGeom>
            <a:solidFill>
              <a:schemeClr val="accent1"/>
            </a:solidFill>
            <a:ln w="9525">
              <a:noFill/>
              <a:miter lim="800000"/>
              <a:headEnd/>
              <a:tailEnd/>
            </a:ln>
          </p:spPr>
          <p:txBody>
            <a:bodyPr/>
            <a:lstStyle/>
            <a:p>
              <a:pPr>
                <a:defRPr/>
              </a:pPr>
              <a:endParaRPr lang="en-US">
                <a:solidFill>
                  <a:srgbClr val="FFFFFF"/>
                </a:solidFill>
                <a:latin typeface="Arial" pitchFamily="-112" charset="0"/>
              </a:endParaRPr>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ffectLst/>
        </p:spPr>
        <p:txBody>
          <a:bodyPr/>
          <a:lstStyle/>
          <a:p>
            <a:pPr>
              <a:defRPr/>
            </a:pPr>
            <a:endParaRPr lang="en-US">
              <a:solidFill>
                <a:srgbClr val="FFFFFF"/>
              </a:solidFill>
              <a:latin typeface="Arial" pitchFamily="-109" charset="0"/>
            </a:endParaRPr>
          </a:p>
        </p:txBody>
      </p:sp>
      <p:sp>
        <p:nvSpPr>
          <p:cNvPr id="5122" name="Rectangle 2"/>
          <p:cNvSpPr>
            <a:spLocks noGrp="1" noChangeArrowheads="1"/>
          </p:cNvSpPr>
          <p:nvPr>
            <p:ph type="ctrTitle"/>
          </p:nvPr>
        </p:nvSpPr>
        <p:spPr>
          <a:xfrm>
            <a:off x="2895600" y="1371600"/>
            <a:ext cx="5867400" cy="2286000"/>
          </a:xfrm>
        </p:spPr>
        <p:txBody>
          <a:bodyPr/>
          <a:lstStyle>
            <a:lvl1pPr>
              <a:defRPr sz="4500"/>
            </a:lvl1pPr>
          </a:lstStyle>
          <a:p>
            <a:r>
              <a:rPr lang="en-US"/>
              <a:t>Click to edit Master title style</a:t>
            </a:r>
          </a:p>
        </p:txBody>
      </p:sp>
      <p:sp>
        <p:nvSpPr>
          <p:cNvPr id="5123" name="Rectangle 3"/>
          <p:cNvSpPr>
            <a:spLocks noGrp="1" noChangeArrowheads="1"/>
          </p:cNvSpPr>
          <p:nvPr>
            <p:ph type="subTitle" idx="1"/>
          </p:nvPr>
        </p:nvSpPr>
        <p:spPr>
          <a:xfrm>
            <a:off x="2971800" y="4267200"/>
            <a:ext cx="5791200" cy="1447800"/>
          </a:xfrm>
        </p:spPr>
        <p:txBody>
          <a:bodyPr/>
          <a:lstStyle>
            <a:lvl1pPr marL="0" indent="0">
              <a:buFont typeface="Wingdings" pitchFamily="-109" charset="2"/>
              <a:buNone/>
              <a:defRPr sz="2600" b="1"/>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a:lvl1pPr>
          </a:lstStyle>
          <a:p>
            <a:pPr>
              <a:defRPr/>
            </a:pPr>
            <a:endParaRPr lang="en-US">
              <a:solidFill>
                <a:srgbClr val="FFFFFF"/>
              </a:solidFill>
            </a:endParaRPr>
          </a:p>
        </p:txBody>
      </p:sp>
      <p:sp>
        <p:nvSpPr>
          <p:cNvPr id="21"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22" name="Rectangle 6"/>
          <p:cNvSpPr>
            <a:spLocks noGrp="1" noChangeArrowheads="1"/>
          </p:cNvSpPr>
          <p:nvPr>
            <p:ph type="sldNum" sz="quarter" idx="12"/>
          </p:nvPr>
        </p:nvSpPr>
        <p:spPr/>
        <p:txBody>
          <a:bodyPr/>
          <a:lstStyle>
            <a:lvl1pPr>
              <a:defRPr/>
            </a:lvl1pPr>
          </a:lstStyle>
          <a:p>
            <a:fld id="{82F944A0-2451-C944-B400-9390AF58052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1956383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FDC10732-F77A-144C-9B44-760469DF0979}" type="slidenum">
              <a:rPr lang="en-US">
                <a:solidFill>
                  <a:srgbClr val="FFFFFF"/>
                </a:solidFill>
              </a:rPr>
              <a:pPr/>
              <a:t>‹#›</a:t>
            </a:fld>
            <a:endParaRPr lang="en-US">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062290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593DD237-75FA-4342-A959-B0C1AABA4896}" type="slidenum">
              <a:rPr lang="en-US">
                <a:solidFill>
                  <a:srgbClr val="FFFFFF"/>
                </a:solidFill>
              </a:rPr>
              <a:pPr/>
              <a:t>‹#›</a:t>
            </a:fld>
            <a:endParaRPr lang="en-US">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244427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fld id="{25BF9BAB-FCC4-9F4F-81E1-4428B5E17816}" type="slidenum">
              <a:rPr lang="en-US">
                <a:solidFill>
                  <a:srgbClr val="FFFFFF"/>
                </a:solidFill>
              </a:rPr>
              <a:pPr/>
              <a:t>‹#›</a:t>
            </a:fld>
            <a:endParaRPr lang="en-US">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88331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fld id="{FDC10732-F77A-144C-9B44-760469DF0979}" type="slidenum">
              <a:rPr lang="en-US"/>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017196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ED21E26-9CFA-6C44-93AE-2CED7CDEAAA9}" type="slidenum">
              <a:rPr lang="en-US"/>
              <a:pPr/>
              <a:t>‹#›</a:t>
            </a:fld>
            <a:endParaRPr lang="en-US"/>
          </a:p>
        </p:txBody>
      </p:sp>
    </p:spTree>
    <p:extLst>
      <p:ext uri="{BB962C8B-B14F-4D97-AF65-F5344CB8AC3E}">
        <p14:creationId xmlns:p14="http://schemas.microsoft.com/office/powerpoint/2010/main" val="3137819782"/>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sldNum" sz="quarter" idx="11"/>
          </p:nvPr>
        </p:nvSpPr>
        <p:spPr>
          <a:ln/>
        </p:spPr>
        <p:txBody>
          <a:bodyPr/>
          <a:lstStyle>
            <a:lvl1pPr>
              <a:defRPr/>
            </a:lvl1pPr>
          </a:lstStyle>
          <a:p>
            <a:fld id="{14D9E0A8-3828-0D42-B704-8E619598106B}" type="slidenum">
              <a:rPr lang="en-US">
                <a:solidFill>
                  <a:srgbClr val="FFFFFF"/>
                </a:solidFill>
              </a:rPr>
              <a:pPr/>
              <a:t>‹#›</a:t>
            </a:fld>
            <a:endParaRPr lang="en-US">
              <a:solidFill>
                <a:srgbClr val="FFFFFF"/>
              </a:solidFill>
            </a:endParaRPr>
          </a:p>
        </p:txBody>
      </p:sp>
      <p:sp>
        <p:nvSpPr>
          <p:cNvPr id="9"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4685184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sldNum" sz="quarter" idx="11"/>
          </p:nvPr>
        </p:nvSpPr>
        <p:spPr>
          <a:ln/>
        </p:spPr>
        <p:txBody>
          <a:bodyPr/>
          <a:lstStyle>
            <a:lvl1pPr>
              <a:defRPr/>
            </a:lvl1pPr>
          </a:lstStyle>
          <a:p>
            <a:fld id="{96134E76-2A83-4945-97EF-8C0A36D06BA0}" type="slidenum">
              <a:rPr lang="en-US">
                <a:solidFill>
                  <a:srgbClr val="FFFFFF"/>
                </a:solidFill>
              </a:rPr>
              <a:pPr/>
              <a:t>‹#›</a:t>
            </a:fld>
            <a:endParaRPr lang="en-US">
              <a:solidFill>
                <a:srgbClr val="FFFFFF"/>
              </a:solidFill>
            </a:endParaRPr>
          </a:p>
        </p:txBody>
      </p:sp>
      <p:sp>
        <p:nvSpPr>
          <p:cNvPr id="5"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557042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sldNum" sz="quarter" idx="11"/>
          </p:nvPr>
        </p:nvSpPr>
        <p:spPr>
          <a:ln/>
        </p:spPr>
        <p:txBody>
          <a:bodyPr/>
          <a:lstStyle>
            <a:lvl1pPr>
              <a:defRPr/>
            </a:lvl1pPr>
          </a:lstStyle>
          <a:p>
            <a:fld id="{CFBDC6A7-2538-7E41-8E82-9E8A5422FF0C}" type="slidenum">
              <a:rPr lang="en-US">
                <a:solidFill>
                  <a:srgbClr val="FFFFFF"/>
                </a:solidFill>
              </a:rPr>
              <a:pPr/>
              <a:t>‹#›</a:t>
            </a:fld>
            <a:endParaRPr lang="en-US">
              <a:solidFill>
                <a:srgbClr val="FFFFFF"/>
              </a:solidFill>
            </a:endParaRPr>
          </a:p>
        </p:txBody>
      </p:sp>
      <p:sp>
        <p:nvSpPr>
          <p:cNvPr id="4"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1034353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fld id="{B1888511-2787-3C4A-95BB-1F905B737F24}" type="slidenum">
              <a:rPr lang="en-US">
                <a:solidFill>
                  <a:srgbClr val="FFFFFF"/>
                </a:solidFill>
              </a:rPr>
              <a:pPr/>
              <a:t>‹#›</a:t>
            </a:fld>
            <a:endParaRPr lang="en-US">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4048342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fld id="{A65CA6D8-6973-2448-978D-B70C5C04227A}" type="slidenum">
              <a:rPr lang="en-US">
                <a:solidFill>
                  <a:srgbClr val="FFFFFF"/>
                </a:solidFill>
              </a:rPr>
              <a:pPr/>
              <a:t>‹#›</a:t>
            </a:fld>
            <a:endParaRPr lang="en-US">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6286596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2A266662-A5E1-5445-B5B6-4368ED865967}" type="slidenum">
              <a:rPr lang="en-US">
                <a:solidFill>
                  <a:srgbClr val="FFFFFF"/>
                </a:solidFill>
              </a:rPr>
              <a:pPr/>
              <a:t>‹#›</a:t>
            </a:fld>
            <a:endParaRPr lang="en-US">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1635292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FA426985-D265-6B46-B6A3-5636A7E39D79}" type="slidenum">
              <a:rPr lang="en-US">
                <a:solidFill>
                  <a:srgbClr val="FFFFFF"/>
                </a:solidFill>
              </a:rPr>
              <a:pPr/>
              <a:t>‹#›</a:t>
            </a:fld>
            <a:endParaRPr lang="en-US">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0639239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F03B550-C747-764E-B04E-B50512C96730}" type="slidenum">
              <a:rPr lang="en-US"/>
              <a:pPr>
                <a:defRPr/>
              </a:pPr>
              <a:t>‹#›</a:t>
            </a:fld>
            <a:endParaRPr lang="en-US"/>
          </a:p>
        </p:txBody>
      </p:sp>
    </p:spTree>
    <p:extLst>
      <p:ext uri="{BB962C8B-B14F-4D97-AF65-F5344CB8AC3E}">
        <p14:creationId xmlns:p14="http://schemas.microsoft.com/office/powerpoint/2010/main" val="123524743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CFCF56B-D20A-4441-9102-81D2258C0B73}" type="slidenum">
              <a:rPr lang="en-US"/>
              <a:pPr>
                <a:defRPr/>
              </a:pPr>
              <a:t>‹#›</a:t>
            </a:fld>
            <a:endParaRPr lang="en-US"/>
          </a:p>
        </p:txBody>
      </p:sp>
    </p:spTree>
    <p:extLst>
      <p:ext uri="{BB962C8B-B14F-4D97-AF65-F5344CB8AC3E}">
        <p14:creationId xmlns:p14="http://schemas.microsoft.com/office/powerpoint/2010/main" val="128112363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ABC777B-4ED3-3F44-81BF-09C12CDEAAD8}" type="slidenum">
              <a:rPr lang="en-US"/>
              <a:pPr>
                <a:defRPr/>
              </a:pPr>
              <a:t>‹#›</a:t>
            </a:fld>
            <a:endParaRPr lang="en-US"/>
          </a:p>
        </p:txBody>
      </p:sp>
    </p:spTree>
    <p:extLst>
      <p:ext uri="{BB962C8B-B14F-4D97-AF65-F5344CB8AC3E}">
        <p14:creationId xmlns:p14="http://schemas.microsoft.com/office/powerpoint/2010/main" val="2683540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611ABD6-AB9F-4B4D-A0B1-FC8B5B87FC26}" type="slidenum">
              <a:rPr lang="en-US"/>
              <a:pPr/>
              <a:t>‹#›</a:t>
            </a:fld>
            <a:endParaRPr lang="en-US"/>
          </a:p>
        </p:txBody>
      </p:sp>
    </p:spTree>
    <p:extLst>
      <p:ext uri="{BB962C8B-B14F-4D97-AF65-F5344CB8AC3E}">
        <p14:creationId xmlns:p14="http://schemas.microsoft.com/office/powerpoint/2010/main" val="1923080234"/>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D2901F3-6009-7245-A5F5-C07C5135234D}" type="slidenum">
              <a:rPr lang="en-US"/>
              <a:pPr>
                <a:defRPr/>
              </a:pPr>
              <a:t>‹#›</a:t>
            </a:fld>
            <a:endParaRPr lang="en-US"/>
          </a:p>
        </p:txBody>
      </p:sp>
    </p:spTree>
    <p:extLst>
      <p:ext uri="{BB962C8B-B14F-4D97-AF65-F5344CB8AC3E}">
        <p14:creationId xmlns:p14="http://schemas.microsoft.com/office/powerpoint/2010/main" val="201523668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E9D8010-BC1A-F148-B68D-ABEA5A598E62}" type="slidenum">
              <a:rPr lang="en-US"/>
              <a:pPr>
                <a:defRPr/>
              </a:pPr>
              <a:t>‹#›</a:t>
            </a:fld>
            <a:endParaRPr lang="en-US"/>
          </a:p>
        </p:txBody>
      </p:sp>
    </p:spTree>
    <p:extLst>
      <p:ext uri="{BB962C8B-B14F-4D97-AF65-F5344CB8AC3E}">
        <p14:creationId xmlns:p14="http://schemas.microsoft.com/office/powerpoint/2010/main" val="223701468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9C1A453-8571-4C44-954B-CE9140DA13C4}" type="slidenum">
              <a:rPr lang="en-US"/>
              <a:pPr>
                <a:defRPr/>
              </a:pPr>
              <a:t>‹#›</a:t>
            </a:fld>
            <a:endParaRPr lang="en-US"/>
          </a:p>
        </p:txBody>
      </p:sp>
    </p:spTree>
    <p:extLst>
      <p:ext uri="{BB962C8B-B14F-4D97-AF65-F5344CB8AC3E}">
        <p14:creationId xmlns:p14="http://schemas.microsoft.com/office/powerpoint/2010/main" val="418169375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BE45E28-93F2-2B4D-8A66-1BEA0F812353}" type="slidenum">
              <a:rPr lang="en-US"/>
              <a:pPr>
                <a:defRPr/>
              </a:pPr>
              <a:t>‹#›</a:t>
            </a:fld>
            <a:endParaRPr lang="en-US"/>
          </a:p>
        </p:txBody>
      </p:sp>
    </p:spTree>
    <p:extLst>
      <p:ext uri="{BB962C8B-B14F-4D97-AF65-F5344CB8AC3E}">
        <p14:creationId xmlns:p14="http://schemas.microsoft.com/office/powerpoint/2010/main" val="184618017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7683E6D-2E5A-584C-AAF6-6CA546F23C52}" type="slidenum">
              <a:rPr lang="en-US"/>
              <a:pPr>
                <a:defRPr/>
              </a:pPr>
              <a:t>‹#›</a:t>
            </a:fld>
            <a:endParaRPr lang="en-US"/>
          </a:p>
        </p:txBody>
      </p:sp>
    </p:spTree>
    <p:extLst>
      <p:ext uri="{BB962C8B-B14F-4D97-AF65-F5344CB8AC3E}">
        <p14:creationId xmlns:p14="http://schemas.microsoft.com/office/powerpoint/2010/main" val="347090854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D4B0D56-91DC-E94D-92D7-8DEB48C54ED7}" type="slidenum">
              <a:rPr lang="en-US"/>
              <a:pPr>
                <a:defRPr/>
              </a:pPr>
              <a:t>‹#›</a:t>
            </a:fld>
            <a:endParaRPr lang="en-US"/>
          </a:p>
        </p:txBody>
      </p:sp>
    </p:spTree>
    <p:extLst>
      <p:ext uri="{BB962C8B-B14F-4D97-AF65-F5344CB8AC3E}">
        <p14:creationId xmlns:p14="http://schemas.microsoft.com/office/powerpoint/2010/main" val="236337402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09B41C1-96B0-6F40-A1F2-5CA098DBCA74}" type="slidenum">
              <a:rPr lang="en-US"/>
              <a:pPr>
                <a:defRPr/>
              </a:pPr>
              <a:t>‹#›</a:t>
            </a:fld>
            <a:endParaRPr lang="en-US"/>
          </a:p>
        </p:txBody>
      </p:sp>
    </p:spTree>
    <p:extLst>
      <p:ext uri="{BB962C8B-B14F-4D97-AF65-F5344CB8AC3E}">
        <p14:creationId xmlns:p14="http://schemas.microsoft.com/office/powerpoint/2010/main" val="382196826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CD3330-BA8A-C748-ADBA-CDEA89FD6D34}" type="slidenum">
              <a:rPr lang="en-US"/>
              <a:pPr>
                <a:defRPr/>
              </a:pPr>
              <a:t>‹#›</a:t>
            </a:fld>
            <a:endParaRPr lang="en-US"/>
          </a:p>
        </p:txBody>
      </p:sp>
    </p:spTree>
    <p:extLst>
      <p:ext uri="{BB962C8B-B14F-4D97-AF65-F5344CB8AC3E}">
        <p14:creationId xmlns:p14="http://schemas.microsoft.com/office/powerpoint/2010/main" val="324558120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1B2D140-B8ED-C946-BF88-E6AC220AD1A2}" type="slidenum">
              <a:rPr lang="en-US"/>
              <a:pPr>
                <a:defRPr/>
              </a:pPr>
              <a:t>‹#›</a:t>
            </a:fld>
            <a:endParaRPr lang="en-US"/>
          </a:p>
        </p:txBody>
      </p:sp>
    </p:spTree>
    <p:extLst>
      <p:ext uri="{BB962C8B-B14F-4D97-AF65-F5344CB8AC3E}">
        <p14:creationId xmlns:p14="http://schemas.microsoft.com/office/powerpoint/2010/main" val="209394532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0A1FB6A-4465-4442-B567-5774C33B3DF3}" type="slidenum">
              <a:rPr lang="en-US"/>
              <a:pPr>
                <a:defRPr/>
              </a:pPr>
              <a:t>‹#›</a:t>
            </a:fld>
            <a:endParaRPr lang="en-US"/>
          </a:p>
        </p:txBody>
      </p:sp>
    </p:spTree>
    <p:extLst>
      <p:ext uri="{BB962C8B-B14F-4D97-AF65-F5344CB8AC3E}">
        <p14:creationId xmlns:p14="http://schemas.microsoft.com/office/powerpoint/2010/main" val="220574382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6CB6F3A-D1B5-7C40-9B68-ADE254E68BB4}" type="slidenum">
              <a:rPr lang="en-US"/>
              <a:pPr/>
              <a:t>‹#›</a:t>
            </a:fld>
            <a:endParaRPr lang="en-US"/>
          </a:p>
        </p:txBody>
      </p:sp>
    </p:spTree>
    <p:extLst>
      <p:ext uri="{BB962C8B-B14F-4D97-AF65-F5344CB8AC3E}">
        <p14:creationId xmlns:p14="http://schemas.microsoft.com/office/powerpoint/2010/main" val="295105059"/>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C788259-6F81-DE48-82BE-8CBA2874279D}" type="slidenum">
              <a:rPr lang="en-US"/>
              <a:pPr>
                <a:defRPr/>
              </a:pPr>
              <a:t>‹#›</a:t>
            </a:fld>
            <a:endParaRPr lang="en-US"/>
          </a:p>
        </p:txBody>
      </p:sp>
    </p:spTree>
    <p:extLst>
      <p:ext uri="{BB962C8B-B14F-4D97-AF65-F5344CB8AC3E}">
        <p14:creationId xmlns:p14="http://schemas.microsoft.com/office/powerpoint/2010/main" val="3081585464"/>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CD0BC67D-2B38-BE47-A685-94475BC09C98}" type="slidenum">
              <a:rPr lang="en-US"/>
              <a:pPr>
                <a:defRPr/>
              </a:pPr>
              <a:t>‹#›</a:t>
            </a:fld>
            <a:endParaRPr lang="en-US"/>
          </a:p>
        </p:txBody>
      </p:sp>
    </p:spTree>
    <p:extLst>
      <p:ext uri="{BB962C8B-B14F-4D97-AF65-F5344CB8AC3E}">
        <p14:creationId xmlns:p14="http://schemas.microsoft.com/office/powerpoint/2010/main" val="124173997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D0076D8-3D21-8842-A67E-2D516BDCF5B9}" type="slidenum">
              <a:rPr lang="en-US"/>
              <a:pPr>
                <a:defRPr/>
              </a:pPr>
              <a:t>‹#›</a:t>
            </a:fld>
            <a:endParaRPr lang="en-US"/>
          </a:p>
        </p:txBody>
      </p:sp>
    </p:spTree>
    <p:extLst>
      <p:ext uri="{BB962C8B-B14F-4D97-AF65-F5344CB8AC3E}">
        <p14:creationId xmlns:p14="http://schemas.microsoft.com/office/powerpoint/2010/main" val="9042619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150D881-81D6-6945-B6BD-5CF2376C959E}" type="slidenum">
              <a:rPr lang="en-US"/>
              <a:pPr>
                <a:defRPr/>
              </a:pPr>
              <a:t>‹#›</a:t>
            </a:fld>
            <a:endParaRPr lang="en-US"/>
          </a:p>
        </p:txBody>
      </p:sp>
    </p:spTree>
    <p:extLst>
      <p:ext uri="{BB962C8B-B14F-4D97-AF65-F5344CB8AC3E}">
        <p14:creationId xmlns:p14="http://schemas.microsoft.com/office/powerpoint/2010/main" val="1408999034"/>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5BF7A23-1BEC-4247-B51F-932E810094EB}" type="slidenum">
              <a:rPr lang="en-US"/>
              <a:pPr>
                <a:defRPr/>
              </a:pPr>
              <a:t>‹#›</a:t>
            </a:fld>
            <a:endParaRPr lang="en-US"/>
          </a:p>
        </p:txBody>
      </p:sp>
    </p:spTree>
    <p:extLst>
      <p:ext uri="{BB962C8B-B14F-4D97-AF65-F5344CB8AC3E}">
        <p14:creationId xmlns:p14="http://schemas.microsoft.com/office/powerpoint/2010/main" val="3822190919"/>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7AC01C5-12E9-DE47-AEB9-935C3A8E7ECE}" type="slidenum">
              <a:rPr lang="en-US"/>
              <a:pPr>
                <a:defRPr/>
              </a:pPr>
              <a:t>‹#›</a:t>
            </a:fld>
            <a:endParaRPr lang="en-US"/>
          </a:p>
        </p:txBody>
      </p:sp>
    </p:spTree>
    <p:extLst>
      <p:ext uri="{BB962C8B-B14F-4D97-AF65-F5344CB8AC3E}">
        <p14:creationId xmlns:p14="http://schemas.microsoft.com/office/powerpoint/2010/main" val="2923669543"/>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0FBAE74-AC64-0E45-858A-517E63EF2C83}" type="slidenum">
              <a:rPr lang="en-US"/>
              <a:pPr>
                <a:defRPr/>
              </a:pPr>
              <a:t>‹#›</a:t>
            </a:fld>
            <a:endParaRPr lang="en-US"/>
          </a:p>
        </p:txBody>
      </p:sp>
    </p:spTree>
    <p:extLst>
      <p:ext uri="{BB962C8B-B14F-4D97-AF65-F5344CB8AC3E}">
        <p14:creationId xmlns:p14="http://schemas.microsoft.com/office/powerpoint/2010/main" val="1679577276"/>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091D284-79BB-AC47-880C-DB1F9F2AE728}" type="slidenum">
              <a:rPr lang="en-US"/>
              <a:pPr>
                <a:defRPr/>
              </a:pPr>
              <a:t>‹#›</a:t>
            </a:fld>
            <a:endParaRPr lang="en-US"/>
          </a:p>
        </p:txBody>
      </p:sp>
    </p:spTree>
    <p:extLst>
      <p:ext uri="{BB962C8B-B14F-4D97-AF65-F5344CB8AC3E}">
        <p14:creationId xmlns:p14="http://schemas.microsoft.com/office/powerpoint/2010/main" val="1477053254"/>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E8B7EB2-4A59-4D4B-8530-C77F84C6CA8E}" type="slidenum">
              <a:rPr lang="en-US"/>
              <a:pPr>
                <a:defRPr/>
              </a:pPr>
              <a:t>‹#›</a:t>
            </a:fld>
            <a:endParaRPr lang="en-US"/>
          </a:p>
        </p:txBody>
      </p:sp>
    </p:spTree>
    <p:extLst>
      <p:ext uri="{BB962C8B-B14F-4D97-AF65-F5344CB8AC3E}">
        <p14:creationId xmlns:p14="http://schemas.microsoft.com/office/powerpoint/2010/main" val="4247346798"/>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6FED61D-6636-074C-83F3-2E0CAD620D54}" type="slidenum">
              <a:rPr lang="en-US"/>
              <a:pPr>
                <a:defRPr/>
              </a:pPr>
              <a:t>‹#›</a:t>
            </a:fld>
            <a:endParaRPr lang="en-US"/>
          </a:p>
        </p:txBody>
      </p:sp>
    </p:spTree>
    <p:extLst>
      <p:ext uri="{BB962C8B-B14F-4D97-AF65-F5344CB8AC3E}">
        <p14:creationId xmlns:p14="http://schemas.microsoft.com/office/powerpoint/2010/main" val="53229406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EFBAE48-A907-3643-A66E-25D0DD8024EC}" type="slidenum">
              <a:rPr lang="en-US"/>
              <a:pPr/>
              <a:t>‹#›</a:t>
            </a:fld>
            <a:endParaRPr lang="en-US"/>
          </a:p>
        </p:txBody>
      </p:sp>
    </p:spTree>
    <p:extLst>
      <p:ext uri="{BB962C8B-B14F-4D97-AF65-F5344CB8AC3E}">
        <p14:creationId xmlns:p14="http://schemas.microsoft.com/office/powerpoint/2010/main" val="425207643"/>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293992807"/>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51596104"/>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418414571"/>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850151874"/>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540946851"/>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989702338"/>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41300372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944484180"/>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1309102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3427998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860DFE1-D75F-8F4E-80E0-968DB2089AAA}" type="slidenum">
              <a:rPr lang="en-US"/>
              <a:pPr/>
              <a:t>‹#›</a:t>
            </a:fld>
            <a:endParaRPr lang="en-US"/>
          </a:p>
        </p:txBody>
      </p:sp>
    </p:spTree>
    <p:extLst>
      <p:ext uri="{BB962C8B-B14F-4D97-AF65-F5344CB8AC3E}">
        <p14:creationId xmlns:p14="http://schemas.microsoft.com/office/powerpoint/2010/main" val="942378180"/>
      </p:ext>
    </p:extLst>
  </p:cSld>
  <p:clrMapOvr>
    <a:masterClrMapping/>
  </p:clrMapOvr>
  <p:transition spd="med">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91164753"/>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15B219-9339-0742-BDC7-760C90597851}" type="slidenum">
              <a:rPr lang="en-US"/>
              <a:pPr>
                <a:defRPr/>
              </a:pPr>
              <a:t>‹#›</a:t>
            </a:fld>
            <a:endParaRPr lang="en-US"/>
          </a:p>
        </p:txBody>
      </p:sp>
    </p:spTree>
    <p:extLst>
      <p:ext uri="{BB962C8B-B14F-4D97-AF65-F5344CB8AC3E}">
        <p14:creationId xmlns:p14="http://schemas.microsoft.com/office/powerpoint/2010/main" val="316870817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E4D0E3-BD10-2945-9929-D7757BDB19A0}" type="slidenum">
              <a:rPr lang="en-US"/>
              <a:pPr>
                <a:defRPr/>
              </a:pPr>
              <a:t>‹#›</a:t>
            </a:fld>
            <a:endParaRPr lang="en-US"/>
          </a:p>
        </p:txBody>
      </p:sp>
    </p:spTree>
    <p:extLst>
      <p:ext uri="{BB962C8B-B14F-4D97-AF65-F5344CB8AC3E}">
        <p14:creationId xmlns:p14="http://schemas.microsoft.com/office/powerpoint/2010/main" val="88904099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3FD4B0-24A8-C34E-A3EE-4105A7AF1045}" type="slidenum">
              <a:rPr lang="en-US"/>
              <a:pPr>
                <a:defRPr/>
              </a:pPr>
              <a:t>‹#›</a:t>
            </a:fld>
            <a:endParaRPr lang="en-US"/>
          </a:p>
        </p:txBody>
      </p:sp>
    </p:spTree>
    <p:extLst>
      <p:ext uri="{BB962C8B-B14F-4D97-AF65-F5344CB8AC3E}">
        <p14:creationId xmlns:p14="http://schemas.microsoft.com/office/powerpoint/2010/main" val="344582705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00EB5E-7374-B147-BE31-2EC6D694A988}" type="slidenum">
              <a:rPr lang="en-US"/>
              <a:pPr>
                <a:defRPr/>
              </a:pPr>
              <a:t>‹#›</a:t>
            </a:fld>
            <a:endParaRPr lang="en-US"/>
          </a:p>
        </p:txBody>
      </p:sp>
    </p:spTree>
    <p:extLst>
      <p:ext uri="{BB962C8B-B14F-4D97-AF65-F5344CB8AC3E}">
        <p14:creationId xmlns:p14="http://schemas.microsoft.com/office/powerpoint/2010/main" val="343634644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F69A14-9E33-1549-ADEE-FDAF177E7CE2}" type="slidenum">
              <a:rPr lang="en-US"/>
              <a:pPr>
                <a:defRPr/>
              </a:pPr>
              <a:t>‹#›</a:t>
            </a:fld>
            <a:endParaRPr lang="en-US"/>
          </a:p>
        </p:txBody>
      </p:sp>
    </p:spTree>
    <p:extLst>
      <p:ext uri="{BB962C8B-B14F-4D97-AF65-F5344CB8AC3E}">
        <p14:creationId xmlns:p14="http://schemas.microsoft.com/office/powerpoint/2010/main" val="171967910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CD03242-C86C-9D4A-A857-FFA9EC04FF05}" type="slidenum">
              <a:rPr lang="en-US"/>
              <a:pPr>
                <a:defRPr/>
              </a:pPr>
              <a:t>‹#›</a:t>
            </a:fld>
            <a:endParaRPr lang="en-US"/>
          </a:p>
        </p:txBody>
      </p:sp>
    </p:spTree>
    <p:extLst>
      <p:ext uri="{BB962C8B-B14F-4D97-AF65-F5344CB8AC3E}">
        <p14:creationId xmlns:p14="http://schemas.microsoft.com/office/powerpoint/2010/main" val="316030426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0BB064-96A8-4D4E-A69A-485FDBC83158}" type="slidenum">
              <a:rPr lang="en-US"/>
              <a:pPr>
                <a:defRPr/>
              </a:pPr>
              <a:t>‹#›</a:t>
            </a:fld>
            <a:endParaRPr lang="en-US"/>
          </a:p>
        </p:txBody>
      </p:sp>
    </p:spTree>
    <p:extLst>
      <p:ext uri="{BB962C8B-B14F-4D97-AF65-F5344CB8AC3E}">
        <p14:creationId xmlns:p14="http://schemas.microsoft.com/office/powerpoint/2010/main" val="200140389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2596ED-9389-284A-89BC-0F940817E793}" type="slidenum">
              <a:rPr lang="en-US"/>
              <a:pPr>
                <a:defRPr/>
              </a:pPr>
              <a:t>‹#›</a:t>
            </a:fld>
            <a:endParaRPr lang="en-US"/>
          </a:p>
        </p:txBody>
      </p:sp>
    </p:spTree>
    <p:extLst>
      <p:ext uri="{BB962C8B-B14F-4D97-AF65-F5344CB8AC3E}">
        <p14:creationId xmlns:p14="http://schemas.microsoft.com/office/powerpoint/2010/main" val="136008745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5D6D7A-C01E-E34D-8BB1-721BCF9EC3CE}" type="slidenum">
              <a:rPr lang="en-US"/>
              <a:pPr>
                <a:defRPr/>
              </a:pPr>
              <a:t>‹#›</a:t>
            </a:fld>
            <a:endParaRPr lang="en-US"/>
          </a:p>
        </p:txBody>
      </p:sp>
    </p:spTree>
    <p:extLst>
      <p:ext uri="{BB962C8B-B14F-4D97-AF65-F5344CB8AC3E}">
        <p14:creationId xmlns:p14="http://schemas.microsoft.com/office/powerpoint/2010/main" val="9982052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774BB72-C0CB-FD4D-BECA-D408E41AC7F0}" type="slidenum">
              <a:rPr lang="en-US"/>
              <a:pPr/>
              <a:t>‹#›</a:t>
            </a:fld>
            <a:endParaRPr lang="en-US"/>
          </a:p>
        </p:txBody>
      </p:sp>
    </p:spTree>
    <p:extLst>
      <p:ext uri="{BB962C8B-B14F-4D97-AF65-F5344CB8AC3E}">
        <p14:creationId xmlns:p14="http://schemas.microsoft.com/office/powerpoint/2010/main" val="733003931"/>
      </p:ext>
    </p:extLst>
  </p:cSld>
  <p:clrMapOvr>
    <a:masterClrMapping/>
  </p:clrMapOvr>
  <p:transition spd="med">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C716B1-EAA2-1349-B160-F5B0681DAD55}" type="slidenum">
              <a:rPr lang="en-US"/>
              <a:pPr>
                <a:defRPr/>
              </a:pPr>
              <a:t>‹#›</a:t>
            </a:fld>
            <a:endParaRPr lang="en-US"/>
          </a:p>
        </p:txBody>
      </p:sp>
    </p:spTree>
    <p:extLst>
      <p:ext uri="{BB962C8B-B14F-4D97-AF65-F5344CB8AC3E}">
        <p14:creationId xmlns:p14="http://schemas.microsoft.com/office/powerpoint/2010/main" val="127008870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76D5AD-4784-4A4D-A9D9-A5897D4A5C92}" type="slidenum">
              <a:rPr lang="en-US"/>
              <a:pPr>
                <a:defRPr/>
              </a:pPr>
              <a:t>‹#›</a:t>
            </a:fld>
            <a:endParaRPr lang="en-US"/>
          </a:p>
        </p:txBody>
      </p:sp>
    </p:spTree>
    <p:extLst>
      <p:ext uri="{BB962C8B-B14F-4D97-AF65-F5344CB8AC3E}">
        <p14:creationId xmlns:p14="http://schemas.microsoft.com/office/powerpoint/2010/main" val="158469554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092352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91548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466938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770285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502732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053238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58954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53000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E101BA-66B2-E94D-B715-6991A947F6FA}" type="slidenum">
              <a:rPr lang="en-US"/>
              <a:pPr/>
              <a:t>‹#›</a:t>
            </a:fld>
            <a:endParaRPr lang="en-US"/>
          </a:p>
        </p:txBody>
      </p:sp>
    </p:spTree>
    <p:extLst>
      <p:ext uri="{BB962C8B-B14F-4D97-AF65-F5344CB8AC3E}">
        <p14:creationId xmlns:p14="http://schemas.microsoft.com/office/powerpoint/2010/main" val="3608104900"/>
      </p:ext>
    </p:extLst>
  </p:cSld>
  <p:clrMapOvr>
    <a:masterClrMapping/>
  </p:clrMapOvr>
  <p:transition spd="med">
    <p:randomBar dir="ver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574669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433157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739432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B021D8A3-28B0-A147-AD5E-8E41CA538C32}" type="slidenum">
              <a:rPr lang="en-US"/>
              <a:pPr>
                <a:defRPr/>
              </a:pPr>
              <a:t>‹#›</a:t>
            </a:fld>
            <a:endParaRPr lang="en-US"/>
          </a:p>
        </p:txBody>
      </p:sp>
    </p:spTree>
    <p:extLst>
      <p:ext uri="{BB962C8B-B14F-4D97-AF65-F5344CB8AC3E}">
        <p14:creationId xmlns:p14="http://schemas.microsoft.com/office/powerpoint/2010/main" val="405701873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BDF2D3F-B6DD-9D46-AB3E-3EE4E2B589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666666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6F906E2-B73D-8141-8F55-705455DBF9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5701225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5079131D-C5A0-0748-AA36-050C2BF8BB9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6045836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3D252150-1963-F14B-A1C0-6872FC704E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776076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3EFA99E6-9FAE-5743-B290-365D856EF2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310292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6122A4B-B618-8C45-8BD7-FB5FB59D4C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94677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5B97832-9AD9-4B44-BAAB-D5F867F6F255}" type="slidenum">
              <a:rPr lang="en-US"/>
              <a:pPr/>
              <a:t>‹#›</a:t>
            </a:fld>
            <a:endParaRPr lang="en-US"/>
          </a:p>
        </p:txBody>
      </p:sp>
    </p:spTree>
    <p:extLst>
      <p:ext uri="{BB962C8B-B14F-4D97-AF65-F5344CB8AC3E}">
        <p14:creationId xmlns:p14="http://schemas.microsoft.com/office/powerpoint/2010/main" val="3844805991"/>
      </p:ext>
    </p:extLst>
  </p:cSld>
  <p:clrMapOvr>
    <a:masterClrMapping/>
  </p:clrMapOvr>
  <p:transition spd="med">
    <p:randomBar dir="ver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99ADBFD-9684-E143-8E5D-24E73C86622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6125322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B12CBCB-85D8-6B4A-AE59-6AF12C5743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2618066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02173B1-C462-DE4A-8DE7-2A4FFD9DD9D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771355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4FCFAA04-8466-684D-80C6-95AF7202D8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774585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948C13A-579F-EA45-86A4-CC9DBB430E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567061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1D1295E2-7093-AA4E-8A4C-C87A853F079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0652024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78"/>
            <a:ext cx="9144000" cy="1470025"/>
          </a:xfrm>
        </p:spPr>
        <p:txBody>
          <a:bodyPr/>
          <a:lstStyle/>
          <a:p>
            <a:r>
              <a:rPr lang="en-US"/>
              <a:t>Click to edit Master title style</a:t>
            </a:r>
          </a:p>
        </p:txBody>
      </p:sp>
      <p:sp>
        <p:nvSpPr>
          <p:cNvPr id="3" name="Subtitle 2"/>
          <p:cNvSpPr>
            <a:spLocks noGrp="1"/>
          </p:cNvSpPr>
          <p:nvPr>
            <p:ph type="subTitle" idx="1" hasCustomPrompt="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Dr. Rick Griffith</a:t>
            </a:r>
          </a:p>
          <a:p>
            <a:r>
              <a:rPr lang="en-US" dirty="0"/>
              <a:t>Singapore Bible College</a:t>
            </a:r>
          </a:p>
          <a:p>
            <a:r>
              <a:rPr lang="en-US" dirty="0" err="1"/>
              <a:t>Biblestudydownloads.com</a:t>
            </a:r>
            <a:endParaRPr lang="en-US" dirty="0"/>
          </a:p>
        </p:txBody>
      </p:sp>
    </p:spTree>
    <p:extLst>
      <p:ext uri="{BB962C8B-B14F-4D97-AF65-F5344CB8AC3E}">
        <p14:creationId xmlns:p14="http://schemas.microsoft.com/office/powerpoint/2010/main" val="122830193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0F0E62B9-4F3A-2144-B353-DDC02D27F08E}"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159802631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AD3F50D6-A74F-EA4E-8BAA-614C687E3159}"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321631912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FE0E9A73-D6F3-FB4B-B676-AB2D6ACB3033}"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16458679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941AC7EE-FC71-4E41-8765-F6D9085F6B5F}" type="slidenum">
              <a:rPr lang="en-US"/>
              <a:pPr/>
              <a:t>‹#›</a:t>
            </a:fld>
            <a:endParaRPr lang="en-US"/>
          </a:p>
        </p:txBody>
      </p:sp>
    </p:spTree>
    <p:extLst>
      <p:ext uri="{BB962C8B-B14F-4D97-AF65-F5344CB8AC3E}">
        <p14:creationId xmlns:p14="http://schemas.microsoft.com/office/powerpoint/2010/main" val="4249917765"/>
      </p:ext>
    </p:extLst>
  </p:cSld>
  <p:clrMapOvr>
    <a:masterClrMapping/>
  </p:clrMapOvr>
  <p:transition spd="med">
    <p:randomBar dir="ver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a:defRPr/>
            </a:lvl1pPr>
          </a:lstStyle>
          <a:p>
            <a:fld id="{21B05C86-5CA8-C640-83F6-0464EF60335F}"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424618118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a:lvl1pPr>
          </a:lstStyle>
          <a:p>
            <a:fld id="{CCBC2C85-5B23-2743-8351-2458AC3B1C6F}"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94937987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a:defRPr/>
            </a:lvl1pPr>
          </a:lstStyle>
          <a:p>
            <a:fld id="{4668B637-F1B0-CD4B-945A-E1B24BE0055F}"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363338243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9DDB0FBA-1AA2-7A41-A7E8-827850B26E1B}"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428620260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0474792B-817A-344D-BDC3-98766AAD8EB6}"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81161186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D80BDE67-5EFE-FF4D-AC25-976BBC3D78DA}"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47448243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A4114420-13EE-2946-AB89-0A59875297C0}"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412830398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8"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0"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1"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3"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7"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6273B50-3254-6C41-9A1B-C5F34824E714}" type="slidenum">
              <a:rPr lang="en-US"/>
              <a:pPr>
                <a:defRPr/>
              </a:pPr>
              <a:t>‹#›</a:t>
            </a:fld>
            <a:endParaRPr lang="en-US"/>
          </a:p>
        </p:txBody>
      </p:sp>
    </p:spTree>
    <p:extLst>
      <p:ext uri="{BB962C8B-B14F-4D97-AF65-F5344CB8AC3E}">
        <p14:creationId xmlns:p14="http://schemas.microsoft.com/office/powerpoint/2010/main" val="270228538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D9B4B16-FEC8-A94B-8336-D16060447914}" type="slidenum">
              <a:rPr lang="en-US"/>
              <a:pPr>
                <a:defRPr/>
              </a:pPr>
              <a:t>‹#›</a:t>
            </a:fld>
            <a:endParaRPr lang="en-US"/>
          </a:p>
        </p:txBody>
      </p:sp>
    </p:spTree>
    <p:extLst>
      <p:ext uri="{BB962C8B-B14F-4D97-AF65-F5344CB8AC3E}">
        <p14:creationId xmlns:p14="http://schemas.microsoft.com/office/powerpoint/2010/main" val="335913539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ACE0451-1E07-314C-8FB3-897FA06FC45A}" type="slidenum">
              <a:rPr lang="en-US"/>
              <a:pPr>
                <a:defRPr/>
              </a:pPr>
              <a:t>‹#›</a:t>
            </a:fld>
            <a:endParaRPr lang="en-US"/>
          </a:p>
        </p:txBody>
      </p:sp>
    </p:spTree>
    <p:extLst>
      <p:ext uri="{BB962C8B-B14F-4D97-AF65-F5344CB8AC3E}">
        <p14:creationId xmlns:p14="http://schemas.microsoft.com/office/powerpoint/2010/main" val="24379000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931B724-A16F-3046-A3D2-6C15361ED3BD}" type="slidenum">
              <a:rPr lang="en-US"/>
              <a:pPr/>
              <a:t>‹#›</a:t>
            </a:fld>
            <a:endParaRPr lang="en-US"/>
          </a:p>
        </p:txBody>
      </p:sp>
    </p:spTree>
    <p:extLst>
      <p:ext uri="{BB962C8B-B14F-4D97-AF65-F5344CB8AC3E}">
        <p14:creationId xmlns:p14="http://schemas.microsoft.com/office/powerpoint/2010/main" val="353839287"/>
      </p:ext>
    </p:extLst>
  </p:cSld>
  <p:clrMapOvr>
    <a:masterClrMapping/>
  </p:clrMapOvr>
  <p:transition spd="med">
    <p:randomBar dir="ver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3133183-51AC-204E-B6F0-A8907F00D7E9}" type="slidenum">
              <a:rPr lang="en-US"/>
              <a:pPr>
                <a:defRPr/>
              </a:pPr>
              <a:t>‹#›</a:t>
            </a:fld>
            <a:endParaRPr lang="en-US"/>
          </a:p>
        </p:txBody>
      </p:sp>
    </p:spTree>
    <p:extLst>
      <p:ext uri="{BB962C8B-B14F-4D97-AF65-F5344CB8AC3E}">
        <p14:creationId xmlns:p14="http://schemas.microsoft.com/office/powerpoint/2010/main" val="53954863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7A0A76E-FC05-7345-B299-8F71F3086463}" type="slidenum">
              <a:rPr lang="en-US"/>
              <a:pPr>
                <a:defRPr/>
              </a:pPr>
              <a:t>‹#›</a:t>
            </a:fld>
            <a:endParaRPr lang="en-US"/>
          </a:p>
        </p:txBody>
      </p:sp>
    </p:spTree>
    <p:extLst>
      <p:ext uri="{BB962C8B-B14F-4D97-AF65-F5344CB8AC3E}">
        <p14:creationId xmlns:p14="http://schemas.microsoft.com/office/powerpoint/2010/main" val="313961498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383DEE5-BC9D-1C43-8350-B9C8C3293769}" type="slidenum">
              <a:rPr lang="en-US"/>
              <a:pPr>
                <a:defRPr/>
              </a:pPr>
              <a:t>‹#›</a:t>
            </a:fld>
            <a:endParaRPr lang="en-US"/>
          </a:p>
        </p:txBody>
      </p:sp>
    </p:spTree>
    <p:extLst>
      <p:ext uri="{BB962C8B-B14F-4D97-AF65-F5344CB8AC3E}">
        <p14:creationId xmlns:p14="http://schemas.microsoft.com/office/powerpoint/2010/main" val="204632354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C5F974E-73A0-F048-B98F-2AA881860BB1}" type="slidenum">
              <a:rPr lang="en-US"/>
              <a:pPr>
                <a:defRPr/>
              </a:pPr>
              <a:t>‹#›</a:t>
            </a:fld>
            <a:endParaRPr lang="en-US"/>
          </a:p>
        </p:txBody>
      </p:sp>
    </p:spTree>
    <p:extLst>
      <p:ext uri="{BB962C8B-B14F-4D97-AF65-F5344CB8AC3E}">
        <p14:creationId xmlns:p14="http://schemas.microsoft.com/office/powerpoint/2010/main" val="349428368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4337162-BA12-7D46-B512-7EDF3B6E70BC}" type="slidenum">
              <a:rPr lang="en-US"/>
              <a:pPr>
                <a:defRPr/>
              </a:pPr>
              <a:t>‹#›</a:t>
            </a:fld>
            <a:endParaRPr lang="en-US"/>
          </a:p>
        </p:txBody>
      </p:sp>
    </p:spTree>
    <p:extLst>
      <p:ext uri="{BB962C8B-B14F-4D97-AF65-F5344CB8AC3E}">
        <p14:creationId xmlns:p14="http://schemas.microsoft.com/office/powerpoint/2010/main" val="37861294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BDED647-7812-D84C-A297-34CA10ABD84F}" type="slidenum">
              <a:rPr lang="en-US"/>
              <a:pPr>
                <a:defRPr/>
              </a:pPr>
              <a:t>‹#›</a:t>
            </a:fld>
            <a:endParaRPr lang="en-US"/>
          </a:p>
        </p:txBody>
      </p:sp>
    </p:spTree>
    <p:extLst>
      <p:ext uri="{BB962C8B-B14F-4D97-AF65-F5344CB8AC3E}">
        <p14:creationId xmlns:p14="http://schemas.microsoft.com/office/powerpoint/2010/main" val="278260137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942A2D4-5F29-9D4D-9521-017A32F33EB3}" type="slidenum">
              <a:rPr lang="en-US"/>
              <a:pPr>
                <a:defRPr/>
              </a:pPr>
              <a:t>‹#›</a:t>
            </a:fld>
            <a:endParaRPr lang="en-US"/>
          </a:p>
        </p:txBody>
      </p:sp>
    </p:spTree>
    <p:extLst>
      <p:ext uri="{BB962C8B-B14F-4D97-AF65-F5344CB8AC3E}">
        <p14:creationId xmlns:p14="http://schemas.microsoft.com/office/powerpoint/2010/main" val="182728841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E183593-447B-8241-9447-2CC22756FC93}" type="slidenum">
              <a:rPr lang="en-US"/>
              <a:pPr>
                <a:defRPr/>
              </a:pPr>
              <a:t>‹#›</a:t>
            </a:fld>
            <a:endParaRPr lang="en-US"/>
          </a:p>
        </p:txBody>
      </p:sp>
    </p:spTree>
    <p:extLst>
      <p:ext uri="{BB962C8B-B14F-4D97-AF65-F5344CB8AC3E}">
        <p14:creationId xmlns:p14="http://schemas.microsoft.com/office/powerpoint/2010/main" val="405514650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A0F19D-B45D-004F-9FFF-D948E11C3AE3}" type="slidenum">
              <a:rPr lang="en-US"/>
              <a:pPr>
                <a:defRPr/>
              </a:pPr>
              <a:t>‹#›</a:t>
            </a:fld>
            <a:endParaRPr lang="en-US"/>
          </a:p>
        </p:txBody>
      </p:sp>
    </p:spTree>
    <p:extLst>
      <p:ext uri="{BB962C8B-B14F-4D97-AF65-F5344CB8AC3E}">
        <p14:creationId xmlns:p14="http://schemas.microsoft.com/office/powerpoint/2010/main" val="370418823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2F35E5-6F3E-E84B-8D81-78B684BA13BD}" type="slidenum">
              <a:rPr lang="en-US"/>
              <a:pPr>
                <a:defRPr/>
              </a:pPr>
              <a:t>‹#›</a:t>
            </a:fld>
            <a:endParaRPr lang="en-US"/>
          </a:p>
        </p:txBody>
      </p:sp>
    </p:spTree>
    <p:extLst>
      <p:ext uri="{BB962C8B-B14F-4D97-AF65-F5344CB8AC3E}">
        <p14:creationId xmlns:p14="http://schemas.microsoft.com/office/powerpoint/2010/main" val="1587992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fld id="{593DD237-75FA-4342-A959-B0C1AABA4896}" type="slidenum">
              <a:rPr lang="en-US"/>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101065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3E141AD-7A43-B94D-AD41-A7CE6D9113FD}" type="slidenum">
              <a:rPr lang="en-US"/>
              <a:pPr/>
              <a:t>‹#›</a:t>
            </a:fld>
            <a:endParaRPr lang="en-US"/>
          </a:p>
        </p:txBody>
      </p:sp>
    </p:spTree>
    <p:extLst>
      <p:ext uri="{BB962C8B-B14F-4D97-AF65-F5344CB8AC3E}">
        <p14:creationId xmlns:p14="http://schemas.microsoft.com/office/powerpoint/2010/main" val="4110875701"/>
      </p:ext>
    </p:extLst>
  </p:cSld>
  <p:clrMapOvr>
    <a:masterClrMapping/>
  </p:clrMapOvr>
  <p:transition spd="med">
    <p:randomBar dir="vert"/>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36570D-41C5-504F-A7AB-B66D9B2BC24F}" type="slidenum">
              <a:rPr lang="en-US"/>
              <a:pPr>
                <a:defRPr/>
              </a:pPr>
              <a:t>‹#›</a:t>
            </a:fld>
            <a:endParaRPr lang="en-US"/>
          </a:p>
        </p:txBody>
      </p:sp>
    </p:spTree>
    <p:extLst>
      <p:ext uri="{BB962C8B-B14F-4D97-AF65-F5344CB8AC3E}">
        <p14:creationId xmlns:p14="http://schemas.microsoft.com/office/powerpoint/2010/main" val="128862229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D13EEF-F7E5-8645-8F40-871C6A52688C}" type="slidenum">
              <a:rPr lang="en-US"/>
              <a:pPr>
                <a:defRPr/>
              </a:pPr>
              <a:t>‹#›</a:t>
            </a:fld>
            <a:endParaRPr lang="en-US"/>
          </a:p>
        </p:txBody>
      </p:sp>
    </p:spTree>
    <p:extLst>
      <p:ext uri="{BB962C8B-B14F-4D97-AF65-F5344CB8AC3E}">
        <p14:creationId xmlns:p14="http://schemas.microsoft.com/office/powerpoint/2010/main" val="329658904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5C7345-C3ED-784A-89E0-3F09D8B634B9}" type="slidenum">
              <a:rPr lang="en-US"/>
              <a:pPr>
                <a:defRPr/>
              </a:pPr>
              <a:t>‹#›</a:t>
            </a:fld>
            <a:endParaRPr lang="en-US"/>
          </a:p>
        </p:txBody>
      </p:sp>
    </p:spTree>
    <p:extLst>
      <p:ext uri="{BB962C8B-B14F-4D97-AF65-F5344CB8AC3E}">
        <p14:creationId xmlns:p14="http://schemas.microsoft.com/office/powerpoint/2010/main" val="305798040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F9C5AA-6538-1F4D-877F-12378B4AC2E5}" type="slidenum">
              <a:rPr lang="en-US"/>
              <a:pPr>
                <a:defRPr/>
              </a:pPr>
              <a:t>‹#›</a:t>
            </a:fld>
            <a:endParaRPr lang="en-US"/>
          </a:p>
        </p:txBody>
      </p:sp>
    </p:spTree>
    <p:extLst>
      <p:ext uri="{BB962C8B-B14F-4D97-AF65-F5344CB8AC3E}">
        <p14:creationId xmlns:p14="http://schemas.microsoft.com/office/powerpoint/2010/main" val="132350863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4CD030-5215-904F-9EC3-05199928787B}" type="slidenum">
              <a:rPr lang="en-US"/>
              <a:pPr>
                <a:defRPr/>
              </a:pPr>
              <a:t>‹#›</a:t>
            </a:fld>
            <a:endParaRPr lang="en-US"/>
          </a:p>
        </p:txBody>
      </p:sp>
    </p:spTree>
    <p:extLst>
      <p:ext uri="{BB962C8B-B14F-4D97-AF65-F5344CB8AC3E}">
        <p14:creationId xmlns:p14="http://schemas.microsoft.com/office/powerpoint/2010/main" val="40520233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F1EA77-AB1B-3743-B5E0-DCAB2E3BF653}" type="slidenum">
              <a:rPr lang="en-US"/>
              <a:pPr>
                <a:defRPr/>
              </a:pPr>
              <a:t>‹#›</a:t>
            </a:fld>
            <a:endParaRPr lang="en-US"/>
          </a:p>
        </p:txBody>
      </p:sp>
    </p:spTree>
    <p:extLst>
      <p:ext uri="{BB962C8B-B14F-4D97-AF65-F5344CB8AC3E}">
        <p14:creationId xmlns:p14="http://schemas.microsoft.com/office/powerpoint/2010/main" val="244465055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899D4-C76B-EE45-968D-FDA6D4EDEB63}" type="slidenum">
              <a:rPr lang="en-US"/>
              <a:pPr>
                <a:defRPr/>
              </a:pPr>
              <a:t>‹#›</a:t>
            </a:fld>
            <a:endParaRPr lang="en-US"/>
          </a:p>
        </p:txBody>
      </p:sp>
    </p:spTree>
    <p:extLst>
      <p:ext uri="{BB962C8B-B14F-4D97-AF65-F5344CB8AC3E}">
        <p14:creationId xmlns:p14="http://schemas.microsoft.com/office/powerpoint/2010/main" val="77868523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1F7C3-6849-8C42-9AA7-73D1A0098510}" type="slidenum">
              <a:rPr lang="en-US"/>
              <a:pPr>
                <a:defRPr/>
              </a:pPr>
              <a:t>‹#›</a:t>
            </a:fld>
            <a:endParaRPr lang="en-US"/>
          </a:p>
        </p:txBody>
      </p:sp>
    </p:spTree>
    <p:extLst>
      <p:ext uri="{BB962C8B-B14F-4D97-AF65-F5344CB8AC3E}">
        <p14:creationId xmlns:p14="http://schemas.microsoft.com/office/powerpoint/2010/main" val="259343018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E6234-C5F4-FC42-B855-D79B4E72149E}" type="slidenum">
              <a:rPr lang="en-US"/>
              <a:pPr>
                <a:defRPr/>
              </a:pPr>
              <a:t>‹#›</a:t>
            </a:fld>
            <a:endParaRPr lang="en-US"/>
          </a:p>
        </p:txBody>
      </p:sp>
    </p:spTree>
    <p:extLst>
      <p:ext uri="{BB962C8B-B14F-4D97-AF65-F5344CB8AC3E}">
        <p14:creationId xmlns:p14="http://schemas.microsoft.com/office/powerpoint/2010/main" val="210892649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BCB09F6-1969-2D43-8296-05F1FAFCAEE9}" type="slidenum">
              <a:rPr lang="en-US"/>
              <a:pPr>
                <a:defRPr/>
              </a:pPr>
              <a:t>‹#›</a:t>
            </a:fld>
            <a:endParaRPr lang="en-US"/>
          </a:p>
        </p:txBody>
      </p:sp>
    </p:spTree>
    <p:extLst>
      <p:ext uri="{BB962C8B-B14F-4D97-AF65-F5344CB8AC3E}">
        <p14:creationId xmlns:p14="http://schemas.microsoft.com/office/powerpoint/2010/main" val="797134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6A3097F-9171-8B41-A710-B956FA0017B3}" type="slidenum">
              <a:rPr lang="en-US"/>
              <a:pPr/>
              <a:t>‹#›</a:t>
            </a:fld>
            <a:endParaRPr lang="en-US"/>
          </a:p>
        </p:txBody>
      </p:sp>
    </p:spTree>
    <p:extLst>
      <p:ext uri="{BB962C8B-B14F-4D97-AF65-F5344CB8AC3E}">
        <p14:creationId xmlns:p14="http://schemas.microsoft.com/office/powerpoint/2010/main" val="866343238"/>
      </p:ext>
    </p:extLst>
  </p:cSld>
  <p:clrMapOvr>
    <a:masterClrMapping/>
  </p:clrMapOvr>
  <p:transition spd="med">
    <p:randomBar dir="vert"/>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1A19C15-DD51-334D-B108-CB5C8980062D}" type="slidenum">
              <a:rPr lang="en-US"/>
              <a:pPr>
                <a:defRPr/>
              </a:pPr>
              <a:t>‹#›</a:t>
            </a:fld>
            <a:endParaRPr lang="en-US"/>
          </a:p>
        </p:txBody>
      </p:sp>
    </p:spTree>
    <p:extLst>
      <p:ext uri="{BB962C8B-B14F-4D97-AF65-F5344CB8AC3E}">
        <p14:creationId xmlns:p14="http://schemas.microsoft.com/office/powerpoint/2010/main" val="1112638993"/>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997E859-6D2B-4842-8540-5FB09A3FCECD}" type="slidenum">
              <a:rPr lang="en-US"/>
              <a:pPr>
                <a:defRPr/>
              </a:pPr>
              <a:t>‹#›</a:t>
            </a:fld>
            <a:endParaRPr lang="en-US"/>
          </a:p>
        </p:txBody>
      </p:sp>
    </p:spTree>
    <p:extLst>
      <p:ext uri="{BB962C8B-B14F-4D97-AF65-F5344CB8AC3E}">
        <p14:creationId xmlns:p14="http://schemas.microsoft.com/office/powerpoint/2010/main" val="4047483090"/>
      </p:ext>
    </p:extLst>
  </p:cSld>
  <p:clrMapOvr>
    <a:masterClrMapping/>
  </p:clrMapOvr>
  <p:transition spd="med">
    <p:randomBar dir="vert"/>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365AC834-915D-E247-9DFE-221EF70DD69F}" type="slidenum">
              <a:rPr lang="en-US"/>
              <a:pPr>
                <a:defRPr/>
              </a:pPr>
              <a:t>‹#›</a:t>
            </a:fld>
            <a:endParaRPr lang="en-US"/>
          </a:p>
        </p:txBody>
      </p:sp>
    </p:spTree>
    <p:extLst>
      <p:ext uri="{BB962C8B-B14F-4D97-AF65-F5344CB8AC3E}">
        <p14:creationId xmlns:p14="http://schemas.microsoft.com/office/powerpoint/2010/main" val="2710764161"/>
      </p:ext>
    </p:extLst>
  </p:cSld>
  <p:clrMapOvr>
    <a:masterClrMapping/>
  </p:clrMapOvr>
  <p:transition spd="med">
    <p:randomBar dir="vert"/>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14EFDF0-62EF-474A-B67C-77C14F59B7CD}" type="slidenum">
              <a:rPr lang="en-US"/>
              <a:pPr>
                <a:defRPr/>
              </a:pPr>
              <a:t>‹#›</a:t>
            </a:fld>
            <a:endParaRPr lang="en-US"/>
          </a:p>
        </p:txBody>
      </p:sp>
    </p:spTree>
    <p:extLst>
      <p:ext uri="{BB962C8B-B14F-4D97-AF65-F5344CB8AC3E}">
        <p14:creationId xmlns:p14="http://schemas.microsoft.com/office/powerpoint/2010/main" val="2343360628"/>
      </p:ext>
    </p:extLst>
  </p:cSld>
  <p:clrMapOvr>
    <a:masterClrMapping/>
  </p:clrMapOvr>
  <p:transition spd="med">
    <p:randomBar dir="vert"/>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BE286F4-4F20-4546-AB3D-6C798423913B}" type="slidenum">
              <a:rPr lang="en-US"/>
              <a:pPr>
                <a:defRPr/>
              </a:pPr>
              <a:t>‹#›</a:t>
            </a:fld>
            <a:endParaRPr lang="en-US"/>
          </a:p>
        </p:txBody>
      </p:sp>
    </p:spTree>
    <p:extLst>
      <p:ext uri="{BB962C8B-B14F-4D97-AF65-F5344CB8AC3E}">
        <p14:creationId xmlns:p14="http://schemas.microsoft.com/office/powerpoint/2010/main" val="4205181854"/>
      </p:ext>
    </p:extLst>
  </p:cSld>
  <p:clrMapOvr>
    <a:masterClrMapping/>
  </p:clrMapOvr>
  <p:transition spd="med">
    <p:randomBar dir="vert"/>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F9FC373-B2E2-3D40-9F71-09E6100848D3}" type="slidenum">
              <a:rPr lang="en-US"/>
              <a:pPr>
                <a:defRPr/>
              </a:pPr>
              <a:t>‹#›</a:t>
            </a:fld>
            <a:endParaRPr lang="en-US"/>
          </a:p>
        </p:txBody>
      </p:sp>
    </p:spTree>
    <p:extLst>
      <p:ext uri="{BB962C8B-B14F-4D97-AF65-F5344CB8AC3E}">
        <p14:creationId xmlns:p14="http://schemas.microsoft.com/office/powerpoint/2010/main" val="3872471099"/>
      </p:ext>
    </p:extLst>
  </p:cSld>
  <p:clrMapOvr>
    <a:masterClrMapping/>
  </p:clrMapOvr>
  <p:transition spd="med">
    <p:randomBar dir="vert"/>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6BBE4CD-9575-9A40-95E7-FDC85A8A69B5}" type="slidenum">
              <a:rPr lang="en-US"/>
              <a:pPr>
                <a:defRPr/>
              </a:pPr>
              <a:t>‹#›</a:t>
            </a:fld>
            <a:endParaRPr lang="en-US"/>
          </a:p>
        </p:txBody>
      </p:sp>
    </p:spTree>
    <p:extLst>
      <p:ext uri="{BB962C8B-B14F-4D97-AF65-F5344CB8AC3E}">
        <p14:creationId xmlns:p14="http://schemas.microsoft.com/office/powerpoint/2010/main" val="3553751988"/>
      </p:ext>
    </p:extLst>
  </p:cSld>
  <p:clrMapOvr>
    <a:masterClrMapping/>
  </p:clrMapOvr>
  <p:transition spd="med">
    <p:randomBar dir="vert"/>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0EFA73A-0C54-3B41-BE92-C6866499EDAE}" type="slidenum">
              <a:rPr lang="en-US"/>
              <a:pPr>
                <a:defRPr/>
              </a:pPr>
              <a:t>‹#›</a:t>
            </a:fld>
            <a:endParaRPr lang="en-US"/>
          </a:p>
        </p:txBody>
      </p:sp>
    </p:spTree>
    <p:extLst>
      <p:ext uri="{BB962C8B-B14F-4D97-AF65-F5344CB8AC3E}">
        <p14:creationId xmlns:p14="http://schemas.microsoft.com/office/powerpoint/2010/main" val="2607141364"/>
      </p:ext>
    </p:extLst>
  </p:cSld>
  <p:clrMapOvr>
    <a:masterClrMapping/>
  </p:clrMapOvr>
  <p:transition spd="med">
    <p:randomBar dir="vert"/>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7A65F41-E8FE-6441-AE81-6FC7CECDAB5A}" type="slidenum">
              <a:rPr lang="en-US"/>
              <a:pPr>
                <a:defRPr/>
              </a:pPr>
              <a:t>‹#›</a:t>
            </a:fld>
            <a:endParaRPr lang="en-US"/>
          </a:p>
        </p:txBody>
      </p:sp>
    </p:spTree>
    <p:extLst>
      <p:ext uri="{BB962C8B-B14F-4D97-AF65-F5344CB8AC3E}">
        <p14:creationId xmlns:p14="http://schemas.microsoft.com/office/powerpoint/2010/main" val="1910178568"/>
      </p:ext>
    </p:extLst>
  </p:cSld>
  <p:clrMapOvr>
    <a:masterClrMapping/>
  </p:clrMapOvr>
  <p:transition spd="med">
    <p:randomBar dir="vert"/>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AF95528-4EFC-EC41-BBBF-574B868B074A}" type="slidenum">
              <a:rPr lang="en-US"/>
              <a:pPr>
                <a:defRPr/>
              </a:pPr>
              <a:t>‹#›</a:t>
            </a:fld>
            <a:endParaRPr lang="en-US"/>
          </a:p>
        </p:txBody>
      </p:sp>
    </p:spTree>
    <p:extLst>
      <p:ext uri="{BB962C8B-B14F-4D97-AF65-F5344CB8AC3E}">
        <p14:creationId xmlns:p14="http://schemas.microsoft.com/office/powerpoint/2010/main" val="3526540185"/>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90BAFEE-C56F-FC45-B02C-C80792CD1B62}" type="slidenum">
              <a:rPr lang="en-US"/>
              <a:pPr/>
              <a:t>‹#›</a:t>
            </a:fld>
            <a:endParaRPr lang="en-US"/>
          </a:p>
        </p:txBody>
      </p:sp>
    </p:spTree>
    <p:extLst>
      <p:ext uri="{BB962C8B-B14F-4D97-AF65-F5344CB8AC3E}">
        <p14:creationId xmlns:p14="http://schemas.microsoft.com/office/powerpoint/2010/main" val="3151315053"/>
      </p:ext>
    </p:extLst>
  </p:cSld>
  <p:clrMapOvr>
    <a:masterClrMapping/>
  </p:clrMapOvr>
  <p:transition spd="med">
    <p:randomBar dir="vert"/>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03F9A86-C789-8C4B-ADF9-1948F1A92A33}" type="slidenum">
              <a:rPr lang="en-US"/>
              <a:pPr>
                <a:defRPr/>
              </a:pPr>
              <a:t>‹#›</a:t>
            </a:fld>
            <a:endParaRPr lang="en-US"/>
          </a:p>
        </p:txBody>
      </p:sp>
    </p:spTree>
    <p:extLst>
      <p:ext uri="{BB962C8B-B14F-4D97-AF65-F5344CB8AC3E}">
        <p14:creationId xmlns:p14="http://schemas.microsoft.com/office/powerpoint/2010/main" val="3642338028"/>
      </p:ext>
    </p:extLst>
  </p:cSld>
  <p:clrMapOvr>
    <a:masterClrMapping/>
  </p:clrMapOvr>
  <p:transition spd="med">
    <p:randomBar dir="vert"/>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66718BB9-7B56-4842-BA87-948D9B94374B}" type="slidenum">
              <a:rPr lang="en-US"/>
              <a:pPr>
                <a:defRPr/>
              </a:pPr>
              <a:t>‹#›</a:t>
            </a:fld>
            <a:endParaRPr lang="en-US"/>
          </a:p>
        </p:txBody>
      </p:sp>
    </p:spTree>
    <p:extLst>
      <p:ext uri="{BB962C8B-B14F-4D97-AF65-F5344CB8AC3E}">
        <p14:creationId xmlns:p14="http://schemas.microsoft.com/office/powerpoint/2010/main" val="2903586749"/>
      </p:ext>
    </p:extLst>
  </p:cSld>
  <p:clrMapOvr>
    <a:masterClrMapping/>
  </p:clrMapOvr>
  <p:transition spd="med">
    <p:randomBar dir="vert"/>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2E179A-0221-6D4D-AC43-77C185E4B3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990947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AA4AAB-D77E-D447-8930-E3757BEB27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994979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7A9EE8-DB18-E94D-8C68-9F06527EBB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750059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887D0A87-6A90-A24D-81EC-5815891920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982273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7C8519-4B94-6D40-B162-7FFC422C76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683143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9DEAD353-4580-C14D-A30A-B86286977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801484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3579C312-9394-FE48-A409-C1D3C1C46B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992975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BF15B6-54E6-9947-9EF0-8FF64C5CE1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47786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727BF8C-3E07-0B49-861B-558D9C3A61E8}" type="slidenum">
              <a:rPr lang="en-US"/>
              <a:pPr/>
              <a:t>‹#›</a:t>
            </a:fld>
            <a:endParaRPr lang="en-US"/>
          </a:p>
        </p:txBody>
      </p:sp>
    </p:spTree>
    <p:extLst>
      <p:ext uri="{BB962C8B-B14F-4D97-AF65-F5344CB8AC3E}">
        <p14:creationId xmlns:p14="http://schemas.microsoft.com/office/powerpoint/2010/main" val="1514479614"/>
      </p:ext>
    </p:extLst>
  </p:cSld>
  <p:clrMapOvr>
    <a:masterClrMapping/>
  </p:clrMapOvr>
  <p:transition spd="med">
    <p:randomBar dir="vert"/>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05BC1DE6-0F60-C340-B4CA-384D60D22A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493998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8167E7-844B-4D47-BC66-59CC2D2D7F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29796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5803A2-0CE3-E843-89E1-2797C10FA6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361643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12762745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6767532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50902867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66571665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8356540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688449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8360249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eaLnBrk="0" hangingPunct="0">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eaLnBrk="0" hangingPunct="0">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eaLnBrk="0" hangingPunct="0">
              <a:defRPr>
                <a:solidFill>
                  <a:srgbClr val="FFFFFF"/>
                </a:solidFill>
                <a:latin typeface="Arial" charset="0"/>
              </a:defRPr>
            </a:lvl1pPr>
          </a:lstStyle>
          <a:p>
            <a:pPr>
              <a:defRPr/>
            </a:pPr>
            <a:fld id="{1888BEF6-8F4C-FF45-8523-855ADC7538A3}" type="slidenum">
              <a:rPr lang="en-US"/>
              <a:pPr>
                <a:defRPr/>
              </a:pPr>
              <a:t>‹#›</a:t>
            </a:fld>
            <a:endParaRPr lang="en-US"/>
          </a:p>
        </p:txBody>
      </p:sp>
    </p:spTree>
    <p:extLst>
      <p:ext uri="{BB962C8B-B14F-4D97-AF65-F5344CB8AC3E}">
        <p14:creationId xmlns:p14="http://schemas.microsoft.com/office/powerpoint/2010/main" val="76010932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83973803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2768784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1967836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85169166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15896149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08670832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15F27B7-F7D8-554F-8CEF-D31F0005C0A2}" type="slidenum">
              <a:rPr lang="en-US"/>
              <a:pPr>
                <a:defRPr/>
              </a:pPr>
              <a:t>‹#›</a:t>
            </a:fld>
            <a:endParaRPr lang="en-US"/>
          </a:p>
        </p:txBody>
      </p:sp>
    </p:spTree>
    <p:extLst>
      <p:ext uri="{BB962C8B-B14F-4D97-AF65-F5344CB8AC3E}">
        <p14:creationId xmlns:p14="http://schemas.microsoft.com/office/powerpoint/2010/main" val="376590423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62A4D37-6D7E-D44E-9103-D611F0ED5498}" type="slidenum">
              <a:rPr lang="en-US"/>
              <a:pPr>
                <a:defRPr/>
              </a:pPr>
              <a:t>‹#›</a:t>
            </a:fld>
            <a:endParaRPr lang="en-US"/>
          </a:p>
        </p:txBody>
      </p:sp>
    </p:spTree>
    <p:extLst>
      <p:ext uri="{BB962C8B-B14F-4D97-AF65-F5344CB8AC3E}">
        <p14:creationId xmlns:p14="http://schemas.microsoft.com/office/powerpoint/2010/main" val="260417999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F8A4805-485B-E249-B2B3-E2024527E6A8}" type="slidenum">
              <a:rPr lang="en-US"/>
              <a:pPr>
                <a:defRPr/>
              </a:pPr>
              <a:t>‹#›</a:t>
            </a:fld>
            <a:endParaRPr lang="en-US"/>
          </a:p>
        </p:txBody>
      </p:sp>
    </p:spTree>
    <p:extLst>
      <p:ext uri="{BB962C8B-B14F-4D97-AF65-F5344CB8AC3E}">
        <p14:creationId xmlns:p14="http://schemas.microsoft.com/office/powerpoint/2010/main" val="139526763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DCB11EF-7A50-C44D-AD6D-D5774FE7AF37}" type="slidenum">
              <a:rPr lang="en-US"/>
              <a:pPr>
                <a:defRPr/>
              </a:pPr>
              <a:t>‹#›</a:t>
            </a:fld>
            <a:endParaRPr lang="en-US"/>
          </a:p>
        </p:txBody>
      </p:sp>
    </p:spTree>
    <p:extLst>
      <p:ext uri="{BB962C8B-B14F-4D97-AF65-F5344CB8AC3E}">
        <p14:creationId xmlns:p14="http://schemas.microsoft.com/office/powerpoint/2010/main" val="29913285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7F83409E-F22D-104B-A82A-65DACABD0F32}" type="slidenum">
              <a:rPr lang="en-US"/>
              <a:pPr>
                <a:defRPr/>
              </a:pPr>
              <a:t>‹#›</a:t>
            </a:fld>
            <a:endParaRPr lang="en-US"/>
          </a:p>
        </p:txBody>
      </p:sp>
    </p:spTree>
    <p:extLst>
      <p:ext uri="{BB962C8B-B14F-4D97-AF65-F5344CB8AC3E}">
        <p14:creationId xmlns:p14="http://schemas.microsoft.com/office/powerpoint/2010/main" val="208051079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BDF6545-186C-A442-A08E-6136B74609F0}" type="slidenum">
              <a:rPr lang="en-US"/>
              <a:pPr>
                <a:defRPr/>
              </a:pPr>
              <a:t>‹#›</a:t>
            </a:fld>
            <a:endParaRPr lang="en-US"/>
          </a:p>
        </p:txBody>
      </p:sp>
    </p:spTree>
    <p:extLst>
      <p:ext uri="{BB962C8B-B14F-4D97-AF65-F5344CB8AC3E}">
        <p14:creationId xmlns:p14="http://schemas.microsoft.com/office/powerpoint/2010/main" val="111045276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913880B-FDAF-DD4F-9C19-D936A5A61B35}" type="slidenum">
              <a:rPr lang="en-US"/>
              <a:pPr>
                <a:defRPr/>
              </a:pPr>
              <a:t>‹#›</a:t>
            </a:fld>
            <a:endParaRPr lang="en-US"/>
          </a:p>
        </p:txBody>
      </p:sp>
    </p:spTree>
    <p:extLst>
      <p:ext uri="{BB962C8B-B14F-4D97-AF65-F5344CB8AC3E}">
        <p14:creationId xmlns:p14="http://schemas.microsoft.com/office/powerpoint/2010/main" val="244874212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D1A7FFB-A845-B44D-A286-360B09EEF58B}" type="slidenum">
              <a:rPr lang="en-US"/>
              <a:pPr>
                <a:defRPr/>
              </a:pPr>
              <a:t>‹#›</a:t>
            </a:fld>
            <a:endParaRPr lang="en-US"/>
          </a:p>
        </p:txBody>
      </p:sp>
    </p:spTree>
    <p:extLst>
      <p:ext uri="{BB962C8B-B14F-4D97-AF65-F5344CB8AC3E}">
        <p14:creationId xmlns:p14="http://schemas.microsoft.com/office/powerpoint/2010/main" val="333088834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CA79EAF-C55B-7842-8E51-7158B23DD353}" type="slidenum">
              <a:rPr lang="en-US"/>
              <a:pPr>
                <a:defRPr/>
              </a:pPr>
              <a:t>‹#›</a:t>
            </a:fld>
            <a:endParaRPr lang="en-US"/>
          </a:p>
        </p:txBody>
      </p:sp>
    </p:spTree>
    <p:extLst>
      <p:ext uri="{BB962C8B-B14F-4D97-AF65-F5344CB8AC3E}">
        <p14:creationId xmlns:p14="http://schemas.microsoft.com/office/powerpoint/2010/main" val="251377292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8AE0AD5-47E4-BD49-8AF8-E39AF75FAFAE}" type="slidenum">
              <a:rPr lang="en-US"/>
              <a:pPr>
                <a:defRPr/>
              </a:pPr>
              <a:t>‹#›</a:t>
            </a:fld>
            <a:endParaRPr lang="en-US"/>
          </a:p>
        </p:txBody>
      </p:sp>
    </p:spTree>
    <p:extLst>
      <p:ext uri="{BB962C8B-B14F-4D97-AF65-F5344CB8AC3E}">
        <p14:creationId xmlns:p14="http://schemas.microsoft.com/office/powerpoint/2010/main" val="414620904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C8EAD8-3FFE-ED4A-8ADF-12E495E90F73}" type="slidenum">
              <a:rPr lang="en-US"/>
              <a:pPr>
                <a:defRPr/>
              </a:pPr>
              <a:t>‹#›</a:t>
            </a:fld>
            <a:endParaRPr lang="en-US"/>
          </a:p>
        </p:txBody>
      </p:sp>
    </p:spTree>
    <p:extLst>
      <p:ext uri="{BB962C8B-B14F-4D97-AF65-F5344CB8AC3E}">
        <p14:creationId xmlns:p14="http://schemas.microsoft.com/office/powerpoint/2010/main" val="264541099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3BF56D8-C456-C940-BC3C-363AA7063F20}" type="slidenum">
              <a:rPr lang="en-US"/>
              <a:pPr>
                <a:defRPr/>
              </a:pPr>
              <a:t>‹#›</a:t>
            </a:fld>
            <a:endParaRPr lang="en-US"/>
          </a:p>
        </p:txBody>
      </p:sp>
    </p:spTree>
    <p:extLst>
      <p:ext uri="{BB962C8B-B14F-4D97-AF65-F5344CB8AC3E}">
        <p14:creationId xmlns:p14="http://schemas.microsoft.com/office/powerpoint/2010/main" val="246917572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781777505"/>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653217968"/>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59942881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45994161-A571-EE4E-9A94-1339CDF10FB9}" type="slidenum">
              <a:rPr lang="en-US"/>
              <a:pPr>
                <a:defRPr/>
              </a:pPr>
              <a:t>‹#›</a:t>
            </a:fld>
            <a:endParaRPr lang="en-US"/>
          </a:p>
        </p:txBody>
      </p:sp>
    </p:spTree>
    <p:extLst>
      <p:ext uri="{BB962C8B-B14F-4D97-AF65-F5344CB8AC3E}">
        <p14:creationId xmlns:p14="http://schemas.microsoft.com/office/powerpoint/2010/main" val="98573746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893715880"/>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387576037"/>
      </p:ext>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578934728"/>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227343288"/>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941042769"/>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242813813"/>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921468665"/>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defTabSz="457150" eaLnBrk="1" fontAlgn="auto" hangingPunct="1">
              <a:spcBef>
                <a:spcPts val="0"/>
              </a:spcBef>
              <a:spcAft>
                <a:spcPts val="0"/>
              </a:spcAft>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defTabSz="457150" eaLnBrk="1" fontAlgn="auto" hangingPunct="1">
              <a:spcBef>
                <a:spcPts val="0"/>
              </a:spcBef>
              <a:spcAft>
                <a:spcPts val="0"/>
              </a:spcAft>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defTabSz="457150" eaLnBrk="1" fontAlgn="auto" hangingPunct="1">
              <a:spcBef>
                <a:spcPts val="0"/>
              </a:spcBef>
              <a:spcAft>
                <a:spcPts val="0"/>
              </a:spcAft>
              <a:defRPr/>
            </a:pPr>
            <a:fld id="{AC0D556E-1B47-E145-B343-9708077C202E}" type="slidenum">
              <a:rPr lang="en-US"/>
              <a:pPr defTabSz="457150" eaLnBrk="1" fontAlgn="auto" hangingPunct="1">
                <a:spcBef>
                  <a:spcPts val="0"/>
                </a:spcBef>
                <a:spcAft>
                  <a:spcPts val="0"/>
                </a:spcAft>
                <a:defRPr/>
              </a:pPr>
              <a:t>‹#›</a:t>
            </a:fld>
            <a:endParaRPr lang="en-US"/>
          </a:p>
        </p:txBody>
      </p:sp>
    </p:spTree>
    <p:extLst>
      <p:ext uri="{BB962C8B-B14F-4D97-AF65-F5344CB8AC3E}">
        <p14:creationId xmlns:p14="http://schemas.microsoft.com/office/powerpoint/2010/main" val="56382429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AD84C312-CF35-8B46-A0C6-3970E9860564}" type="slidenum">
              <a:rPr lang="en-US"/>
              <a:pPr>
                <a:defRPr/>
              </a:pPr>
              <a:t>‹#›</a:t>
            </a:fld>
            <a:endParaRPr lang="en-US"/>
          </a:p>
        </p:txBody>
      </p:sp>
    </p:spTree>
    <p:extLst>
      <p:ext uri="{BB962C8B-B14F-4D97-AF65-F5344CB8AC3E}">
        <p14:creationId xmlns:p14="http://schemas.microsoft.com/office/powerpoint/2010/main" val="14896140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BFE772F8-622D-5E47-ADA8-BC94111B7930}" type="slidenum">
              <a:rPr lang="en-US"/>
              <a:pPr>
                <a:defRPr/>
              </a:pPr>
              <a:t>‹#›</a:t>
            </a:fld>
            <a:endParaRPr lang="en-US"/>
          </a:p>
        </p:txBody>
      </p:sp>
    </p:spTree>
    <p:extLst>
      <p:ext uri="{BB962C8B-B14F-4D97-AF65-F5344CB8AC3E}">
        <p14:creationId xmlns:p14="http://schemas.microsoft.com/office/powerpoint/2010/main" val="19133239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ADFB0F08-F916-D54A-A526-CD46C4EFBCF4}" type="slidenum">
              <a:rPr lang="en-US"/>
              <a:pPr>
                <a:defRPr/>
              </a:pPr>
              <a:t>‹#›</a:t>
            </a:fld>
            <a:endParaRPr lang="en-US"/>
          </a:p>
        </p:txBody>
      </p:sp>
    </p:spTree>
    <p:extLst>
      <p:ext uri="{BB962C8B-B14F-4D97-AF65-F5344CB8AC3E}">
        <p14:creationId xmlns:p14="http://schemas.microsoft.com/office/powerpoint/2010/main" val="954303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fld id="{25BF9BAB-FCC4-9F4F-81E1-4428B5E17816}" type="slidenum">
              <a:rPr lang="en-US"/>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350675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67813E1D-77E8-BA4F-A68C-FA9DFE7636FE}" type="slidenum">
              <a:rPr lang="en-US"/>
              <a:pPr>
                <a:defRPr/>
              </a:pPr>
              <a:t>‹#›</a:t>
            </a:fld>
            <a:endParaRPr lang="en-US"/>
          </a:p>
        </p:txBody>
      </p:sp>
    </p:spTree>
    <p:extLst>
      <p:ext uri="{BB962C8B-B14F-4D97-AF65-F5344CB8AC3E}">
        <p14:creationId xmlns:p14="http://schemas.microsoft.com/office/powerpoint/2010/main" val="25526223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0AF7BCD7-1AF7-6147-813F-4CB0B982F959}" type="slidenum">
              <a:rPr lang="en-US"/>
              <a:pPr>
                <a:defRPr/>
              </a:pPr>
              <a:t>‹#›</a:t>
            </a:fld>
            <a:endParaRPr lang="en-US"/>
          </a:p>
        </p:txBody>
      </p:sp>
    </p:spTree>
    <p:extLst>
      <p:ext uri="{BB962C8B-B14F-4D97-AF65-F5344CB8AC3E}">
        <p14:creationId xmlns:p14="http://schemas.microsoft.com/office/powerpoint/2010/main" val="27692925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16246886-FDE8-FF48-935B-C45637A4F09A}" type="slidenum">
              <a:rPr lang="en-US"/>
              <a:pPr>
                <a:defRPr/>
              </a:pPr>
              <a:t>‹#›</a:t>
            </a:fld>
            <a:endParaRPr lang="en-US"/>
          </a:p>
        </p:txBody>
      </p:sp>
    </p:spTree>
    <p:extLst>
      <p:ext uri="{BB962C8B-B14F-4D97-AF65-F5344CB8AC3E}">
        <p14:creationId xmlns:p14="http://schemas.microsoft.com/office/powerpoint/2010/main" val="41685262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BF38FFD5-AB8B-AF44-9B51-9C38F52FB1D5}" type="slidenum">
              <a:rPr lang="en-US"/>
              <a:pPr>
                <a:defRPr/>
              </a:pPr>
              <a:t>‹#›</a:t>
            </a:fld>
            <a:endParaRPr lang="en-US"/>
          </a:p>
        </p:txBody>
      </p:sp>
    </p:spTree>
    <p:extLst>
      <p:ext uri="{BB962C8B-B14F-4D97-AF65-F5344CB8AC3E}">
        <p14:creationId xmlns:p14="http://schemas.microsoft.com/office/powerpoint/2010/main" val="12614779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EBB27C22-6D7D-EC4F-8DF4-2F19222DAD71}" type="slidenum">
              <a:rPr lang="en-US"/>
              <a:pPr>
                <a:defRPr/>
              </a:pPr>
              <a:t>‹#›</a:t>
            </a:fld>
            <a:endParaRPr lang="en-US"/>
          </a:p>
        </p:txBody>
      </p:sp>
    </p:spTree>
    <p:extLst>
      <p:ext uri="{BB962C8B-B14F-4D97-AF65-F5344CB8AC3E}">
        <p14:creationId xmlns:p14="http://schemas.microsoft.com/office/powerpoint/2010/main" val="42496402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5F209D59-1C70-DD42-8E00-67624B8F95CA}" type="slidenum">
              <a:rPr lang="en-US"/>
              <a:pPr>
                <a:defRPr/>
              </a:pPr>
              <a:t>‹#›</a:t>
            </a:fld>
            <a:endParaRPr lang="en-US"/>
          </a:p>
        </p:txBody>
      </p:sp>
    </p:spTree>
    <p:extLst>
      <p:ext uri="{BB962C8B-B14F-4D97-AF65-F5344CB8AC3E}">
        <p14:creationId xmlns:p14="http://schemas.microsoft.com/office/powerpoint/2010/main" val="8848928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C60301B3-3715-AB4F-BC74-055830825E59}" type="slidenum">
              <a:rPr lang="en-US"/>
              <a:pPr>
                <a:defRPr/>
              </a:pPr>
              <a:t>‹#›</a:t>
            </a:fld>
            <a:endParaRPr lang="en-US"/>
          </a:p>
        </p:txBody>
      </p:sp>
    </p:spTree>
    <p:extLst>
      <p:ext uri="{BB962C8B-B14F-4D97-AF65-F5344CB8AC3E}">
        <p14:creationId xmlns:p14="http://schemas.microsoft.com/office/powerpoint/2010/main" val="40506344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B75452-76DB-8A4F-97B2-DF4246F049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475579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A2CE74-4DCF-824B-9373-4E9DDD2A35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959791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353E92-7C1B-5C4F-BD58-443D34317D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486376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
        <p:nvSpPr>
          <p:cNvPr id="8" name="Rectangle 5"/>
          <p:cNvSpPr>
            <a:spLocks noGrp="1" noChangeArrowheads="1"/>
          </p:cNvSpPr>
          <p:nvPr>
            <p:ph type="sldNum" sz="quarter" idx="11"/>
          </p:nvPr>
        </p:nvSpPr>
        <p:spPr>
          <a:ln/>
        </p:spPr>
        <p:txBody>
          <a:bodyPr/>
          <a:lstStyle>
            <a:lvl1pPr>
              <a:defRPr/>
            </a:lvl1pPr>
          </a:lstStyle>
          <a:p>
            <a:fld id="{14D9E0A8-3828-0D42-B704-8E619598106B}" type="slidenum">
              <a:rPr lang="en-US"/>
              <a:pPr/>
              <a:t>‹#›</a:t>
            </a:fld>
            <a:endParaRPr lang="en-US"/>
          </a:p>
        </p:txBody>
      </p:sp>
      <p:sp>
        <p:nvSpPr>
          <p:cNvPr id="9"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712162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0CA6D6-AB36-D042-900A-58ED1C99FB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670483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AEFB037A-7DD1-1C48-A9CB-8C136B1139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76976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DFCA52C6-302C-4040-912F-40C0F8D871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522487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12E5C5FC-3357-BD41-BD6B-6E1F6A600C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2086771"/>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B683C8-7F1C-5E45-8C13-25886EFCEE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3950198"/>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F680A4-6297-1544-94BD-2F11950DB1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359526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2DD0E7-D040-C146-9548-7BBBF60A88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3878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5F5CAD-6417-7B4B-BDE5-C923B85456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173160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486ED8C6-2774-814D-B7AD-C0A61D597F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4955258"/>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rPr>
              <a:t> DRESSING</a:t>
            </a:r>
          </a:p>
          <a:p>
            <a:pPr>
              <a:defRPr/>
            </a:pPr>
            <a:r>
              <a:rPr lang="en-US" sz="2000" b="1">
                <a:solidFill>
                  <a:srgbClr val="FFD34A"/>
                </a:solidFill>
                <a:latin typeface="Times" pitchFamily="-112" charset="0"/>
              </a:rPr>
              <a:t>        THE                                    </a:t>
            </a:r>
          </a:p>
          <a:p>
            <a:pPr>
              <a:defRPr/>
            </a:pPr>
            <a:r>
              <a:rPr lang="en-US" sz="2000" b="1">
                <a:solidFill>
                  <a:srgbClr val="FFD34A"/>
                </a:solidFill>
                <a:latin typeface="Times" pitchFamily="-112"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Tree>
    <p:extLst>
      <p:ext uri="{BB962C8B-B14F-4D97-AF65-F5344CB8AC3E}">
        <p14:creationId xmlns:p14="http://schemas.microsoft.com/office/powerpoint/2010/main" val="2703035090"/>
      </p:ext>
    </p:extLst>
  </p:cSld>
  <p:clrMapOvr>
    <a:masterClrMapping/>
  </p:clrMapOvr>
  <p:transition spd="med">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
        <p:nvSpPr>
          <p:cNvPr id="4" name="Rectangle 5"/>
          <p:cNvSpPr>
            <a:spLocks noGrp="1" noChangeArrowheads="1"/>
          </p:cNvSpPr>
          <p:nvPr>
            <p:ph type="sldNum" sz="quarter" idx="11"/>
          </p:nvPr>
        </p:nvSpPr>
        <p:spPr>
          <a:ln/>
        </p:spPr>
        <p:txBody>
          <a:bodyPr/>
          <a:lstStyle>
            <a:lvl1pPr>
              <a:defRPr/>
            </a:lvl1pPr>
          </a:lstStyle>
          <a:p>
            <a:fld id="{96134E76-2A83-4945-97EF-8C0A36D06BA0}" type="slidenum">
              <a:rPr lang="en-US"/>
              <a:pPr/>
              <a:t>‹#›</a:t>
            </a:fld>
            <a:endParaRPr lang="en-US"/>
          </a:p>
        </p:txBody>
      </p:sp>
      <p:sp>
        <p:nvSpPr>
          <p:cNvPr id="5"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399723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2590964"/>
      </p:ext>
    </p:extLst>
  </p:cSld>
  <p:clrMapOvr>
    <a:masterClrMapping/>
  </p:clrMapOvr>
  <p:transition spd="med">
    <p:cu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91217244"/>
      </p:ext>
    </p:extLst>
  </p:cSld>
  <p:clrMapOvr>
    <a:masterClrMapping/>
  </p:clrMapOvr>
  <p:transition spd="med">
    <p:cu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4612737"/>
      </p:ext>
    </p:extLst>
  </p:cSld>
  <p:clrMapOvr>
    <a:masterClrMapping/>
  </p:clrMapOvr>
  <p:transition spd="med">
    <p:cu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0297642"/>
      </p:ext>
    </p:extLst>
  </p:cSld>
  <p:clrMapOvr>
    <a:masterClrMapping/>
  </p:clrMapOvr>
  <p:transition spd="med">
    <p:cu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838369269"/>
      </p:ext>
    </p:extLst>
  </p:cSld>
  <p:clrMapOvr>
    <a:masterClrMapping/>
  </p:clrMapOvr>
  <p:transition spd="med">
    <p:cu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448037"/>
      </p:ext>
    </p:extLst>
  </p:cSld>
  <p:clrMapOvr>
    <a:masterClrMapping/>
  </p:clrMapOvr>
  <p:transition spd="med">
    <p:cu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53554034"/>
      </p:ext>
    </p:extLst>
  </p:cSld>
  <p:clrMapOvr>
    <a:masterClrMapping/>
  </p:clrMapOvr>
  <p:transition spd="med">
    <p:cu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43556658"/>
      </p:ext>
    </p:extLst>
  </p:cSld>
  <p:clrMapOvr>
    <a:masterClrMapping/>
  </p:clrMapOvr>
  <p:transition spd="med">
    <p:cu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3093054"/>
      </p:ext>
    </p:extLst>
  </p:cSld>
  <p:clrMapOvr>
    <a:masterClrMapping/>
  </p:clrMapOvr>
  <p:transition spd="med">
    <p:cu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9898699"/>
      </p:ext>
    </p:extLst>
  </p:cSld>
  <p:clrMapOvr>
    <a:masterClrMapping/>
  </p:clrMapOvr>
  <p:transition spd="med">
    <p:cu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p>
        </p:txBody>
      </p:sp>
      <p:sp>
        <p:nvSpPr>
          <p:cNvPr id="3" name="Rectangle 5"/>
          <p:cNvSpPr>
            <a:spLocks noGrp="1" noChangeArrowheads="1"/>
          </p:cNvSpPr>
          <p:nvPr>
            <p:ph type="sldNum" sz="quarter" idx="11"/>
          </p:nvPr>
        </p:nvSpPr>
        <p:spPr>
          <a:ln/>
        </p:spPr>
        <p:txBody>
          <a:bodyPr/>
          <a:lstStyle>
            <a:lvl1pPr>
              <a:defRPr/>
            </a:lvl1pPr>
          </a:lstStyle>
          <a:p>
            <a:fld id="{CFBDC6A7-2538-7E41-8E82-9E8A5422FF0C}" type="slidenum">
              <a:rPr lang="en-US"/>
              <a:pPr/>
              <a:t>‹#›</a:t>
            </a:fld>
            <a:endParaRPr lang="en-US"/>
          </a:p>
        </p:txBody>
      </p:sp>
      <p:sp>
        <p:nvSpPr>
          <p:cNvPr id="4"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182351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99628843"/>
      </p:ext>
    </p:extLst>
  </p:cSld>
  <p:clrMapOvr>
    <a:masterClrMapping/>
  </p:clrMapOvr>
  <p:transition>
    <p:wheel spokes="0"/>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6484446"/>
      </p:ext>
    </p:extLst>
  </p:cSld>
  <p:clrMapOvr>
    <a:masterClrMapping/>
  </p:clrMapOvr>
  <p:transition>
    <p:wheel spokes="0"/>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98065094"/>
      </p:ext>
    </p:extLst>
  </p:cSld>
  <p:clrMapOvr>
    <a:masterClrMapping/>
  </p:clrMapOvr>
  <p:transition>
    <p:wheel spokes="0"/>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8767779"/>
      </p:ext>
    </p:extLst>
  </p:cSld>
  <p:clrMapOvr>
    <a:masterClrMapping/>
  </p:clrMapOvr>
  <p:transition>
    <p:wheel spokes="0"/>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2598497"/>
      </p:ext>
    </p:extLst>
  </p:cSld>
  <p:clrMapOvr>
    <a:masterClrMapping/>
  </p:clrMapOvr>
  <p:transition>
    <p:wheel spokes="0"/>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201153271"/>
      </p:ext>
    </p:extLst>
  </p:cSld>
  <p:clrMapOvr>
    <a:masterClrMapping/>
  </p:clrMapOvr>
  <p:transition>
    <p:wheel spokes="0"/>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444848"/>
      </p:ext>
    </p:extLst>
  </p:cSld>
  <p:clrMapOvr>
    <a:masterClrMapping/>
  </p:clrMapOvr>
  <p:transition>
    <p:wheel spokes="0"/>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10471086"/>
      </p:ext>
    </p:extLst>
  </p:cSld>
  <p:clrMapOvr>
    <a:masterClrMapping/>
  </p:clrMapOvr>
  <p:transition>
    <p:wheel spokes="0"/>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49819468"/>
      </p:ext>
    </p:extLst>
  </p:cSld>
  <p:clrMapOvr>
    <a:masterClrMapping/>
  </p:clrMapOvr>
  <p:transition>
    <p:wheel spokes="0"/>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6372531"/>
      </p:ext>
    </p:extLst>
  </p:cSld>
  <p:clrMapOvr>
    <a:masterClrMapping/>
  </p:clrMapOvr>
  <p:transition>
    <p:wheel spokes="0"/>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fld id="{B1888511-2787-3C4A-95BB-1F905B737F24}" type="slidenum">
              <a:rPr lang="en-US"/>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284958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6633986"/>
      </p:ext>
    </p:extLst>
  </p:cSld>
  <p:clrMapOvr>
    <a:masterClrMapping/>
  </p:clrMapOvr>
  <p:transition>
    <p:wheel spokes="0"/>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39056738"/>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3721050"/>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97073259"/>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410520"/>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8340119"/>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583996133"/>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104678"/>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17534724"/>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08281765"/>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fld id="{A65CA6D8-6973-2448-978D-B70C5C04227A}" type="slidenum">
              <a:rPr lang="en-US"/>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43057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3727499"/>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772038"/>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16374721"/>
      </p:ext>
    </p:extLst>
  </p:cSld>
  <p:clrMapOvr>
    <a:masterClrMapping/>
  </p:clrMapOvr>
  <p:transition>
    <p:wheel spokes="0"/>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9173475"/>
      </p:ext>
    </p:extLst>
  </p:cSld>
  <p:clrMapOvr>
    <a:masterClrMapping/>
  </p:clrMapOvr>
  <p:transition>
    <p:wheel spokes="0"/>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2182443"/>
      </p:ext>
    </p:extLst>
  </p:cSld>
  <p:clrMapOvr>
    <a:masterClrMapping/>
  </p:clrMapOvr>
  <p:transition>
    <p:wheel spokes="0"/>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E9F273E-5441-8C47-98A5-2041B708EAEC}" type="slidenum">
              <a:rPr lang="en-US"/>
              <a:pPr>
                <a:defRPr/>
              </a:pPr>
              <a:t>‹#›</a:t>
            </a:fld>
            <a:endParaRPr lang="en-US"/>
          </a:p>
        </p:txBody>
      </p:sp>
    </p:spTree>
    <p:extLst>
      <p:ext uri="{BB962C8B-B14F-4D97-AF65-F5344CB8AC3E}">
        <p14:creationId xmlns:p14="http://schemas.microsoft.com/office/powerpoint/2010/main" val="1812593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CE4765FF-89C6-FB40-9ACA-F1C1CAAD6E10}" type="slidenum">
              <a:rPr lang="en-US"/>
              <a:pPr>
                <a:defRPr/>
              </a:pPr>
              <a:t>‹#›</a:t>
            </a:fld>
            <a:endParaRPr lang="en-US"/>
          </a:p>
        </p:txBody>
      </p:sp>
    </p:spTree>
    <p:extLst>
      <p:ext uri="{BB962C8B-B14F-4D97-AF65-F5344CB8AC3E}">
        <p14:creationId xmlns:p14="http://schemas.microsoft.com/office/powerpoint/2010/main" val="26316005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B205D67F-29D6-944C-99AC-C00EA7DC2120}" type="slidenum">
              <a:rPr lang="en-US"/>
              <a:pPr>
                <a:defRPr/>
              </a:pPr>
              <a:t>‹#›</a:t>
            </a:fld>
            <a:endParaRPr lang="en-US"/>
          </a:p>
        </p:txBody>
      </p:sp>
    </p:spTree>
    <p:extLst>
      <p:ext uri="{BB962C8B-B14F-4D97-AF65-F5344CB8AC3E}">
        <p14:creationId xmlns:p14="http://schemas.microsoft.com/office/powerpoint/2010/main" val="19931583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285D5B2-665D-834B-8B45-380B2F9F381A}" type="slidenum">
              <a:rPr lang="en-US"/>
              <a:pPr>
                <a:defRPr/>
              </a:pPr>
              <a:t>‹#›</a:t>
            </a:fld>
            <a:endParaRPr lang="en-US"/>
          </a:p>
        </p:txBody>
      </p:sp>
    </p:spTree>
    <p:extLst>
      <p:ext uri="{BB962C8B-B14F-4D97-AF65-F5344CB8AC3E}">
        <p14:creationId xmlns:p14="http://schemas.microsoft.com/office/powerpoint/2010/main" val="23140803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1DE7849B-4B21-D54C-9AF1-8B3206B5050A}" type="slidenum">
              <a:rPr lang="en-US"/>
              <a:pPr>
                <a:defRPr/>
              </a:pPr>
              <a:t>‹#›</a:t>
            </a:fld>
            <a:endParaRPr lang="en-US"/>
          </a:p>
        </p:txBody>
      </p:sp>
    </p:spTree>
    <p:extLst>
      <p:ext uri="{BB962C8B-B14F-4D97-AF65-F5344CB8AC3E}">
        <p14:creationId xmlns:p14="http://schemas.microsoft.com/office/powerpoint/2010/main" val="1564896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0.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image" Target="../media/image1.jpeg"/><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1.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18.xml"/><Relationship Id="rId1"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2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4.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image" Target="../media/image2.jpeg"/><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7.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8.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2" Type="http://schemas.openxmlformats.org/officeDocument/2006/relationships/slideLayout" Target="../slideLayouts/slideLayout195.xml"/><Relationship Id="rId1" Type="http://schemas.openxmlformats.org/officeDocument/2006/relationships/slideLayout" Target="../slideLayouts/slideLayout19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3.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21.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theme" Target="../theme/theme22.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3.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7.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4.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5.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9.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26.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0.xml"/><Relationship Id="rId13" Type="http://schemas.openxmlformats.org/officeDocument/2006/relationships/slideLayout" Target="../slideLayouts/slideLayout275.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slideLayout" Target="../slideLayouts/slideLayout274.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8.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image" Target="../media/image3.png"/><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9.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5" Type="http://schemas.openxmlformats.org/officeDocument/2006/relationships/image" Target="../media/image5.png"/><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theme" Target="../theme/theme30.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slideLayout" Target="../slideLayouts/slideLayout309.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31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8.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3.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slideLayout" Target="../slideLayouts/slideLayout345.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slideLayout" Target="../slideLayouts/slideLayout344.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image" Target="../media/image3.png"/><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5.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5" Type="http://schemas.openxmlformats.org/officeDocument/2006/relationships/image" Target="../media/image5.png"/><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 Id="rId14" Type="http://schemas.openxmlformats.org/officeDocument/2006/relationships/image" Target="../media/image4.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4.xml"/><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6.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slideLayout" Target="../slideLayouts/slideLayout93.xml"/><Relationship Id="rId1" Type="http://schemas.openxmlformats.org/officeDocument/2006/relationships/slideLayout" Target="../slideLayouts/slideLayout92.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chemeClr val="tx2"/>
                </a:solidFill>
                <a:latin typeface="Arial" pitchFamily="-112" charset="0"/>
                <a:ea typeface="+mn-ea"/>
                <a:cs typeface="+mn-cs"/>
              </a:defRPr>
            </a:lvl1pPr>
          </a:lstStyle>
          <a:p>
            <a:pPr>
              <a:defRPr/>
            </a:pPr>
            <a:endParaRPr lang="en-US"/>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2"/>
                </a:solidFill>
              </a:defRPr>
            </a:lvl1pPr>
          </a:lstStyle>
          <a:p>
            <a:fld id="{6F44F5F7-0ED2-FD45-80B0-2DDA99F2ED59}" type="slidenum">
              <a:rPr lang="en-US"/>
              <a:pPr/>
              <a:t>‹#›</a:t>
            </a:fld>
            <a:endParaRPr lang="en-US"/>
          </a:p>
        </p:txBody>
      </p:sp>
      <p:sp>
        <p:nvSpPr>
          <p:cNvPr id="4102" name="Line 6"/>
          <p:cNvSpPr>
            <a:spLocks noChangeShapeType="1"/>
          </p:cNvSpPr>
          <p:nvPr/>
        </p:nvSpPr>
        <p:spPr bwMode="auto">
          <a:xfrm>
            <a:off x="266700" y="6172200"/>
            <a:ext cx="8610600" cy="0"/>
          </a:xfrm>
          <a:prstGeom prst="line">
            <a:avLst/>
          </a:prstGeom>
          <a:noFill/>
          <a:ln w="12700">
            <a:solidFill>
              <a:schemeClr val="tx2"/>
            </a:solidFill>
            <a:round/>
            <a:headEnd/>
            <a:tailEnd/>
          </a:ln>
          <a:effectLst/>
        </p:spPr>
        <p:txBody>
          <a:bodyPr/>
          <a:lstStyle/>
          <a:p>
            <a:pPr>
              <a:defRPr/>
            </a:pPr>
            <a:endParaRPr lang="en-US">
              <a:latin typeface="Arial" pitchFamily="-109" charset="0"/>
              <a:ea typeface="+mn-ea"/>
              <a:cs typeface="+mn-cs"/>
            </a:endParaRPr>
          </a:p>
        </p:txBody>
      </p:sp>
      <p:sp>
        <p:nvSpPr>
          <p:cNvPr id="4103" name="Line 7"/>
          <p:cNvSpPr>
            <a:spLocks noChangeShapeType="1"/>
          </p:cNvSpPr>
          <p:nvPr/>
        </p:nvSpPr>
        <p:spPr bwMode="auto">
          <a:xfrm>
            <a:off x="228600" y="304800"/>
            <a:ext cx="8610600" cy="0"/>
          </a:xfrm>
          <a:prstGeom prst="line">
            <a:avLst/>
          </a:prstGeom>
          <a:noFill/>
          <a:ln w="76200">
            <a:solidFill>
              <a:schemeClr val="tx2"/>
            </a:solidFill>
            <a:round/>
            <a:headEnd/>
            <a:tailEnd/>
          </a:ln>
          <a:effectLst/>
        </p:spPr>
        <p:txBody>
          <a:bodyPr/>
          <a:lstStyle/>
          <a:p>
            <a:pPr>
              <a:defRPr/>
            </a:pPr>
            <a:endParaRPr lang="en-US">
              <a:latin typeface="Arial" pitchFamily="-109" charset="0"/>
              <a:ea typeface="+mn-ea"/>
              <a:cs typeface="+mn-cs"/>
            </a:endParaRPr>
          </a:p>
        </p:txBody>
      </p:sp>
      <p:grpSp>
        <p:nvGrpSpPr>
          <p:cNvPr id="1032" name="Group 8"/>
          <p:cNvGrpSpPr>
            <a:grpSpLocks/>
          </p:cNvGrpSpPr>
          <p:nvPr/>
        </p:nvGrpSpPr>
        <p:grpSpPr bwMode="auto">
          <a:xfrm>
            <a:off x="228600" y="457200"/>
            <a:ext cx="1246188" cy="1371600"/>
            <a:chOff x="144" y="288"/>
            <a:chExt cx="785" cy="864"/>
          </a:xfrm>
        </p:grpSpPr>
        <p:sp>
          <p:nvSpPr>
            <p:cNvPr id="4105"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lstStyle/>
            <a:p>
              <a:pPr>
                <a:defRPr/>
              </a:pPr>
              <a:endParaRPr lang="en-US">
                <a:latin typeface="Arial" pitchFamily="-112" charset="0"/>
                <a:ea typeface="+mn-ea"/>
                <a:cs typeface="+mn-cs"/>
              </a:endParaRPr>
            </a:p>
          </p:txBody>
        </p:sp>
        <p:sp>
          <p:nvSpPr>
            <p:cNvPr id="4106"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4107"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4108"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4109"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4110"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4111"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4112"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4113"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lstStyle/>
            <a:p>
              <a:pPr>
                <a:defRPr/>
              </a:pPr>
              <a:endParaRPr lang="en-US">
                <a:latin typeface="Arial" pitchFamily="-112" charset="0"/>
                <a:ea typeface="+mn-ea"/>
                <a:cs typeface="+mn-cs"/>
              </a:endParaRPr>
            </a:p>
          </p:txBody>
        </p:sp>
        <p:sp>
          <p:nvSpPr>
            <p:cNvPr id="4114"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lstStyle/>
            <a:p>
              <a:pPr>
                <a:defRPr/>
              </a:pPr>
              <a:endParaRPr lang="en-US">
                <a:latin typeface="Arial" pitchFamily="-112" charset="0"/>
                <a:ea typeface="+mn-ea"/>
                <a:cs typeface="+mn-cs"/>
              </a:endParaRPr>
            </a:p>
          </p:txBody>
        </p:sp>
        <p:sp>
          <p:nvSpPr>
            <p:cNvPr id="4115"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lstStyle/>
            <a:p>
              <a:pPr>
                <a:defRPr/>
              </a:pPr>
              <a:endParaRPr lang="en-US">
                <a:latin typeface="Arial" pitchFamily="-112" charset="0"/>
                <a:ea typeface="+mn-ea"/>
                <a:cs typeface="+mn-cs"/>
              </a:endParaRPr>
            </a:p>
          </p:txBody>
        </p:sp>
        <p:sp>
          <p:nvSpPr>
            <p:cNvPr id="4116"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lstStyle/>
            <a:p>
              <a:pPr>
                <a:defRPr/>
              </a:pPr>
              <a:endParaRPr lang="en-US">
                <a:latin typeface="Arial" pitchFamily="-112" charset="0"/>
                <a:ea typeface="+mn-ea"/>
                <a:cs typeface="+mn-cs"/>
              </a:endParaRPr>
            </a:p>
          </p:txBody>
        </p:sp>
        <p:sp>
          <p:nvSpPr>
            <p:cNvPr id="4117"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lstStyle/>
            <a:p>
              <a:pPr>
                <a:defRPr/>
              </a:pPr>
              <a:endParaRPr lang="en-US">
                <a:latin typeface="Arial" pitchFamily="-112" charset="0"/>
                <a:ea typeface="+mn-ea"/>
                <a:cs typeface="+mn-cs"/>
              </a:endParaRPr>
            </a:p>
          </p:txBody>
        </p:sp>
      </p:grpSp>
      <p:sp>
        <p:nvSpPr>
          <p:cNvPr id="4118"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2"/>
                </a:solidFill>
                <a:latin typeface="Arial"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4398" r:id="rId1"/>
    <p:sldLayoutId id="2147484355" r:id="rId2"/>
    <p:sldLayoutId id="2147484356" r:id="rId3"/>
    <p:sldLayoutId id="2147484357" r:id="rId4"/>
    <p:sldLayoutId id="2147484358" r:id="rId5"/>
    <p:sldLayoutId id="2147484359" r:id="rId6"/>
    <p:sldLayoutId id="2147484360" r:id="rId7"/>
    <p:sldLayoutId id="2147484361" r:id="rId8"/>
    <p:sldLayoutId id="2147484362" r:id="rId9"/>
    <p:sldLayoutId id="2147484363" r:id="rId10"/>
    <p:sldLayoutId id="2147484364" r:id="rId11"/>
  </p:sldLayoutIdLst>
  <p:txStyles>
    <p:titleStyle>
      <a:lvl1pPr algn="l"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2pPr>
      <a:lvl3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3pPr>
      <a:lvl4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4pPr>
      <a:lvl5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5pPr>
      <a:lvl6pPr marL="457200" algn="l" rtl="0" fontAlgn="base">
        <a:spcBef>
          <a:spcPct val="0"/>
        </a:spcBef>
        <a:spcAft>
          <a:spcPct val="0"/>
        </a:spcAft>
        <a:defRPr sz="3900">
          <a:solidFill>
            <a:schemeClr val="tx2"/>
          </a:solidFill>
          <a:latin typeface="Arial" pitchFamily="-109" charset="0"/>
        </a:defRPr>
      </a:lvl6pPr>
      <a:lvl7pPr marL="914400" algn="l" rtl="0" fontAlgn="base">
        <a:spcBef>
          <a:spcPct val="0"/>
        </a:spcBef>
        <a:spcAft>
          <a:spcPct val="0"/>
        </a:spcAft>
        <a:defRPr sz="3900">
          <a:solidFill>
            <a:schemeClr val="tx2"/>
          </a:solidFill>
          <a:latin typeface="Arial" pitchFamily="-109" charset="0"/>
        </a:defRPr>
      </a:lvl7pPr>
      <a:lvl8pPr marL="1371600" algn="l" rtl="0" fontAlgn="base">
        <a:spcBef>
          <a:spcPct val="0"/>
        </a:spcBef>
        <a:spcAft>
          <a:spcPct val="0"/>
        </a:spcAft>
        <a:defRPr sz="3900">
          <a:solidFill>
            <a:schemeClr val="tx2"/>
          </a:solidFill>
          <a:latin typeface="Arial" pitchFamily="-109" charset="0"/>
        </a:defRPr>
      </a:lvl8pPr>
      <a:lvl9pPr marL="1828800" algn="l" rtl="0" fontAlgn="base">
        <a:spcBef>
          <a:spcPct val="0"/>
        </a:spcBef>
        <a:spcAft>
          <a:spcPct val="0"/>
        </a:spcAft>
        <a:defRPr sz="3900">
          <a:solidFill>
            <a:schemeClr val="tx2"/>
          </a:solidFill>
          <a:latin typeface="Arial" pitchFamily="-109"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09"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109"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ＭＳ Ｐゴシック" pitchFamily="-109" charset="-128"/>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ＭＳ Ｐゴシック" pitchFamily="-109" charset="-128"/>
        </a:defRPr>
      </a:lvl5pPr>
      <a:lvl6pPr marL="25146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6pPr>
      <a:lvl7pPr marL="29718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7pPr>
      <a:lvl8pPr marL="34290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8pPr>
      <a:lvl9pPr marL="38862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5F536B9-2D56-D945-AE3B-D9693CDC2E0B}" type="slidenum">
              <a:rPr lang="en-US"/>
              <a:pPr>
                <a:defRPr/>
              </a:pPr>
              <a:t>‹#›</a:t>
            </a:fld>
            <a:endParaRPr lang="en-US"/>
          </a:p>
        </p:txBody>
      </p:sp>
    </p:spTree>
    <p:extLst>
      <p:ext uri="{BB962C8B-B14F-4D97-AF65-F5344CB8AC3E}">
        <p14:creationId xmlns:p14="http://schemas.microsoft.com/office/powerpoint/2010/main" val="1392537643"/>
      </p:ext>
    </p:extLst>
  </p:cSld>
  <p:clrMap bg1="lt1" tx1="dk1" bg2="lt2" tx2="dk2" accent1="accent1" accent2="accent2" accent3="accent3" accent4="accent4" accent5="accent5" accent6="accent6" hlink="hlink" folHlink="folHlink"/>
  <p:sldLayoutIdLst>
    <p:sldLayoutId id="2147484500" r:id="rId1"/>
    <p:sldLayoutId id="2147484501" r:id="rId2"/>
    <p:sldLayoutId id="2147484502" r:id="rId3"/>
    <p:sldLayoutId id="2147484503" r:id="rId4"/>
    <p:sldLayoutId id="2147484504" r:id="rId5"/>
    <p:sldLayoutId id="2147484505" r:id="rId6"/>
    <p:sldLayoutId id="2147484506" r:id="rId7"/>
    <p:sldLayoutId id="2147484507" r:id="rId8"/>
    <p:sldLayoutId id="2147484508" r:id="rId9"/>
    <p:sldLayoutId id="2147484509" r:id="rId10"/>
    <p:sldLayoutId id="2147484510"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1618"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30056C71-9EBA-1A46-B293-29E1E3A2028F}" type="slidenum">
              <a:rPr lang="en-US"/>
              <a:pPr>
                <a:defRPr/>
              </a:pPr>
              <a:t>‹#›</a:t>
            </a:fld>
            <a:endParaRPr lang="en-US"/>
          </a:p>
        </p:txBody>
      </p:sp>
    </p:spTree>
    <p:extLst>
      <p:ext uri="{BB962C8B-B14F-4D97-AF65-F5344CB8AC3E}">
        <p14:creationId xmlns:p14="http://schemas.microsoft.com/office/powerpoint/2010/main" val="2064340746"/>
      </p:ext>
    </p:extLst>
  </p:cSld>
  <p:clrMap bg1="lt1" tx1="dk1" bg2="lt2" tx2="dk2" accent1="accent1" accent2="accent2" accent3="accent3" accent4="accent4" accent5="accent5" accent6="accent6" hlink="hlink" folHlink="folHlink"/>
  <p:sldLayoutIdLst>
    <p:sldLayoutId id="2147484512" r:id="rId1"/>
    <p:sldLayoutId id="2147484513" r:id="rId2"/>
    <p:sldLayoutId id="2147484514" r:id="rId3"/>
    <p:sldLayoutId id="2147484515" r:id="rId4"/>
    <p:sldLayoutId id="2147484516" r:id="rId5"/>
    <p:sldLayoutId id="2147484517" r:id="rId6"/>
    <p:sldLayoutId id="2147484518" r:id="rId7"/>
    <p:sldLayoutId id="2147484519" r:id="rId8"/>
    <p:sldLayoutId id="2147484520" r:id="rId9"/>
    <p:sldLayoutId id="2147484521" r:id="rId10"/>
    <p:sldLayoutId id="2147484522" r:id="rId11"/>
  </p:sldLayoutIdLst>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6BE160B1-5DA0-EF4B-89AE-060FD969BEE7}" type="slidenum">
              <a:rPr lang="en-US"/>
              <a:pPr>
                <a:defRPr/>
              </a:pPr>
              <a:t>‹#›</a:t>
            </a:fld>
            <a:endParaRPr lang="en-US"/>
          </a:p>
        </p:txBody>
      </p:sp>
    </p:spTree>
    <p:extLst>
      <p:ext uri="{BB962C8B-B14F-4D97-AF65-F5344CB8AC3E}">
        <p14:creationId xmlns:p14="http://schemas.microsoft.com/office/powerpoint/2010/main" val="3264981098"/>
      </p:ext>
    </p:extLst>
  </p:cSld>
  <p:clrMap bg1="lt1" tx1="dk1" bg2="lt2" tx2="dk2" accent1="accent1" accent2="accent2" accent3="accent3" accent4="accent4" accent5="accent5" accent6="accent6" hlink="hlink" folHlink="folHlink"/>
  <p:sldLayoutIdLst>
    <p:sldLayoutId id="2147484524" r:id="rId1"/>
    <p:sldLayoutId id="2147484525"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69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D9821A6A-3D69-6F4B-9B3C-25F9BDF632D0}" type="slidenum">
              <a:rPr lang="en-US"/>
              <a:pPr>
                <a:defRPr/>
              </a:pPr>
              <a:t>‹#›</a:t>
            </a:fld>
            <a:endParaRPr lang="en-US"/>
          </a:p>
        </p:txBody>
      </p:sp>
    </p:spTree>
    <p:extLst>
      <p:ext uri="{BB962C8B-B14F-4D97-AF65-F5344CB8AC3E}">
        <p14:creationId xmlns:p14="http://schemas.microsoft.com/office/powerpoint/2010/main" val="3174537401"/>
      </p:ext>
    </p:extLst>
  </p:cSld>
  <p:clrMap bg1="lt1" tx1="dk1" bg2="lt2" tx2="dk2" accent1="accent1" accent2="accent2" accent3="accent3" accent4="accent4" accent5="accent5" accent6="accent6" hlink="hlink" folHlink="folHlink"/>
  <p:sldLayoutIdLst>
    <p:sldLayoutId id="2147484527" r:id="rId1"/>
    <p:sldLayoutId id="2147484528" r:id="rId2"/>
    <p:sldLayoutId id="2147484529" r:id="rId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1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2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2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3D0AFDFB-EC04-9247-BC5D-0BA9BF5C6877}" type="slidenum">
              <a:rPr lang="en-US"/>
              <a:pPr>
                <a:defRPr/>
              </a:pPr>
              <a:t>‹#›</a:t>
            </a:fld>
            <a:endParaRPr lang="en-US"/>
          </a:p>
        </p:txBody>
      </p:sp>
    </p:spTree>
    <p:extLst>
      <p:ext uri="{BB962C8B-B14F-4D97-AF65-F5344CB8AC3E}">
        <p14:creationId xmlns:p14="http://schemas.microsoft.com/office/powerpoint/2010/main" val="1507692234"/>
      </p:ext>
    </p:extLst>
  </p:cSld>
  <p:clrMap bg1="lt1" tx1="dk1" bg2="lt2" tx2="dk2" accent1="accent1" accent2="accent2" accent3="accent3" accent4="accent4" accent5="accent5" accent6="accent6" hlink="hlink" folHlink="folHlink"/>
  <p:sldLayoutIdLst>
    <p:sldLayoutId id="2147484531" r:id="rId1"/>
    <p:sldLayoutId id="2147484532" r:id="rId2"/>
    <p:sldLayoutId id="2147484533" r:id="rId3"/>
    <p:sldLayoutId id="2147484534" r:id="rId4"/>
    <p:sldLayoutId id="2147484535" r:id="rId5"/>
    <p:sldLayoutId id="2147484536" r:id="rId6"/>
    <p:sldLayoutId id="2147484537" r:id="rId7"/>
    <p:sldLayoutId id="2147484538" r:id="rId8"/>
    <p:sldLayoutId id="2147484539" r:id="rId9"/>
    <p:sldLayoutId id="2147484540" r:id="rId10"/>
    <p:sldLayoutId id="214748454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972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a:defRPr/>
            </a:pPr>
            <a:fld id="{2993EF7C-1EAE-0D44-9E73-13745B69FB9C}" type="slidenum">
              <a:rPr lang="en-US" altLang="zh-TW"/>
              <a:pPr>
                <a:defRPr/>
              </a:pPr>
              <a:t>‹#›</a:t>
            </a:fld>
            <a:endParaRPr lang="en-US" altLang="zh-TW"/>
          </a:p>
        </p:txBody>
      </p:sp>
    </p:spTree>
    <p:extLst>
      <p:ext uri="{BB962C8B-B14F-4D97-AF65-F5344CB8AC3E}">
        <p14:creationId xmlns:p14="http://schemas.microsoft.com/office/powerpoint/2010/main" val="2915501202"/>
      </p:ext>
    </p:extLst>
  </p:cSld>
  <p:clrMap bg1="lt1" tx1="dk1" bg2="lt2" tx2="dk2" accent1="accent1" accent2="accent2" accent3="accent3" accent4="accent4" accent5="accent5" accent6="accent6" hlink="hlink" folHlink="folHlink"/>
  <p:sldLayoutIdLst>
    <p:sldLayoutId id="2147484560" r:id="rId1"/>
    <p:sldLayoutId id="2147484561" r:id="rId2"/>
    <p:sldLayoutId id="2147484562" r:id="rId3"/>
    <p:sldLayoutId id="2147484563" r:id="rId4"/>
    <p:sldLayoutId id="2147484564" r:id="rId5"/>
    <p:sldLayoutId id="2147484565" r:id="rId6"/>
    <p:sldLayoutId id="2147484566" r:id="rId7"/>
    <p:sldLayoutId id="2147484567" r:id="rId8"/>
    <p:sldLayoutId id="2147484568" r:id="rId9"/>
    <p:sldLayoutId id="2147484569" r:id="rId10"/>
    <p:sldLayoutId id="2147484570" r:id="rId11"/>
    <p:sldLayoutId id="2147484571" r:id="rId12"/>
    <p:sldLayoutId id="2147484572" r:id="rId1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eaLnBrk="1" hangingPunct="1">
              <a:defRPr/>
            </a:pPr>
            <a:fld id="{9E6BD74C-E78D-EB45-8314-A25147C26345}" type="slidenum">
              <a:rPr lang="en-US">
                <a:solidFill>
                  <a:srgbClr val="FFFFFF"/>
                </a:solidFill>
                <a:latin typeface="Times New Roman" charset="0"/>
              </a:rPr>
              <a:pPr eaLnBrk="1" hangingPunct="1">
                <a:defRPr/>
              </a:pPr>
              <a:t>‹#›</a:t>
            </a:fld>
            <a:endParaRPr lang="en-US">
              <a:solidFill>
                <a:srgbClr val="FFFFFF"/>
              </a:solidFill>
              <a:latin typeface="Times New Roman" charset="0"/>
            </a:endParaRPr>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143314"/>
      </p:ext>
    </p:extLst>
  </p:cSld>
  <p:clrMap bg1="dk2" tx1="lt1" bg2="dk1" tx2="lt2" accent1="accent1" accent2="accent2" accent3="accent3" accent4="accent4" accent5="accent5" accent6="accent6" hlink="hlink" folHlink="folHlink"/>
  <p:sldLayoutIdLst>
    <p:sldLayoutId id="2147484574" r:id="rId1"/>
    <p:sldLayoutId id="2147484575" r:id="rId2"/>
    <p:sldLayoutId id="2147484576" r:id="rId3"/>
    <p:sldLayoutId id="2147484577" r:id="rId4"/>
    <p:sldLayoutId id="2147484578" r:id="rId5"/>
    <p:sldLayoutId id="2147484579" r:id="rId6"/>
    <p:sldLayoutId id="2147484580" r:id="rId7"/>
    <p:sldLayoutId id="2147484581" r:id="rId8"/>
    <p:sldLayoutId id="2147484582" r:id="rId9"/>
    <p:sldLayoutId id="2147484583" r:id="rId10"/>
    <p:sldLayoutId id="2147484584" r:id="rId11"/>
    <p:sldLayoutId id="2147484585" r:id="rId12"/>
    <p:sldLayoutId id="2147484586"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4576A3F5-517B-2C4E-8D9B-82684AFDC7C1}"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1493103231"/>
      </p:ext>
    </p:extLst>
  </p:cSld>
  <p:clrMap bg1="lt1" tx1="dk1" bg2="lt2" tx2="dk2" accent1="accent1" accent2="accent2" accent3="accent3" accent4="accent4" accent5="accent5" accent6="accent6" hlink="hlink" folHlink="folHlink"/>
  <p:sldLayoutIdLst>
    <p:sldLayoutId id="2147484613" r:id="rId1"/>
    <p:sldLayoutId id="2147484614" r:id="rId2"/>
    <p:sldLayoutId id="2147484615" r:id="rId3"/>
    <p:sldLayoutId id="2147484616" r:id="rId4"/>
    <p:sldLayoutId id="2147484617" r:id="rId5"/>
    <p:sldLayoutId id="2147484618" r:id="rId6"/>
    <p:sldLayoutId id="2147484619" r:id="rId7"/>
    <p:sldLayoutId id="2147484620" r:id="rId8"/>
    <p:sldLayoutId id="2147484621" r:id="rId9"/>
    <p:sldLayoutId id="2147484622" r:id="rId10"/>
    <p:sldLayoutId id="2147484623"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24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05" charset="0"/>
                <a:ea typeface="+mn-ea"/>
                <a:cs typeface="+mn-cs"/>
              </a:defRPr>
            </a:lvl1pPr>
          </a:lstStyle>
          <a:p>
            <a:pPr>
              <a:defRPr/>
            </a:pPr>
            <a:endParaRPr lang="en-US">
              <a:solidFill>
                <a:srgbClr val="000000"/>
              </a:solidFill>
              <a:ea typeface="ＭＳ Ｐゴシック"/>
              <a:cs typeface="ＭＳ Ｐゴシック"/>
            </a:endParaRPr>
          </a:p>
        </p:txBody>
      </p:sp>
      <p:sp>
        <p:nvSpPr>
          <p:cNvPr id="4024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05" charset="0"/>
                <a:ea typeface="+mn-ea"/>
                <a:cs typeface="+mn-cs"/>
              </a:defRPr>
            </a:lvl1pPr>
          </a:lstStyle>
          <a:p>
            <a:pPr>
              <a:defRPr/>
            </a:pPr>
            <a:endParaRPr lang="en-US">
              <a:solidFill>
                <a:srgbClr val="000000"/>
              </a:solidFill>
              <a:ea typeface="ＭＳ Ｐゴシック"/>
              <a:cs typeface="ＭＳ Ｐゴシック"/>
            </a:endParaRPr>
          </a:p>
        </p:txBody>
      </p:sp>
      <p:sp>
        <p:nvSpPr>
          <p:cNvPr id="4024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defRPr>
            </a:lvl1pPr>
          </a:lstStyle>
          <a:p>
            <a:pPr>
              <a:defRPr/>
            </a:pPr>
            <a:fld id="{0DB41092-2F75-EE4F-8DD5-7326172358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6115791"/>
      </p:ext>
    </p:extLst>
  </p:cSld>
  <p:clrMap bg1="lt1" tx1="dk1" bg2="lt2" tx2="dk2" accent1="accent1" accent2="accent2" accent3="accent3" accent4="accent4" accent5="accent5" accent6="accent6" hlink="hlink" folHlink="folHlink"/>
  <p:sldLayoutIdLst>
    <p:sldLayoutId id="2147484630" r:id="rId1"/>
    <p:sldLayoutId id="2147484631" r:id="rId2"/>
    <p:sldLayoutId id="2147484632" r:id="rId3"/>
    <p:sldLayoutId id="2147484633" r:id="rId4"/>
    <p:sldLayoutId id="2147484634" r:id="rId5"/>
    <p:sldLayoutId id="2147484635" r:id="rId6"/>
    <p:sldLayoutId id="2147484636" r:id="rId7"/>
    <p:sldLayoutId id="2147484637" r:id="rId8"/>
    <p:sldLayoutId id="2147484638" r:id="rId9"/>
    <p:sldLayoutId id="2147484639" r:id="rId10"/>
    <p:sldLayoutId id="214748464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eaLnBrk="1" hangingPunct="1">
              <a:defRPr/>
            </a:pPr>
            <a:fld id="{3436CFD7-F983-E542-B93F-613C20207CB7}" type="slidenum">
              <a:rPr lang="en-US">
                <a:solidFill>
                  <a:srgbClr val="FFFFFF"/>
                </a:solidFill>
                <a:latin typeface="Times New Roman" charset="0"/>
              </a:rPr>
              <a:pPr eaLnBrk="1" hangingPunct="1">
                <a:defRPr/>
              </a:pPr>
              <a:t>‹#›</a:t>
            </a:fld>
            <a:endParaRPr lang="en-US">
              <a:solidFill>
                <a:srgbClr val="FFFFFF"/>
              </a:solidFill>
              <a:latin typeface="Times New Roman" charset="0"/>
            </a:endParaRPr>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4456141"/>
      </p:ext>
    </p:extLst>
  </p:cSld>
  <p:clrMap bg1="dk2" tx1="lt1" bg2="dk1" tx2="lt2" accent1="accent1" accent2="accent2" accent3="accent3" accent4="accent4" accent5="accent5" accent6="accent6" hlink="hlink" folHlink="folHlink"/>
  <p:sldLayoutIdLst>
    <p:sldLayoutId id="2147484654" r:id="rId1"/>
    <p:sldLayoutId id="2147484655" r:id="rId2"/>
    <p:sldLayoutId id="2147484656" r:id="rId3"/>
    <p:sldLayoutId id="2147484657" r:id="rId4"/>
    <p:sldLayoutId id="2147484658" r:id="rId5"/>
    <p:sldLayoutId id="2147484659" r:id="rId6"/>
    <p:sldLayoutId id="2147484660" r:id="rId7"/>
    <p:sldLayoutId id="2147484661" r:id="rId8"/>
    <p:sldLayoutId id="2147484662" r:id="rId9"/>
    <p:sldLayoutId id="2147484663" r:id="rId10"/>
    <p:sldLayoutId id="2147484664" r:id="rId11"/>
    <p:sldLayoutId id="2147484665" r:id="rId12"/>
    <p:sldLayoutId id="2147484666"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034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US"/>
          </a:p>
        </p:txBody>
      </p:sp>
      <p:sp>
        <p:nvSpPr>
          <p:cNvPr id="1034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95D790A3-D182-0042-9BD0-CD7C078B77E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mn-ea"/>
                <a:cs typeface="+mn-cs"/>
              </a:defRPr>
            </a:lvl1pPr>
          </a:lstStyle>
          <a:p>
            <a:pPr>
              <a:defRPr/>
            </a:pPr>
            <a:endParaRPr lang="en-US">
              <a:ea typeface="ＭＳ Ｐゴシック"/>
              <a:cs typeface="ＭＳ Ｐゴシック"/>
            </a:endParaRPr>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mn-ea"/>
                <a:cs typeface="+mn-cs"/>
              </a:defRPr>
            </a:lvl1pPr>
          </a:lstStyle>
          <a:p>
            <a:pPr>
              <a:defRPr/>
            </a:pPr>
            <a:endParaRPr lang="en-US">
              <a:ea typeface="ＭＳ Ｐゴシック"/>
              <a:cs typeface="ＭＳ Ｐゴシック"/>
            </a:endParaRPr>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CF791732-E7CD-8D4B-92DA-2E2B3B281E63}" type="slidenum">
              <a:rPr lang="en-US"/>
              <a:pPr>
                <a:defRPr/>
              </a:pPr>
              <a:t>‹#›</a:t>
            </a:fld>
            <a:endParaRPr lang="en-US"/>
          </a:p>
        </p:txBody>
      </p:sp>
    </p:spTree>
    <p:extLst>
      <p:ext uri="{BB962C8B-B14F-4D97-AF65-F5344CB8AC3E}">
        <p14:creationId xmlns:p14="http://schemas.microsoft.com/office/powerpoint/2010/main" val="1397393829"/>
      </p:ext>
    </p:extLst>
  </p:cSld>
  <p:clrMap bg1="lt1" tx1="dk1" bg2="lt2" tx2="dk2" accent1="accent1" accent2="accent2" accent3="accent3" accent4="accent4" accent5="accent5" accent6="accent6" hlink="hlink" folHlink="folHlink"/>
  <p:sldLayoutIdLst>
    <p:sldLayoutId id="2147484668" r:id="rId1"/>
    <p:sldLayoutId id="2147484669" r:id="rId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chemeClr val="tx2"/>
                </a:solidFill>
                <a:latin typeface="Arial" pitchFamily="-112" charset="0"/>
                <a:ea typeface="+mn-ea"/>
                <a:cs typeface="+mn-cs"/>
              </a:defRPr>
            </a:lvl1pPr>
          </a:lstStyle>
          <a:p>
            <a:pPr>
              <a:defRPr/>
            </a:pPr>
            <a:endParaRPr lang="en-US">
              <a:solidFill>
                <a:srgbClr val="FFFFFF"/>
              </a:solidFill>
            </a:endParaRPr>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2"/>
                </a:solidFill>
              </a:defRPr>
            </a:lvl1pPr>
          </a:lstStyle>
          <a:p>
            <a:fld id="{6F44F5F7-0ED2-FD45-80B0-2DDA99F2ED59}" type="slidenum">
              <a:rPr lang="en-US">
                <a:solidFill>
                  <a:srgbClr val="FFFFFF"/>
                </a:solidFill>
              </a:rPr>
              <a:pPr/>
              <a:t>‹#›</a:t>
            </a:fld>
            <a:endParaRPr lang="en-US">
              <a:solidFill>
                <a:srgbClr val="FFFFFF"/>
              </a:solidFill>
            </a:endParaRPr>
          </a:p>
        </p:txBody>
      </p:sp>
      <p:sp>
        <p:nvSpPr>
          <p:cNvPr id="4102" name="Line 6"/>
          <p:cNvSpPr>
            <a:spLocks noChangeShapeType="1"/>
          </p:cNvSpPr>
          <p:nvPr/>
        </p:nvSpPr>
        <p:spPr bwMode="auto">
          <a:xfrm>
            <a:off x="266700" y="6172200"/>
            <a:ext cx="8610600" cy="0"/>
          </a:xfrm>
          <a:prstGeom prst="line">
            <a:avLst/>
          </a:prstGeom>
          <a:noFill/>
          <a:ln w="12700">
            <a:solidFill>
              <a:schemeClr val="tx2"/>
            </a:solidFill>
            <a:round/>
            <a:headEnd/>
            <a:tailEnd/>
          </a:ln>
          <a:effectLst/>
        </p:spPr>
        <p:txBody>
          <a:bodyPr/>
          <a:lstStyle/>
          <a:p>
            <a:pPr>
              <a:defRPr/>
            </a:pPr>
            <a:endParaRPr lang="en-US">
              <a:solidFill>
                <a:srgbClr val="FFFFFF"/>
              </a:solidFill>
              <a:latin typeface="Arial" pitchFamily="-109" charset="0"/>
            </a:endParaRPr>
          </a:p>
        </p:txBody>
      </p:sp>
      <p:sp>
        <p:nvSpPr>
          <p:cNvPr id="4103" name="Line 7"/>
          <p:cNvSpPr>
            <a:spLocks noChangeShapeType="1"/>
          </p:cNvSpPr>
          <p:nvPr/>
        </p:nvSpPr>
        <p:spPr bwMode="auto">
          <a:xfrm>
            <a:off x="228600" y="304800"/>
            <a:ext cx="8610600" cy="0"/>
          </a:xfrm>
          <a:prstGeom prst="line">
            <a:avLst/>
          </a:prstGeom>
          <a:noFill/>
          <a:ln w="76200">
            <a:solidFill>
              <a:schemeClr val="tx2"/>
            </a:solidFill>
            <a:round/>
            <a:headEnd/>
            <a:tailEnd/>
          </a:ln>
          <a:effectLst/>
        </p:spPr>
        <p:txBody>
          <a:bodyPr/>
          <a:lstStyle/>
          <a:p>
            <a:pPr>
              <a:defRPr/>
            </a:pPr>
            <a:endParaRPr lang="en-US">
              <a:solidFill>
                <a:srgbClr val="FFFFFF"/>
              </a:solidFill>
              <a:latin typeface="Arial" pitchFamily="-109" charset="0"/>
            </a:endParaRPr>
          </a:p>
        </p:txBody>
      </p:sp>
      <p:grpSp>
        <p:nvGrpSpPr>
          <p:cNvPr id="1032" name="Group 8"/>
          <p:cNvGrpSpPr>
            <a:grpSpLocks/>
          </p:cNvGrpSpPr>
          <p:nvPr/>
        </p:nvGrpSpPr>
        <p:grpSpPr bwMode="auto">
          <a:xfrm>
            <a:off x="228600" y="457200"/>
            <a:ext cx="1246188" cy="1371600"/>
            <a:chOff x="144" y="288"/>
            <a:chExt cx="785" cy="864"/>
          </a:xfrm>
        </p:grpSpPr>
        <p:sp>
          <p:nvSpPr>
            <p:cNvPr id="4105"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06"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07"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08"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09"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10"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11"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12"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13"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14"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15"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lstStyle/>
            <a:p>
              <a:pPr>
                <a:defRPr/>
              </a:pPr>
              <a:endParaRPr lang="en-US">
                <a:solidFill>
                  <a:srgbClr val="FFFFFF"/>
                </a:solidFill>
                <a:latin typeface="Arial" pitchFamily="-112" charset="0"/>
              </a:endParaRPr>
            </a:p>
          </p:txBody>
        </p:sp>
        <p:sp>
          <p:nvSpPr>
            <p:cNvPr id="4116"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lstStyle/>
            <a:p>
              <a:pPr>
                <a:defRPr/>
              </a:pPr>
              <a:endParaRPr lang="en-US">
                <a:solidFill>
                  <a:srgbClr val="FFFFFF"/>
                </a:solidFill>
                <a:latin typeface="Arial" pitchFamily="-112" charset="0"/>
              </a:endParaRPr>
            </a:p>
          </p:txBody>
        </p:sp>
        <p:sp>
          <p:nvSpPr>
            <p:cNvPr id="4117"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lstStyle/>
            <a:p>
              <a:pPr>
                <a:defRPr/>
              </a:pPr>
              <a:endParaRPr lang="en-US">
                <a:solidFill>
                  <a:srgbClr val="FFFFFF"/>
                </a:solidFill>
                <a:latin typeface="Arial" pitchFamily="-112" charset="0"/>
              </a:endParaRPr>
            </a:p>
          </p:txBody>
        </p:sp>
      </p:grpSp>
      <p:sp>
        <p:nvSpPr>
          <p:cNvPr id="4118"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2"/>
                </a:solidFill>
                <a:latin typeface="Arial" pitchFamily="-112" charset="0"/>
                <a:ea typeface="+mn-ea"/>
                <a:cs typeface="+mn-cs"/>
              </a:defRPr>
            </a:lvl1pPr>
          </a:lstStyle>
          <a:p>
            <a:pPr>
              <a:defRPr/>
            </a:pPr>
            <a:endParaRPr lang="en-US">
              <a:solidFill>
                <a:srgbClr val="FFFFFF"/>
              </a:solidFill>
            </a:endParaRPr>
          </a:p>
        </p:txBody>
      </p:sp>
    </p:spTree>
    <p:extLst>
      <p:ext uri="{BB962C8B-B14F-4D97-AF65-F5344CB8AC3E}">
        <p14:creationId xmlns:p14="http://schemas.microsoft.com/office/powerpoint/2010/main" val="1744573640"/>
      </p:ext>
    </p:extLst>
  </p:cSld>
  <p:clrMap bg1="dk2" tx1="lt1" bg2="dk1" tx2="lt2" accent1="accent1" accent2="accent2" accent3="accent3" accent4="accent4" accent5="accent5" accent6="accent6" hlink="hlink" folHlink="folHlink"/>
  <p:sldLayoutIdLst>
    <p:sldLayoutId id="2147484708" r:id="rId1"/>
    <p:sldLayoutId id="2147484709" r:id="rId2"/>
    <p:sldLayoutId id="2147484710" r:id="rId3"/>
    <p:sldLayoutId id="2147484711" r:id="rId4"/>
    <p:sldLayoutId id="2147484712" r:id="rId5"/>
    <p:sldLayoutId id="2147484713" r:id="rId6"/>
    <p:sldLayoutId id="2147484714" r:id="rId7"/>
    <p:sldLayoutId id="2147484715" r:id="rId8"/>
    <p:sldLayoutId id="2147484716" r:id="rId9"/>
    <p:sldLayoutId id="2147484717" r:id="rId10"/>
    <p:sldLayoutId id="2147484718" r:id="rId11"/>
  </p:sldLayoutIdLst>
  <p:txStyles>
    <p:titleStyle>
      <a:lvl1pPr algn="l"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2pPr>
      <a:lvl3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3pPr>
      <a:lvl4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4pPr>
      <a:lvl5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5pPr>
      <a:lvl6pPr marL="457200" algn="l" rtl="0" fontAlgn="base">
        <a:spcBef>
          <a:spcPct val="0"/>
        </a:spcBef>
        <a:spcAft>
          <a:spcPct val="0"/>
        </a:spcAft>
        <a:defRPr sz="3900">
          <a:solidFill>
            <a:schemeClr val="tx2"/>
          </a:solidFill>
          <a:latin typeface="Arial" pitchFamily="-109" charset="0"/>
        </a:defRPr>
      </a:lvl6pPr>
      <a:lvl7pPr marL="914400" algn="l" rtl="0" fontAlgn="base">
        <a:spcBef>
          <a:spcPct val="0"/>
        </a:spcBef>
        <a:spcAft>
          <a:spcPct val="0"/>
        </a:spcAft>
        <a:defRPr sz="3900">
          <a:solidFill>
            <a:schemeClr val="tx2"/>
          </a:solidFill>
          <a:latin typeface="Arial" pitchFamily="-109" charset="0"/>
        </a:defRPr>
      </a:lvl7pPr>
      <a:lvl8pPr marL="1371600" algn="l" rtl="0" fontAlgn="base">
        <a:spcBef>
          <a:spcPct val="0"/>
        </a:spcBef>
        <a:spcAft>
          <a:spcPct val="0"/>
        </a:spcAft>
        <a:defRPr sz="3900">
          <a:solidFill>
            <a:schemeClr val="tx2"/>
          </a:solidFill>
          <a:latin typeface="Arial" pitchFamily="-109" charset="0"/>
        </a:defRPr>
      </a:lvl8pPr>
      <a:lvl9pPr marL="1828800" algn="l" rtl="0" fontAlgn="base">
        <a:spcBef>
          <a:spcPct val="0"/>
        </a:spcBef>
        <a:spcAft>
          <a:spcPct val="0"/>
        </a:spcAft>
        <a:defRPr sz="3900">
          <a:solidFill>
            <a:schemeClr val="tx2"/>
          </a:solidFill>
          <a:latin typeface="Arial" pitchFamily="-109"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09"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109"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ＭＳ Ｐゴシック" pitchFamily="-109" charset="-128"/>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ＭＳ Ｐゴシック" pitchFamily="-109" charset="-128"/>
        </a:defRPr>
      </a:lvl5pPr>
      <a:lvl6pPr marL="25146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6pPr>
      <a:lvl7pPr marL="29718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7pPr>
      <a:lvl8pPr marL="34290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8pPr>
      <a:lvl9pPr marL="38862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4FB8A746-AC4E-B04B-B719-B00109B78261}" type="slidenum">
              <a:rPr lang="en-US"/>
              <a:pPr>
                <a:defRPr/>
              </a:pPr>
              <a:t>‹#›</a:t>
            </a:fld>
            <a:endParaRPr lang="en-US"/>
          </a:p>
        </p:txBody>
      </p:sp>
    </p:spTree>
    <p:extLst>
      <p:ext uri="{BB962C8B-B14F-4D97-AF65-F5344CB8AC3E}">
        <p14:creationId xmlns:p14="http://schemas.microsoft.com/office/powerpoint/2010/main" val="3726600401"/>
      </p:ext>
    </p:extLst>
  </p:cSld>
  <p:clrMap bg1="dk2" tx1="lt1" bg2="dk1" tx2="lt2" accent1="accent1" accent2="accent2" accent3="accent3" accent4="accent4" accent5="accent5" accent6="accent6" hlink="hlink" folHlink="folHlink"/>
  <p:sldLayoutIdLst>
    <p:sldLayoutId id="2147484747" r:id="rId1"/>
    <p:sldLayoutId id="2147484748" r:id="rId2"/>
    <p:sldLayoutId id="2147484749" r:id="rId3"/>
    <p:sldLayoutId id="2147484750" r:id="rId4"/>
    <p:sldLayoutId id="2147484751" r:id="rId5"/>
    <p:sldLayoutId id="2147484752" r:id="rId6"/>
    <p:sldLayoutId id="2147484753" r:id="rId7"/>
    <p:sldLayoutId id="2147484754" r:id="rId8"/>
    <p:sldLayoutId id="2147484755" r:id="rId9"/>
    <p:sldLayoutId id="2147484756" r:id="rId10"/>
    <p:sldLayoutId id="2147484757" r:id="rId11"/>
    <p:sldLayoutId id="2147484758"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97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7D8B65D0-0E33-6E42-B90F-D702B886089A}" type="slidenum">
              <a:rPr lang="en-US"/>
              <a:pPr>
                <a:defRPr/>
              </a:pPr>
              <a:t>‹#›</a:t>
            </a:fld>
            <a:endParaRPr lang="en-US"/>
          </a:p>
        </p:txBody>
      </p:sp>
    </p:spTree>
    <p:extLst>
      <p:ext uri="{BB962C8B-B14F-4D97-AF65-F5344CB8AC3E}">
        <p14:creationId xmlns:p14="http://schemas.microsoft.com/office/powerpoint/2010/main" val="801430635"/>
      </p:ext>
    </p:extLst>
  </p:cSld>
  <p:clrMap bg1="lt1" tx1="dk1" bg2="lt2" tx2="dk2" accent1="accent1" accent2="accent2" accent3="accent3" accent4="accent4" accent5="accent5" accent6="accent6" hlink="hlink" folHlink="folHlink"/>
  <p:sldLayoutIdLst>
    <p:sldLayoutId id="2147484772" r:id="rId1"/>
    <p:sldLayoutId id="2147484773" r:id="rId2"/>
    <p:sldLayoutId id="2147484774" r:id="rId3"/>
    <p:sldLayoutId id="2147484775" r:id="rId4"/>
    <p:sldLayoutId id="2147484776" r:id="rId5"/>
    <p:sldLayoutId id="2147484777" r:id="rId6"/>
    <p:sldLayoutId id="2147484778" r:id="rId7"/>
    <p:sldLayoutId id="2147484779" r:id="rId8"/>
    <p:sldLayoutId id="2147484780" r:id="rId9"/>
    <p:sldLayoutId id="2147484781" r:id="rId10"/>
    <p:sldLayoutId id="2147484782"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2718502914"/>
      </p:ext>
    </p:extLst>
  </p:cSld>
  <p:clrMap bg1="dk2" tx1="lt1" bg2="dk1" tx2="lt2" accent1="accent1" accent2="accent2" accent3="accent3" accent4="accent4" accent5="accent5" accent6="accent6" hlink="hlink" folHlink="folHlink"/>
  <p:sldLayoutIdLst>
    <p:sldLayoutId id="2147484832" r:id="rId1"/>
    <p:sldLayoutId id="2147484833" r:id="rId2"/>
    <p:sldLayoutId id="2147484834" r:id="rId3"/>
    <p:sldLayoutId id="2147484835" r:id="rId4"/>
    <p:sldLayoutId id="2147484836" r:id="rId5"/>
    <p:sldLayoutId id="2147484837" r:id="rId6"/>
    <p:sldLayoutId id="2147484838" r:id="rId7"/>
    <p:sldLayoutId id="2147484839" r:id="rId8"/>
    <p:sldLayoutId id="2147484840" r:id="rId9"/>
    <p:sldLayoutId id="2147484841" r:id="rId10"/>
    <p:sldLayoutId id="214748484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3EEFB2E-933A-4D47-9FC7-4385CC0ED00D}" type="slidenum">
              <a:rPr lang="en-US"/>
              <a:pPr>
                <a:defRPr/>
              </a:pPr>
              <a:t>‹#›</a:t>
            </a:fld>
            <a:endParaRPr lang="en-US"/>
          </a:p>
        </p:txBody>
      </p:sp>
    </p:spTree>
    <p:extLst>
      <p:ext uri="{BB962C8B-B14F-4D97-AF65-F5344CB8AC3E}">
        <p14:creationId xmlns:p14="http://schemas.microsoft.com/office/powerpoint/2010/main" val="1516604534"/>
      </p:ext>
    </p:extLst>
  </p:cSld>
  <p:clrMap bg1="lt1" tx1="dk1" bg2="lt2" tx2="dk2" accent1="accent1" accent2="accent2" accent3="accent3" accent4="accent4" accent5="accent5" accent6="accent6" hlink="hlink" folHlink="folHlink"/>
  <p:sldLayoutIdLst>
    <p:sldLayoutId id="2147484844" r:id="rId1"/>
    <p:sldLayoutId id="2147484845" r:id="rId2"/>
    <p:sldLayoutId id="2147484846" r:id="rId3"/>
    <p:sldLayoutId id="2147484847" r:id="rId4"/>
    <p:sldLayoutId id="2147484848" r:id="rId5"/>
    <p:sldLayoutId id="2147484849" r:id="rId6"/>
    <p:sldLayoutId id="2147484850" r:id="rId7"/>
    <p:sldLayoutId id="2147484851" r:id="rId8"/>
    <p:sldLayoutId id="2147484852" r:id="rId9"/>
    <p:sldLayoutId id="2147484853" r:id="rId10"/>
    <p:sldLayoutId id="214748485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B3C66E19-9CD0-224A-9094-37324153C567}"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3912146789"/>
      </p:ext>
    </p:extLst>
  </p:cSld>
  <p:clrMap bg1="lt1" tx1="dk1" bg2="lt2" tx2="dk2" accent1="accent1" accent2="accent2" accent3="accent3" accent4="accent4" accent5="accent5" accent6="accent6" hlink="hlink" folHlink="folHlink"/>
  <p:sldLayoutIdLst>
    <p:sldLayoutId id="2147484870" r:id="rId1"/>
    <p:sldLayoutId id="2147484871" r:id="rId2"/>
    <p:sldLayoutId id="2147484872" r:id="rId3"/>
    <p:sldLayoutId id="2147484873" r:id="rId4"/>
    <p:sldLayoutId id="2147484874" r:id="rId5"/>
    <p:sldLayoutId id="2147484875" r:id="rId6"/>
    <p:sldLayoutId id="2147484876" r:id="rId7"/>
    <p:sldLayoutId id="2147484877" r:id="rId8"/>
    <p:sldLayoutId id="2147484878" r:id="rId9"/>
    <p:sldLayoutId id="2147484879" r:id="rId10"/>
    <p:sldLayoutId id="2147484880"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eaLnBrk="1" hangingPunct="1">
              <a:defRPr/>
            </a:pPr>
            <a:fld id="{FBC3F885-4EF5-8942-A71E-1717EDB16E86}" type="slidenum">
              <a:rPr lang="en-US">
                <a:solidFill>
                  <a:srgbClr val="FFFFFF"/>
                </a:solidFill>
                <a:latin typeface="Times New Roman" charset="0"/>
              </a:rPr>
              <a:pPr eaLnBrk="1" hangingPunct="1">
                <a:defRPr/>
              </a:pPr>
              <a:t>‹#›</a:t>
            </a:fld>
            <a:endParaRPr lang="en-US">
              <a:solidFill>
                <a:srgbClr val="FFFFFF"/>
              </a:solidFill>
              <a:latin typeface="Times New Roman" charset="0"/>
            </a:endParaRPr>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7712481"/>
      </p:ext>
    </p:extLst>
  </p:cSld>
  <p:clrMap bg1="dk2" tx1="lt1" bg2="dk1" tx2="lt2" accent1="accent1" accent2="accent2" accent3="accent3" accent4="accent4" accent5="accent5" accent6="accent6" hlink="hlink" folHlink="folHlink"/>
  <p:sldLayoutIdLst>
    <p:sldLayoutId id="2147484882" r:id="rId1"/>
    <p:sldLayoutId id="2147484883" r:id="rId2"/>
    <p:sldLayoutId id="2147484884" r:id="rId3"/>
    <p:sldLayoutId id="2147484885" r:id="rId4"/>
    <p:sldLayoutId id="2147484886" r:id="rId5"/>
    <p:sldLayoutId id="2147484887" r:id="rId6"/>
    <p:sldLayoutId id="2147484888" r:id="rId7"/>
    <p:sldLayoutId id="2147484889" r:id="rId8"/>
    <p:sldLayoutId id="2147484890" r:id="rId9"/>
    <p:sldLayoutId id="2147484891" r:id="rId10"/>
    <p:sldLayoutId id="2147484892" r:id="rId11"/>
    <p:sldLayoutId id="2147484893" r:id="rId12"/>
    <p:sldLayoutId id="2147484894"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9278795"/>
      </p:ext>
    </p:extLst>
  </p:cSld>
  <p:clrMap bg1="lt1" tx1="dk1" bg2="lt2" tx2="dk2" accent1="accent1" accent2="accent2" accent3="accent3" accent4="accent4" accent5="accent5" accent6="accent6" hlink="hlink" folHlink="folHlink"/>
  <p:sldLayoutIdLst>
    <p:sldLayoutId id="2147484932" r:id="rId1"/>
    <p:sldLayoutId id="2147484933" r:id="rId2"/>
    <p:sldLayoutId id="2147484934" r:id="rId3"/>
    <p:sldLayoutId id="2147484935" r:id="rId4"/>
    <p:sldLayoutId id="2147484936" r:id="rId5"/>
    <p:sldLayoutId id="2147484937" r:id="rId6"/>
    <p:sldLayoutId id="2147484938" r:id="rId7"/>
    <p:sldLayoutId id="2147484939" r:id="rId8"/>
    <p:sldLayoutId id="2147484940" r:id="rId9"/>
    <p:sldLayoutId id="2147484941" r:id="rId10"/>
    <p:sldLayoutId id="2147484942" r:id="rId11"/>
  </p:sldLayoutIdLst>
  <p:txStyles>
    <p:title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3200" b="1">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b="1">
          <a:solidFill>
            <a:schemeClr val="bg1"/>
          </a:solidFill>
          <a:latin typeface="+mn-lt"/>
          <a:ea typeface="+mn-ea"/>
        </a:defRPr>
      </a:lvl2pPr>
      <a:lvl3pPr marL="1143000" indent="-228600" algn="l" rtl="0" eaLnBrk="1" fontAlgn="base" hangingPunct="1">
        <a:spcBef>
          <a:spcPct val="20000"/>
        </a:spcBef>
        <a:spcAft>
          <a:spcPct val="0"/>
        </a:spcAft>
        <a:buChar char="•"/>
        <a:defRPr sz="2400" b="1">
          <a:solidFill>
            <a:schemeClr val="bg1"/>
          </a:solidFill>
          <a:latin typeface="+mn-lt"/>
          <a:ea typeface="+mn-ea"/>
        </a:defRPr>
      </a:lvl3pPr>
      <a:lvl4pPr marL="1600200" indent="-228600" algn="l" rtl="0" eaLnBrk="1" fontAlgn="base" hangingPunct="1">
        <a:spcBef>
          <a:spcPct val="20000"/>
        </a:spcBef>
        <a:spcAft>
          <a:spcPct val="0"/>
        </a:spcAft>
        <a:buChar char="–"/>
        <a:defRPr sz="2000" b="1">
          <a:solidFill>
            <a:schemeClr val="bg1"/>
          </a:solidFill>
          <a:latin typeface="+mn-lt"/>
          <a:ea typeface="+mn-ea"/>
        </a:defRPr>
      </a:lvl4pPr>
      <a:lvl5pPr marL="2057400" indent="-228600" algn="l" rtl="0" eaLnBrk="1" fontAlgn="base" hangingPunct="1">
        <a:spcBef>
          <a:spcPct val="20000"/>
        </a:spcBef>
        <a:spcAft>
          <a:spcPct val="0"/>
        </a:spcAft>
        <a:buChar char="»"/>
        <a:defRPr sz="2000" b="1">
          <a:solidFill>
            <a:schemeClr val="bg1"/>
          </a:solidFill>
          <a:latin typeface="+mn-lt"/>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21867"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21869"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1870"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21872"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21874"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21876"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2188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2188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2188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21889"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2189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nvGrpSpPr>
            <p:cNvPr id="121900"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07445FE6-8F5F-B445-9B38-75D61F8283CB}" type="slidenum">
              <a:rPr lang="en-US"/>
              <a:pPr>
                <a:defRPr/>
              </a:pPr>
              <a:t>‹#›</a:t>
            </a:fld>
            <a:endParaRPr lang="en-US"/>
          </a:p>
        </p:txBody>
      </p:sp>
    </p:spTree>
    <p:extLst>
      <p:ext uri="{BB962C8B-B14F-4D97-AF65-F5344CB8AC3E}">
        <p14:creationId xmlns:p14="http://schemas.microsoft.com/office/powerpoint/2010/main" val="2089113955"/>
      </p:ext>
    </p:extLst>
  </p:cSld>
  <p:clrMap bg1="dk2" tx1="lt1" bg2="dk1" tx2="lt2" accent1="accent1" accent2="accent2" accent3="accent3" accent4="accent4" accent5="accent5" accent6="accent6" hlink="hlink" folHlink="folHlink"/>
  <p:sldLayoutIdLst>
    <p:sldLayoutId id="2147484980" r:id="rId1"/>
    <p:sldLayoutId id="2147484981" r:id="rId2"/>
    <p:sldLayoutId id="2147484982" r:id="rId3"/>
    <p:sldLayoutId id="2147484983" r:id="rId4"/>
    <p:sldLayoutId id="2147484984" r:id="rId5"/>
    <p:sldLayoutId id="2147484985" r:id="rId6"/>
    <p:sldLayoutId id="2147484986" r:id="rId7"/>
    <p:sldLayoutId id="2147484987" r:id="rId8"/>
    <p:sldLayoutId id="2147484988" r:id="rId9"/>
    <p:sldLayoutId id="2147484989" r:id="rId10"/>
    <p:sldLayoutId id="214748499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358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358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fld id="{0FCD3ED0-F49A-B44D-80C0-C20A4F9B025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376" r:id="rId1"/>
    <p:sldLayoutId id="2147484377" r:id="rId2"/>
    <p:sldLayoutId id="2147484378" r:id="rId3"/>
    <p:sldLayoutId id="2147484379" r:id="rId4"/>
    <p:sldLayoutId id="2147484380" r:id="rId5"/>
    <p:sldLayoutId id="2147484381" r:id="rId6"/>
    <p:sldLayoutId id="2147484382" r:id="rId7"/>
    <p:sldLayoutId id="2147484383" r:id="rId8"/>
    <p:sldLayoutId id="2147484384" r:id="rId9"/>
    <p:sldLayoutId id="2147484385" r:id="rId10"/>
    <p:sldLayoutId id="214748438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09"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09"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09"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09"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09" charset="0"/>
        </a:defRPr>
      </a:lvl6pPr>
      <a:lvl7pPr marL="914400" algn="ctr" rtl="0" fontAlgn="base">
        <a:spcBef>
          <a:spcPct val="0"/>
        </a:spcBef>
        <a:spcAft>
          <a:spcPct val="0"/>
        </a:spcAft>
        <a:defRPr sz="4400">
          <a:solidFill>
            <a:schemeClr val="tx2"/>
          </a:solidFill>
          <a:latin typeface="Times New Roman" pitchFamily="-109" charset="0"/>
        </a:defRPr>
      </a:lvl7pPr>
      <a:lvl8pPr marL="1371600" algn="ctr" rtl="0" fontAlgn="base">
        <a:spcBef>
          <a:spcPct val="0"/>
        </a:spcBef>
        <a:spcAft>
          <a:spcPct val="0"/>
        </a:spcAft>
        <a:defRPr sz="4400">
          <a:solidFill>
            <a:schemeClr val="tx2"/>
          </a:solidFill>
          <a:latin typeface="Times New Roman" pitchFamily="-109" charset="0"/>
        </a:defRPr>
      </a:lvl8pPr>
      <a:lvl9pPr marL="1828800" algn="ctr" rtl="0" fontAlgn="base">
        <a:spcBef>
          <a:spcPct val="0"/>
        </a:spcBef>
        <a:spcAft>
          <a:spcPct val="0"/>
        </a:spcAft>
        <a:defRPr sz="4400">
          <a:solidFill>
            <a:schemeClr val="tx2"/>
          </a:solidFill>
          <a:latin typeface="Times New Roman" pitchFamily="-10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pPr>
              <a:defRPr/>
            </a:pPr>
            <a:fld id="{D1676332-2FEB-0143-A8CC-7B37BF4AD214}" type="slidenum">
              <a:rPr lang="en-US"/>
              <a:pPr>
                <a:defRPr/>
              </a:pPr>
              <a:t>‹#›</a:t>
            </a:fld>
            <a:endParaRPr lang="en-US"/>
          </a:p>
        </p:txBody>
      </p:sp>
    </p:spTree>
    <p:extLst>
      <p:ext uri="{BB962C8B-B14F-4D97-AF65-F5344CB8AC3E}">
        <p14:creationId xmlns:p14="http://schemas.microsoft.com/office/powerpoint/2010/main" val="3952963788"/>
      </p:ext>
    </p:extLst>
  </p:cSld>
  <p:clrMap bg1="dk2" tx1="lt1" bg2="dk1" tx2="lt2" accent1="accent1" accent2="accent2" accent3="accent3" accent4="accent4" accent5="accent5" accent6="accent6" hlink="hlink" folHlink="folHlink"/>
  <p:sldLayoutIdLst>
    <p:sldLayoutId id="2147485004" r:id="rId1"/>
    <p:sldLayoutId id="2147485005" r:id="rId2"/>
    <p:sldLayoutId id="2147485006" r:id="rId3"/>
    <p:sldLayoutId id="2147485007" r:id="rId4"/>
    <p:sldLayoutId id="2147485008" r:id="rId5"/>
    <p:sldLayoutId id="2147485009" r:id="rId6"/>
    <p:sldLayoutId id="2147485010" r:id="rId7"/>
    <p:sldLayoutId id="2147485011" r:id="rId8"/>
    <p:sldLayoutId id="2147485012" r:id="rId9"/>
    <p:sldLayoutId id="2147485013" r:id="rId10"/>
    <p:sldLayoutId id="2147485014" r:id="rId11"/>
    <p:sldLayoutId id="2147485015"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01F188CD-86E3-6947-AEC7-7A4BC9D46F7C}" type="slidenum">
              <a:rPr lang="en-US"/>
              <a:pPr>
                <a:defRPr/>
              </a:pPr>
              <a:t>‹#›</a:t>
            </a:fld>
            <a:endParaRPr lang="en-US"/>
          </a:p>
        </p:txBody>
      </p:sp>
    </p:spTree>
    <p:extLst>
      <p:ext uri="{BB962C8B-B14F-4D97-AF65-F5344CB8AC3E}">
        <p14:creationId xmlns:p14="http://schemas.microsoft.com/office/powerpoint/2010/main" val="4211160476"/>
      </p:ext>
    </p:extLst>
  </p:cSld>
  <p:clrMap bg1="lt1" tx1="dk1" bg2="lt2" tx2="dk2" accent1="accent1" accent2="accent2" accent3="accent3" accent4="accent4" accent5="accent5" accent6="accent6" hlink="hlink" folHlink="folHlink"/>
  <p:sldLayoutIdLst>
    <p:sldLayoutId id="2147485017"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Times New Roman" charset="0"/>
              </a:defRPr>
            </a:lvl1pPr>
          </a:lstStyle>
          <a:p>
            <a:pPr>
              <a:defRPr/>
            </a:pPr>
            <a:fld id="{A44C4530-8D25-7249-9946-C5C7DA6267EA}" type="slidenum">
              <a:rPr lang="en-US"/>
              <a:pPr>
                <a:defRPr/>
              </a:pPr>
              <a:t>‹#›</a:t>
            </a:fld>
            <a:endParaRPr lang="en-US"/>
          </a:p>
        </p:txBody>
      </p:sp>
    </p:spTree>
    <p:extLst>
      <p:ext uri="{BB962C8B-B14F-4D97-AF65-F5344CB8AC3E}">
        <p14:creationId xmlns:p14="http://schemas.microsoft.com/office/powerpoint/2010/main" val="1062991082"/>
      </p:ext>
    </p:extLst>
  </p:cSld>
  <p:clrMap bg1="lt1" tx1="dk1" bg2="lt2" tx2="dk2" accent1="accent1" accent2="accent2" accent3="accent3" accent4="accent4" accent5="accent5" accent6="accent6" hlink="hlink" folHlink="folHlink"/>
  <p:sldLayoutIdLst>
    <p:sldLayoutId id="2147485032" r:id="rId1"/>
    <p:sldLayoutId id="2147485033" r:id="rId2"/>
    <p:sldLayoutId id="2147485034" r:id="rId3"/>
    <p:sldLayoutId id="2147485035" r:id="rId4"/>
    <p:sldLayoutId id="2147485036" r:id="rId5"/>
    <p:sldLayoutId id="2147485037" r:id="rId6"/>
    <p:sldLayoutId id="2147485038" r:id="rId7"/>
    <p:sldLayoutId id="2147485039" r:id="rId8"/>
    <p:sldLayoutId id="2147485040" r:id="rId9"/>
    <p:sldLayoutId id="2147485041" r:id="rId10"/>
    <p:sldLayoutId id="2147485042"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24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05" charset="0"/>
                <a:ea typeface="+mn-ea"/>
                <a:cs typeface="+mn-cs"/>
              </a:defRPr>
            </a:lvl1pPr>
          </a:lstStyle>
          <a:p>
            <a:pPr>
              <a:defRPr/>
            </a:pPr>
            <a:endParaRPr lang="en-US">
              <a:solidFill>
                <a:srgbClr val="000000"/>
              </a:solidFill>
              <a:ea typeface="ＭＳ Ｐゴシック"/>
              <a:cs typeface="ＭＳ Ｐゴシック"/>
            </a:endParaRPr>
          </a:p>
        </p:txBody>
      </p:sp>
      <p:sp>
        <p:nvSpPr>
          <p:cNvPr id="4024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05" charset="0"/>
                <a:ea typeface="+mn-ea"/>
                <a:cs typeface="+mn-cs"/>
              </a:defRPr>
            </a:lvl1pPr>
          </a:lstStyle>
          <a:p>
            <a:pPr>
              <a:defRPr/>
            </a:pPr>
            <a:endParaRPr lang="en-US">
              <a:solidFill>
                <a:srgbClr val="000000"/>
              </a:solidFill>
              <a:ea typeface="ＭＳ Ｐゴシック"/>
              <a:cs typeface="ＭＳ Ｐゴシック"/>
            </a:endParaRPr>
          </a:p>
        </p:txBody>
      </p:sp>
      <p:sp>
        <p:nvSpPr>
          <p:cNvPr id="4024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defRPr>
            </a:lvl1pPr>
          </a:lstStyle>
          <a:p>
            <a:pPr>
              <a:defRPr/>
            </a:pPr>
            <a:fld id="{C15E0D23-1458-0743-895A-C1529C9468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2391498"/>
      </p:ext>
    </p:extLst>
  </p:cSld>
  <p:clrMap bg1="lt1" tx1="dk1" bg2="lt2" tx2="dk2" accent1="accent1" accent2="accent2" accent3="accent3" accent4="accent4" accent5="accent5" accent6="accent6" hlink="hlink" folHlink="folHlink"/>
  <p:sldLayoutIdLst>
    <p:sldLayoutId id="2147485044" r:id="rId1"/>
    <p:sldLayoutId id="2147485045" r:id="rId2"/>
    <p:sldLayoutId id="2147485046" r:id="rId3"/>
    <p:sldLayoutId id="2147485047" r:id="rId4"/>
    <p:sldLayoutId id="2147485048" r:id="rId5"/>
    <p:sldLayoutId id="2147485049" r:id="rId6"/>
    <p:sldLayoutId id="2147485050" r:id="rId7"/>
    <p:sldLayoutId id="2147485051" r:id="rId8"/>
    <p:sldLayoutId id="2147485052" r:id="rId9"/>
    <p:sldLayoutId id="2147485053" r:id="rId10"/>
    <p:sldLayoutId id="214748505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713624925"/>
      </p:ext>
    </p:extLst>
  </p:cSld>
  <p:clrMap bg1="lt1" tx1="dk1" bg2="lt2" tx2="dk2" accent1="accent1" accent2="accent2" accent3="accent3" accent4="accent4" accent5="accent5" accent6="accent6" hlink="hlink" folHlink="folHlink"/>
  <p:sldLayoutIdLst>
    <p:sldLayoutId id="2147485056" r:id="rId1"/>
    <p:sldLayoutId id="2147485057" r:id="rId2"/>
    <p:sldLayoutId id="2147485058" r:id="rId3"/>
    <p:sldLayoutId id="2147485059" r:id="rId4"/>
    <p:sldLayoutId id="2147485060" r:id="rId5"/>
    <p:sldLayoutId id="2147485061" r:id="rId6"/>
    <p:sldLayoutId id="2147485062" r:id="rId7"/>
    <p:sldLayoutId id="2147485063" r:id="rId8"/>
    <p:sldLayoutId id="2147485064" r:id="rId9"/>
    <p:sldLayoutId id="2147485065" r:id="rId10"/>
    <p:sldLayoutId id="2147485066" r:id="rId11"/>
    <p:sldLayoutId id="2147485067" r:id="rId12"/>
    <p:sldLayoutId id="214748506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619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03"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36205"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6206"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08"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0"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2"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5"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13623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5F0147BE-B8C6-D344-A893-741E9858A35E}" type="slidenum">
              <a:rPr lang="en-US"/>
              <a:pPr>
                <a:defRPr/>
              </a:pPr>
              <a:t>‹#›</a:t>
            </a:fld>
            <a:endParaRPr lang="en-US"/>
          </a:p>
        </p:txBody>
      </p:sp>
    </p:spTree>
    <p:extLst>
      <p:ext uri="{BB962C8B-B14F-4D97-AF65-F5344CB8AC3E}">
        <p14:creationId xmlns:p14="http://schemas.microsoft.com/office/powerpoint/2010/main" val="1857003760"/>
      </p:ext>
    </p:extLst>
  </p:cSld>
  <p:clrMap bg1="dk2" tx1="lt1" bg2="dk1" tx2="lt2" accent1="accent1" accent2="accent2" accent3="accent3" accent4="accent4" accent5="accent5" accent6="accent6" hlink="hlink" folHlink="folHlink"/>
  <p:sldLayoutIdLst>
    <p:sldLayoutId id="2147485070" r:id="rId1"/>
    <p:sldLayoutId id="2147485071" r:id="rId2"/>
    <p:sldLayoutId id="2147485072" r:id="rId3"/>
    <p:sldLayoutId id="2147485073" r:id="rId4"/>
    <p:sldLayoutId id="2147485074" r:id="rId5"/>
    <p:sldLayoutId id="2147485075" r:id="rId6"/>
    <p:sldLayoutId id="2147485076" r:id="rId7"/>
    <p:sldLayoutId id="2147485077" r:id="rId8"/>
    <p:sldLayoutId id="2147485078" r:id="rId9"/>
    <p:sldLayoutId id="2147485079" r:id="rId10"/>
    <p:sldLayoutId id="214748508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300">
              <a:defRPr/>
            </a:pPr>
            <a:fld id="{61F442D0-A11F-2640-8129-5D1BEF7A3C1E}" type="slidenum">
              <a:rPr lang="en-US"/>
              <a:pPr defTabSz="914300">
                <a:defRPr/>
              </a:pPr>
              <a:t>‹#›</a:t>
            </a:fld>
            <a:endParaRPr lang="en-US"/>
          </a:p>
        </p:txBody>
      </p:sp>
    </p:spTree>
    <p:extLst>
      <p:ext uri="{BB962C8B-B14F-4D97-AF65-F5344CB8AC3E}">
        <p14:creationId xmlns:p14="http://schemas.microsoft.com/office/powerpoint/2010/main" val="2053166404"/>
      </p:ext>
    </p:extLst>
  </p:cSld>
  <p:clrMap bg1="dk2" tx1="lt1" bg2="dk1" tx2="lt2" accent1="accent1" accent2="accent2" accent3="accent3" accent4="accent4" accent5="accent5" accent6="accent6" hlink="hlink" folHlink="folHlink"/>
  <p:sldLayoutIdLst>
    <p:sldLayoutId id="2147485082" r:id="rId1"/>
    <p:sldLayoutId id="2147485083" r:id="rId2"/>
    <p:sldLayoutId id="2147485084" r:id="rId3"/>
    <p:sldLayoutId id="2147485085" r:id="rId4"/>
    <p:sldLayoutId id="2147485086" r:id="rId5"/>
    <p:sldLayoutId id="2147485087" r:id="rId6"/>
    <p:sldLayoutId id="2147485088" r:id="rId7"/>
    <p:sldLayoutId id="2147485089" r:id="rId8"/>
    <p:sldLayoutId id="2147485090" r:id="rId9"/>
    <p:sldLayoutId id="2147485091" r:id="rId10"/>
    <p:sldLayoutId id="2147485092"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43362" name="Group 2"/>
          <p:cNvGrpSpPr>
            <a:grpSpLocks/>
          </p:cNvGrpSpPr>
          <p:nvPr/>
        </p:nvGrpSpPr>
        <p:grpSpPr bwMode="auto">
          <a:xfrm>
            <a:off x="0" y="0"/>
            <a:ext cx="8478838" cy="6173788"/>
            <a:chOff x="0" y="0"/>
            <a:chExt cx="5341" cy="3889"/>
          </a:xfrm>
        </p:grpSpPr>
        <p:sp>
          <p:nvSpPr>
            <p:cNvPr id="143368"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143369"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143370"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143371"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FFFFFF"/>
                </a:solidFill>
                <a:latin typeface="Times New Roman" charset="0"/>
              </a:defRPr>
            </a:lvl1pPr>
          </a:lstStyle>
          <a:p>
            <a:pPr>
              <a:defRPr/>
            </a:pPr>
            <a:fld id="{EE6FFBE5-6405-1540-B3D9-1F1930F1BF27}" type="slidenum">
              <a:rPr lang="en-US"/>
              <a:pPr>
                <a:defRPr/>
              </a:pPr>
              <a:t>‹#›</a:t>
            </a:fld>
            <a:endParaRPr lang="en-US"/>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5200942"/>
      </p:ext>
    </p:extLst>
  </p:cSld>
  <p:clrMap bg1="dk2" tx1="lt1" bg2="dk1" tx2="lt2" accent1="accent1" accent2="accent2" accent3="accent3" accent4="accent4" accent5="accent5" accent6="accent6" hlink="hlink" folHlink="folHlink"/>
  <p:sldLayoutIdLst>
    <p:sldLayoutId id="2147484419" r:id="rId1"/>
    <p:sldLayoutId id="2147484420" r:id="rId2"/>
    <p:sldLayoutId id="2147484421" r:id="rId3"/>
    <p:sldLayoutId id="2147484422" r:id="rId4"/>
    <p:sldLayoutId id="2147484423" r:id="rId5"/>
    <p:sldLayoutId id="2147484424" r:id="rId6"/>
    <p:sldLayoutId id="2147484425" r:id="rId7"/>
    <p:sldLayoutId id="2147484426" r:id="rId8"/>
    <p:sldLayoutId id="2147484427" r:id="rId9"/>
    <p:sldLayoutId id="2147484428" r:id="rId10"/>
    <p:sldLayoutId id="2147484429" r:id="rId11"/>
    <p:sldLayoutId id="2147484430" r:id="rId12"/>
    <p:sldLayoutId id="2147484431"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solidFill>
                <a:srgbClr val="000000"/>
              </a:solidFill>
              <a:ea typeface="ＭＳ Ｐゴシック"/>
              <a:cs typeface="ＭＳ Ｐゴシック"/>
            </a:endParaRPr>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US">
              <a:solidFill>
                <a:srgbClr val="000000"/>
              </a:solidFill>
              <a:ea typeface="ＭＳ Ｐゴシック"/>
              <a:cs typeface="ＭＳ Ｐゴシック"/>
            </a:endParaRPr>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51CABF74-9D56-BC49-A065-FA00BE8236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3077289"/>
      </p:ext>
    </p:extLst>
  </p:cSld>
  <p:clrMap bg1="lt1" tx1="dk1" bg2="lt2" tx2="dk2" accent1="accent1" accent2="accent2" accent3="accent3" accent4="accent4" accent5="accent5" accent6="accent6" hlink="hlink" folHlink="folHlink"/>
  <p:sldLayoutIdLst>
    <p:sldLayoutId id="2147484447" r:id="rId1"/>
    <p:sldLayoutId id="2147484448" r:id="rId2"/>
    <p:sldLayoutId id="2147484449" r:id="rId3"/>
    <p:sldLayoutId id="2147484450" r:id="rId4"/>
    <p:sldLayoutId id="2147484451" r:id="rId5"/>
    <p:sldLayoutId id="2147484452" r:id="rId6"/>
    <p:sldLayoutId id="2147484453" r:id="rId7"/>
    <p:sldLayoutId id="2147484454" r:id="rId8"/>
    <p:sldLayoutId id="2147484455" r:id="rId9"/>
    <p:sldLayoutId id="2147484456" r:id="rId10"/>
    <p:sldLayoutId id="2147484457" r:id="rId11"/>
    <p:sldLayoutId id="2147484458"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0"/>
            <a:ext cx="9132888" cy="6845300"/>
            <a:chOff x="0" y="0"/>
            <a:chExt cx="5753" cy="4312"/>
          </a:xfrm>
        </p:grpSpPr>
        <p:sp>
          <p:nvSpPr>
            <p:cNvPr id="26635"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26636" name="Group 4"/>
            <p:cNvGrpSpPr>
              <a:grpSpLocks/>
            </p:cNvGrpSpPr>
            <p:nvPr/>
          </p:nvGrpSpPr>
          <p:grpSpPr bwMode="auto">
            <a:xfrm>
              <a:off x="246" y="204"/>
              <a:ext cx="5271" cy="3889"/>
              <a:chOff x="246" y="204"/>
              <a:chExt cx="5271" cy="3889"/>
            </a:xfrm>
          </p:grpSpPr>
          <p:sp>
            <p:nvSpPr>
              <p:cNvPr id="11366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ndParaRPr>
              </a:p>
            </p:txBody>
          </p:sp>
          <p:sp>
            <p:nvSpPr>
              <p:cNvPr id="2664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6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6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6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6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26637" name="Group 28"/>
            <p:cNvGrpSpPr>
              <a:grpSpLocks/>
            </p:cNvGrpSpPr>
            <p:nvPr/>
          </p:nvGrpSpPr>
          <p:grpSpPr bwMode="auto">
            <a:xfrm>
              <a:off x="0" y="0"/>
              <a:ext cx="1246" cy="1232"/>
              <a:chOff x="0" y="0"/>
              <a:chExt cx="1246" cy="1232"/>
            </a:xfrm>
          </p:grpSpPr>
          <p:sp>
            <p:nvSpPr>
              <p:cNvPr id="26638"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6639"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6640"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113696"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113697"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6629"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6630"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113700"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rPr>
              <a:t> DRESSING</a:t>
            </a:r>
          </a:p>
          <a:p>
            <a:pPr>
              <a:defRPr/>
            </a:pPr>
            <a:r>
              <a:rPr lang="en-US" sz="2000" b="1">
                <a:solidFill>
                  <a:srgbClr val="FFD34A"/>
                </a:solidFill>
                <a:latin typeface="Times" pitchFamily="-112" charset="0"/>
              </a:rPr>
              <a:t>        THE                                    </a:t>
            </a:r>
          </a:p>
          <a:p>
            <a:pPr>
              <a:defRPr/>
            </a:pPr>
            <a:r>
              <a:rPr lang="en-US" sz="2000" b="1">
                <a:solidFill>
                  <a:srgbClr val="FFD34A"/>
                </a:solidFill>
                <a:latin typeface="Times" pitchFamily="-112" charset="0"/>
              </a:rPr>
              <a:t>   STAGE</a:t>
            </a:r>
          </a:p>
        </p:txBody>
      </p:sp>
      <p:sp>
        <p:nvSpPr>
          <p:cNvPr id="113701"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
        <p:nvSpPr>
          <p:cNvPr id="26633" name="Text Box 38"/>
          <p:cNvSpPr txBox="1">
            <a:spLocks noChangeArrowheads="1"/>
          </p:cNvSpPr>
          <p:nvPr/>
        </p:nvSpPr>
        <p:spPr bwMode="auto">
          <a:xfrm>
            <a:off x="282575" y="6542088"/>
            <a:ext cx="995363"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000" b="1">
                <a:solidFill>
                  <a:srgbClr val="FFFFFF"/>
                </a:solidFill>
              </a:rPr>
              <a:t>©2003 TBBMI</a:t>
            </a:r>
          </a:p>
        </p:txBody>
      </p:sp>
      <p:sp>
        <p:nvSpPr>
          <p:cNvPr id="113703" name="Rectangle 39"/>
          <p:cNvSpPr>
            <a:spLocks noChangeArrowheads="1"/>
          </p:cNvSpPr>
          <p:nvPr/>
        </p:nvSpPr>
        <p:spPr bwMode="auto">
          <a:xfrm>
            <a:off x="7616825" y="6518275"/>
            <a:ext cx="661988" cy="268288"/>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7.5.02.</a:t>
            </a:r>
          </a:p>
        </p:txBody>
      </p:sp>
    </p:spTree>
    <p:extLst>
      <p:ext uri="{BB962C8B-B14F-4D97-AF65-F5344CB8AC3E}">
        <p14:creationId xmlns:p14="http://schemas.microsoft.com/office/powerpoint/2010/main" val="1924075025"/>
      </p:ext>
    </p:extLst>
  </p:cSld>
  <p:clrMap bg1="dk2" tx1="lt1" bg2="dk1" tx2="lt2" accent1="accent1" accent2="accent2" accent3="accent3" accent4="accent4" accent5="accent5" accent6="accent6" hlink="hlink" folHlink="folHlink"/>
  <p:sldLayoutIdLst>
    <p:sldLayoutId id="2147484460" r:id="rId1"/>
    <p:sldLayoutId id="2147484461" r:id="rId2"/>
    <p:sldLayoutId id="2147484462" r:id="rId3"/>
    <p:sldLayoutId id="2147484463" r:id="rId4"/>
    <p:sldLayoutId id="2147484464" r:id="rId5"/>
    <p:sldLayoutId id="2147484465" r:id="rId6"/>
    <p:sldLayoutId id="2147484466" r:id="rId7"/>
    <p:sldLayoutId id="2147484467" r:id="rId8"/>
    <p:sldLayoutId id="2147484468" r:id="rId9"/>
    <p:sldLayoutId id="2147484469" r:id="rId10"/>
    <p:sldLayoutId id="2147484470" r:id="rId11"/>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9132888" cy="6845300"/>
            <a:chOff x="0" y="0"/>
            <a:chExt cx="5753" cy="4312"/>
          </a:xfrm>
        </p:grpSpPr>
        <p:sp>
          <p:nvSpPr>
            <p:cNvPr id="25605"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25606" name="Group 4"/>
            <p:cNvGrpSpPr>
              <a:grpSpLocks/>
            </p:cNvGrpSpPr>
            <p:nvPr/>
          </p:nvGrpSpPr>
          <p:grpSpPr bwMode="auto">
            <a:xfrm>
              <a:off x="246" y="204"/>
              <a:ext cx="5271" cy="3889"/>
              <a:chOff x="246" y="204"/>
              <a:chExt cx="5271" cy="3889"/>
            </a:xfrm>
          </p:grpSpPr>
          <p:sp>
            <p:nvSpPr>
              <p:cNvPr id="11981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ndParaRPr>
              </a:p>
            </p:txBody>
          </p:sp>
          <p:sp>
            <p:nvSpPr>
              <p:cNvPr id="2561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3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3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3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3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25607" name="Group 28"/>
            <p:cNvGrpSpPr>
              <a:grpSpLocks/>
            </p:cNvGrpSpPr>
            <p:nvPr/>
          </p:nvGrpSpPr>
          <p:grpSpPr bwMode="auto">
            <a:xfrm>
              <a:off x="0" y="0"/>
              <a:ext cx="1246" cy="1232"/>
              <a:chOff x="0" y="0"/>
              <a:chExt cx="1246" cy="1232"/>
            </a:xfrm>
          </p:grpSpPr>
          <p:sp>
            <p:nvSpPr>
              <p:cNvPr id="25608"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5609"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5610"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25603" name="Text Box 32"/>
          <p:cNvSpPr txBox="1">
            <a:spLocks noChangeArrowheads="1"/>
          </p:cNvSpPr>
          <p:nvPr/>
        </p:nvSpPr>
        <p:spPr bwMode="auto">
          <a:xfrm>
            <a:off x="282575" y="6542088"/>
            <a:ext cx="995363"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000" b="1">
                <a:solidFill>
                  <a:srgbClr val="FFFFFF"/>
                </a:solidFill>
              </a:rPr>
              <a:t>©2003 TBBMI</a:t>
            </a:r>
          </a:p>
        </p:txBody>
      </p:sp>
      <p:sp>
        <p:nvSpPr>
          <p:cNvPr id="119841" name="Rectangle 33"/>
          <p:cNvSpPr>
            <a:spLocks noChangeArrowheads="1"/>
          </p:cNvSpPr>
          <p:nvPr/>
        </p:nvSpPr>
        <p:spPr bwMode="auto">
          <a:xfrm>
            <a:off x="7616825" y="6529388"/>
            <a:ext cx="661988"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7.5.01.</a:t>
            </a:r>
          </a:p>
        </p:txBody>
      </p:sp>
    </p:spTree>
    <p:extLst>
      <p:ext uri="{BB962C8B-B14F-4D97-AF65-F5344CB8AC3E}">
        <p14:creationId xmlns:p14="http://schemas.microsoft.com/office/powerpoint/2010/main" val="3699340956"/>
      </p:ext>
    </p:extLst>
  </p:cSld>
  <p:clrMap bg1="dk2" tx1="lt1" bg2="dk1" tx2="lt2" accent1="accent1" accent2="accent2" accent3="accent3" accent4="accent4" accent5="accent5" accent6="accent6" hlink="hlink" folHlink="folHlink"/>
  <p:sldLayoutIdLst>
    <p:sldLayoutId id="2147484472" r:id="rId1"/>
    <p:sldLayoutId id="2147484473" r:id="rId2"/>
    <p:sldLayoutId id="2147484474" r:id="rId3"/>
    <p:sldLayoutId id="2147484475" r:id="rId4"/>
    <p:sldLayoutId id="2147484476" r:id="rId5"/>
    <p:sldLayoutId id="2147484477" r:id="rId6"/>
    <p:sldLayoutId id="2147484478" r:id="rId7"/>
    <p:sldLayoutId id="2147484479" r:id="rId8"/>
    <p:sldLayoutId id="2147484480" r:id="rId9"/>
    <p:sldLayoutId id="2147484481" r:id="rId10"/>
    <p:sldLayoutId id="2147484482"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7282" name="Group 31"/>
          <p:cNvGrpSpPr>
            <a:grpSpLocks/>
          </p:cNvGrpSpPr>
          <p:nvPr/>
        </p:nvGrpSpPr>
        <p:grpSpPr bwMode="auto">
          <a:xfrm>
            <a:off x="0" y="0"/>
            <a:ext cx="9132888" cy="6845300"/>
            <a:chOff x="0" y="0"/>
            <a:chExt cx="5753" cy="4312"/>
          </a:xfrm>
        </p:grpSpPr>
        <p:sp>
          <p:nvSpPr>
            <p:cNvPr id="97285"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nvGrpSpPr>
            <p:cNvPr id="97286"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a:defRPr/>
                </a:pPr>
                <a:endParaRPr lang="en-US" sz="900">
                  <a:solidFill>
                    <a:srgbClr val="FFA27C"/>
                  </a:solidFill>
                  <a:latin typeface="Arial" pitchFamily="-107" charset="0"/>
                </a:endParaRPr>
              </a:p>
            </p:txBody>
          </p:sp>
          <p:sp>
            <p:nvSpPr>
              <p:cNvPr id="97292"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293"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294"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295"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296"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297"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298"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299"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0"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1"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2"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3"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4"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5"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6"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7"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8"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9"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10"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11"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12"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13"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97287" name="Group 30"/>
            <p:cNvGrpSpPr>
              <a:grpSpLocks/>
            </p:cNvGrpSpPr>
            <p:nvPr/>
          </p:nvGrpSpPr>
          <p:grpSpPr bwMode="auto">
            <a:xfrm>
              <a:off x="0" y="0"/>
              <a:ext cx="1246" cy="1232"/>
              <a:chOff x="0" y="0"/>
              <a:chExt cx="1246" cy="1232"/>
            </a:xfrm>
          </p:grpSpPr>
          <p:sp>
            <p:nvSpPr>
              <p:cNvPr id="97288"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97289"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97290"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grpSp>
      <p:sp>
        <p:nvSpPr>
          <p:cNvPr id="1027" name="Text Box 34"/>
          <p:cNvSpPr txBox="1">
            <a:spLocks noChangeArrowheads="1"/>
          </p:cNvSpPr>
          <p:nvPr userDrawn="1"/>
        </p:nvSpPr>
        <p:spPr bwMode="auto">
          <a:xfrm>
            <a:off x="282575" y="6519863"/>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000" b="1">
                <a:solidFill>
                  <a:srgbClr val="FFFFFF"/>
                </a:solidFill>
              </a:rPr>
              <a:t>©2006 TBBMI</a:t>
            </a:r>
          </a:p>
        </p:txBody>
      </p:sp>
      <p:sp>
        <p:nvSpPr>
          <p:cNvPr id="97284" name="Rectangle 35"/>
          <p:cNvSpPr>
            <a:spLocks noChangeArrowheads="1"/>
          </p:cNvSpPr>
          <p:nvPr userDrawn="1"/>
        </p:nvSpPr>
        <p:spPr bwMode="auto">
          <a:xfrm>
            <a:off x="7602538" y="6519863"/>
            <a:ext cx="64770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r>
              <a:rPr lang="en-US" sz="1000" b="1">
                <a:solidFill>
                  <a:srgbClr val="FFFFFF"/>
                </a:solidFill>
                <a:cs typeface="Arial" charset="0"/>
              </a:rPr>
              <a:t>9.65.01.</a:t>
            </a:r>
          </a:p>
        </p:txBody>
      </p:sp>
    </p:spTree>
    <p:extLst>
      <p:ext uri="{BB962C8B-B14F-4D97-AF65-F5344CB8AC3E}">
        <p14:creationId xmlns:p14="http://schemas.microsoft.com/office/powerpoint/2010/main" val="2584554533"/>
      </p:ext>
    </p:extLst>
  </p:cSld>
  <p:clrMap bg1="dk2" tx1="lt1" bg2="dk1" tx2="lt2" accent1="accent1" accent2="accent2" accent3="accent3" accent4="accent4" accent5="accent5" accent6="accent6" hlink="hlink" folHlink="folHlink"/>
  <p:sldLayoutIdLst>
    <p:sldLayoutId id="2147484484" r:id="rId1"/>
    <p:sldLayoutId id="2147484485" r:id="rId2"/>
    <p:sldLayoutId id="2147484486" r:id="rId3"/>
    <p:sldLayoutId id="2147484487" r:id="rId4"/>
    <p:sldLayoutId id="2147484488" r:id="rId5"/>
    <p:sldLayoutId id="2147484489" r:id="rId6"/>
    <p:sldLayoutId id="2147484490" r:id="rId7"/>
    <p:sldLayoutId id="2147484491" r:id="rId8"/>
    <p:sldLayoutId id="2147484492" r:id="rId9"/>
    <p:sldLayoutId id="2147484493" r:id="rId10"/>
    <p:sldLayoutId id="2147484494"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8306" name="Group 2"/>
          <p:cNvGrpSpPr>
            <a:grpSpLocks/>
          </p:cNvGrpSpPr>
          <p:nvPr/>
        </p:nvGrpSpPr>
        <p:grpSpPr bwMode="auto">
          <a:xfrm>
            <a:off x="0" y="0"/>
            <a:ext cx="9132888" cy="6845300"/>
            <a:chOff x="0" y="0"/>
            <a:chExt cx="5753" cy="4312"/>
          </a:xfrm>
        </p:grpSpPr>
        <p:sp>
          <p:nvSpPr>
            <p:cNvPr id="9830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98310" name="Group 4"/>
            <p:cNvGrpSpPr>
              <a:grpSpLocks/>
            </p:cNvGrpSpPr>
            <p:nvPr/>
          </p:nvGrpSpPr>
          <p:grpSpPr bwMode="auto">
            <a:xfrm>
              <a:off x="246" y="204"/>
              <a:ext cx="5271" cy="3889"/>
              <a:chOff x="246" y="204"/>
              <a:chExt cx="5271" cy="3889"/>
            </a:xfrm>
          </p:grpSpPr>
          <p:sp>
            <p:nvSpPr>
              <p:cNvPr id="11981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ndParaRPr>
              </a:p>
            </p:txBody>
          </p:sp>
          <p:sp>
            <p:nvSpPr>
              <p:cNvPr id="9831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1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1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1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3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3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3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3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3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3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3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3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98311" name="Group 28"/>
            <p:cNvGrpSpPr>
              <a:grpSpLocks/>
            </p:cNvGrpSpPr>
            <p:nvPr/>
          </p:nvGrpSpPr>
          <p:grpSpPr bwMode="auto">
            <a:xfrm>
              <a:off x="0" y="0"/>
              <a:ext cx="1246" cy="1232"/>
              <a:chOff x="0" y="0"/>
              <a:chExt cx="1246" cy="1232"/>
            </a:xfrm>
          </p:grpSpPr>
          <p:sp>
            <p:nvSpPr>
              <p:cNvPr id="9831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9831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9831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71683" name="Text Box 32"/>
          <p:cNvSpPr txBox="1">
            <a:spLocks noChangeArrowheads="1"/>
          </p:cNvSpPr>
          <p:nvPr/>
        </p:nvSpPr>
        <p:spPr bwMode="auto">
          <a:xfrm>
            <a:off x="282575" y="6542088"/>
            <a:ext cx="995363" cy="244475"/>
          </a:xfrm>
          <a:prstGeom prst="rect">
            <a:avLst/>
          </a:prstGeom>
          <a:noFill/>
          <a:ln>
            <a:noFill/>
          </a:ln>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1000" b="1">
                <a:solidFill>
                  <a:srgbClr val="FFFFFF"/>
                </a:solidFill>
                <a:latin typeface="Arial" charset="0"/>
              </a:rPr>
              <a:t>©2003 TBBMI</a:t>
            </a:r>
          </a:p>
        </p:txBody>
      </p:sp>
      <p:sp>
        <p:nvSpPr>
          <p:cNvPr id="119841" name="Rectangle 33"/>
          <p:cNvSpPr>
            <a:spLocks noChangeArrowheads="1"/>
          </p:cNvSpPr>
          <p:nvPr/>
        </p:nvSpPr>
        <p:spPr bwMode="auto">
          <a:xfrm>
            <a:off x="7616825" y="6529388"/>
            <a:ext cx="661988"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7.5.01.</a:t>
            </a:r>
          </a:p>
        </p:txBody>
      </p:sp>
    </p:spTree>
    <p:extLst>
      <p:ext uri="{BB962C8B-B14F-4D97-AF65-F5344CB8AC3E}">
        <p14:creationId xmlns:p14="http://schemas.microsoft.com/office/powerpoint/2010/main" val="4228359928"/>
      </p:ext>
    </p:extLst>
  </p:cSld>
  <p:clrMap bg1="dk2" tx1="lt1" bg2="dk1" tx2="lt2" accent1="accent1" accent2="accent2" accent3="accent3" accent4="accent4" accent5="accent5" accent6="accent6" hlink="hlink" folHlink="folHlink"/>
  <p:sldLayoutIdLst>
    <p:sldLayoutId id="2147484496" r:id="rId1"/>
    <p:sldLayoutId id="2147484497" r:id="rId2"/>
    <p:sldLayoutId id="2147484498" r:id="rId3"/>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1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9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9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9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9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9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9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94.xml"/></Relationships>
</file>

<file path=ppt/slides/_rels/slide10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6.xml"/><Relationship Id="rId1" Type="http://schemas.openxmlformats.org/officeDocument/2006/relationships/slideLayout" Target="../slideLayouts/slideLayout9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92.xml"/></Relationships>
</file>

<file path=ppt/slides/_rels/slide10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8.xml"/><Relationship Id="rId1" Type="http://schemas.openxmlformats.org/officeDocument/2006/relationships/slideLayout" Target="../slideLayouts/slideLayout176.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333.xml"/></Relationships>
</file>

<file path=ppt/slides/_rels/slide11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9.xml"/><Relationship Id="rId1" Type="http://schemas.openxmlformats.org/officeDocument/2006/relationships/slideLayout" Target="../slideLayouts/slideLayout10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06.xml"/></Relationships>
</file>

<file path=ppt/slides/_rels/slide11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1.xml"/><Relationship Id="rId1" Type="http://schemas.openxmlformats.org/officeDocument/2006/relationships/slideLayout" Target="../slideLayouts/slideLayout117.xml"/></Relationships>
</file>

<file path=ppt/slides/_rels/slide11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2.xml"/><Relationship Id="rId1" Type="http://schemas.openxmlformats.org/officeDocument/2006/relationships/slideLayout" Target="../slideLayouts/slideLayout120.xml"/></Relationships>
</file>

<file path=ppt/slides/_rels/slide11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3.xml"/><Relationship Id="rId1" Type="http://schemas.openxmlformats.org/officeDocument/2006/relationships/slideLayout" Target="../slideLayouts/slideLayout117.xml"/></Relationships>
</file>

<file path=ppt/slides/_rels/slide11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4.xml"/><Relationship Id="rId1" Type="http://schemas.openxmlformats.org/officeDocument/2006/relationships/slideLayout" Target="../slideLayouts/slideLayout118.xml"/></Relationships>
</file>

<file path=ppt/slides/_rels/slide11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5.xml"/><Relationship Id="rId1" Type="http://schemas.openxmlformats.org/officeDocument/2006/relationships/slideLayout" Target="../slideLayouts/slideLayout121.xml"/></Relationships>
</file>

<file path=ppt/slides/_rels/slide11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6.xml"/><Relationship Id="rId1" Type="http://schemas.openxmlformats.org/officeDocument/2006/relationships/slideLayout" Target="../slideLayouts/slideLayout128.xml"/></Relationships>
</file>

<file path=ppt/slides/_rels/slide11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7.xml"/><Relationship Id="rId1" Type="http://schemas.openxmlformats.org/officeDocument/2006/relationships/slideLayout" Target="../slideLayouts/slideLayout310.xml"/><Relationship Id="rId4" Type="http://schemas.openxmlformats.org/officeDocument/2006/relationships/image" Target="../media/image97.png"/></Relationships>
</file>

<file path=ppt/slides/_rels/slide11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8.xml"/><Relationship Id="rId1" Type="http://schemas.openxmlformats.org/officeDocument/2006/relationships/slideLayout" Target="../slideLayouts/slideLayout310.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16.xml"/></Relationships>
</file>

<file path=ppt/slides/_rels/slide12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99.xml"/><Relationship Id="rId1" Type="http://schemas.openxmlformats.org/officeDocument/2006/relationships/slideLayout" Target="../slideLayouts/slideLayout310.xml"/></Relationships>
</file>

<file path=ppt/slides/_rels/slide121.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00.xml"/><Relationship Id="rId1" Type="http://schemas.openxmlformats.org/officeDocument/2006/relationships/slideLayout" Target="../slideLayouts/slideLayout310.xml"/></Relationships>
</file>

<file path=ppt/slides/_rels/slide12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01.xml"/><Relationship Id="rId1" Type="http://schemas.openxmlformats.org/officeDocument/2006/relationships/slideLayout" Target="../slideLayouts/slideLayout310.xml"/></Relationships>
</file>

<file path=ppt/slides/_rels/slide12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2.xml"/><Relationship Id="rId1" Type="http://schemas.openxmlformats.org/officeDocument/2006/relationships/slideLayout" Target="../slideLayouts/slideLayout310.xml"/></Relationships>
</file>

<file path=ppt/slides/_rels/slide12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3.xml"/><Relationship Id="rId1" Type="http://schemas.openxmlformats.org/officeDocument/2006/relationships/slideLayout" Target="../slideLayouts/slideLayout310.xml"/></Relationships>
</file>

<file path=ppt/slides/_rels/slide12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4.xml"/><Relationship Id="rId1" Type="http://schemas.openxmlformats.org/officeDocument/2006/relationships/slideLayout" Target="../slideLayouts/slideLayout310.xml"/></Relationships>
</file>

<file path=ppt/slides/_rels/slide12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5.xml"/><Relationship Id="rId1" Type="http://schemas.openxmlformats.org/officeDocument/2006/relationships/slideLayout" Target="../slideLayouts/slideLayout310.xml"/></Relationships>
</file>

<file path=ppt/slides/_rels/slide12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6.xml"/><Relationship Id="rId1" Type="http://schemas.openxmlformats.org/officeDocument/2006/relationships/slideLayout" Target="../slideLayouts/slideLayout310.xml"/></Relationships>
</file>

<file path=ppt/slides/_rels/slide12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7.xml"/><Relationship Id="rId1" Type="http://schemas.openxmlformats.org/officeDocument/2006/relationships/slideLayout" Target="../slideLayouts/slideLayout310.xml"/><Relationship Id="rId5" Type="http://schemas.openxmlformats.org/officeDocument/2006/relationships/image" Target="../media/image109.png"/><Relationship Id="rId4" Type="http://schemas.openxmlformats.org/officeDocument/2006/relationships/image" Target="../media/image108.png"/></Relationships>
</file>

<file path=ppt/slides/_rels/slide129.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08.xml"/><Relationship Id="rId1" Type="http://schemas.openxmlformats.org/officeDocument/2006/relationships/slideLayout" Target="../slideLayouts/slideLayout310.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16.xml"/></Relationships>
</file>

<file path=ppt/slides/_rels/slide130.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109.xml"/><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110.xml"/><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111.xml"/><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112.xml"/><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4.xml"/><Relationship Id="rId1" Type="http://schemas.openxmlformats.org/officeDocument/2006/relationships/slideLayout" Target="../slideLayouts/slideLayout240.xml"/><Relationship Id="rId4" Type="http://schemas.openxmlformats.org/officeDocument/2006/relationships/image" Target="../media/image97.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12.xml"/><Relationship Id="rId5" Type="http://schemas.openxmlformats.org/officeDocument/2006/relationships/image" Target="../media/image26.jpeg"/><Relationship Id="rId4" Type="http://schemas.openxmlformats.org/officeDocument/2006/relationships/hyperlink" Target="https://www.google.com/url?sa=i&amp;url=https%3A%2F%2Fwww.jetphotos.com%2Fphoto%2F9762352&amp;psig=AOvVaw0r70if_Xa0XQnzTxzCKVOh&amp;ust=1670385464064000&amp;source=images&amp;cd=vfe&amp;ved=2ahUKEwiNr4fzjOT7AhV-jo4IHaTnCC0QjRx6BAgAEAo"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1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59.xml"/><Relationship Id="rId4" Type="http://schemas.openxmlformats.org/officeDocument/2006/relationships/image" Target="../media/image29.emf"/></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07.xml"/><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08.xml"/><Relationship Id="rId4" Type="http://schemas.openxmlformats.org/officeDocument/2006/relationships/image" Target="../media/image32.gif"/></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19.xml"/><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46.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32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32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219.xml"/><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347.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76.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19.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8.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8.xml"/><Relationship Id="rId1" Type="http://schemas.openxmlformats.org/officeDocument/2006/relationships/slideLayout" Target="../slideLayouts/slideLayout197.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97.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3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8.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192.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6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241.xml"/><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5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12.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diagramLayout" Target="../diagrams/layout1.xml"/><Relationship Id="rId7" Type="http://schemas.openxmlformats.org/officeDocument/2006/relationships/image" Target="../media/image59.jpeg"/><Relationship Id="rId2" Type="http://schemas.openxmlformats.org/officeDocument/2006/relationships/diagramData" Target="../diagrams/data1.xml"/><Relationship Id="rId1" Type="http://schemas.openxmlformats.org/officeDocument/2006/relationships/slideLayout" Target="../slideLayouts/slideLayout25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61.jpeg"/></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5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5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252.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252.xml"/><Relationship Id="rId4" Type="http://schemas.openxmlformats.org/officeDocument/2006/relationships/image" Target="../media/image65.jpeg"/></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36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8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65.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47.xml"/><Relationship Id="rId4" Type="http://schemas.openxmlformats.org/officeDocument/2006/relationships/image" Target="../media/image67.png"/></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70.xml"/><Relationship Id="rId5" Type="http://schemas.openxmlformats.org/officeDocument/2006/relationships/image" Target="../media/image69.png"/><Relationship Id="rId4" Type="http://schemas.openxmlformats.org/officeDocument/2006/relationships/image" Target="../media/image68.png"/></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47.xml"/><Relationship Id="rId4" Type="http://schemas.openxmlformats.org/officeDocument/2006/relationships/image" Target="../media/image70.png"/></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47.xml"/><Relationship Id="rId4" Type="http://schemas.openxmlformats.org/officeDocument/2006/relationships/image" Target="../media/image71.png"/></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76.xml"/><Relationship Id="rId4" Type="http://schemas.openxmlformats.org/officeDocument/2006/relationships/image" Target="../media/image72.png"/></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47.xml"/><Relationship Id="rId4" Type="http://schemas.openxmlformats.org/officeDocument/2006/relationships/image" Target="../media/image73.png"/></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70.xml"/><Relationship Id="rId4" Type="http://schemas.openxmlformats.org/officeDocument/2006/relationships/image" Target="../media/image74.png"/></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47.xml"/><Relationship Id="rId4" Type="http://schemas.openxmlformats.org/officeDocument/2006/relationships/image" Target="../media/image75.png"/></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47.xml"/><Relationship Id="rId4" Type="http://schemas.openxmlformats.org/officeDocument/2006/relationships/image" Target="../media/image76.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12.xml"/></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76.xml"/><Relationship Id="rId5" Type="http://schemas.openxmlformats.org/officeDocument/2006/relationships/image" Target="../media/image77.png"/><Relationship Id="rId4" Type="http://schemas.openxmlformats.org/officeDocument/2006/relationships/image" Target="../media/image68.png"/></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0.xml"/><Relationship Id="rId1" Type="http://schemas.openxmlformats.org/officeDocument/2006/relationships/slideLayout" Target="../slideLayouts/slideLayout76.xml"/><Relationship Id="rId4" Type="http://schemas.openxmlformats.org/officeDocument/2006/relationships/image" Target="../media/image79.png"/></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47.xml"/><Relationship Id="rId4" Type="http://schemas.openxmlformats.org/officeDocument/2006/relationships/image" Target="../media/image80.png"/></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70.xml"/><Relationship Id="rId4" Type="http://schemas.openxmlformats.org/officeDocument/2006/relationships/image" Target="../media/image81.png"/></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47.xml"/><Relationship Id="rId4" Type="http://schemas.openxmlformats.org/officeDocument/2006/relationships/image" Target="../media/image82.png"/></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47.xml"/><Relationship Id="rId4" Type="http://schemas.openxmlformats.org/officeDocument/2006/relationships/image" Target="../media/image83.png"/></Relationships>
</file>

<file path=ppt/slides/_rels/slide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76.xml"/><Relationship Id="rId5" Type="http://schemas.openxmlformats.org/officeDocument/2006/relationships/image" Target="../media/image85.png"/><Relationship Id="rId4" Type="http://schemas.openxmlformats.org/officeDocument/2006/relationships/image" Target="../media/image84.jpeg"/></Relationships>
</file>

<file path=ppt/slides/_rels/slide7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6.xml"/><Relationship Id="rId1" Type="http://schemas.openxmlformats.org/officeDocument/2006/relationships/slideLayout" Target="../slideLayouts/slideLayout76.xml"/><Relationship Id="rId4" Type="http://schemas.openxmlformats.org/officeDocument/2006/relationships/image" Target="../media/image86.png"/></Relationships>
</file>

<file path=ppt/slides/_rels/slide7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7.xml"/><Relationship Id="rId1" Type="http://schemas.openxmlformats.org/officeDocument/2006/relationships/slideLayout" Target="../slideLayouts/slideLayout194.xml"/></Relationships>
</file>

<file path=ppt/slides/_rels/slide79.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notesSlide" Target="../notesSlides/notesSlide58.xml"/><Relationship Id="rId1" Type="http://schemas.openxmlformats.org/officeDocument/2006/relationships/slideLayout" Target="../slideLayouts/slideLayout8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298.xml"/></Relationships>
</file>

<file path=ppt/slides/_rels/slide80.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notesSlide" Target="../notesSlides/notesSlide59.xml"/><Relationship Id="rId1" Type="http://schemas.openxmlformats.org/officeDocument/2006/relationships/slideLayout" Target="../slideLayouts/slideLayout8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8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8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8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8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8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8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8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8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30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8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8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8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8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8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8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82.xml"/></Relationships>
</file>

<file path=ppt/slides/_rels/slide98.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notesSlide" Target="../notesSlides/notesSlide77.xml"/><Relationship Id="rId1" Type="http://schemas.openxmlformats.org/officeDocument/2006/relationships/slideLayout" Target="../slideLayouts/slideLayout8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9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type="ctrTitle"/>
          </p:nvPr>
        </p:nvSpPr>
        <p:spPr>
          <a:xfrm>
            <a:off x="539552" y="1371600"/>
            <a:ext cx="8223448" cy="2286000"/>
          </a:xfrm>
          <a:effectLst>
            <a:outerShdw blurRad="63500" dist="38099" dir="2700000" algn="ctr" rotWithShape="0">
              <a:schemeClr val="bg1">
                <a:alpha val="74998"/>
              </a:schemeClr>
            </a:outerShdw>
          </a:effectLst>
        </p:spPr>
        <p:txBody>
          <a:bodyPr/>
          <a:lstStyle/>
          <a:p>
            <a:pPr algn="ctr" eaLnBrk="1" hangingPunct="1">
              <a:defRPr/>
            </a:pPr>
            <a:r>
              <a:rPr lang="en-US" sz="7300" b="1" dirty="0">
                <a:effectLst>
                  <a:glow rad="228600">
                    <a:srgbClr val="101100"/>
                  </a:glow>
                </a:effectLst>
                <a:ea typeface="ＭＳ Ｐゴシック" pitchFamily="-112" charset="-128"/>
                <a:cs typeface="ＭＳ Ｐゴシック" pitchFamily="-112" charset="-128"/>
              </a:rPr>
              <a:t>Old Testament Survey</a:t>
            </a:r>
          </a:p>
        </p:txBody>
      </p:sp>
      <p:sp>
        <p:nvSpPr>
          <p:cNvPr id="48132" name="Rectangle 4"/>
          <p:cNvSpPr>
            <a:spLocks noGrp="1" noChangeArrowheads="1"/>
          </p:cNvSpPr>
          <p:nvPr>
            <p:ph type="subTitle" idx="1"/>
          </p:nvPr>
        </p:nvSpPr>
        <p:spPr>
          <a:xfrm>
            <a:off x="0" y="3861048"/>
            <a:ext cx="9108504" cy="1447800"/>
          </a:xfrm>
          <a:effectLst>
            <a:outerShdw blurRad="63500" dist="38099" dir="2700000" algn="ctr" rotWithShape="0">
              <a:schemeClr val="bg1">
                <a:alpha val="74998"/>
              </a:schemeClr>
            </a:outerShdw>
          </a:effectLst>
        </p:spPr>
        <p:txBody>
          <a:bodyPr/>
          <a:lstStyle/>
          <a:p>
            <a:pPr algn="ctr" eaLnBrk="1" hangingPunct="1">
              <a:buFont typeface="Wingdings" pitchFamily="-112" charset="2"/>
              <a:buNone/>
              <a:defRPr/>
            </a:pPr>
            <a:r>
              <a:rPr lang="en-US" sz="6600" dirty="0">
                <a:effectLst>
                  <a:glow rad="228600">
                    <a:srgbClr val="101100"/>
                  </a:glow>
                </a:effectLst>
                <a:ea typeface="ＭＳ Ｐゴシック" pitchFamily="-112" charset="-128"/>
                <a:cs typeface="ＭＳ Ｐゴシック" pitchFamily="-112" charset="-128"/>
              </a:rPr>
              <a:t>Syllabus</a:t>
            </a:r>
          </a:p>
        </p:txBody>
      </p:sp>
      <p:sp>
        <p:nvSpPr>
          <p:cNvPr id="6" name="Rectangle 4"/>
          <p:cNvSpPr txBox="1">
            <a:spLocks noChangeArrowheads="1"/>
          </p:cNvSpPr>
          <p:nvPr/>
        </p:nvSpPr>
        <p:spPr bwMode="auto">
          <a:xfrm>
            <a:off x="1374676" y="5308848"/>
            <a:ext cx="6553200" cy="643880"/>
          </a:xfrm>
          <a:prstGeom prst="rect">
            <a:avLst/>
          </a:prstGeom>
          <a:solidFill>
            <a:srgbClr val="000000"/>
          </a:solidFill>
          <a:ln w="12700">
            <a:solidFill>
              <a:schemeClr val="tx1"/>
            </a:solidFill>
            <a:miter lim="800000"/>
            <a:headEnd/>
            <a:tailEnd/>
          </a:ln>
          <a:effectLst>
            <a:outerShdw blurRad="63500" dist="38099" dir="2700000" algn="ctr" rotWithShape="0">
              <a:srgbClr val="000000">
                <a:alpha val="74998"/>
              </a:srgbClr>
            </a:outerShdw>
          </a:effectLst>
        </p:spPr>
        <p:txBody>
          <a:bodyPr lIns="90488" tIns="44450" rIns="90488" bIns="44450" anchor="ctr"/>
          <a:lstStyle/>
          <a:p>
            <a:pPr algn="ctr">
              <a:spcBef>
                <a:spcPct val="20000"/>
              </a:spcBef>
              <a:buClr>
                <a:schemeClr val="tx2"/>
              </a:buClr>
              <a:buSzPct val="75000"/>
              <a:defRPr/>
            </a:pPr>
            <a:r>
              <a:rPr lang="en-US" sz="2400" b="1" kern="0" dirty="0">
                <a:latin typeface="+mn-lt"/>
                <a:ea typeface="ＭＳ Ｐゴシック" pitchFamily="-112" charset="-128"/>
                <a:cs typeface="ＭＳ Ｐゴシック" pitchFamily="-112" charset="-128"/>
              </a:rPr>
              <a:t>BibleStudyDownloads.org</a:t>
            </a:r>
          </a:p>
        </p:txBody>
      </p:sp>
      <p:sp>
        <p:nvSpPr>
          <p:cNvPr id="5" name="Rectangle 4">
            <a:extLst>
              <a:ext uri="{FF2B5EF4-FFF2-40B4-BE49-F238E27FC236}">
                <a16:creationId xmlns:a16="http://schemas.microsoft.com/office/drawing/2014/main" id="{52020DA7-EFB2-28B9-0B15-9439B9558DB4}"/>
              </a:ext>
            </a:extLst>
          </p:cNvPr>
          <p:cNvSpPr txBox="1">
            <a:spLocks noChangeArrowheads="1"/>
          </p:cNvSpPr>
          <p:nvPr/>
        </p:nvSpPr>
        <p:spPr bwMode="auto">
          <a:xfrm>
            <a:off x="-40640" y="6093296"/>
            <a:ext cx="9108504" cy="749712"/>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accent1"/>
              </a:buClr>
              <a:buSzPct val="85000"/>
              <a:buFont typeface="Wingdings" pitchFamily="-109" charset="2"/>
              <a:buNone/>
              <a:defRPr sz="2600" b="1">
                <a:solidFill>
                  <a:schemeClr val="tx2"/>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09"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109"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ＭＳ Ｐゴシック" pitchFamily="-109" charset="-128"/>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ＭＳ Ｐゴシック" pitchFamily="-109" charset="-128"/>
              </a:defRPr>
            </a:lvl5pPr>
            <a:lvl6pPr marL="25146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6pPr>
            <a:lvl7pPr marL="29718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7pPr>
            <a:lvl8pPr marL="34290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8pPr>
            <a:lvl9pPr marL="38862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9pPr>
          </a:lstStyle>
          <a:p>
            <a:pPr algn="ctr" eaLnBrk="1" hangingPunct="1">
              <a:buFont typeface="Wingdings" pitchFamily="-112" charset="2"/>
              <a:buNone/>
              <a:defRPr/>
            </a:pPr>
            <a:r>
              <a:rPr lang="en-US" sz="2400" kern="0">
                <a:effectLst>
                  <a:glow rad="228600">
                    <a:srgbClr val="101100"/>
                  </a:glow>
                </a:effectLst>
                <a:ea typeface="ＭＳ Ｐゴシック" pitchFamily="-112" charset="-128"/>
                <a:cs typeface="ＭＳ Ｐゴシック" pitchFamily="-112" charset="-128"/>
              </a:rPr>
              <a:t>Dr. Rick Griffith</a:t>
            </a:r>
            <a:br>
              <a:rPr lang="en-US" sz="2400" kern="0">
                <a:effectLst>
                  <a:glow rad="228600">
                    <a:srgbClr val="101100"/>
                  </a:glow>
                </a:effectLst>
                <a:ea typeface="ＭＳ Ｐゴシック" pitchFamily="-112" charset="-128"/>
                <a:cs typeface="ＭＳ Ｐゴシック" pitchFamily="-112" charset="-128"/>
              </a:rPr>
            </a:br>
            <a:r>
              <a:rPr lang="en-US" sz="2000" kern="0">
                <a:effectLst>
                  <a:glow rad="228600">
                    <a:srgbClr val="101100"/>
                  </a:glow>
                </a:effectLst>
                <a:ea typeface="ＭＳ Ｐゴシック" pitchFamily="-112" charset="-128"/>
                <a:cs typeface="ＭＳ Ｐゴシック" pitchFamily="-112" charset="-128"/>
              </a:rPr>
              <a:t>Jordan Evangelical Theological Seminary</a:t>
            </a:r>
            <a:endParaRPr lang="en-US" sz="2400" kern="0" dirty="0">
              <a:effectLst>
                <a:glow rad="228600">
                  <a:srgbClr val="101100"/>
                </a:glow>
              </a:effectLst>
              <a:ea typeface="ＭＳ Ｐゴシック" pitchFamily="-112" charset="-128"/>
              <a:cs typeface="ＭＳ Ｐゴシック" pitchFamily="-112"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p:nvPr>
        </p:nvSpPr>
        <p:spPr>
          <a:xfrm>
            <a:off x="7374" y="5849937"/>
            <a:ext cx="9144000" cy="1008063"/>
          </a:xfrm>
        </p:spPr>
        <p:txBody>
          <a:bodyPr/>
          <a:lstStyle/>
          <a:p>
            <a:pPr>
              <a:defRPr/>
            </a:pPr>
            <a:r>
              <a:rPr lang="en-US" b="1" dirty="0">
                <a:effectLst>
                  <a:glow rad="139700">
                    <a:schemeClr val="tx1"/>
                  </a:glow>
                </a:effectLst>
                <a:latin typeface="Arial" charset="0"/>
                <a:ea typeface="ＭＳ Ｐゴシック" charset="0"/>
              </a:rPr>
              <a:t>20-month-old grandson Kadon</a:t>
            </a:r>
          </a:p>
        </p:txBody>
      </p:sp>
      <p:pic>
        <p:nvPicPr>
          <p:cNvPr id="2" name="Picture 1">
            <a:extLst>
              <a:ext uri="{FF2B5EF4-FFF2-40B4-BE49-F238E27FC236}">
                <a16:creationId xmlns:a16="http://schemas.microsoft.com/office/drawing/2014/main" id="{ACC51188-820A-9E01-77B7-1C854CA9C978}"/>
              </a:ext>
            </a:extLst>
          </p:cNvPr>
          <p:cNvPicPr>
            <a:picLocks noChangeAspect="1"/>
          </p:cNvPicPr>
          <p:nvPr/>
        </p:nvPicPr>
        <p:blipFill>
          <a:blip r:embed="rId2"/>
          <a:stretch>
            <a:fillRect/>
          </a:stretch>
        </p:blipFill>
        <p:spPr>
          <a:xfrm>
            <a:off x="-1" y="4259"/>
            <a:ext cx="9196953" cy="5945021"/>
          </a:xfrm>
          <a:prstGeom prst="rect">
            <a:avLst/>
          </a:prstGeom>
        </p:spPr>
      </p:pic>
    </p:spTree>
    <p:extLst>
      <p:ext uri="{BB962C8B-B14F-4D97-AF65-F5344CB8AC3E}">
        <p14:creationId xmlns:p14="http://schemas.microsoft.com/office/powerpoint/2010/main" val="4041187072"/>
      </p:ext>
    </p:extLst>
  </p:cSld>
  <p:clrMapOvr>
    <a:masterClrMapping/>
  </p:clrMapOvr>
  <p:transition spd="med">
    <p:randomBar dir="vert"/>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ext Box 2"/>
          <p:cNvSpPr txBox="1">
            <a:spLocks noChangeArrowheads="1"/>
          </p:cNvSpPr>
          <p:nvPr/>
        </p:nvSpPr>
        <p:spPr bwMode="auto">
          <a:xfrm>
            <a:off x="873125" y="3387725"/>
            <a:ext cx="1384300" cy="2971800"/>
          </a:xfrm>
          <a:prstGeom prst="rect">
            <a:avLst/>
          </a:prstGeom>
          <a:noFill/>
          <a:ln w="12700">
            <a:noFill/>
            <a:miter lim="800000"/>
            <a:headEnd/>
            <a:tailEnd/>
          </a:ln>
          <a:effectLst>
            <a:outerShdw blurRad="63500" dist="99190" dir="3011666" algn="ctr" rotWithShape="0">
              <a:schemeClr val="bg2">
                <a:alpha val="74998"/>
              </a:schemeClr>
            </a:outerShdw>
          </a:effectLst>
        </p:spPr>
        <p:txBody>
          <a:bodyPr wrap="none" anchor="ctr">
            <a:spAutoFit/>
          </a:bodyPr>
          <a:lstStyle/>
          <a:p>
            <a:pPr algn="ctr">
              <a:spcBef>
                <a:spcPct val="50000"/>
              </a:spcBef>
              <a:defRPr/>
            </a:pPr>
            <a:r>
              <a:rPr lang="en-US" sz="18900">
                <a:solidFill>
                  <a:srgbClr val="FFD34A"/>
                </a:solidFill>
                <a:latin typeface="Times" pitchFamily="-112" charset="0"/>
              </a:rPr>
              <a:t>7</a:t>
            </a:r>
          </a:p>
        </p:txBody>
      </p:sp>
      <p:sp>
        <p:nvSpPr>
          <p:cNvPr id="200707"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00708" name="Line 4"/>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
        <p:nvSpPr>
          <p:cNvPr id="200709" name="Rectangle 5"/>
          <p:cNvSpPr>
            <a:spLocks noGrp="1" noChangeArrowheads="1"/>
          </p:cNvSpPr>
          <p:nvPr>
            <p:ph type="ctrTitle"/>
          </p:nvPr>
        </p:nvSpPr>
        <p:spPr bwMode="auto">
          <a:xfrm>
            <a:off x="0" y="1652588"/>
            <a:ext cx="9144000" cy="163195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sz="5400" dirty="0" err="1">
                <a:solidFill>
                  <a:srgbClr val="FAFD00"/>
                </a:solidFill>
                <a:latin typeface="Times" charset="0"/>
                <a:ea typeface="ＭＳ Ｐゴシック" charset="0"/>
                <a:cs typeface="ＭＳ Ｐゴシック" charset="0"/>
              </a:rPr>
              <a:t>Membuka</a:t>
            </a:r>
            <a:r>
              <a:rPr lang="en-US" sz="5400" dirty="0">
                <a:solidFill>
                  <a:srgbClr val="FAFD00"/>
                </a:solidFill>
                <a:latin typeface="Times" charset="0"/>
                <a:ea typeface="ＭＳ Ｐゴシック" charset="0"/>
                <a:cs typeface="ＭＳ Ｐゴシック" charset="0"/>
              </a:rPr>
              <a:t> </a:t>
            </a:r>
            <a:br>
              <a:rPr lang="en-US" sz="5400" dirty="0">
                <a:solidFill>
                  <a:srgbClr val="FAFD00"/>
                </a:solidFill>
                <a:latin typeface="Times" charset="0"/>
                <a:ea typeface="ＭＳ Ｐゴシック" charset="0"/>
                <a:cs typeface="ＭＳ Ｐゴシック" charset="0"/>
              </a:rPr>
            </a:br>
            <a:r>
              <a:rPr lang="ja-JP" altLang="en-US" sz="5400" i="1" dirty="0">
                <a:solidFill>
                  <a:srgbClr val="FAFD00"/>
                </a:solidFill>
                <a:latin typeface="Times" charset="0"/>
                <a:ea typeface="ＭＳ Ｐゴシック" charset="0"/>
                <a:cs typeface="ＭＳ Ｐゴシック" charset="0"/>
              </a:rPr>
              <a:t>“</a:t>
            </a:r>
            <a:r>
              <a:rPr lang="en-US" altLang="ja-JP" sz="5400" i="1" dirty="0" err="1">
                <a:solidFill>
                  <a:srgbClr val="FAFD00"/>
                </a:solidFill>
                <a:latin typeface="Times" charset="0"/>
                <a:ea typeface="ＭＳ Ｐゴシック" charset="0"/>
                <a:cs typeface="ＭＳ Ｐゴシック" charset="0"/>
              </a:rPr>
              <a:t>Arsip</a:t>
            </a:r>
            <a:r>
              <a:rPr lang="en-US" altLang="ja-JP" sz="5400" i="1" dirty="0">
                <a:solidFill>
                  <a:srgbClr val="FAFD00"/>
                </a:solidFill>
                <a:latin typeface="Times" charset="0"/>
                <a:ea typeface="ＭＳ Ｐゴシック" charset="0"/>
                <a:cs typeface="ＭＳ Ｐゴシック" charset="0"/>
              </a:rPr>
              <a:t> </a:t>
            </a:r>
            <a:r>
              <a:rPr lang="en-US" altLang="ja-JP" sz="5400" i="1" dirty="0" err="1">
                <a:solidFill>
                  <a:srgbClr val="FAFD00"/>
                </a:solidFill>
                <a:latin typeface="Times" charset="0"/>
                <a:ea typeface="ＭＳ Ｐゴシック" charset="0"/>
                <a:cs typeface="ＭＳ Ｐゴシック" charset="0"/>
              </a:rPr>
              <a:t>Alkitab</a:t>
            </a:r>
            <a:r>
              <a:rPr lang="en-US" altLang="ja-JP" sz="5400" i="1" dirty="0">
                <a:solidFill>
                  <a:srgbClr val="FAFD00"/>
                </a:solidFill>
                <a:latin typeface="Times" charset="0"/>
                <a:ea typeface="ＭＳ Ｐゴシック" charset="0"/>
                <a:cs typeface="ＭＳ Ｐゴシック" charset="0"/>
              </a:rPr>
              <a:t> </a:t>
            </a:r>
            <a:r>
              <a:rPr lang="en-US" altLang="ja-JP" sz="5400" i="1" dirty="0" err="1">
                <a:solidFill>
                  <a:srgbClr val="FAFD00"/>
                </a:solidFill>
                <a:latin typeface="Times" charset="0"/>
                <a:ea typeface="ＭＳ Ｐゴシック" charset="0"/>
                <a:cs typeface="ＭＳ Ｐゴシック" charset="0"/>
              </a:rPr>
              <a:t>Anda</a:t>
            </a:r>
            <a:r>
              <a:rPr lang="ja-JP" altLang="en-US" sz="5400" i="1" dirty="0">
                <a:solidFill>
                  <a:srgbClr val="FAFD00"/>
                </a:solidFill>
                <a:latin typeface="Times" charset="0"/>
                <a:ea typeface="ＭＳ Ｐゴシック" charset="0"/>
                <a:cs typeface="ＭＳ Ｐゴシック" charset="0"/>
              </a:rPr>
              <a:t>”</a:t>
            </a:r>
            <a:endParaRPr lang="en-US" sz="5400" i="1" dirty="0">
              <a:solidFill>
                <a:srgbClr val="FAFD00"/>
              </a:solidFill>
              <a:latin typeface="Times" charset="0"/>
              <a:ea typeface="ＭＳ Ｐゴシック" charset="0"/>
              <a:cs typeface="ＭＳ Ｐゴシック" charset="0"/>
            </a:endParaRPr>
          </a:p>
        </p:txBody>
      </p:sp>
      <p:sp>
        <p:nvSpPr>
          <p:cNvPr id="200710" name="Rectangle 6"/>
          <p:cNvSpPr>
            <a:spLocks noChangeArrowheads="1"/>
          </p:cNvSpPr>
          <p:nvPr/>
        </p:nvSpPr>
        <p:spPr bwMode="auto">
          <a:xfrm>
            <a:off x="2443163" y="3338513"/>
            <a:ext cx="6173787" cy="17732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spcBef>
                <a:spcPct val="20000"/>
              </a:spcBef>
              <a:buClr>
                <a:srgbClr val="790015"/>
              </a:buClr>
              <a:buSzPct val="75000"/>
              <a:buFont typeface="Monotype Sorts" charset="0"/>
              <a:buNone/>
              <a:defRPr/>
            </a:pPr>
            <a:r>
              <a:rPr lang="en-US" sz="17200">
                <a:solidFill>
                  <a:srgbClr val="FFFFFF"/>
                </a:solidFill>
                <a:effectLst>
                  <a:outerShdw blurRad="38100" dist="38100" dir="2700000" algn="tl">
                    <a:srgbClr val="000000"/>
                  </a:outerShdw>
                </a:effectLst>
              </a:rPr>
              <a:t>= </a:t>
            </a:r>
            <a:r>
              <a:rPr lang="en-US" sz="17200">
                <a:solidFill>
                  <a:srgbClr val="FF6600"/>
                </a:solidFill>
                <a:effectLst>
                  <a:outerShdw blurRad="38100" dist="38100" dir="2700000" algn="tl">
                    <a:srgbClr val="000000"/>
                  </a:outerShdw>
                </a:effectLst>
              </a:rPr>
              <a:t>4</a:t>
            </a:r>
            <a:r>
              <a:rPr lang="en-US" sz="15600">
                <a:solidFill>
                  <a:srgbClr val="FFFFFF"/>
                </a:solidFill>
                <a:effectLst>
                  <a:outerShdw blurRad="38100" dist="38100" dir="2700000" algn="tl">
                    <a:srgbClr val="000000"/>
                  </a:outerShdw>
                </a:effectLst>
              </a:rPr>
              <a:t>+</a:t>
            </a:r>
            <a:r>
              <a:rPr lang="en-US" sz="17200">
                <a:solidFill>
                  <a:srgbClr val="33CC33"/>
                </a:solidFill>
                <a:effectLst>
                  <a:outerShdw blurRad="38100" dist="38100" dir="2700000" algn="tl">
                    <a:srgbClr val="000000"/>
                  </a:outerShdw>
                </a:effectLst>
              </a:rPr>
              <a:t>3</a:t>
            </a:r>
            <a:endParaRPr lang="en-US" sz="17200">
              <a:solidFill>
                <a:srgbClr val="FFFFFF"/>
              </a:solidFill>
              <a:effectLst>
                <a:outerShdw blurRad="38100" dist="38100" dir="2700000" algn="tl">
                  <a:srgbClr val="000000"/>
                </a:outerShdw>
              </a:effectLst>
            </a:endParaRPr>
          </a:p>
        </p:txBody>
      </p:sp>
      <p:sp>
        <p:nvSpPr>
          <p:cNvPr id="200711" name="Line 7"/>
          <p:cNvSpPr>
            <a:spLocks noChangeShapeType="1"/>
          </p:cNvSpPr>
          <p:nvPr/>
        </p:nvSpPr>
        <p:spPr bwMode="auto">
          <a:xfrm>
            <a:off x="1476375" y="4940300"/>
            <a:ext cx="617538" cy="1588"/>
          </a:xfrm>
          <a:prstGeom prst="line">
            <a:avLst/>
          </a:prstGeom>
          <a:noFill/>
          <a:ln w="76200">
            <a:solidFill>
              <a:srgbClr val="FC0128"/>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
        <p:nvSpPr>
          <p:cNvPr id="310279" name="Text Box 8"/>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10280" name="Text Box 9"/>
          <p:cNvSpPr txBox="1">
            <a:spLocks noChangeArrowheads="1"/>
          </p:cNvSpPr>
          <p:nvPr/>
        </p:nvSpPr>
        <p:spPr bwMode="auto">
          <a:xfrm>
            <a:off x="8797925" y="6184900"/>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310281" name="Text Box 10"/>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310282" name="Text Box 11"/>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41</a:t>
            </a:r>
          </a:p>
        </p:txBody>
      </p:sp>
      <p:sp>
        <p:nvSpPr>
          <p:cNvPr id="310283" name="Text Box 12"/>
          <p:cNvSpPr txBox="1">
            <a:spLocks noChangeArrowheads="1"/>
          </p:cNvSpPr>
          <p:nvPr/>
        </p:nvSpPr>
        <p:spPr bwMode="auto">
          <a:xfrm>
            <a:off x="8721725" y="64135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2</a:t>
            </a:r>
          </a:p>
        </p:txBody>
      </p:sp>
      <p:sp>
        <p:nvSpPr>
          <p:cNvPr id="310284" name="Text Box 13"/>
          <p:cNvSpPr txBox="1">
            <a:spLocks noChangeArrowheads="1"/>
          </p:cNvSpPr>
          <p:nvPr/>
        </p:nvSpPr>
        <p:spPr bwMode="auto">
          <a:xfrm>
            <a:off x="6896100" y="6270625"/>
            <a:ext cx="19542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Tree>
    <p:extLst>
      <p:ext uri="{BB962C8B-B14F-4D97-AF65-F5344CB8AC3E}">
        <p14:creationId xmlns:p14="http://schemas.microsoft.com/office/powerpoint/2010/main" val="3091562175"/>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200706"/>
                                        </p:tgtEl>
                                        <p:attrNameLst>
                                          <p:attrName>style.visibility</p:attrName>
                                        </p:attrNameLst>
                                      </p:cBhvr>
                                      <p:to>
                                        <p:strVal val="visible"/>
                                      </p:to>
                                    </p:set>
                                    <p:anim calcmode="lin" valueType="num">
                                      <p:cBhvr additive="base">
                                        <p:cTn id="7" dur="500" fill="hold"/>
                                        <p:tgtEl>
                                          <p:spTgt spid="200706"/>
                                        </p:tgtEl>
                                        <p:attrNameLst>
                                          <p:attrName>ppt_x</p:attrName>
                                        </p:attrNameLst>
                                      </p:cBhvr>
                                      <p:tavLst>
                                        <p:tav tm="0">
                                          <p:val>
                                            <p:strVal val="1+#ppt_w/2"/>
                                          </p:val>
                                        </p:tav>
                                        <p:tav tm="100000">
                                          <p:val>
                                            <p:strVal val="#ppt_x"/>
                                          </p:val>
                                        </p:tav>
                                      </p:tavLst>
                                    </p:anim>
                                    <p:anim calcmode="lin" valueType="num">
                                      <p:cBhvr additive="base">
                                        <p:cTn id="8" dur="500" fill="hold"/>
                                        <p:tgtEl>
                                          <p:spTgt spid="20070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00711"/>
                                        </p:tgtEl>
                                        <p:attrNameLst>
                                          <p:attrName>style.visibility</p:attrName>
                                        </p:attrNameLst>
                                      </p:cBhvr>
                                      <p:to>
                                        <p:strVal val="visible"/>
                                      </p:to>
                                    </p:set>
                                    <p:anim calcmode="lin" valueType="num">
                                      <p:cBhvr>
                                        <p:cTn id="13" dur="1000" fill="hold"/>
                                        <p:tgtEl>
                                          <p:spTgt spid="200711"/>
                                        </p:tgtEl>
                                        <p:attrNameLst>
                                          <p:attrName>ppt_w</p:attrName>
                                        </p:attrNameLst>
                                      </p:cBhvr>
                                      <p:tavLst>
                                        <p:tav tm="0">
                                          <p:val>
                                            <p:fltVal val="0"/>
                                          </p:val>
                                        </p:tav>
                                        <p:tav tm="100000">
                                          <p:val>
                                            <p:strVal val="#ppt_w"/>
                                          </p:val>
                                        </p:tav>
                                      </p:tavLst>
                                    </p:anim>
                                    <p:anim calcmode="lin" valueType="num">
                                      <p:cBhvr>
                                        <p:cTn id="14" dur="1000" fill="hold"/>
                                        <p:tgtEl>
                                          <p:spTgt spid="200711"/>
                                        </p:tgtEl>
                                        <p:attrNameLst>
                                          <p:attrName>ppt_h</p:attrName>
                                        </p:attrNameLst>
                                      </p:cBhvr>
                                      <p:tavLst>
                                        <p:tav tm="0">
                                          <p:val>
                                            <p:fltVal val="0"/>
                                          </p:val>
                                        </p:tav>
                                        <p:tav tm="100000">
                                          <p:val>
                                            <p:strVal val="#ppt_h"/>
                                          </p:val>
                                        </p:tav>
                                      </p:tavLst>
                                    </p:anim>
                                    <p:anim calcmode="lin" valueType="num">
                                      <p:cBhvr>
                                        <p:cTn id="15" dur="1000" fill="hold"/>
                                        <p:tgtEl>
                                          <p:spTgt spid="200711"/>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007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00710"/>
                                        </p:tgtEl>
                                        <p:attrNameLst>
                                          <p:attrName>style.visibility</p:attrName>
                                        </p:attrNameLst>
                                      </p:cBhvr>
                                      <p:to>
                                        <p:strVal val="visible"/>
                                      </p:to>
                                    </p:set>
                                    <p:animEffect transition="in" filter="wipe(left)">
                                      <p:cBhvr>
                                        <p:cTn id="21" dur="500"/>
                                        <p:tgtEl>
                                          <p:spTgt spid="200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6" grpId="0" autoUpdateAnimBg="0"/>
      <p:bldP spid="200710"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02755" name="Line 3"/>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
        <p:nvSpPr>
          <p:cNvPr id="312323" name="Rectangle 5"/>
          <p:cNvSpPr>
            <a:spLocks noChangeArrowheads="1"/>
          </p:cNvSpPr>
          <p:nvPr/>
        </p:nvSpPr>
        <p:spPr bwMode="auto">
          <a:xfrm>
            <a:off x="1371600" y="3886200"/>
            <a:ext cx="64008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1600" b="1">
              <a:solidFill>
                <a:srgbClr val="FFA27C"/>
              </a:solidFill>
            </a:endParaRPr>
          </a:p>
        </p:txBody>
      </p:sp>
      <p:sp>
        <p:nvSpPr>
          <p:cNvPr id="202758" name="Rectangle 6"/>
          <p:cNvSpPr>
            <a:spLocks noChangeArrowheads="1"/>
          </p:cNvSpPr>
          <p:nvPr/>
        </p:nvSpPr>
        <p:spPr bwMode="auto">
          <a:xfrm>
            <a:off x="101600" y="3554413"/>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a:spcBef>
                <a:spcPct val="20000"/>
              </a:spcBef>
              <a:defRPr/>
            </a:pPr>
            <a:r>
              <a:rPr lang="en-US" sz="15600" b="1">
                <a:solidFill>
                  <a:srgbClr val="E8EC39"/>
                </a:solidFill>
                <a:effectLst>
                  <a:outerShdw blurRad="38100" dist="38100" dir="2700000" algn="tl">
                    <a:srgbClr val="000000"/>
                  </a:outerShdw>
                </a:effectLst>
              </a:rPr>
              <a:t>C</a:t>
            </a:r>
            <a:r>
              <a:rPr lang="en-US" sz="15600" b="1">
                <a:solidFill>
                  <a:srgbClr val="00FF00"/>
                </a:solidFill>
                <a:effectLst>
                  <a:outerShdw blurRad="38100" dist="38100" dir="2700000" algn="tl">
                    <a:srgbClr val="000000"/>
                  </a:outerShdw>
                </a:effectLst>
              </a:rPr>
              <a:t> </a:t>
            </a:r>
            <a:r>
              <a:rPr lang="en-US" sz="15600" b="1">
                <a:solidFill>
                  <a:srgbClr val="FF5008"/>
                </a:solidFill>
                <a:effectLst>
                  <a:outerShdw blurRad="38100" dist="38100" dir="2700000" algn="tl">
                    <a:srgbClr val="000000"/>
                  </a:outerShdw>
                </a:effectLst>
              </a:rPr>
              <a:t>4</a:t>
            </a:r>
            <a:r>
              <a:rPr lang="en-US" sz="15600" b="1">
                <a:solidFill>
                  <a:srgbClr val="00FF00"/>
                </a:solidFill>
                <a:effectLst>
                  <a:outerShdw blurRad="38100" dist="38100" dir="2700000" algn="tl">
                    <a:srgbClr val="000000"/>
                  </a:outerShdw>
                </a:effectLst>
              </a:rPr>
              <a:t> 3 </a:t>
            </a:r>
            <a:r>
              <a:rPr lang="en-US" sz="15600" b="1">
                <a:solidFill>
                  <a:srgbClr val="114FFB"/>
                </a:solidFill>
                <a:effectLst>
                  <a:outerShdw blurRad="38100" dist="38100" dir="2700000" algn="tl">
                    <a:srgbClr val="000000"/>
                  </a:outerShdw>
                </a:effectLst>
              </a:rPr>
              <a:t>S</a:t>
            </a:r>
            <a:r>
              <a:rPr lang="en-US" sz="15600" b="1">
                <a:solidFill>
                  <a:srgbClr val="00FF00"/>
                </a:solidFill>
                <a:effectLst>
                  <a:outerShdw blurRad="38100" dist="38100" dir="2700000" algn="tl">
                    <a:srgbClr val="000000"/>
                  </a:outerShdw>
                </a:effectLst>
              </a:rPr>
              <a:t> </a:t>
            </a:r>
            <a:r>
              <a:rPr lang="en-US" sz="15600" b="1">
                <a:solidFill>
                  <a:srgbClr val="FFFFFF"/>
                </a:solidFill>
                <a:effectLst>
                  <a:outerShdw blurRad="38100" dist="38100" dir="2700000" algn="tl">
                    <a:srgbClr val="000000"/>
                  </a:outerShdw>
                </a:effectLst>
              </a:rPr>
              <a:t>Y</a:t>
            </a:r>
            <a:r>
              <a:rPr lang="en-US" sz="15600" b="1">
                <a:solidFill>
                  <a:srgbClr val="00FF00"/>
                </a:solidFill>
                <a:effectLst>
                  <a:outerShdw blurRad="38100" dist="38100" dir="2700000" algn="tl">
                    <a:srgbClr val="000000"/>
                  </a:outerShdw>
                </a:effectLst>
              </a:rPr>
              <a:t> </a:t>
            </a:r>
          </a:p>
        </p:txBody>
      </p:sp>
      <p:sp>
        <p:nvSpPr>
          <p:cNvPr id="202759" name="Rectangle 7"/>
          <p:cNvSpPr>
            <a:spLocks noChangeArrowheads="1"/>
          </p:cNvSpPr>
          <p:nvPr/>
        </p:nvSpPr>
        <p:spPr bwMode="auto">
          <a:xfrm>
            <a:off x="101600" y="3565525"/>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a:spcBef>
                <a:spcPct val="20000"/>
              </a:spcBef>
              <a:defRPr/>
            </a:pPr>
            <a:r>
              <a:rPr lang="en-US" sz="15600" b="1">
                <a:solidFill>
                  <a:srgbClr val="E8EC39"/>
                </a:solidFill>
                <a:effectLst>
                  <a:outerShdw blurRad="38100" dist="38100" dir="2700000" algn="tl">
                    <a:srgbClr val="000000"/>
                  </a:outerShdw>
                </a:effectLst>
              </a:rPr>
              <a:t>C</a:t>
            </a:r>
            <a:r>
              <a:rPr lang="en-US" sz="15600" b="1">
                <a:solidFill>
                  <a:srgbClr val="00FF00"/>
                </a:solidFill>
                <a:effectLst>
                  <a:outerShdw blurRad="38100" dist="38100" dir="2700000" algn="tl">
                    <a:srgbClr val="000000"/>
                  </a:outerShdw>
                </a:effectLst>
              </a:rPr>
              <a:t> </a:t>
            </a:r>
            <a:r>
              <a:rPr lang="en-US" sz="15600" b="1">
                <a:solidFill>
                  <a:srgbClr val="FF5008"/>
                </a:solidFill>
                <a:effectLst>
                  <a:outerShdw blurRad="38100" dist="38100" dir="2700000" algn="tl">
                    <a:srgbClr val="000000"/>
                  </a:outerShdw>
                </a:effectLst>
              </a:rPr>
              <a:t>4</a:t>
            </a:r>
            <a:r>
              <a:rPr lang="en-US" sz="15600" b="1">
                <a:solidFill>
                  <a:srgbClr val="00FF00"/>
                </a:solidFill>
                <a:effectLst>
                  <a:outerShdw blurRad="38100" dist="38100" dir="2700000" algn="tl">
                    <a:srgbClr val="000000"/>
                  </a:outerShdw>
                </a:effectLst>
              </a:rPr>
              <a:t> 3 </a:t>
            </a:r>
            <a:r>
              <a:rPr lang="en-US" sz="15600" b="1">
                <a:solidFill>
                  <a:srgbClr val="114FFB"/>
                </a:solidFill>
                <a:effectLst>
                  <a:outerShdw blurRad="38100" dist="38100" dir="2700000" algn="tl">
                    <a:srgbClr val="000000"/>
                  </a:outerShdw>
                </a:effectLst>
              </a:rPr>
              <a:t>S</a:t>
            </a:r>
            <a:r>
              <a:rPr lang="en-US" sz="15600" b="1">
                <a:solidFill>
                  <a:srgbClr val="00FF00"/>
                </a:solidFill>
                <a:effectLst>
                  <a:outerShdw blurRad="38100" dist="38100" dir="2700000" algn="tl">
                    <a:srgbClr val="000000"/>
                  </a:outerShdw>
                </a:effectLst>
              </a:rPr>
              <a:t> </a:t>
            </a:r>
            <a:r>
              <a:rPr lang="en-US" sz="15600" b="1">
                <a:solidFill>
                  <a:srgbClr val="FFFFFF"/>
                </a:solidFill>
                <a:effectLst>
                  <a:outerShdw blurRad="38100" dist="38100" dir="2700000" algn="tl">
                    <a:srgbClr val="000000"/>
                  </a:outerShdw>
                </a:effectLst>
              </a:rPr>
              <a:t>Y</a:t>
            </a:r>
            <a:r>
              <a:rPr lang="en-US" sz="15600" b="1">
                <a:solidFill>
                  <a:srgbClr val="00FF00"/>
                </a:solidFill>
                <a:effectLst>
                  <a:outerShdw blurRad="38100" dist="38100" dir="2700000" algn="tl">
                    <a:srgbClr val="000000"/>
                  </a:outerShdw>
                </a:effectLst>
              </a:rPr>
              <a:t> </a:t>
            </a:r>
          </a:p>
        </p:txBody>
      </p:sp>
      <p:sp>
        <p:nvSpPr>
          <p:cNvPr id="312326" name="Text Box 8"/>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12327" name="Text Box 9"/>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12328" name="Text Box 10"/>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312329" name="Text Box 11"/>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42</a:t>
            </a:r>
          </a:p>
        </p:txBody>
      </p:sp>
      <p:sp>
        <p:nvSpPr>
          <p:cNvPr id="312330" name="Text Box 12"/>
          <p:cNvSpPr txBox="1">
            <a:spLocks noChangeArrowheads="1"/>
          </p:cNvSpPr>
          <p:nvPr/>
        </p:nvSpPr>
        <p:spPr bwMode="auto">
          <a:xfrm>
            <a:off x="8721725" y="64135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1</a:t>
            </a:r>
          </a:p>
        </p:txBody>
      </p:sp>
      <p:sp>
        <p:nvSpPr>
          <p:cNvPr id="312331" name="Text Box 13"/>
          <p:cNvSpPr txBox="1">
            <a:spLocks noChangeArrowheads="1"/>
          </p:cNvSpPr>
          <p:nvPr/>
        </p:nvSpPr>
        <p:spPr bwMode="auto">
          <a:xfrm>
            <a:off x="6896100" y="6270625"/>
            <a:ext cx="19542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
        <p:nvSpPr>
          <p:cNvPr id="2" name="Title 1"/>
          <p:cNvSpPr>
            <a:spLocks noGrp="1"/>
          </p:cNvSpPr>
          <p:nvPr>
            <p:ph type="title" idx="4294967295"/>
          </p:nvPr>
        </p:nvSpPr>
        <p:spPr>
          <a:xfrm>
            <a:off x="0" y="1643063"/>
            <a:ext cx="9144000" cy="1785937"/>
          </a:xfrm>
          <a:prstGeom prst="rect">
            <a:avLst/>
          </a:prstGeom>
          <a:ln w="12700">
            <a:miter lim="800000"/>
            <a:headEnd/>
            <a:tailEnd/>
          </a:ln>
          <a:effectLst>
            <a:outerShdw blurRad="63500" dist="107763" dir="2700000" algn="ctr" rotWithShape="0">
              <a:schemeClr val="bg2">
                <a:alpha val="74998"/>
              </a:schemeClr>
            </a:outerShdw>
          </a:effectLst>
        </p:spPr>
        <p:txBody>
          <a:bodyPr lIns="90487" tIns="44450" rIns="90487" bIns="44450" anchor="ctr"/>
          <a:lstStyle/>
          <a:p>
            <a:pPr algn="ctr">
              <a:defRPr/>
            </a:pPr>
            <a:r>
              <a:rPr lang="en-US" sz="5400" kern="1200" dirty="0" err="1">
                <a:solidFill>
                  <a:srgbClr val="FAFD00"/>
                </a:solidFill>
                <a:latin typeface="Times" charset="0"/>
                <a:ea typeface="ＭＳ Ｐゴシック" charset="0"/>
                <a:cs typeface="ＭＳ Ｐゴシック" charset="0"/>
              </a:rPr>
              <a:t>Membuka</a:t>
            </a:r>
            <a:r>
              <a:rPr lang="en-US" sz="5400" kern="1200" dirty="0">
                <a:solidFill>
                  <a:srgbClr val="FAFD00"/>
                </a:solidFill>
                <a:latin typeface="Times" charset="0"/>
                <a:ea typeface="ＭＳ Ｐゴシック" charset="0"/>
                <a:cs typeface="ＭＳ Ｐゴシック" charset="0"/>
              </a:rPr>
              <a:t>  </a:t>
            </a:r>
            <a:br>
              <a:rPr lang="en-US" sz="5400" kern="1200" dirty="0">
                <a:solidFill>
                  <a:srgbClr val="FAFD00"/>
                </a:solidFill>
                <a:latin typeface="Times" charset="0"/>
                <a:ea typeface="ＭＳ Ｐゴシック" charset="0"/>
                <a:cs typeface="ＭＳ Ｐゴシック" charset="0"/>
              </a:rPr>
            </a:br>
            <a:r>
              <a:rPr lang="en-US" altLang="ja-JP" sz="5400" i="1" kern="1200" dirty="0">
                <a:solidFill>
                  <a:srgbClr val="FAFD00"/>
                </a:solidFill>
                <a:latin typeface="Times" charset="0"/>
                <a:ea typeface="ＭＳ Ｐゴシック" charset="0"/>
                <a:cs typeface="ＭＳ Ｐゴシック" charset="0"/>
              </a:rPr>
              <a:t>“</a:t>
            </a:r>
            <a:r>
              <a:rPr lang="en-US" sz="5400" i="1" kern="1200" dirty="0" err="1">
                <a:solidFill>
                  <a:srgbClr val="FAFD00"/>
                </a:solidFill>
                <a:latin typeface="Times" charset="0"/>
                <a:ea typeface="ＭＳ Ｐゴシック" charset="0"/>
                <a:cs typeface="ＭＳ Ｐゴシック" charset="0"/>
              </a:rPr>
              <a:t>Arsip</a:t>
            </a:r>
            <a:r>
              <a:rPr lang="en-US" sz="5400" i="1" kern="1200" dirty="0">
                <a:solidFill>
                  <a:srgbClr val="FAFD00"/>
                </a:solidFill>
                <a:latin typeface="Times" charset="0"/>
                <a:ea typeface="ＭＳ Ｐゴシック" charset="0"/>
                <a:cs typeface="ＭＳ Ｐゴシック" charset="0"/>
              </a:rPr>
              <a:t> </a:t>
            </a:r>
            <a:r>
              <a:rPr lang="en-US" sz="5400" i="1" kern="1200" dirty="0" err="1">
                <a:solidFill>
                  <a:srgbClr val="FAFD00"/>
                </a:solidFill>
                <a:latin typeface="Times" charset="0"/>
                <a:ea typeface="ＭＳ Ｐゴシック" charset="0"/>
                <a:cs typeface="ＭＳ Ｐゴシック" charset="0"/>
              </a:rPr>
              <a:t>Alkitab</a:t>
            </a:r>
            <a:r>
              <a:rPr lang="en-US" sz="5400" i="1" kern="1200" dirty="0">
                <a:solidFill>
                  <a:srgbClr val="FAFD00"/>
                </a:solidFill>
                <a:latin typeface="Times" charset="0"/>
                <a:ea typeface="ＭＳ Ｐゴシック" charset="0"/>
                <a:cs typeface="ＭＳ Ｐゴシック" charset="0"/>
              </a:rPr>
              <a:t> </a:t>
            </a:r>
            <a:r>
              <a:rPr lang="en-US" sz="5400" i="1" kern="1200" dirty="0" err="1">
                <a:solidFill>
                  <a:srgbClr val="FAFD00"/>
                </a:solidFill>
                <a:latin typeface="Times" charset="0"/>
                <a:ea typeface="ＭＳ Ｐゴシック" charset="0"/>
                <a:cs typeface="ＭＳ Ｐゴシック" charset="0"/>
              </a:rPr>
              <a:t>Anda</a:t>
            </a:r>
            <a:r>
              <a:rPr lang="en-US" altLang="ja-JP" sz="5400" i="1" kern="1200" dirty="0">
                <a:solidFill>
                  <a:srgbClr val="FAFD00"/>
                </a:solidFill>
                <a:latin typeface="Times" charset="0"/>
                <a:ea typeface="ＭＳ Ｐゴシック" charset="0"/>
                <a:cs typeface="ＭＳ Ｐゴシック" charset="0"/>
              </a:rPr>
              <a:t>”</a:t>
            </a:r>
            <a:endParaRPr lang="en-US" sz="5400" i="1" kern="1200" dirty="0">
              <a:solidFill>
                <a:srgbClr val="FAFD00"/>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1689807646"/>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02758"/>
                                        </p:tgtEl>
                                        <p:attrNameLst>
                                          <p:attrName>style.visibility</p:attrName>
                                        </p:attrNameLst>
                                      </p:cBhvr>
                                      <p:to>
                                        <p:strVal val="visible"/>
                                      </p:to>
                                    </p:set>
                                    <p:anim calcmode="lin" valueType="num">
                                      <p:cBhvr>
                                        <p:cTn id="7" dur="500" fill="hold"/>
                                        <p:tgtEl>
                                          <p:spTgt spid="202758"/>
                                        </p:tgtEl>
                                        <p:attrNameLst>
                                          <p:attrName>ppt_w</p:attrName>
                                        </p:attrNameLst>
                                      </p:cBhvr>
                                      <p:tavLst>
                                        <p:tav tm="0">
                                          <p:val>
                                            <p:fltVal val="0"/>
                                          </p:val>
                                        </p:tav>
                                        <p:tav tm="100000">
                                          <p:val>
                                            <p:strVal val="#ppt_w"/>
                                          </p:val>
                                        </p:tav>
                                      </p:tavLst>
                                    </p:anim>
                                    <p:anim calcmode="lin" valueType="num">
                                      <p:cBhvr>
                                        <p:cTn id="8" dur="500" fill="hold"/>
                                        <p:tgtEl>
                                          <p:spTgt spid="202758"/>
                                        </p:tgtEl>
                                        <p:attrNameLst>
                                          <p:attrName>ppt_h</p:attrName>
                                        </p:attrNameLst>
                                      </p:cBhvr>
                                      <p:tavLst>
                                        <p:tav tm="0">
                                          <p:val>
                                            <p:fltVal val="0"/>
                                          </p:val>
                                        </p:tav>
                                        <p:tav tm="100000">
                                          <p:val>
                                            <p:strVal val="#ppt_h"/>
                                          </p:val>
                                        </p:tav>
                                      </p:tavLst>
                                    </p:anim>
                                    <p:anim calcmode="lin" valueType="num">
                                      <p:cBhvr>
                                        <p:cTn id="9" dur="500" fill="hold"/>
                                        <p:tgtEl>
                                          <p:spTgt spid="202758"/>
                                        </p:tgtEl>
                                        <p:attrNameLst>
                                          <p:attrName>ppt_x</p:attrName>
                                        </p:attrNameLst>
                                      </p:cBhvr>
                                      <p:tavLst>
                                        <p:tav tm="0">
                                          <p:val>
                                            <p:fltVal val="0.5"/>
                                          </p:val>
                                        </p:tav>
                                        <p:tav tm="100000">
                                          <p:val>
                                            <p:strVal val="#ppt_x"/>
                                          </p:val>
                                        </p:tav>
                                      </p:tavLst>
                                    </p:anim>
                                    <p:anim calcmode="lin" valueType="num">
                                      <p:cBhvr>
                                        <p:cTn id="10" dur="500" fill="hold"/>
                                        <p:tgtEl>
                                          <p:spTgt spid="202758"/>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02759"/>
                                        </p:tgtEl>
                                        <p:attrNameLst>
                                          <p:attrName>style.visibility</p:attrName>
                                        </p:attrNameLst>
                                      </p:cBhvr>
                                      <p:to>
                                        <p:strVal val="visible"/>
                                      </p:to>
                                    </p:set>
                                    <p:anim calcmode="lin" valueType="num">
                                      <p:cBhvr>
                                        <p:cTn id="15" dur="500" fill="hold"/>
                                        <p:tgtEl>
                                          <p:spTgt spid="202759"/>
                                        </p:tgtEl>
                                        <p:attrNameLst>
                                          <p:attrName>ppt_w</p:attrName>
                                        </p:attrNameLst>
                                      </p:cBhvr>
                                      <p:tavLst>
                                        <p:tav tm="0">
                                          <p:val>
                                            <p:fltVal val="0"/>
                                          </p:val>
                                        </p:tav>
                                        <p:tav tm="100000">
                                          <p:val>
                                            <p:strVal val="#ppt_w"/>
                                          </p:val>
                                        </p:tav>
                                      </p:tavLst>
                                    </p:anim>
                                    <p:anim calcmode="lin" valueType="num">
                                      <p:cBhvr>
                                        <p:cTn id="16" dur="500" fill="hold"/>
                                        <p:tgtEl>
                                          <p:spTgt spid="202759"/>
                                        </p:tgtEl>
                                        <p:attrNameLst>
                                          <p:attrName>ppt_h</p:attrName>
                                        </p:attrNameLst>
                                      </p:cBhvr>
                                      <p:tavLst>
                                        <p:tav tm="0">
                                          <p:val>
                                            <p:fltVal val="0"/>
                                          </p:val>
                                        </p:tav>
                                        <p:tav tm="100000">
                                          <p:val>
                                            <p:strVal val="#ppt_h"/>
                                          </p:val>
                                        </p:tav>
                                      </p:tavLst>
                                    </p:anim>
                                    <p:anim calcmode="lin" valueType="num">
                                      <p:cBhvr>
                                        <p:cTn id="17" dur="500" fill="hold"/>
                                        <p:tgtEl>
                                          <p:spTgt spid="202759"/>
                                        </p:tgtEl>
                                        <p:attrNameLst>
                                          <p:attrName>ppt_x</p:attrName>
                                        </p:attrNameLst>
                                      </p:cBhvr>
                                      <p:tavLst>
                                        <p:tav tm="0">
                                          <p:val>
                                            <p:fltVal val="0.5"/>
                                          </p:val>
                                        </p:tav>
                                        <p:tav tm="100000">
                                          <p:val>
                                            <p:strVal val="#ppt_x"/>
                                          </p:val>
                                        </p:tav>
                                      </p:tavLst>
                                    </p:anim>
                                    <p:anim calcmode="lin" valueType="num">
                                      <p:cBhvr>
                                        <p:cTn id="18" dur="500" fill="hold"/>
                                        <p:tgtEl>
                                          <p:spTgt spid="20275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8" grpId="0" autoUpdateAnimBg="0"/>
      <p:bldP spid="202759"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04803" name="Line 3"/>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grpSp>
        <p:nvGrpSpPr>
          <p:cNvPr id="2" name="Group 4"/>
          <p:cNvGrpSpPr>
            <a:grpSpLocks/>
          </p:cNvGrpSpPr>
          <p:nvPr/>
        </p:nvGrpSpPr>
        <p:grpSpPr bwMode="auto">
          <a:xfrm>
            <a:off x="2171700" y="5046663"/>
            <a:ext cx="4510088" cy="1006475"/>
            <a:chOff x="1368" y="3179"/>
            <a:chExt cx="2841" cy="634"/>
          </a:xfrm>
        </p:grpSpPr>
        <p:sp>
          <p:nvSpPr>
            <p:cNvPr id="204805" name="Text Box 5"/>
            <p:cNvSpPr txBox="1">
              <a:spLocks noChangeArrowheads="1"/>
            </p:cNvSpPr>
            <p:nvPr/>
          </p:nvSpPr>
          <p:spPr bwMode="auto">
            <a:xfrm>
              <a:off x="1820" y="3179"/>
              <a:ext cx="2389"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FFFFFF"/>
                  </a:solidFill>
                  <a:effectLst>
                    <a:outerShdw blurRad="38100" dist="38100" dir="2700000" algn="tl">
                      <a:srgbClr val="000000"/>
                    </a:outerShdw>
                  </a:effectLst>
                  <a:latin typeface="Arial" charset="0"/>
                </a:rPr>
                <a:t>Y</a:t>
              </a:r>
              <a:r>
                <a:rPr lang="en-US" sz="4800" b="1">
                  <a:solidFill>
                    <a:srgbClr val="FFFFFF"/>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YESUS</a:t>
              </a:r>
              <a:endParaRPr lang="en-US" sz="4800" b="1">
                <a:solidFill>
                  <a:srgbClr val="FFA27C"/>
                </a:solidFill>
                <a:effectLst>
                  <a:outerShdw blurRad="38100" dist="38100" dir="2700000" algn="tl">
                    <a:srgbClr val="000000"/>
                  </a:outerShdw>
                </a:effectLst>
                <a:latin typeface="Arial" charset="0"/>
              </a:endParaRPr>
            </a:p>
          </p:txBody>
        </p:sp>
        <p:sp>
          <p:nvSpPr>
            <p:cNvPr id="204806" name="AutoShape 6"/>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grpSp>
        <p:nvGrpSpPr>
          <p:cNvPr id="3" name="Group 7"/>
          <p:cNvGrpSpPr>
            <a:grpSpLocks/>
          </p:cNvGrpSpPr>
          <p:nvPr/>
        </p:nvGrpSpPr>
        <p:grpSpPr bwMode="auto">
          <a:xfrm>
            <a:off x="2147888" y="4081463"/>
            <a:ext cx="4973637" cy="1006475"/>
            <a:chOff x="1353" y="2571"/>
            <a:chExt cx="3133" cy="634"/>
          </a:xfrm>
        </p:grpSpPr>
        <p:sp>
          <p:nvSpPr>
            <p:cNvPr id="204808" name="Text Box 8"/>
            <p:cNvSpPr txBox="1">
              <a:spLocks noChangeArrowheads="1"/>
            </p:cNvSpPr>
            <p:nvPr/>
          </p:nvSpPr>
          <p:spPr bwMode="auto">
            <a:xfrm>
              <a:off x="1820" y="2571"/>
              <a:ext cx="2666"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114FFB"/>
                  </a:solidFill>
                  <a:effectLst>
                    <a:outerShdw blurRad="38100" dist="38100" dir="2700000" algn="tl">
                      <a:srgbClr val="000000"/>
                    </a:outerShdw>
                  </a:effectLst>
                  <a:latin typeface="Arial" charset="0"/>
                </a:rPr>
                <a:t>S</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SENYAP</a:t>
              </a:r>
              <a:endParaRPr lang="en-US" sz="4800" b="1">
                <a:solidFill>
                  <a:srgbClr val="FFA27C"/>
                </a:solidFill>
                <a:effectLst>
                  <a:outerShdw blurRad="38100" dist="38100" dir="2700000" algn="tl">
                    <a:srgbClr val="000000"/>
                  </a:outerShdw>
                </a:effectLst>
                <a:latin typeface="Arial" charset="0"/>
              </a:endParaRPr>
            </a:p>
          </p:txBody>
        </p:sp>
        <p:sp>
          <p:nvSpPr>
            <p:cNvPr id="204809" name="AutoShape 9"/>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grpSp>
        <p:nvGrpSpPr>
          <p:cNvPr id="4" name="Group 10"/>
          <p:cNvGrpSpPr>
            <a:grpSpLocks/>
          </p:cNvGrpSpPr>
          <p:nvPr/>
        </p:nvGrpSpPr>
        <p:grpSpPr bwMode="auto">
          <a:xfrm>
            <a:off x="2184400" y="3190875"/>
            <a:ext cx="6083300" cy="1006475"/>
            <a:chOff x="1376" y="2010"/>
            <a:chExt cx="3832" cy="634"/>
          </a:xfrm>
        </p:grpSpPr>
        <p:sp>
          <p:nvSpPr>
            <p:cNvPr id="204811" name="Text Box 11"/>
            <p:cNvSpPr txBox="1">
              <a:spLocks noChangeArrowheads="1"/>
            </p:cNvSpPr>
            <p:nvPr/>
          </p:nvSpPr>
          <p:spPr bwMode="auto">
            <a:xfrm>
              <a:off x="1849" y="2010"/>
              <a:ext cx="3359" cy="634"/>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07DD3A"/>
                  </a:solidFill>
                  <a:effectLst>
                    <a:outerShdw blurRad="38100" dist="38100" dir="2700000" algn="tl">
                      <a:srgbClr val="000000"/>
                    </a:outerShdw>
                  </a:effectLst>
                  <a:latin typeface="Arial" charset="0"/>
                </a:rPr>
                <a:t>3</a:t>
              </a:r>
              <a:r>
                <a:rPr lang="en-US" sz="4800" b="1">
                  <a:solidFill>
                    <a:srgbClr val="07DD3A"/>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KOMUNITAS</a:t>
              </a:r>
              <a:endParaRPr lang="en-US" sz="4800" b="1">
                <a:solidFill>
                  <a:srgbClr val="FFA27C"/>
                </a:solidFill>
                <a:effectLst>
                  <a:outerShdw blurRad="38100" dist="38100" dir="2700000" algn="tl">
                    <a:srgbClr val="000000"/>
                  </a:outerShdw>
                </a:effectLst>
                <a:latin typeface="Arial" charset="0"/>
              </a:endParaRPr>
            </a:p>
          </p:txBody>
        </p:sp>
        <p:sp>
          <p:nvSpPr>
            <p:cNvPr id="204812" name="AutoShape 12"/>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grpSp>
        <p:nvGrpSpPr>
          <p:cNvPr id="5" name="Group 13"/>
          <p:cNvGrpSpPr>
            <a:grpSpLocks/>
          </p:cNvGrpSpPr>
          <p:nvPr/>
        </p:nvGrpSpPr>
        <p:grpSpPr bwMode="auto">
          <a:xfrm>
            <a:off x="2184400" y="2332038"/>
            <a:ext cx="4770438" cy="1006475"/>
            <a:chOff x="1376" y="1469"/>
            <a:chExt cx="3005" cy="634"/>
          </a:xfrm>
        </p:grpSpPr>
        <p:sp>
          <p:nvSpPr>
            <p:cNvPr id="204814" name="Text Box 14"/>
            <p:cNvSpPr txBox="1">
              <a:spLocks noChangeArrowheads="1"/>
            </p:cNvSpPr>
            <p:nvPr/>
          </p:nvSpPr>
          <p:spPr bwMode="auto">
            <a:xfrm>
              <a:off x="1854" y="1469"/>
              <a:ext cx="2527"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EA304F"/>
                  </a:solidFill>
                  <a:effectLst>
                    <a:outerShdw blurRad="38100" dist="38100" dir="2700000" algn="tl">
                      <a:srgbClr val="000000"/>
                    </a:outerShdw>
                  </a:effectLst>
                  <a:latin typeface="Arial" charset="0"/>
                </a:rPr>
                <a:t>4</a:t>
              </a:r>
              <a:r>
                <a:rPr lang="en-US" sz="4800" b="1">
                  <a:solidFill>
                    <a:srgbClr val="EA304F"/>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TOKOH </a:t>
              </a:r>
              <a:endParaRPr lang="en-US" sz="4800" b="1">
                <a:solidFill>
                  <a:srgbClr val="FFA27C"/>
                </a:solidFill>
                <a:effectLst>
                  <a:outerShdw blurRad="38100" dist="38100" dir="2700000" algn="tl">
                    <a:srgbClr val="000000"/>
                  </a:outerShdw>
                </a:effectLst>
                <a:latin typeface="Arial" charset="0"/>
              </a:endParaRPr>
            </a:p>
          </p:txBody>
        </p:sp>
        <p:sp>
          <p:nvSpPr>
            <p:cNvPr id="204815" name="AutoShape 15"/>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grpSp>
        <p:nvGrpSpPr>
          <p:cNvPr id="6" name="Group 16"/>
          <p:cNvGrpSpPr>
            <a:grpSpLocks/>
          </p:cNvGrpSpPr>
          <p:nvPr/>
        </p:nvGrpSpPr>
        <p:grpSpPr bwMode="auto">
          <a:xfrm>
            <a:off x="2159000" y="1512888"/>
            <a:ext cx="5080000" cy="923925"/>
            <a:chOff x="1360" y="935"/>
            <a:chExt cx="3200" cy="582"/>
          </a:xfrm>
        </p:grpSpPr>
        <p:sp>
          <p:nvSpPr>
            <p:cNvPr id="204817" name="Text Box 17"/>
            <p:cNvSpPr txBox="1">
              <a:spLocks noChangeArrowheads="1"/>
            </p:cNvSpPr>
            <p:nvPr/>
          </p:nvSpPr>
          <p:spPr bwMode="auto">
            <a:xfrm>
              <a:off x="1750" y="935"/>
              <a:ext cx="2810"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5400" b="1">
                  <a:solidFill>
                    <a:srgbClr val="EDF636"/>
                  </a:solidFill>
                  <a:effectLst>
                    <a:outerShdw blurRad="38100" dist="38100" dir="2700000" algn="tl">
                      <a:srgbClr val="000000"/>
                    </a:outerShdw>
                  </a:effectLst>
                  <a:latin typeface="Arial" charset="0"/>
                </a:rPr>
                <a:t> C </a:t>
              </a:r>
              <a:r>
                <a:rPr lang="en-US" sz="4800" b="1">
                  <a:solidFill>
                    <a:srgbClr val="EDF636"/>
                  </a:solidFill>
                  <a:effectLst>
                    <a:outerShdw blurRad="38100" dist="38100" dir="2700000" algn="tl">
                      <a:srgbClr val="000000"/>
                    </a:outerShdw>
                  </a:effectLst>
                  <a:latin typeface="Arial" charset="0"/>
                </a:rPr>
                <a:t>=  CIPTAAN   </a:t>
              </a:r>
              <a:endParaRPr lang="en-US" sz="4800" b="1">
                <a:solidFill>
                  <a:srgbClr val="FFA27C"/>
                </a:solidFill>
                <a:effectLst>
                  <a:outerShdw blurRad="38100" dist="38100" dir="2700000" algn="tl">
                    <a:srgbClr val="000000"/>
                  </a:outerShdw>
                </a:effectLst>
                <a:latin typeface="Arial" charset="0"/>
              </a:endParaRPr>
            </a:p>
          </p:txBody>
        </p:sp>
        <p:sp>
          <p:nvSpPr>
            <p:cNvPr id="204818" name="AutoShape 18"/>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sp>
        <p:nvSpPr>
          <p:cNvPr id="314376" name="Text Box 19"/>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14377" name="Text Box 20"/>
          <p:cNvSpPr txBox="1">
            <a:spLocks noChangeArrowheads="1"/>
          </p:cNvSpPr>
          <p:nvPr/>
        </p:nvSpPr>
        <p:spPr bwMode="auto">
          <a:xfrm>
            <a:off x="85534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14378" name="Text Box 21"/>
          <p:cNvSpPr txBox="1">
            <a:spLocks noChangeArrowheads="1"/>
          </p:cNvSpPr>
          <p:nvPr/>
        </p:nvSpPr>
        <p:spPr bwMode="auto">
          <a:xfrm>
            <a:off x="80597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314379" name="Text Box 22"/>
          <p:cNvSpPr txBox="1">
            <a:spLocks noChangeArrowheads="1"/>
          </p:cNvSpPr>
          <p:nvPr/>
        </p:nvSpPr>
        <p:spPr bwMode="auto">
          <a:xfrm>
            <a:off x="8721725" y="64135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5</a:t>
            </a:r>
          </a:p>
        </p:txBody>
      </p:sp>
      <p:sp>
        <p:nvSpPr>
          <p:cNvPr id="314380" name="Text Box 23"/>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43</a:t>
            </a:r>
          </a:p>
        </p:txBody>
      </p:sp>
      <p:sp>
        <p:nvSpPr>
          <p:cNvPr id="204824" name="Rectangle 24"/>
          <p:cNvSpPr>
            <a:spLocks noGrp="1" noChangeArrowheads="1"/>
          </p:cNvSpPr>
          <p:nvPr>
            <p:ph type="title"/>
          </p:nvPr>
        </p:nvSpPr>
        <p:spPr bwMode="auto">
          <a:xfrm>
            <a:off x="1843088" y="428625"/>
            <a:ext cx="69723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defRPr/>
            </a:pPr>
            <a:r>
              <a:rPr lang="en-US">
                <a:solidFill>
                  <a:srgbClr val="FAFD00"/>
                </a:solidFill>
                <a:latin typeface="Times" charset="0"/>
                <a:ea typeface="ＭＳ Ｐゴシック" charset="0"/>
                <a:cs typeface="ＭＳ Ｐゴシック" charset="0"/>
              </a:rPr>
              <a:t>5 Kata Kunci atau Ungkapan:</a:t>
            </a:r>
          </a:p>
        </p:txBody>
      </p:sp>
      <p:sp>
        <p:nvSpPr>
          <p:cNvPr id="314382" name="Text Box 25"/>
          <p:cNvSpPr txBox="1">
            <a:spLocks noChangeArrowheads="1"/>
          </p:cNvSpPr>
          <p:nvPr/>
        </p:nvSpPr>
        <p:spPr bwMode="auto">
          <a:xfrm>
            <a:off x="6896100" y="6270625"/>
            <a:ext cx="19542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Tree>
    <p:extLst>
      <p:ext uri="{BB962C8B-B14F-4D97-AF65-F5344CB8AC3E}">
        <p14:creationId xmlns:p14="http://schemas.microsoft.com/office/powerpoint/2010/main" val="2067572418"/>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3" presetClass="entr" presetSubtype="139"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83" presetClass="entr" presetSubtype="139"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06851" name="Line 3"/>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
        <p:nvSpPr>
          <p:cNvPr id="206852" name="Oval 4"/>
          <p:cNvSpPr>
            <a:spLocks noChangeArrowheads="1"/>
          </p:cNvSpPr>
          <p:nvPr/>
        </p:nvSpPr>
        <p:spPr bwMode="auto">
          <a:xfrm>
            <a:off x="1582738" y="2381250"/>
            <a:ext cx="6311900" cy="958850"/>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316420" name="Text Box 5"/>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16421" name="Text Box 6"/>
          <p:cNvSpPr txBox="1">
            <a:spLocks noChangeArrowheads="1"/>
          </p:cNvSpPr>
          <p:nvPr/>
        </p:nvSpPr>
        <p:spPr bwMode="auto">
          <a:xfrm>
            <a:off x="8797925" y="6184900"/>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316422" name="Text Box 7"/>
          <p:cNvSpPr txBox="1">
            <a:spLocks noChangeArrowheads="1"/>
          </p:cNvSpPr>
          <p:nvPr/>
        </p:nvSpPr>
        <p:spPr bwMode="auto">
          <a:xfrm>
            <a:off x="8315325" y="6486525"/>
            <a:ext cx="2825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316423" name="Text Box 8"/>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45</a:t>
            </a:r>
          </a:p>
        </p:txBody>
      </p:sp>
      <p:grpSp>
        <p:nvGrpSpPr>
          <p:cNvPr id="316424" name="Group 9"/>
          <p:cNvGrpSpPr>
            <a:grpSpLocks/>
          </p:cNvGrpSpPr>
          <p:nvPr/>
        </p:nvGrpSpPr>
        <p:grpSpPr bwMode="auto">
          <a:xfrm>
            <a:off x="2171700" y="5046663"/>
            <a:ext cx="4533900" cy="1006475"/>
            <a:chOff x="1368" y="3179"/>
            <a:chExt cx="2856" cy="634"/>
          </a:xfrm>
        </p:grpSpPr>
        <p:sp>
          <p:nvSpPr>
            <p:cNvPr id="206858" name="Text Box 10"/>
            <p:cNvSpPr txBox="1">
              <a:spLocks noChangeArrowheads="1"/>
            </p:cNvSpPr>
            <p:nvPr/>
          </p:nvSpPr>
          <p:spPr bwMode="auto">
            <a:xfrm>
              <a:off x="1835" y="3179"/>
              <a:ext cx="2389"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FFFFFF"/>
                  </a:solidFill>
                  <a:effectLst>
                    <a:outerShdw blurRad="38100" dist="38100" dir="2700000" algn="tl">
                      <a:srgbClr val="000000"/>
                    </a:outerShdw>
                  </a:effectLst>
                  <a:latin typeface="Arial" charset="0"/>
                </a:rPr>
                <a:t>Y</a:t>
              </a:r>
              <a:r>
                <a:rPr lang="en-US" sz="4800" b="1">
                  <a:solidFill>
                    <a:srgbClr val="FFFFFF"/>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YESUS</a:t>
              </a:r>
              <a:endParaRPr lang="en-US" sz="4800" b="1">
                <a:solidFill>
                  <a:srgbClr val="FFA27C"/>
                </a:solidFill>
                <a:effectLst>
                  <a:outerShdw blurRad="38100" dist="38100" dir="2700000" algn="tl">
                    <a:srgbClr val="000000"/>
                  </a:outerShdw>
                </a:effectLst>
                <a:latin typeface="Arial" charset="0"/>
              </a:endParaRPr>
            </a:p>
          </p:txBody>
        </p:sp>
        <p:sp>
          <p:nvSpPr>
            <p:cNvPr id="206859" name="AutoShape 11"/>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grpSp>
        <p:nvGrpSpPr>
          <p:cNvPr id="316425" name="Group 12"/>
          <p:cNvGrpSpPr>
            <a:grpSpLocks/>
          </p:cNvGrpSpPr>
          <p:nvPr/>
        </p:nvGrpSpPr>
        <p:grpSpPr bwMode="auto">
          <a:xfrm>
            <a:off x="2147888" y="4081463"/>
            <a:ext cx="4954587" cy="1006475"/>
            <a:chOff x="1353" y="2571"/>
            <a:chExt cx="3121" cy="634"/>
          </a:xfrm>
        </p:grpSpPr>
        <p:sp>
          <p:nvSpPr>
            <p:cNvPr id="206861" name="Text Box 13"/>
            <p:cNvSpPr txBox="1">
              <a:spLocks noChangeArrowheads="1"/>
            </p:cNvSpPr>
            <p:nvPr/>
          </p:nvSpPr>
          <p:spPr bwMode="auto">
            <a:xfrm>
              <a:off x="1808" y="2571"/>
              <a:ext cx="2666"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114FFB"/>
                  </a:solidFill>
                  <a:effectLst>
                    <a:outerShdw blurRad="38100" dist="38100" dir="2700000" algn="tl">
                      <a:srgbClr val="000000"/>
                    </a:outerShdw>
                  </a:effectLst>
                  <a:latin typeface="Arial" charset="0"/>
                </a:rPr>
                <a:t>S</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SENYAP</a:t>
              </a:r>
              <a:endParaRPr lang="en-US" sz="4800" b="1">
                <a:solidFill>
                  <a:srgbClr val="FFA27C"/>
                </a:solidFill>
                <a:effectLst>
                  <a:outerShdw blurRad="38100" dist="38100" dir="2700000" algn="tl">
                    <a:srgbClr val="000000"/>
                  </a:outerShdw>
                </a:effectLst>
                <a:latin typeface="Arial" charset="0"/>
              </a:endParaRPr>
            </a:p>
          </p:txBody>
        </p:sp>
        <p:sp>
          <p:nvSpPr>
            <p:cNvPr id="206862" name="AutoShape 14"/>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sp>
        <p:nvSpPr>
          <p:cNvPr id="206863" name="Text Box 15"/>
          <p:cNvSpPr txBox="1">
            <a:spLocks noChangeArrowheads="1"/>
          </p:cNvSpPr>
          <p:nvPr/>
        </p:nvSpPr>
        <p:spPr bwMode="auto">
          <a:xfrm>
            <a:off x="2992438" y="3190875"/>
            <a:ext cx="5332412" cy="1006475"/>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07DD3A"/>
                </a:solidFill>
                <a:effectLst>
                  <a:outerShdw blurRad="38100" dist="38100" dir="2700000" algn="tl">
                    <a:srgbClr val="000000"/>
                  </a:outerShdw>
                </a:effectLst>
                <a:latin typeface="Arial" charset="0"/>
              </a:rPr>
              <a:t>3</a:t>
            </a:r>
            <a:r>
              <a:rPr lang="en-US" sz="4800" b="1">
                <a:solidFill>
                  <a:srgbClr val="07DD3A"/>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KOMUNITAS</a:t>
            </a:r>
            <a:endParaRPr lang="en-US" sz="4800" b="1">
              <a:solidFill>
                <a:srgbClr val="FFA27C"/>
              </a:solidFill>
              <a:effectLst>
                <a:outerShdw blurRad="38100" dist="38100" dir="2700000" algn="tl">
                  <a:srgbClr val="000000"/>
                </a:outerShdw>
              </a:effectLst>
              <a:latin typeface="Arial" charset="0"/>
            </a:endParaRPr>
          </a:p>
        </p:txBody>
      </p:sp>
      <p:sp>
        <p:nvSpPr>
          <p:cNvPr id="206864" name="AutoShape 16"/>
          <p:cNvSpPr>
            <a:spLocks noChangeArrowheads="1"/>
          </p:cNvSpPr>
          <p:nvPr/>
        </p:nvSpPr>
        <p:spPr bwMode="auto">
          <a:xfrm>
            <a:off x="2184400" y="3390900"/>
            <a:ext cx="622300" cy="596900"/>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nvGrpSpPr>
          <p:cNvPr id="316428" name="Group 17"/>
          <p:cNvGrpSpPr>
            <a:grpSpLocks/>
          </p:cNvGrpSpPr>
          <p:nvPr/>
        </p:nvGrpSpPr>
        <p:grpSpPr bwMode="auto">
          <a:xfrm>
            <a:off x="2184400" y="2332038"/>
            <a:ext cx="4684713" cy="1006475"/>
            <a:chOff x="1376" y="1469"/>
            <a:chExt cx="2951" cy="634"/>
          </a:xfrm>
        </p:grpSpPr>
        <p:sp>
          <p:nvSpPr>
            <p:cNvPr id="206866" name="Text Box 18"/>
            <p:cNvSpPr txBox="1">
              <a:spLocks noChangeArrowheads="1"/>
            </p:cNvSpPr>
            <p:nvPr/>
          </p:nvSpPr>
          <p:spPr bwMode="auto">
            <a:xfrm>
              <a:off x="1906" y="1469"/>
              <a:ext cx="2421"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EA304F"/>
                  </a:solidFill>
                  <a:effectLst>
                    <a:outerShdw blurRad="38100" dist="38100" dir="2700000" algn="tl">
                      <a:srgbClr val="000000"/>
                    </a:outerShdw>
                  </a:effectLst>
                  <a:latin typeface="Arial" charset="0"/>
                </a:rPr>
                <a:t>4</a:t>
              </a:r>
              <a:r>
                <a:rPr lang="en-US" sz="4800" b="1">
                  <a:solidFill>
                    <a:srgbClr val="EA304F"/>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TOKOH</a:t>
              </a:r>
              <a:endParaRPr lang="en-US" sz="4800" b="1">
                <a:solidFill>
                  <a:srgbClr val="FFA27C"/>
                </a:solidFill>
                <a:effectLst>
                  <a:outerShdw blurRad="38100" dist="38100" dir="2700000" algn="tl">
                    <a:srgbClr val="000000"/>
                  </a:outerShdw>
                </a:effectLst>
                <a:latin typeface="Arial" charset="0"/>
              </a:endParaRPr>
            </a:p>
          </p:txBody>
        </p:sp>
        <p:sp>
          <p:nvSpPr>
            <p:cNvPr id="206867" name="AutoShape 19"/>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grpSp>
        <p:nvGrpSpPr>
          <p:cNvPr id="316429" name="Group 20"/>
          <p:cNvGrpSpPr>
            <a:grpSpLocks/>
          </p:cNvGrpSpPr>
          <p:nvPr/>
        </p:nvGrpSpPr>
        <p:grpSpPr bwMode="auto">
          <a:xfrm>
            <a:off x="2159000" y="1484313"/>
            <a:ext cx="5310188" cy="923925"/>
            <a:chOff x="1360" y="935"/>
            <a:chExt cx="3345" cy="582"/>
          </a:xfrm>
        </p:grpSpPr>
        <p:sp>
          <p:nvSpPr>
            <p:cNvPr id="206869" name="Text Box 21"/>
            <p:cNvSpPr txBox="1">
              <a:spLocks noChangeArrowheads="1"/>
            </p:cNvSpPr>
            <p:nvPr/>
          </p:nvSpPr>
          <p:spPr bwMode="auto">
            <a:xfrm>
              <a:off x="1922" y="935"/>
              <a:ext cx="2783"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5400" b="1">
                  <a:solidFill>
                    <a:srgbClr val="EDF636"/>
                  </a:solidFill>
                  <a:effectLst>
                    <a:outerShdw blurRad="38100" dist="38100" dir="2700000" algn="tl">
                      <a:srgbClr val="000000"/>
                    </a:outerShdw>
                  </a:effectLst>
                  <a:latin typeface="Arial" charset="0"/>
                </a:rPr>
                <a:t>C</a:t>
              </a:r>
              <a:r>
                <a:rPr lang="en-US" sz="4800" b="1">
                  <a:solidFill>
                    <a:srgbClr val="EDF636"/>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CIPTAAN</a:t>
              </a:r>
              <a:endParaRPr lang="en-US" sz="4800" b="1">
                <a:solidFill>
                  <a:srgbClr val="FFA27C"/>
                </a:solidFill>
                <a:effectLst>
                  <a:outerShdw blurRad="38100" dist="38100" dir="2700000" algn="tl">
                    <a:srgbClr val="000000"/>
                  </a:outerShdw>
                </a:effectLst>
                <a:latin typeface="Arial" charset="0"/>
              </a:endParaRPr>
            </a:p>
          </p:txBody>
        </p:sp>
        <p:sp>
          <p:nvSpPr>
            <p:cNvPr id="206870" name="AutoShape 22"/>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sp>
        <p:nvSpPr>
          <p:cNvPr id="206871" name="Rectangle 23"/>
          <p:cNvSpPr>
            <a:spLocks noGrp="1" noChangeArrowheads="1"/>
          </p:cNvSpPr>
          <p:nvPr>
            <p:ph type="title"/>
          </p:nvPr>
        </p:nvSpPr>
        <p:spPr bwMode="auto">
          <a:xfrm>
            <a:off x="1843088" y="428625"/>
            <a:ext cx="69723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defRPr/>
            </a:pPr>
            <a:r>
              <a:rPr lang="en-US">
                <a:solidFill>
                  <a:srgbClr val="FAFD00"/>
                </a:solidFill>
                <a:latin typeface="Times" charset="0"/>
                <a:ea typeface="ＭＳ Ｐゴシック" charset="0"/>
                <a:cs typeface="ＭＳ Ｐゴシック" charset="0"/>
              </a:rPr>
              <a:t>5 Kata Kunci atau Ungkapan:</a:t>
            </a:r>
          </a:p>
        </p:txBody>
      </p:sp>
      <p:sp>
        <p:nvSpPr>
          <p:cNvPr id="316431" name="Text Box 24"/>
          <p:cNvSpPr txBox="1">
            <a:spLocks noChangeArrowheads="1"/>
          </p:cNvSpPr>
          <p:nvPr/>
        </p:nvSpPr>
        <p:spPr bwMode="auto">
          <a:xfrm>
            <a:off x="6896100" y="6270625"/>
            <a:ext cx="19542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Tree>
    <p:extLst>
      <p:ext uri="{BB962C8B-B14F-4D97-AF65-F5344CB8AC3E}">
        <p14:creationId xmlns:p14="http://schemas.microsoft.com/office/powerpoint/2010/main" val="3495013707"/>
      </p:ext>
    </p:extLst>
  </p:cSld>
  <p:clrMapOvr>
    <a:masterClrMapping/>
  </p:clrMapOvr>
  <p:transition>
    <p:wheel spokes="0"/>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bwMode="auto">
          <a:xfrm>
            <a:off x="620713"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r">
              <a:defRPr/>
            </a:pPr>
            <a:r>
              <a:rPr lang="en-US" sz="4800" dirty="0">
                <a:solidFill>
                  <a:srgbClr val="FF5008"/>
                </a:solidFill>
                <a:latin typeface="Times" charset="0"/>
                <a:ea typeface="ＭＳ Ｐゴシック" charset="0"/>
                <a:cs typeface="ＭＳ Ｐゴシック" charset="0"/>
              </a:rPr>
              <a:t>     4  TOKOH </a:t>
            </a:r>
            <a:r>
              <a:rPr lang="en-US" sz="4800" dirty="0" err="1">
                <a:solidFill>
                  <a:srgbClr val="FAFD00"/>
                </a:solidFill>
                <a:latin typeface="Times" charset="0"/>
                <a:ea typeface="ＭＳ Ｐゴシック" charset="0"/>
                <a:cs typeface="ＭＳ Ｐゴシック" charset="0"/>
              </a:rPr>
              <a:t>tsb</a:t>
            </a:r>
            <a:r>
              <a:rPr lang="en-US" sz="4800" dirty="0">
                <a:solidFill>
                  <a:srgbClr val="FAFD00"/>
                </a:solidFill>
                <a:latin typeface="Times" charset="0"/>
                <a:ea typeface="ＭＳ Ｐゴシック" charset="0"/>
                <a:cs typeface="ＭＳ Ｐゴシック" charset="0"/>
              </a:rPr>
              <a:t> </a:t>
            </a:r>
            <a:r>
              <a:rPr lang="en-US" sz="4800" dirty="0" err="1">
                <a:solidFill>
                  <a:srgbClr val="FAFD00"/>
                </a:solidFill>
                <a:latin typeface="Times" charset="0"/>
                <a:ea typeface="ＭＳ Ｐゴシック" charset="0"/>
                <a:cs typeface="ＭＳ Ｐゴシック" charset="0"/>
              </a:rPr>
              <a:t>adalah</a:t>
            </a:r>
            <a:r>
              <a:rPr lang="en-US" sz="4800" dirty="0">
                <a:solidFill>
                  <a:srgbClr val="FAFD00"/>
                </a:solidFill>
                <a:latin typeface="Times" charset="0"/>
                <a:ea typeface="ＭＳ Ｐゴシック" charset="0"/>
                <a:cs typeface="ＭＳ Ｐゴシック" charset="0"/>
              </a:rPr>
              <a:t>:</a:t>
            </a:r>
          </a:p>
        </p:txBody>
      </p:sp>
      <p:sp>
        <p:nvSpPr>
          <p:cNvPr id="208899" name="Rectangle 3"/>
          <p:cNvSpPr>
            <a:spLocks noGrp="1" noChangeArrowheads="1"/>
          </p:cNvSpPr>
          <p:nvPr>
            <p:ph type="body" idx="1"/>
          </p:nvPr>
        </p:nvSpPr>
        <p:spPr bwMode="auto">
          <a:xfrm>
            <a:off x="2324100" y="1981200"/>
            <a:ext cx="4760913" cy="4114800"/>
          </a:xfrm>
          <a:ln w="12700">
            <a:miter lim="800000"/>
            <a:headEnd/>
            <a:tailEnd/>
          </a:ln>
        </p:spPr>
        <p:txBody>
          <a:bodyPr wrap="square" lIns="90487" tIns="44450" rIns="90487" bIns="44450" numCol="1" anchor="t" anchorCtr="0" compatLnSpc="1">
            <a:prstTxWarp prst="textNoShape">
              <a:avLst/>
            </a:prstTxWarp>
          </a:bodyPr>
          <a:lstStyle/>
          <a:p>
            <a:pPr marL="677863" indent="-677863" defTabSz="1033463">
              <a:defRPr/>
            </a:pPr>
            <a:r>
              <a:rPr lang="en-US" sz="5400" b="1" dirty="0">
                <a:effectLst>
                  <a:outerShdw blurRad="127000" dist="127000" dir="2700000" algn="tl">
                    <a:srgbClr val="000000"/>
                  </a:outerShdw>
                </a:effectLst>
                <a:latin typeface="Times" charset="0"/>
                <a:ea typeface="ＭＳ Ｐゴシック" charset="0"/>
                <a:cs typeface="ＭＳ Ｐゴシック" charset="0"/>
              </a:rPr>
              <a:t>A</a:t>
            </a:r>
            <a:r>
              <a:rPr lang="en-US" sz="54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a:t>
            </a:r>
            <a:r>
              <a:rPr lang="en-US" sz="5400" b="1" dirty="0">
                <a:solidFill>
                  <a:srgbClr val="FF5008"/>
                </a:solidFill>
                <a:effectLst>
                  <a:outerShdw blurRad="127000" dist="127000" dir="2700000" algn="tl">
                    <a:srgbClr val="000000"/>
                  </a:outerShdw>
                </a:effectLst>
                <a:latin typeface="Times" charset="0"/>
                <a:ea typeface="ＭＳ Ｐゴシック" charset="0"/>
                <a:cs typeface="ＭＳ Ｐゴシック" charset="0"/>
              </a:rPr>
              <a:t>BRAHAM</a:t>
            </a:r>
          </a:p>
          <a:p>
            <a:pPr marL="677863" indent="-677863" defTabSz="1033463">
              <a:defRPr/>
            </a:pPr>
            <a:r>
              <a:rPr lang="en-US" sz="5400" b="1" dirty="0">
                <a:effectLst>
                  <a:outerShdw blurRad="127000" dist="127000" dir="2700000" algn="tl">
                    <a:srgbClr val="000000"/>
                  </a:outerShdw>
                </a:effectLst>
                <a:latin typeface="Times" charset="0"/>
                <a:ea typeface="ＭＳ Ｐゴシック" charset="0"/>
                <a:cs typeface="ＭＳ Ｐゴシック" charset="0"/>
              </a:rPr>
              <a:t>Y</a:t>
            </a:r>
            <a:r>
              <a:rPr lang="en-US" sz="54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a:t>
            </a:r>
            <a:r>
              <a:rPr lang="en-US" sz="5400" b="1" dirty="0">
                <a:solidFill>
                  <a:srgbClr val="FF5008"/>
                </a:solidFill>
                <a:effectLst>
                  <a:outerShdw blurRad="127000" dist="127000" dir="2700000" algn="tl">
                    <a:srgbClr val="000000"/>
                  </a:outerShdw>
                </a:effectLst>
                <a:latin typeface="Times" charset="0"/>
                <a:ea typeface="ＭＳ Ｐゴシック" charset="0"/>
                <a:cs typeface="ＭＳ Ｐゴシック" charset="0"/>
              </a:rPr>
              <a:t>USUF</a:t>
            </a:r>
          </a:p>
          <a:p>
            <a:pPr marL="677863" indent="-677863" defTabSz="1033463">
              <a:defRPr/>
            </a:pPr>
            <a:r>
              <a:rPr lang="en-US" sz="5400" b="1" dirty="0">
                <a:effectLst>
                  <a:outerShdw blurRad="127000" dist="127000" dir="2700000" algn="tl">
                    <a:srgbClr val="000000"/>
                  </a:outerShdw>
                </a:effectLst>
                <a:latin typeface="Times" charset="0"/>
                <a:ea typeface="ＭＳ Ｐゴシック" charset="0"/>
                <a:cs typeface="ＭＳ Ｐゴシック" charset="0"/>
              </a:rPr>
              <a:t>M</a:t>
            </a:r>
            <a:r>
              <a:rPr lang="en-US" sz="54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a:t>
            </a:r>
            <a:r>
              <a:rPr lang="en-US" sz="5400" b="1" dirty="0">
                <a:solidFill>
                  <a:srgbClr val="FF5008"/>
                </a:solidFill>
                <a:effectLst>
                  <a:outerShdw blurRad="127000" dist="127000" dir="2700000" algn="tl">
                    <a:srgbClr val="000000"/>
                  </a:outerShdw>
                </a:effectLst>
                <a:latin typeface="Times" charset="0"/>
                <a:ea typeface="ＭＳ Ｐゴシック" charset="0"/>
                <a:cs typeface="ＭＳ Ｐゴシック" charset="0"/>
              </a:rPr>
              <a:t>USA</a:t>
            </a:r>
          </a:p>
          <a:p>
            <a:pPr marL="677863" indent="-677863" defTabSz="1033463">
              <a:defRPr/>
            </a:pPr>
            <a:r>
              <a:rPr lang="en-US" sz="5400" b="1" dirty="0">
                <a:effectLst>
                  <a:outerShdw blurRad="127000" dist="127000" dir="2700000" algn="tl">
                    <a:srgbClr val="000000"/>
                  </a:outerShdw>
                </a:effectLst>
                <a:latin typeface="Times" charset="0"/>
                <a:ea typeface="ＭＳ Ｐゴシック" charset="0"/>
                <a:cs typeface="ＭＳ Ｐゴシック" charset="0"/>
              </a:rPr>
              <a:t>Y</a:t>
            </a:r>
            <a:r>
              <a:rPr lang="en-US" sz="54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a:t>
            </a:r>
            <a:r>
              <a:rPr lang="en-US" sz="5400" b="1" dirty="0">
                <a:solidFill>
                  <a:srgbClr val="FF5008"/>
                </a:solidFill>
                <a:effectLst>
                  <a:outerShdw blurRad="127000" dist="127000" dir="2700000" algn="tl">
                    <a:srgbClr val="000000"/>
                  </a:outerShdw>
                </a:effectLst>
                <a:latin typeface="Times" charset="0"/>
                <a:ea typeface="ＭＳ Ｐゴシック" charset="0"/>
                <a:cs typeface="ＭＳ Ｐゴシック" charset="0"/>
              </a:rPr>
              <a:t>OSUA</a:t>
            </a:r>
          </a:p>
        </p:txBody>
      </p:sp>
      <p:sp>
        <p:nvSpPr>
          <p:cNvPr id="208900"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08901" name="Line 5"/>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
        <p:nvSpPr>
          <p:cNvPr id="208902" name="Oval 6"/>
          <p:cNvSpPr>
            <a:spLocks noChangeArrowheads="1"/>
          </p:cNvSpPr>
          <p:nvPr/>
        </p:nvSpPr>
        <p:spPr bwMode="auto">
          <a:xfrm>
            <a:off x="2901950" y="2055813"/>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08903" name="Oval 7"/>
          <p:cNvSpPr>
            <a:spLocks noChangeArrowheads="1"/>
          </p:cNvSpPr>
          <p:nvPr/>
        </p:nvSpPr>
        <p:spPr bwMode="auto">
          <a:xfrm>
            <a:off x="2874963" y="3049588"/>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08904" name="Oval 8"/>
          <p:cNvSpPr>
            <a:spLocks noChangeArrowheads="1"/>
          </p:cNvSpPr>
          <p:nvPr/>
        </p:nvSpPr>
        <p:spPr bwMode="auto">
          <a:xfrm>
            <a:off x="2919413" y="4056063"/>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08905" name="Oval 9"/>
          <p:cNvSpPr>
            <a:spLocks noChangeArrowheads="1"/>
          </p:cNvSpPr>
          <p:nvPr/>
        </p:nvSpPr>
        <p:spPr bwMode="auto">
          <a:xfrm>
            <a:off x="2897188" y="5022850"/>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318473" name="Text Box 10"/>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18474" name="Text Box 11"/>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18475" name="Text Box 12"/>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318476" name="Text Box 13"/>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46</a:t>
            </a:r>
          </a:p>
        </p:txBody>
      </p:sp>
      <p:sp>
        <p:nvSpPr>
          <p:cNvPr id="318477" name="Text Box 14"/>
          <p:cNvSpPr txBox="1">
            <a:spLocks noChangeArrowheads="1"/>
          </p:cNvSpPr>
          <p:nvPr/>
        </p:nvSpPr>
        <p:spPr bwMode="auto">
          <a:xfrm>
            <a:off x="8721725" y="64135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5</a:t>
            </a:r>
          </a:p>
        </p:txBody>
      </p:sp>
      <p:sp>
        <p:nvSpPr>
          <p:cNvPr id="318478" name="Text Box 15"/>
          <p:cNvSpPr txBox="1">
            <a:spLocks noChangeArrowheads="1"/>
          </p:cNvSpPr>
          <p:nvPr/>
        </p:nvSpPr>
        <p:spPr bwMode="auto">
          <a:xfrm>
            <a:off x="6897688" y="6270625"/>
            <a:ext cx="1954212"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Tree>
    <p:extLst>
      <p:ext uri="{BB962C8B-B14F-4D97-AF65-F5344CB8AC3E}">
        <p14:creationId xmlns:p14="http://schemas.microsoft.com/office/powerpoint/2010/main" val="166595093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
                                  </p:stCondLst>
                                  <p:childTnLst>
                                    <p:set>
                                      <p:cBhvr>
                                        <p:cTn id="6" dur="1" fill="hold">
                                          <p:stCondLst>
                                            <p:cond delay="0"/>
                                          </p:stCondLst>
                                        </p:cTn>
                                        <p:tgtEl>
                                          <p:spTgt spid="208898"/>
                                        </p:tgtEl>
                                        <p:attrNameLst>
                                          <p:attrName>style.visibility</p:attrName>
                                        </p:attrNameLst>
                                      </p:cBhvr>
                                      <p:to>
                                        <p:strVal val="visible"/>
                                      </p:to>
                                    </p:set>
                                    <p:anim calcmode="lin" valueType="num">
                                      <p:cBhvr additive="base">
                                        <p:cTn id="7" dur="500" fill="hold"/>
                                        <p:tgtEl>
                                          <p:spTgt spid="208898"/>
                                        </p:tgtEl>
                                        <p:attrNameLst>
                                          <p:attrName>ppt_x</p:attrName>
                                        </p:attrNameLst>
                                      </p:cBhvr>
                                      <p:tavLst>
                                        <p:tav tm="0">
                                          <p:val>
                                            <p:strVal val="0-#ppt_w/2"/>
                                          </p:val>
                                        </p:tav>
                                        <p:tav tm="100000">
                                          <p:val>
                                            <p:strVal val="#ppt_x"/>
                                          </p:val>
                                        </p:tav>
                                      </p:tavLst>
                                    </p:anim>
                                    <p:anim calcmode="lin" valueType="num">
                                      <p:cBhvr additive="base">
                                        <p:cTn id="8" dur="500" fill="hold"/>
                                        <p:tgtEl>
                                          <p:spTgt spid="2088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208899">
                                            <p:txEl>
                                              <p:pRg st="0" end="0"/>
                                            </p:txEl>
                                          </p:spTgt>
                                        </p:tgtEl>
                                        <p:attrNameLst>
                                          <p:attrName>style.visibility</p:attrName>
                                        </p:attrNameLst>
                                      </p:cBhvr>
                                      <p:to>
                                        <p:strVal val="visible"/>
                                      </p:to>
                                    </p:set>
                                    <p:animEffect transition="in" filter="box(out)">
                                      <p:cBhvr>
                                        <p:cTn id="13" dur="500"/>
                                        <p:tgtEl>
                                          <p:spTgt spid="208899">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208899">
                                            <p:txEl>
                                              <p:pRg st="1" end="1"/>
                                            </p:txEl>
                                          </p:spTgt>
                                        </p:tgtEl>
                                        <p:attrNameLst>
                                          <p:attrName>style.visibility</p:attrName>
                                        </p:attrNameLst>
                                      </p:cBhvr>
                                      <p:to>
                                        <p:strVal val="visible"/>
                                      </p:to>
                                    </p:set>
                                    <p:animEffect transition="in" filter="box(out)">
                                      <p:cBhvr>
                                        <p:cTn id="18" dur="500"/>
                                        <p:tgtEl>
                                          <p:spTgt spid="208899">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208899">
                                            <p:txEl>
                                              <p:pRg st="2" end="2"/>
                                            </p:txEl>
                                          </p:spTgt>
                                        </p:tgtEl>
                                        <p:attrNameLst>
                                          <p:attrName>style.visibility</p:attrName>
                                        </p:attrNameLst>
                                      </p:cBhvr>
                                      <p:to>
                                        <p:strVal val="visible"/>
                                      </p:to>
                                    </p:set>
                                    <p:animEffect transition="in" filter="box(out)">
                                      <p:cBhvr>
                                        <p:cTn id="23" dur="500"/>
                                        <p:tgtEl>
                                          <p:spTgt spid="208899">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208899">
                                            <p:txEl>
                                              <p:pRg st="3" end="3"/>
                                            </p:txEl>
                                          </p:spTgt>
                                        </p:tgtEl>
                                        <p:attrNameLst>
                                          <p:attrName>style.visibility</p:attrName>
                                        </p:attrNameLst>
                                      </p:cBhvr>
                                      <p:to>
                                        <p:strVal val="visible"/>
                                      </p:to>
                                    </p:set>
                                    <p:animEffect transition="in" filter="box(out)">
                                      <p:cBhvr>
                                        <p:cTn id="28" dur="500"/>
                                        <p:tgtEl>
                                          <p:spTgt spid="208899">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8" fill="hold" grpId="0" nodeType="clickEffect">
                                  <p:stCondLst>
                                    <p:cond delay="0"/>
                                  </p:stCondLst>
                                  <p:childTnLst>
                                    <p:set>
                                      <p:cBhvr>
                                        <p:cTn id="32" dur="1" fill="hold">
                                          <p:stCondLst>
                                            <p:cond delay="0"/>
                                          </p:stCondLst>
                                        </p:cTn>
                                        <p:tgtEl>
                                          <p:spTgt spid="208902"/>
                                        </p:tgtEl>
                                        <p:attrNameLst>
                                          <p:attrName>style.visibility</p:attrName>
                                        </p:attrNameLst>
                                      </p:cBhvr>
                                      <p:to>
                                        <p:strVal val="visible"/>
                                      </p:to>
                                    </p:set>
                                    <p:anim calcmode="lin" valueType="num">
                                      <p:cBhvr>
                                        <p:cTn id="33" dur="500" fill="hold"/>
                                        <p:tgtEl>
                                          <p:spTgt spid="208902"/>
                                        </p:tgtEl>
                                        <p:attrNameLst>
                                          <p:attrName>ppt_x</p:attrName>
                                        </p:attrNameLst>
                                      </p:cBhvr>
                                      <p:tavLst>
                                        <p:tav tm="0">
                                          <p:val>
                                            <p:strVal val="#ppt_x-#ppt_w/2"/>
                                          </p:val>
                                        </p:tav>
                                        <p:tav tm="100000">
                                          <p:val>
                                            <p:strVal val="#ppt_x"/>
                                          </p:val>
                                        </p:tav>
                                      </p:tavLst>
                                    </p:anim>
                                    <p:anim calcmode="lin" valueType="num">
                                      <p:cBhvr>
                                        <p:cTn id="34" dur="500" fill="hold"/>
                                        <p:tgtEl>
                                          <p:spTgt spid="208902"/>
                                        </p:tgtEl>
                                        <p:attrNameLst>
                                          <p:attrName>ppt_y</p:attrName>
                                        </p:attrNameLst>
                                      </p:cBhvr>
                                      <p:tavLst>
                                        <p:tav tm="0">
                                          <p:val>
                                            <p:strVal val="#ppt_y"/>
                                          </p:val>
                                        </p:tav>
                                        <p:tav tm="100000">
                                          <p:val>
                                            <p:strVal val="#ppt_y"/>
                                          </p:val>
                                        </p:tav>
                                      </p:tavLst>
                                    </p:anim>
                                    <p:anim calcmode="lin" valueType="num">
                                      <p:cBhvr>
                                        <p:cTn id="35" dur="500" fill="hold"/>
                                        <p:tgtEl>
                                          <p:spTgt spid="208902"/>
                                        </p:tgtEl>
                                        <p:attrNameLst>
                                          <p:attrName>ppt_w</p:attrName>
                                        </p:attrNameLst>
                                      </p:cBhvr>
                                      <p:tavLst>
                                        <p:tav tm="0">
                                          <p:val>
                                            <p:fltVal val="0"/>
                                          </p:val>
                                        </p:tav>
                                        <p:tav tm="100000">
                                          <p:val>
                                            <p:strVal val="#ppt_w"/>
                                          </p:val>
                                        </p:tav>
                                      </p:tavLst>
                                    </p:anim>
                                    <p:anim calcmode="lin" valueType="num">
                                      <p:cBhvr>
                                        <p:cTn id="36" dur="500" fill="hold"/>
                                        <p:tgtEl>
                                          <p:spTgt spid="208902"/>
                                        </p:tgtEl>
                                        <p:attrNameLst>
                                          <p:attrName>ppt_h</p:attrName>
                                        </p:attrNameLst>
                                      </p:cBhvr>
                                      <p:tavLst>
                                        <p:tav tm="0">
                                          <p:val>
                                            <p:strVal val="#ppt_h"/>
                                          </p:val>
                                        </p:tav>
                                        <p:tav tm="100000">
                                          <p:val>
                                            <p:strVal val="#ppt_h"/>
                                          </p:val>
                                        </p:tav>
                                      </p:tavLst>
                                    </p:anim>
                                  </p:childTnLst>
                                </p:cTn>
                              </p:par>
                            </p:childTnLst>
                          </p:cTn>
                        </p:par>
                        <p:par>
                          <p:cTn id="37" fill="hold" nodeType="afterGroup">
                            <p:stCondLst>
                              <p:cond delay="500"/>
                            </p:stCondLst>
                            <p:childTnLst>
                              <p:par>
                                <p:cTn id="38" presetID="17" presetClass="entr" presetSubtype="8" fill="hold" grpId="0" nodeType="afterEffect">
                                  <p:stCondLst>
                                    <p:cond delay="0"/>
                                  </p:stCondLst>
                                  <p:childTnLst>
                                    <p:set>
                                      <p:cBhvr>
                                        <p:cTn id="39" dur="1" fill="hold">
                                          <p:stCondLst>
                                            <p:cond delay="0"/>
                                          </p:stCondLst>
                                        </p:cTn>
                                        <p:tgtEl>
                                          <p:spTgt spid="208903"/>
                                        </p:tgtEl>
                                        <p:attrNameLst>
                                          <p:attrName>style.visibility</p:attrName>
                                        </p:attrNameLst>
                                      </p:cBhvr>
                                      <p:to>
                                        <p:strVal val="visible"/>
                                      </p:to>
                                    </p:set>
                                    <p:anim calcmode="lin" valueType="num">
                                      <p:cBhvr>
                                        <p:cTn id="40" dur="500" fill="hold"/>
                                        <p:tgtEl>
                                          <p:spTgt spid="208903"/>
                                        </p:tgtEl>
                                        <p:attrNameLst>
                                          <p:attrName>ppt_x</p:attrName>
                                        </p:attrNameLst>
                                      </p:cBhvr>
                                      <p:tavLst>
                                        <p:tav tm="0">
                                          <p:val>
                                            <p:strVal val="#ppt_x-#ppt_w/2"/>
                                          </p:val>
                                        </p:tav>
                                        <p:tav tm="100000">
                                          <p:val>
                                            <p:strVal val="#ppt_x"/>
                                          </p:val>
                                        </p:tav>
                                      </p:tavLst>
                                    </p:anim>
                                    <p:anim calcmode="lin" valueType="num">
                                      <p:cBhvr>
                                        <p:cTn id="41" dur="500" fill="hold"/>
                                        <p:tgtEl>
                                          <p:spTgt spid="208903"/>
                                        </p:tgtEl>
                                        <p:attrNameLst>
                                          <p:attrName>ppt_y</p:attrName>
                                        </p:attrNameLst>
                                      </p:cBhvr>
                                      <p:tavLst>
                                        <p:tav tm="0">
                                          <p:val>
                                            <p:strVal val="#ppt_y"/>
                                          </p:val>
                                        </p:tav>
                                        <p:tav tm="100000">
                                          <p:val>
                                            <p:strVal val="#ppt_y"/>
                                          </p:val>
                                        </p:tav>
                                      </p:tavLst>
                                    </p:anim>
                                    <p:anim calcmode="lin" valueType="num">
                                      <p:cBhvr>
                                        <p:cTn id="42" dur="500" fill="hold"/>
                                        <p:tgtEl>
                                          <p:spTgt spid="208903"/>
                                        </p:tgtEl>
                                        <p:attrNameLst>
                                          <p:attrName>ppt_w</p:attrName>
                                        </p:attrNameLst>
                                      </p:cBhvr>
                                      <p:tavLst>
                                        <p:tav tm="0">
                                          <p:val>
                                            <p:fltVal val="0"/>
                                          </p:val>
                                        </p:tav>
                                        <p:tav tm="100000">
                                          <p:val>
                                            <p:strVal val="#ppt_w"/>
                                          </p:val>
                                        </p:tav>
                                      </p:tavLst>
                                    </p:anim>
                                    <p:anim calcmode="lin" valueType="num">
                                      <p:cBhvr>
                                        <p:cTn id="43" dur="500" fill="hold"/>
                                        <p:tgtEl>
                                          <p:spTgt spid="208903"/>
                                        </p:tgtEl>
                                        <p:attrNameLst>
                                          <p:attrName>ppt_h</p:attrName>
                                        </p:attrNameLst>
                                      </p:cBhvr>
                                      <p:tavLst>
                                        <p:tav tm="0">
                                          <p:val>
                                            <p:strVal val="#ppt_h"/>
                                          </p:val>
                                        </p:tav>
                                        <p:tav tm="100000">
                                          <p:val>
                                            <p:strVal val="#ppt_h"/>
                                          </p:val>
                                        </p:tav>
                                      </p:tavLst>
                                    </p:anim>
                                  </p:childTnLst>
                                </p:cTn>
                              </p:par>
                            </p:childTnLst>
                          </p:cTn>
                        </p:par>
                        <p:par>
                          <p:cTn id="44" fill="hold" nodeType="afterGroup">
                            <p:stCondLst>
                              <p:cond delay="1000"/>
                            </p:stCondLst>
                            <p:childTnLst>
                              <p:par>
                                <p:cTn id="45" presetID="17" presetClass="entr" presetSubtype="8" fill="hold" grpId="0" nodeType="afterEffect">
                                  <p:stCondLst>
                                    <p:cond delay="0"/>
                                  </p:stCondLst>
                                  <p:childTnLst>
                                    <p:set>
                                      <p:cBhvr>
                                        <p:cTn id="46" dur="1" fill="hold">
                                          <p:stCondLst>
                                            <p:cond delay="0"/>
                                          </p:stCondLst>
                                        </p:cTn>
                                        <p:tgtEl>
                                          <p:spTgt spid="208904"/>
                                        </p:tgtEl>
                                        <p:attrNameLst>
                                          <p:attrName>style.visibility</p:attrName>
                                        </p:attrNameLst>
                                      </p:cBhvr>
                                      <p:to>
                                        <p:strVal val="visible"/>
                                      </p:to>
                                    </p:set>
                                    <p:anim calcmode="lin" valueType="num">
                                      <p:cBhvr>
                                        <p:cTn id="47" dur="500" fill="hold"/>
                                        <p:tgtEl>
                                          <p:spTgt spid="208904"/>
                                        </p:tgtEl>
                                        <p:attrNameLst>
                                          <p:attrName>ppt_x</p:attrName>
                                        </p:attrNameLst>
                                      </p:cBhvr>
                                      <p:tavLst>
                                        <p:tav tm="0">
                                          <p:val>
                                            <p:strVal val="#ppt_x-#ppt_w/2"/>
                                          </p:val>
                                        </p:tav>
                                        <p:tav tm="100000">
                                          <p:val>
                                            <p:strVal val="#ppt_x"/>
                                          </p:val>
                                        </p:tav>
                                      </p:tavLst>
                                    </p:anim>
                                    <p:anim calcmode="lin" valueType="num">
                                      <p:cBhvr>
                                        <p:cTn id="48" dur="500" fill="hold"/>
                                        <p:tgtEl>
                                          <p:spTgt spid="208904"/>
                                        </p:tgtEl>
                                        <p:attrNameLst>
                                          <p:attrName>ppt_y</p:attrName>
                                        </p:attrNameLst>
                                      </p:cBhvr>
                                      <p:tavLst>
                                        <p:tav tm="0">
                                          <p:val>
                                            <p:strVal val="#ppt_y"/>
                                          </p:val>
                                        </p:tav>
                                        <p:tav tm="100000">
                                          <p:val>
                                            <p:strVal val="#ppt_y"/>
                                          </p:val>
                                        </p:tav>
                                      </p:tavLst>
                                    </p:anim>
                                    <p:anim calcmode="lin" valueType="num">
                                      <p:cBhvr>
                                        <p:cTn id="49" dur="500" fill="hold"/>
                                        <p:tgtEl>
                                          <p:spTgt spid="208904"/>
                                        </p:tgtEl>
                                        <p:attrNameLst>
                                          <p:attrName>ppt_w</p:attrName>
                                        </p:attrNameLst>
                                      </p:cBhvr>
                                      <p:tavLst>
                                        <p:tav tm="0">
                                          <p:val>
                                            <p:fltVal val="0"/>
                                          </p:val>
                                        </p:tav>
                                        <p:tav tm="100000">
                                          <p:val>
                                            <p:strVal val="#ppt_w"/>
                                          </p:val>
                                        </p:tav>
                                      </p:tavLst>
                                    </p:anim>
                                    <p:anim calcmode="lin" valueType="num">
                                      <p:cBhvr>
                                        <p:cTn id="50" dur="500" fill="hold"/>
                                        <p:tgtEl>
                                          <p:spTgt spid="208904"/>
                                        </p:tgtEl>
                                        <p:attrNameLst>
                                          <p:attrName>ppt_h</p:attrName>
                                        </p:attrNameLst>
                                      </p:cBhvr>
                                      <p:tavLst>
                                        <p:tav tm="0">
                                          <p:val>
                                            <p:strVal val="#ppt_h"/>
                                          </p:val>
                                        </p:tav>
                                        <p:tav tm="100000">
                                          <p:val>
                                            <p:strVal val="#ppt_h"/>
                                          </p:val>
                                        </p:tav>
                                      </p:tavLst>
                                    </p:anim>
                                  </p:childTnLst>
                                </p:cTn>
                              </p:par>
                            </p:childTnLst>
                          </p:cTn>
                        </p:par>
                        <p:par>
                          <p:cTn id="51" fill="hold" nodeType="afterGroup">
                            <p:stCondLst>
                              <p:cond delay="1500"/>
                            </p:stCondLst>
                            <p:childTnLst>
                              <p:par>
                                <p:cTn id="52" presetID="17" presetClass="entr" presetSubtype="8" fill="hold" grpId="0" nodeType="afterEffect">
                                  <p:stCondLst>
                                    <p:cond delay="0"/>
                                  </p:stCondLst>
                                  <p:childTnLst>
                                    <p:set>
                                      <p:cBhvr>
                                        <p:cTn id="53" dur="1" fill="hold">
                                          <p:stCondLst>
                                            <p:cond delay="0"/>
                                          </p:stCondLst>
                                        </p:cTn>
                                        <p:tgtEl>
                                          <p:spTgt spid="208905"/>
                                        </p:tgtEl>
                                        <p:attrNameLst>
                                          <p:attrName>style.visibility</p:attrName>
                                        </p:attrNameLst>
                                      </p:cBhvr>
                                      <p:to>
                                        <p:strVal val="visible"/>
                                      </p:to>
                                    </p:set>
                                    <p:anim calcmode="lin" valueType="num">
                                      <p:cBhvr>
                                        <p:cTn id="54" dur="500" fill="hold"/>
                                        <p:tgtEl>
                                          <p:spTgt spid="208905"/>
                                        </p:tgtEl>
                                        <p:attrNameLst>
                                          <p:attrName>ppt_x</p:attrName>
                                        </p:attrNameLst>
                                      </p:cBhvr>
                                      <p:tavLst>
                                        <p:tav tm="0">
                                          <p:val>
                                            <p:strVal val="#ppt_x-#ppt_w/2"/>
                                          </p:val>
                                        </p:tav>
                                        <p:tav tm="100000">
                                          <p:val>
                                            <p:strVal val="#ppt_x"/>
                                          </p:val>
                                        </p:tav>
                                      </p:tavLst>
                                    </p:anim>
                                    <p:anim calcmode="lin" valueType="num">
                                      <p:cBhvr>
                                        <p:cTn id="55" dur="500" fill="hold"/>
                                        <p:tgtEl>
                                          <p:spTgt spid="208905"/>
                                        </p:tgtEl>
                                        <p:attrNameLst>
                                          <p:attrName>ppt_y</p:attrName>
                                        </p:attrNameLst>
                                      </p:cBhvr>
                                      <p:tavLst>
                                        <p:tav tm="0">
                                          <p:val>
                                            <p:strVal val="#ppt_y"/>
                                          </p:val>
                                        </p:tav>
                                        <p:tav tm="100000">
                                          <p:val>
                                            <p:strVal val="#ppt_y"/>
                                          </p:val>
                                        </p:tav>
                                      </p:tavLst>
                                    </p:anim>
                                    <p:anim calcmode="lin" valueType="num">
                                      <p:cBhvr>
                                        <p:cTn id="56" dur="500" fill="hold"/>
                                        <p:tgtEl>
                                          <p:spTgt spid="208905"/>
                                        </p:tgtEl>
                                        <p:attrNameLst>
                                          <p:attrName>ppt_w</p:attrName>
                                        </p:attrNameLst>
                                      </p:cBhvr>
                                      <p:tavLst>
                                        <p:tav tm="0">
                                          <p:val>
                                            <p:fltVal val="0"/>
                                          </p:val>
                                        </p:tav>
                                        <p:tav tm="100000">
                                          <p:val>
                                            <p:strVal val="#ppt_w"/>
                                          </p:val>
                                        </p:tav>
                                      </p:tavLst>
                                    </p:anim>
                                    <p:anim calcmode="lin" valueType="num">
                                      <p:cBhvr>
                                        <p:cTn id="57" dur="500" fill="hold"/>
                                        <p:tgtEl>
                                          <p:spTgt spid="20890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8" grpId="0" animBg="1" autoUpdateAnimBg="0"/>
      <p:bldP spid="208899" grpId="0" build="p" autoUpdateAnimBg="0"/>
      <p:bldP spid="208902" grpId="0" animBg="1"/>
      <p:bldP spid="208903" grpId="0" animBg="1"/>
      <p:bldP spid="208904" grpId="0" animBg="1"/>
      <p:bldP spid="20890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ChangeArrowheads="1"/>
          </p:cNvSpPr>
          <p:nvPr/>
        </p:nvSpPr>
        <p:spPr bwMode="auto">
          <a:xfrm>
            <a:off x="1847850" y="463550"/>
            <a:ext cx="7064375" cy="5999163"/>
          </a:xfrm>
          <a:prstGeom prst="rect">
            <a:avLst/>
          </a:prstGeom>
          <a:noFill/>
          <a:ln w="12700">
            <a:noFill/>
            <a:miter lim="800000"/>
            <a:headEnd/>
            <a:tailEnd/>
          </a:ln>
          <a:effectLst/>
        </p:spPr>
        <p:txBody>
          <a:bodyPr wrap="none" lIns="90487" tIns="44450" rIns="90487" bIns="44450">
            <a:spAutoFit/>
          </a:bodyPr>
          <a:lstStyle/>
          <a:p>
            <a:pPr>
              <a:defRPr/>
            </a:pPr>
            <a:r>
              <a:rPr lang="en-US" sz="9600" b="1" dirty="0">
                <a:solidFill>
                  <a:srgbClr val="00FF00"/>
                </a:solidFill>
                <a:effectLst>
                  <a:outerShdw blurRad="127000" dist="127000" dir="2700000" algn="tl" rotWithShape="0">
                    <a:srgbClr val="000000"/>
                  </a:outerShdw>
                </a:effectLst>
                <a:latin typeface="Arial" pitchFamily="-112" charset="0"/>
              </a:rPr>
              <a:t>A</a:t>
            </a:r>
            <a:r>
              <a:rPr lang="en-US" sz="9000" b="1" dirty="0">
                <a:solidFill>
                  <a:srgbClr val="FAFD00"/>
                </a:solidFill>
                <a:effectLst>
                  <a:outerShdw blurRad="127000" dist="127000" dir="2700000" algn="tl" rotWithShape="0">
                    <a:srgbClr val="000000"/>
                  </a:outerShdw>
                </a:effectLst>
                <a:latin typeface="Arial" pitchFamily="-112" charset="0"/>
              </a:rPr>
              <a:t>NUGERAH</a:t>
            </a:r>
            <a:endParaRPr lang="en-US" sz="9000" b="1" dirty="0">
              <a:solidFill>
                <a:srgbClr val="00FF00"/>
              </a:solidFill>
              <a:effectLst>
                <a:outerShdw blurRad="127000" dist="127000" dir="2700000" algn="tl" rotWithShape="0">
                  <a:srgbClr val="000000"/>
                </a:outerShdw>
              </a:effectLst>
              <a:latin typeface="Arial" pitchFamily="-112" charset="0"/>
            </a:endParaRPr>
          </a:p>
          <a:p>
            <a:pPr>
              <a:defRPr/>
            </a:pPr>
            <a:r>
              <a:rPr lang="en-US" sz="9600" b="1" dirty="0">
                <a:solidFill>
                  <a:srgbClr val="00FF00"/>
                </a:solidFill>
                <a:effectLst>
                  <a:outerShdw blurRad="127000" dist="127000" dir="2700000" algn="tl" rotWithShape="0">
                    <a:srgbClr val="000000"/>
                  </a:outerShdw>
                </a:effectLst>
                <a:latin typeface="Arial" pitchFamily="-112" charset="0"/>
              </a:rPr>
              <a:t>  Y</a:t>
            </a:r>
            <a:r>
              <a:rPr lang="en-US" sz="9600" b="1" dirty="0">
                <a:solidFill>
                  <a:srgbClr val="FAFD00"/>
                </a:solidFill>
                <a:effectLst>
                  <a:outerShdw blurRad="127000" dist="127000" dir="2700000" algn="tl" rotWithShape="0">
                    <a:srgbClr val="000000"/>
                  </a:outerShdw>
                </a:effectLst>
                <a:latin typeface="Arial" pitchFamily="-112" charset="0"/>
              </a:rPr>
              <a:t>ANG</a:t>
            </a:r>
          </a:p>
          <a:p>
            <a:pPr>
              <a:defRPr/>
            </a:pPr>
            <a:r>
              <a:rPr lang="en-US" sz="9600" b="1" dirty="0">
                <a:solidFill>
                  <a:srgbClr val="00FF00"/>
                </a:solidFill>
                <a:effectLst>
                  <a:outerShdw blurRad="127000" dist="127000" dir="2700000" algn="tl" rotWithShape="0">
                    <a:srgbClr val="000000"/>
                  </a:outerShdw>
                </a:effectLst>
                <a:latin typeface="Arial" pitchFamily="-112" charset="0"/>
              </a:rPr>
              <a:t>    M</a:t>
            </a:r>
            <a:r>
              <a:rPr lang="en-US" sz="5000" b="1" dirty="0">
                <a:solidFill>
                  <a:srgbClr val="FAFD00"/>
                </a:solidFill>
                <a:effectLst>
                  <a:outerShdw blurRad="127000" dist="127000" dir="2700000" algn="tl" rotWithShape="0">
                    <a:srgbClr val="000000"/>
                  </a:outerShdw>
                </a:effectLst>
                <a:latin typeface="Arial" pitchFamily="-112" charset="0"/>
              </a:rPr>
              <a:t>ENAKJUBKAN </a:t>
            </a:r>
            <a:r>
              <a:rPr lang="en-US" sz="9600" b="1" dirty="0">
                <a:solidFill>
                  <a:srgbClr val="00FF00"/>
                </a:solidFill>
                <a:effectLst>
                  <a:outerShdw blurRad="127000" dist="127000" dir="2700000" algn="tl" rotWithShape="0">
                    <a:srgbClr val="000000"/>
                  </a:outerShdw>
                </a:effectLst>
                <a:latin typeface="Arial" pitchFamily="-112" charset="0"/>
              </a:rPr>
              <a:t> </a:t>
            </a:r>
          </a:p>
          <a:p>
            <a:pPr>
              <a:defRPr/>
            </a:pPr>
            <a:r>
              <a:rPr lang="en-US" sz="9600" b="1" dirty="0">
                <a:solidFill>
                  <a:srgbClr val="00FF00"/>
                </a:solidFill>
                <a:effectLst>
                  <a:outerShdw blurRad="127000" dist="127000" dir="2700000" algn="tl" rotWithShape="0">
                    <a:srgbClr val="000000"/>
                  </a:outerShdw>
                </a:effectLst>
                <a:latin typeface="Arial" pitchFamily="-112" charset="0"/>
              </a:rPr>
              <a:t>      Y</a:t>
            </a:r>
            <a:r>
              <a:rPr lang="en-US" sz="9600" b="1" dirty="0">
                <a:solidFill>
                  <a:srgbClr val="FAFD00"/>
                </a:solidFill>
                <a:effectLst>
                  <a:outerShdw blurRad="127000" dist="127000" dir="2700000" algn="tl" rotWithShape="0">
                    <a:srgbClr val="000000"/>
                  </a:outerShdw>
                </a:effectLst>
                <a:latin typeface="Arial" pitchFamily="-112" charset="0"/>
              </a:rPr>
              <a:t>A !</a:t>
            </a:r>
          </a:p>
        </p:txBody>
      </p:sp>
      <p:sp>
        <p:nvSpPr>
          <p:cNvPr id="210947"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10948" name="Line 4"/>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grpSp>
        <p:nvGrpSpPr>
          <p:cNvPr id="2" name="Group 5"/>
          <p:cNvGrpSpPr>
            <a:grpSpLocks/>
          </p:cNvGrpSpPr>
          <p:nvPr/>
        </p:nvGrpSpPr>
        <p:grpSpPr bwMode="auto">
          <a:xfrm>
            <a:off x="1874838" y="582613"/>
            <a:ext cx="3159125" cy="5702300"/>
            <a:chOff x="1181" y="367"/>
            <a:chExt cx="1989" cy="3592"/>
          </a:xfrm>
        </p:grpSpPr>
        <p:sp>
          <p:nvSpPr>
            <p:cNvPr id="210950" name="Oval 6"/>
            <p:cNvSpPr>
              <a:spLocks noChangeArrowheads="1"/>
            </p:cNvSpPr>
            <p:nvPr/>
          </p:nvSpPr>
          <p:spPr bwMode="auto">
            <a:xfrm>
              <a:off x="1181" y="367"/>
              <a:ext cx="863" cy="863"/>
            </a:xfrm>
            <a:prstGeom prst="ellipse">
              <a:avLst/>
            </a:prstGeom>
            <a:noFill/>
            <a:ln w="57150">
              <a:solidFill>
                <a:srgbClr val="CC1417"/>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10951" name="Oval 7"/>
            <p:cNvSpPr>
              <a:spLocks noChangeArrowheads="1"/>
            </p:cNvSpPr>
            <p:nvPr/>
          </p:nvSpPr>
          <p:spPr bwMode="auto">
            <a:xfrm>
              <a:off x="1519" y="1299"/>
              <a:ext cx="887" cy="863"/>
            </a:xfrm>
            <a:prstGeom prst="ellipse">
              <a:avLst/>
            </a:prstGeom>
            <a:noFill/>
            <a:ln w="57150">
              <a:solidFill>
                <a:srgbClr val="CC1417"/>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10952" name="Oval 8"/>
            <p:cNvSpPr>
              <a:spLocks noChangeArrowheads="1"/>
            </p:cNvSpPr>
            <p:nvPr/>
          </p:nvSpPr>
          <p:spPr bwMode="auto">
            <a:xfrm>
              <a:off x="2033" y="2188"/>
              <a:ext cx="887" cy="863"/>
            </a:xfrm>
            <a:prstGeom prst="ellipse">
              <a:avLst/>
            </a:prstGeom>
            <a:noFill/>
            <a:ln w="57150">
              <a:solidFill>
                <a:srgbClr val="CC1417"/>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10953" name="Oval 9"/>
            <p:cNvSpPr>
              <a:spLocks noChangeArrowheads="1"/>
            </p:cNvSpPr>
            <p:nvPr/>
          </p:nvSpPr>
          <p:spPr bwMode="auto">
            <a:xfrm>
              <a:off x="2307" y="3096"/>
              <a:ext cx="863" cy="863"/>
            </a:xfrm>
            <a:prstGeom prst="ellipse">
              <a:avLst/>
            </a:prstGeom>
            <a:noFill/>
            <a:ln w="57150">
              <a:solidFill>
                <a:srgbClr val="CC1417"/>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sp>
        <p:nvSpPr>
          <p:cNvPr id="320517" name="Text Box 10"/>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20518" name="Text Box 11"/>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20519" name="Text Box 12"/>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47</a:t>
            </a:r>
          </a:p>
        </p:txBody>
      </p:sp>
      <p:sp>
        <p:nvSpPr>
          <p:cNvPr id="320520" name="Text Box 13"/>
          <p:cNvSpPr txBox="1">
            <a:spLocks noChangeArrowheads="1"/>
          </p:cNvSpPr>
          <p:nvPr/>
        </p:nvSpPr>
        <p:spPr bwMode="auto">
          <a:xfrm>
            <a:off x="6897688" y="6270625"/>
            <a:ext cx="1954212"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
        <p:nvSpPr>
          <p:cNvPr id="3" name="Title 2"/>
          <p:cNvSpPr>
            <a:spLocks noGrp="1"/>
          </p:cNvSpPr>
          <p:nvPr>
            <p:ph type="ctrTitle"/>
          </p:nvPr>
        </p:nvSpPr>
        <p:spPr>
          <a:xfrm>
            <a:off x="9251950" y="981075"/>
            <a:ext cx="2519363" cy="2954338"/>
          </a:xfrm>
        </p:spPr>
        <p:txBody>
          <a:bodyPr/>
          <a:lstStyle/>
          <a:p>
            <a:pPr>
              <a:defRPr/>
            </a:pPr>
            <a:r>
              <a:rPr lang="en-US" dirty="0"/>
              <a:t>AYMY</a:t>
            </a:r>
          </a:p>
        </p:txBody>
      </p:sp>
    </p:spTree>
    <p:extLst>
      <p:ext uri="{BB962C8B-B14F-4D97-AF65-F5344CB8AC3E}">
        <p14:creationId xmlns:p14="http://schemas.microsoft.com/office/powerpoint/2010/main" val="1784818255"/>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210946">
                                            <p:txEl>
                                              <p:pRg st="0" end="0"/>
                                            </p:txEl>
                                          </p:spTgt>
                                        </p:tgtEl>
                                        <p:attrNameLst>
                                          <p:attrName>style.visibility</p:attrName>
                                        </p:attrNameLst>
                                      </p:cBhvr>
                                      <p:to>
                                        <p:strVal val="visible"/>
                                      </p:to>
                                    </p:set>
                                    <p:animEffect transition="in" filter="dissolve">
                                      <p:cBhvr>
                                        <p:cTn id="7" dur="500"/>
                                        <p:tgtEl>
                                          <p:spTgt spid="210946">
                                            <p:txEl>
                                              <p:pRg st="0" end="0"/>
                                            </p:txEl>
                                          </p:spTgt>
                                        </p:tgtEl>
                                      </p:cBhvr>
                                    </p:animEffect>
                                  </p:childTnLst>
                                </p:cTn>
                              </p:par>
                            </p:childTnLst>
                          </p:cTn>
                        </p:par>
                        <p:par>
                          <p:cTn id="8" fill="hold" nodeType="afterGroup">
                            <p:stCondLst>
                              <p:cond delay="1000"/>
                            </p:stCondLst>
                            <p:childTnLst>
                              <p:par>
                                <p:cTn id="9" presetID="9" presetClass="entr" presetSubtype="0" fill="hold" grpId="0" nodeType="afterEffect">
                                  <p:stCondLst>
                                    <p:cond delay="500"/>
                                  </p:stCondLst>
                                  <p:childTnLst>
                                    <p:set>
                                      <p:cBhvr>
                                        <p:cTn id="10" dur="1" fill="hold">
                                          <p:stCondLst>
                                            <p:cond delay="0"/>
                                          </p:stCondLst>
                                        </p:cTn>
                                        <p:tgtEl>
                                          <p:spTgt spid="210946">
                                            <p:txEl>
                                              <p:pRg st="1" end="1"/>
                                            </p:txEl>
                                          </p:spTgt>
                                        </p:tgtEl>
                                        <p:attrNameLst>
                                          <p:attrName>style.visibility</p:attrName>
                                        </p:attrNameLst>
                                      </p:cBhvr>
                                      <p:to>
                                        <p:strVal val="visible"/>
                                      </p:to>
                                    </p:set>
                                    <p:animEffect transition="in" filter="dissolve">
                                      <p:cBhvr>
                                        <p:cTn id="11" dur="500"/>
                                        <p:tgtEl>
                                          <p:spTgt spid="210946">
                                            <p:txEl>
                                              <p:pRg st="1" end="1"/>
                                            </p:txEl>
                                          </p:spTgt>
                                        </p:tgtEl>
                                      </p:cBhvr>
                                    </p:animEffect>
                                  </p:childTnLst>
                                </p:cTn>
                              </p:par>
                            </p:childTnLst>
                          </p:cTn>
                        </p:par>
                        <p:par>
                          <p:cTn id="12" fill="hold" nodeType="afterGroup">
                            <p:stCondLst>
                              <p:cond delay="2000"/>
                            </p:stCondLst>
                            <p:childTnLst>
                              <p:par>
                                <p:cTn id="13" presetID="9" presetClass="entr" presetSubtype="0" fill="hold" grpId="0" nodeType="afterEffect">
                                  <p:stCondLst>
                                    <p:cond delay="500"/>
                                  </p:stCondLst>
                                  <p:childTnLst>
                                    <p:set>
                                      <p:cBhvr>
                                        <p:cTn id="14" dur="1" fill="hold">
                                          <p:stCondLst>
                                            <p:cond delay="0"/>
                                          </p:stCondLst>
                                        </p:cTn>
                                        <p:tgtEl>
                                          <p:spTgt spid="210946">
                                            <p:txEl>
                                              <p:pRg st="2" end="2"/>
                                            </p:txEl>
                                          </p:spTgt>
                                        </p:tgtEl>
                                        <p:attrNameLst>
                                          <p:attrName>style.visibility</p:attrName>
                                        </p:attrNameLst>
                                      </p:cBhvr>
                                      <p:to>
                                        <p:strVal val="visible"/>
                                      </p:to>
                                    </p:set>
                                    <p:animEffect transition="in" filter="dissolve">
                                      <p:cBhvr>
                                        <p:cTn id="15" dur="500"/>
                                        <p:tgtEl>
                                          <p:spTgt spid="210946">
                                            <p:txEl>
                                              <p:pRg st="2" end="2"/>
                                            </p:txEl>
                                          </p:spTgt>
                                        </p:tgtEl>
                                      </p:cBhvr>
                                    </p:animEffect>
                                  </p:childTnLst>
                                </p:cTn>
                              </p:par>
                            </p:childTnLst>
                          </p:cTn>
                        </p:par>
                        <p:par>
                          <p:cTn id="16" fill="hold" nodeType="afterGroup">
                            <p:stCondLst>
                              <p:cond delay="3000"/>
                            </p:stCondLst>
                            <p:childTnLst>
                              <p:par>
                                <p:cTn id="17" presetID="9" presetClass="entr" presetSubtype="0" fill="hold" grpId="0" nodeType="afterEffect">
                                  <p:stCondLst>
                                    <p:cond delay="500"/>
                                  </p:stCondLst>
                                  <p:childTnLst>
                                    <p:set>
                                      <p:cBhvr>
                                        <p:cTn id="18" dur="1" fill="hold">
                                          <p:stCondLst>
                                            <p:cond delay="0"/>
                                          </p:stCondLst>
                                        </p:cTn>
                                        <p:tgtEl>
                                          <p:spTgt spid="210946">
                                            <p:txEl>
                                              <p:pRg st="3" end="3"/>
                                            </p:txEl>
                                          </p:spTgt>
                                        </p:tgtEl>
                                        <p:attrNameLst>
                                          <p:attrName>style.visibility</p:attrName>
                                        </p:attrNameLst>
                                      </p:cBhvr>
                                      <p:to>
                                        <p:strVal val="visible"/>
                                      </p:to>
                                    </p:set>
                                    <p:animEffect transition="in" filter="dissolve">
                                      <p:cBhvr>
                                        <p:cTn id="19" dur="500"/>
                                        <p:tgtEl>
                                          <p:spTgt spid="210946">
                                            <p:txEl>
                                              <p:pRg st="3" end="3"/>
                                            </p:txEl>
                                          </p:spTgt>
                                        </p:tgtEl>
                                      </p:cBhvr>
                                    </p:animEffect>
                                  </p:childTnLst>
                                </p:cTn>
                              </p:par>
                            </p:childTnLst>
                          </p:cTn>
                        </p:par>
                        <p:par>
                          <p:cTn id="20" fill="hold" nodeType="afterGroup">
                            <p:stCondLst>
                              <p:cond delay="4000"/>
                            </p:stCondLst>
                            <p:childTnLst>
                              <p:par>
                                <p:cTn id="21" presetID="23" presetClass="entr" presetSubtype="528"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 calcmode="lin" valueType="num">
                                      <p:cBhvr>
                                        <p:cTn id="25" dur="500" fill="hold"/>
                                        <p:tgtEl>
                                          <p:spTgt spid="2"/>
                                        </p:tgtEl>
                                        <p:attrNameLst>
                                          <p:attrName>ppt_x</p:attrName>
                                        </p:attrNameLst>
                                      </p:cBhvr>
                                      <p:tavLst>
                                        <p:tav tm="0">
                                          <p:val>
                                            <p:fltVal val="0.5"/>
                                          </p:val>
                                        </p:tav>
                                        <p:tav tm="100000">
                                          <p:val>
                                            <p:strVal val="#ppt_x"/>
                                          </p:val>
                                        </p:tav>
                                      </p:tavLst>
                                    </p:anim>
                                    <p:anim calcmode="lin" valueType="num">
                                      <p:cBhvr>
                                        <p:cTn id="26"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6" grpId="0" build="p" autoUpdateAnimBg="0" advAuto="50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12995" name="Line 3"/>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
        <p:nvSpPr>
          <p:cNvPr id="322563" name="Text Box 4"/>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22564" name="Text Box 5"/>
          <p:cNvSpPr txBox="1">
            <a:spLocks noChangeArrowheads="1"/>
          </p:cNvSpPr>
          <p:nvPr/>
        </p:nvSpPr>
        <p:spPr bwMode="auto">
          <a:xfrm>
            <a:off x="8797925" y="6184900"/>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322565" name="Text Box 6"/>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b="1">
              <a:solidFill>
                <a:srgbClr val="FFFFFF"/>
              </a:solidFill>
            </a:endParaRPr>
          </a:p>
        </p:txBody>
      </p:sp>
      <p:sp>
        <p:nvSpPr>
          <p:cNvPr id="322566" name="Text Box 7"/>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50</a:t>
            </a:r>
          </a:p>
        </p:txBody>
      </p:sp>
      <p:grpSp>
        <p:nvGrpSpPr>
          <p:cNvPr id="322567" name="Group 8"/>
          <p:cNvGrpSpPr>
            <a:grpSpLocks/>
          </p:cNvGrpSpPr>
          <p:nvPr/>
        </p:nvGrpSpPr>
        <p:grpSpPr bwMode="auto">
          <a:xfrm>
            <a:off x="2171700" y="5046663"/>
            <a:ext cx="4533900" cy="1006475"/>
            <a:chOff x="1368" y="3179"/>
            <a:chExt cx="2856" cy="634"/>
          </a:xfrm>
        </p:grpSpPr>
        <p:sp>
          <p:nvSpPr>
            <p:cNvPr id="213001" name="Text Box 9"/>
            <p:cNvSpPr txBox="1">
              <a:spLocks noChangeArrowheads="1"/>
            </p:cNvSpPr>
            <p:nvPr/>
          </p:nvSpPr>
          <p:spPr bwMode="auto">
            <a:xfrm>
              <a:off x="1835" y="3179"/>
              <a:ext cx="2389"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FFFFFF"/>
                  </a:solidFill>
                  <a:effectLst>
                    <a:outerShdw blurRad="38100" dist="38100" dir="2700000" algn="tl">
                      <a:srgbClr val="000000"/>
                    </a:outerShdw>
                  </a:effectLst>
                  <a:latin typeface="Arial" charset="0"/>
                </a:rPr>
                <a:t>Y</a:t>
              </a:r>
              <a:r>
                <a:rPr lang="en-US" sz="4800" b="1">
                  <a:solidFill>
                    <a:srgbClr val="FFFFFF"/>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YESUS</a:t>
              </a:r>
              <a:endParaRPr lang="en-US" sz="4800" b="1">
                <a:solidFill>
                  <a:srgbClr val="FFA27C"/>
                </a:solidFill>
                <a:effectLst>
                  <a:outerShdw blurRad="38100" dist="38100" dir="2700000" algn="tl">
                    <a:srgbClr val="000000"/>
                  </a:outerShdw>
                </a:effectLst>
                <a:latin typeface="Arial" charset="0"/>
              </a:endParaRPr>
            </a:p>
          </p:txBody>
        </p:sp>
        <p:sp>
          <p:nvSpPr>
            <p:cNvPr id="213002" name="AutoShape 10"/>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grpSp>
        <p:nvGrpSpPr>
          <p:cNvPr id="322568" name="Group 11"/>
          <p:cNvGrpSpPr>
            <a:grpSpLocks/>
          </p:cNvGrpSpPr>
          <p:nvPr/>
        </p:nvGrpSpPr>
        <p:grpSpPr bwMode="auto">
          <a:xfrm>
            <a:off x="2147888" y="4081463"/>
            <a:ext cx="5014912" cy="1006475"/>
            <a:chOff x="1353" y="2571"/>
            <a:chExt cx="3159" cy="634"/>
          </a:xfrm>
        </p:grpSpPr>
        <p:sp>
          <p:nvSpPr>
            <p:cNvPr id="213004" name="Text Box 12"/>
            <p:cNvSpPr txBox="1">
              <a:spLocks noChangeArrowheads="1"/>
            </p:cNvSpPr>
            <p:nvPr/>
          </p:nvSpPr>
          <p:spPr bwMode="auto">
            <a:xfrm>
              <a:off x="1846" y="2571"/>
              <a:ext cx="2666"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114FFB"/>
                  </a:solidFill>
                  <a:effectLst>
                    <a:outerShdw blurRad="38100" dist="38100" dir="2700000" algn="tl">
                      <a:srgbClr val="000000"/>
                    </a:outerShdw>
                  </a:effectLst>
                  <a:latin typeface="Arial" charset="0"/>
                </a:rPr>
                <a:t>S</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SENYAP</a:t>
              </a:r>
              <a:endParaRPr lang="en-US" sz="4800" b="1">
                <a:solidFill>
                  <a:srgbClr val="FFA27C"/>
                </a:solidFill>
                <a:effectLst>
                  <a:outerShdw blurRad="38100" dist="38100" dir="2700000" algn="tl">
                    <a:srgbClr val="000000"/>
                  </a:outerShdw>
                </a:effectLst>
                <a:latin typeface="Arial" charset="0"/>
              </a:endParaRPr>
            </a:p>
          </p:txBody>
        </p:sp>
        <p:sp>
          <p:nvSpPr>
            <p:cNvPr id="213005" name="AutoShape 13"/>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sp>
        <p:nvSpPr>
          <p:cNvPr id="213006" name="Text Box 14"/>
          <p:cNvSpPr txBox="1">
            <a:spLocks noChangeArrowheads="1"/>
          </p:cNvSpPr>
          <p:nvPr/>
        </p:nvSpPr>
        <p:spPr bwMode="auto">
          <a:xfrm>
            <a:off x="3000375" y="3190875"/>
            <a:ext cx="5332413" cy="1006475"/>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07DD3A"/>
                </a:solidFill>
                <a:effectLst>
                  <a:outerShdw blurRad="38100" dist="38100" dir="2700000" algn="tl">
                    <a:srgbClr val="000000"/>
                  </a:outerShdw>
                </a:effectLst>
                <a:latin typeface="Arial" charset="0"/>
              </a:rPr>
              <a:t>3</a:t>
            </a:r>
            <a:r>
              <a:rPr lang="en-US" sz="4800" b="1">
                <a:solidFill>
                  <a:srgbClr val="07DD3A"/>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KOMUNITAS</a:t>
            </a:r>
            <a:endParaRPr lang="en-US" sz="4800" b="1">
              <a:solidFill>
                <a:srgbClr val="FFA27C"/>
              </a:solidFill>
              <a:effectLst>
                <a:outerShdw blurRad="38100" dist="38100" dir="2700000" algn="tl">
                  <a:srgbClr val="000000"/>
                </a:outerShdw>
              </a:effectLst>
              <a:latin typeface="Arial" charset="0"/>
            </a:endParaRPr>
          </a:p>
        </p:txBody>
      </p:sp>
      <p:sp>
        <p:nvSpPr>
          <p:cNvPr id="213007" name="AutoShape 15"/>
          <p:cNvSpPr>
            <a:spLocks noChangeArrowheads="1"/>
          </p:cNvSpPr>
          <p:nvPr/>
        </p:nvSpPr>
        <p:spPr bwMode="auto">
          <a:xfrm>
            <a:off x="2184400" y="3390900"/>
            <a:ext cx="622300" cy="596900"/>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nvGrpSpPr>
          <p:cNvPr id="322571" name="Group 16"/>
          <p:cNvGrpSpPr>
            <a:grpSpLocks/>
          </p:cNvGrpSpPr>
          <p:nvPr/>
        </p:nvGrpSpPr>
        <p:grpSpPr bwMode="auto">
          <a:xfrm>
            <a:off x="2184400" y="2332038"/>
            <a:ext cx="4716463" cy="1006475"/>
            <a:chOff x="1376" y="1469"/>
            <a:chExt cx="2971" cy="634"/>
          </a:xfrm>
        </p:grpSpPr>
        <p:sp>
          <p:nvSpPr>
            <p:cNvPr id="213009" name="Text Box 17"/>
            <p:cNvSpPr txBox="1">
              <a:spLocks noChangeArrowheads="1"/>
            </p:cNvSpPr>
            <p:nvPr/>
          </p:nvSpPr>
          <p:spPr bwMode="auto">
            <a:xfrm>
              <a:off x="1884" y="1469"/>
              <a:ext cx="2463"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EA304F"/>
                  </a:solidFill>
                  <a:effectLst>
                    <a:outerShdw blurRad="38100" dist="38100" dir="2700000" algn="tl">
                      <a:srgbClr val="000000"/>
                    </a:outerShdw>
                  </a:effectLst>
                  <a:latin typeface="Arial" charset="0"/>
                </a:rPr>
                <a:t>4</a:t>
              </a:r>
              <a:r>
                <a:rPr lang="en-US" sz="4800" b="1">
                  <a:solidFill>
                    <a:srgbClr val="EA304F"/>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ORANG</a:t>
              </a:r>
              <a:endParaRPr lang="en-US" sz="4800" b="1">
                <a:solidFill>
                  <a:srgbClr val="FFA27C"/>
                </a:solidFill>
                <a:effectLst>
                  <a:outerShdw blurRad="38100" dist="38100" dir="2700000" algn="tl">
                    <a:srgbClr val="000000"/>
                  </a:outerShdw>
                </a:effectLst>
                <a:latin typeface="Arial" charset="0"/>
              </a:endParaRPr>
            </a:p>
          </p:txBody>
        </p:sp>
        <p:sp>
          <p:nvSpPr>
            <p:cNvPr id="213010" name="AutoShape 18"/>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grpSp>
        <p:nvGrpSpPr>
          <p:cNvPr id="322572" name="Group 19"/>
          <p:cNvGrpSpPr>
            <a:grpSpLocks/>
          </p:cNvGrpSpPr>
          <p:nvPr/>
        </p:nvGrpSpPr>
        <p:grpSpPr bwMode="auto">
          <a:xfrm>
            <a:off x="2159000" y="1484313"/>
            <a:ext cx="5138738" cy="923925"/>
            <a:chOff x="1360" y="935"/>
            <a:chExt cx="3237" cy="582"/>
          </a:xfrm>
        </p:grpSpPr>
        <p:sp>
          <p:nvSpPr>
            <p:cNvPr id="213012" name="Text Box 20"/>
            <p:cNvSpPr txBox="1">
              <a:spLocks noChangeArrowheads="1"/>
            </p:cNvSpPr>
            <p:nvPr/>
          </p:nvSpPr>
          <p:spPr bwMode="auto">
            <a:xfrm>
              <a:off x="1922" y="935"/>
              <a:ext cx="2675"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5400" b="1" dirty="0">
                  <a:solidFill>
                    <a:srgbClr val="EDF636"/>
                  </a:solidFill>
                  <a:effectLst>
                    <a:outerShdw blurRad="38100" dist="38100" dir="2700000" algn="tl">
                      <a:srgbClr val="000000"/>
                    </a:outerShdw>
                  </a:effectLst>
                  <a:latin typeface="Arial" charset="0"/>
                </a:rPr>
                <a:t>C</a:t>
              </a:r>
              <a:r>
                <a:rPr lang="en-US" sz="4800" b="1" dirty="0">
                  <a:solidFill>
                    <a:srgbClr val="EDF636"/>
                  </a:solidFill>
                  <a:effectLst>
                    <a:outerShdw blurRad="38100" dist="38100" dir="2700000" algn="tl">
                      <a:srgbClr val="000000"/>
                    </a:outerShdw>
                  </a:effectLst>
                  <a:latin typeface="Arial" charset="0"/>
                </a:rPr>
                <a:t> =  CIPTAAN</a:t>
              </a:r>
              <a:endParaRPr lang="en-US" sz="4800" b="1" dirty="0">
                <a:solidFill>
                  <a:srgbClr val="FFA27C"/>
                </a:solidFill>
                <a:effectLst>
                  <a:outerShdw blurRad="38100" dist="38100" dir="2700000" algn="tl">
                    <a:srgbClr val="000000"/>
                  </a:outerShdw>
                </a:effectLst>
                <a:latin typeface="Arial" charset="0"/>
              </a:endParaRPr>
            </a:p>
          </p:txBody>
        </p:sp>
        <p:sp>
          <p:nvSpPr>
            <p:cNvPr id="213013" name="AutoShape 21"/>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sp>
        <p:nvSpPr>
          <p:cNvPr id="213014" name="Oval 22"/>
          <p:cNvSpPr>
            <a:spLocks noChangeArrowheads="1"/>
          </p:cNvSpPr>
          <p:nvPr/>
        </p:nvSpPr>
        <p:spPr bwMode="auto">
          <a:xfrm>
            <a:off x="1760538" y="3175000"/>
            <a:ext cx="7383462" cy="1108075"/>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13015" name="Rectangle 23"/>
          <p:cNvSpPr>
            <a:spLocks noGrp="1" noChangeArrowheads="1"/>
          </p:cNvSpPr>
          <p:nvPr>
            <p:ph type="title"/>
          </p:nvPr>
        </p:nvSpPr>
        <p:spPr bwMode="auto">
          <a:xfrm>
            <a:off x="1843088" y="428625"/>
            <a:ext cx="69723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defRPr/>
            </a:pPr>
            <a:r>
              <a:rPr lang="en-US" dirty="0">
                <a:solidFill>
                  <a:srgbClr val="FAFD00"/>
                </a:solidFill>
                <a:latin typeface="Times" charset="0"/>
                <a:ea typeface="ＭＳ Ｐゴシック" charset="0"/>
                <a:cs typeface="ＭＳ Ｐゴシック" charset="0"/>
              </a:rPr>
              <a:t>5 Kata </a:t>
            </a:r>
            <a:r>
              <a:rPr lang="en-US" dirty="0" err="1">
                <a:solidFill>
                  <a:srgbClr val="FAFD00"/>
                </a:solidFill>
                <a:latin typeface="Times" charset="0"/>
                <a:ea typeface="ＭＳ Ｐゴシック" charset="0"/>
                <a:cs typeface="ＭＳ Ｐゴシック" charset="0"/>
              </a:rPr>
              <a:t>Kunci</a:t>
            </a:r>
            <a:r>
              <a:rPr lang="en-US" dirty="0">
                <a:solidFill>
                  <a:srgbClr val="FAFD00"/>
                </a:solidFill>
                <a:latin typeface="Times" charset="0"/>
                <a:ea typeface="ＭＳ Ｐゴシック" charset="0"/>
                <a:cs typeface="ＭＳ Ｐゴシック" charset="0"/>
              </a:rPr>
              <a:t> </a:t>
            </a:r>
            <a:r>
              <a:rPr lang="en-US" dirty="0" err="1">
                <a:solidFill>
                  <a:srgbClr val="FAFD00"/>
                </a:solidFill>
                <a:latin typeface="Times" charset="0"/>
                <a:ea typeface="ＭＳ Ｐゴシック" charset="0"/>
                <a:cs typeface="ＭＳ Ｐゴシック" charset="0"/>
              </a:rPr>
              <a:t>atau</a:t>
            </a:r>
            <a:r>
              <a:rPr lang="en-US" dirty="0">
                <a:solidFill>
                  <a:srgbClr val="FAFD00"/>
                </a:solidFill>
                <a:latin typeface="Times" charset="0"/>
                <a:ea typeface="ＭＳ Ｐゴシック" charset="0"/>
                <a:cs typeface="ＭＳ Ｐゴシック" charset="0"/>
              </a:rPr>
              <a:t> </a:t>
            </a:r>
            <a:r>
              <a:rPr lang="en-US" dirty="0" err="1">
                <a:solidFill>
                  <a:srgbClr val="FAFD00"/>
                </a:solidFill>
                <a:latin typeface="Times" charset="0"/>
                <a:ea typeface="ＭＳ Ｐゴシック" charset="0"/>
                <a:cs typeface="ＭＳ Ｐゴシック" charset="0"/>
              </a:rPr>
              <a:t>Ungkapan</a:t>
            </a:r>
            <a:r>
              <a:rPr lang="en-US" dirty="0">
                <a:solidFill>
                  <a:srgbClr val="FAFD00"/>
                </a:solidFill>
                <a:latin typeface="Times" charset="0"/>
                <a:ea typeface="ＭＳ Ｐゴシック" charset="0"/>
                <a:cs typeface="ＭＳ Ｐゴシック" charset="0"/>
              </a:rPr>
              <a:t>:</a:t>
            </a:r>
          </a:p>
        </p:txBody>
      </p:sp>
      <p:sp>
        <p:nvSpPr>
          <p:cNvPr id="322575" name="Text Box 24"/>
          <p:cNvSpPr txBox="1">
            <a:spLocks noChangeArrowheads="1"/>
          </p:cNvSpPr>
          <p:nvPr/>
        </p:nvSpPr>
        <p:spPr bwMode="auto">
          <a:xfrm>
            <a:off x="6897688" y="6270625"/>
            <a:ext cx="1954212"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Tree>
    <p:extLst>
      <p:ext uri="{BB962C8B-B14F-4D97-AF65-F5344CB8AC3E}">
        <p14:creationId xmlns:p14="http://schemas.microsoft.com/office/powerpoint/2010/main" val="2541081253"/>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213014"/>
                                        </p:tgtEl>
                                        <p:attrNameLst>
                                          <p:attrName>style.visibility</p:attrName>
                                        </p:attrNameLst>
                                      </p:cBhvr>
                                      <p:to>
                                        <p:strVal val="visible"/>
                                      </p:to>
                                    </p:set>
                                    <p:animEffect transition="in" filter="dissolve">
                                      <p:cBhvr>
                                        <p:cTn id="7" dur="500"/>
                                        <p:tgtEl>
                                          <p:spTgt spid="213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01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Freeform 3"/>
          <p:cNvSpPr>
            <a:spLocks/>
          </p:cNvSpPr>
          <p:nvPr/>
        </p:nvSpPr>
        <p:spPr bwMode="auto">
          <a:xfrm>
            <a:off x="4648200" y="1066800"/>
            <a:ext cx="1373188" cy="801688"/>
          </a:xfrm>
          <a:custGeom>
            <a:avLst/>
            <a:gdLst>
              <a:gd name="T0" fmla="*/ 840 w 865"/>
              <a:gd name="T1" fmla="*/ 0 h 505"/>
              <a:gd name="T2" fmla="*/ 828 w 865"/>
              <a:gd name="T3" fmla="*/ 48 h 505"/>
              <a:gd name="T4" fmla="*/ 792 w 865"/>
              <a:gd name="T5" fmla="*/ 84 h 505"/>
              <a:gd name="T6" fmla="*/ 756 w 865"/>
              <a:gd name="T7" fmla="*/ 120 h 505"/>
              <a:gd name="T8" fmla="*/ 696 w 865"/>
              <a:gd name="T9" fmla="*/ 156 h 505"/>
              <a:gd name="T10" fmla="*/ 660 w 865"/>
              <a:gd name="T11" fmla="*/ 192 h 505"/>
              <a:gd name="T12" fmla="*/ 612 w 865"/>
              <a:gd name="T13" fmla="*/ 216 h 505"/>
              <a:gd name="T14" fmla="*/ 552 w 865"/>
              <a:gd name="T15" fmla="*/ 228 h 505"/>
              <a:gd name="T16" fmla="*/ 504 w 865"/>
              <a:gd name="T17" fmla="*/ 240 h 505"/>
              <a:gd name="T18" fmla="*/ 456 w 865"/>
              <a:gd name="T19" fmla="*/ 276 h 505"/>
              <a:gd name="T20" fmla="*/ 432 w 865"/>
              <a:gd name="T21" fmla="*/ 312 h 505"/>
              <a:gd name="T22" fmla="*/ 408 w 865"/>
              <a:gd name="T23" fmla="*/ 348 h 505"/>
              <a:gd name="T24" fmla="*/ 360 w 865"/>
              <a:gd name="T25" fmla="*/ 372 h 505"/>
              <a:gd name="T26" fmla="*/ 312 w 865"/>
              <a:gd name="T27" fmla="*/ 384 h 505"/>
              <a:gd name="T28" fmla="*/ 264 w 865"/>
              <a:gd name="T29" fmla="*/ 384 h 505"/>
              <a:gd name="T30" fmla="*/ 216 w 865"/>
              <a:gd name="T31" fmla="*/ 384 h 505"/>
              <a:gd name="T32" fmla="*/ 168 w 865"/>
              <a:gd name="T33" fmla="*/ 396 h 505"/>
              <a:gd name="T34" fmla="*/ 108 w 865"/>
              <a:gd name="T35" fmla="*/ 396 h 505"/>
              <a:gd name="T36" fmla="*/ 48 w 865"/>
              <a:gd name="T37" fmla="*/ 408 h 505"/>
              <a:gd name="T38" fmla="*/ 12 w 865"/>
              <a:gd name="T39" fmla="*/ 444 h 505"/>
              <a:gd name="T40" fmla="*/ 12 w 865"/>
              <a:gd name="T41" fmla="*/ 492 h 505"/>
              <a:gd name="T42" fmla="*/ 60 w 865"/>
              <a:gd name="T43" fmla="*/ 504 h 505"/>
              <a:gd name="T44" fmla="*/ 108 w 865"/>
              <a:gd name="T45" fmla="*/ 504 h 505"/>
              <a:gd name="T46" fmla="*/ 168 w 865"/>
              <a:gd name="T47" fmla="*/ 504 h 505"/>
              <a:gd name="T48" fmla="*/ 228 w 865"/>
              <a:gd name="T49" fmla="*/ 504 h 505"/>
              <a:gd name="T50" fmla="*/ 276 w 865"/>
              <a:gd name="T51" fmla="*/ 504 h 505"/>
              <a:gd name="T52" fmla="*/ 336 w 865"/>
              <a:gd name="T53" fmla="*/ 480 h 505"/>
              <a:gd name="T54" fmla="*/ 396 w 865"/>
              <a:gd name="T55" fmla="*/ 456 h 505"/>
              <a:gd name="T56" fmla="*/ 456 w 865"/>
              <a:gd name="T57" fmla="*/ 432 h 505"/>
              <a:gd name="T58" fmla="*/ 504 w 865"/>
              <a:gd name="T59" fmla="*/ 408 h 505"/>
              <a:gd name="T60" fmla="*/ 540 w 865"/>
              <a:gd name="T61" fmla="*/ 348 h 505"/>
              <a:gd name="T62" fmla="*/ 588 w 865"/>
              <a:gd name="T63" fmla="*/ 300 h 505"/>
              <a:gd name="T64" fmla="*/ 624 w 865"/>
              <a:gd name="T65" fmla="*/ 240 h 505"/>
              <a:gd name="T66" fmla="*/ 660 w 865"/>
              <a:gd name="T67" fmla="*/ 204 h 505"/>
              <a:gd name="T68" fmla="*/ 720 w 865"/>
              <a:gd name="T69" fmla="*/ 180 h 505"/>
              <a:gd name="T70" fmla="*/ 780 w 865"/>
              <a:gd name="T71" fmla="*/ 180 h 505"/>
              <a:gd name="T72" fmla="*/ 840 w 865"/>
              <a:gd name="T73" fmla="*/ 168 h 505"/>
              <a:gd name="T74" fmla="*/ 852 w 865"/>
              <a:gd name="T75" fmla="*/ 120 h 505"/>
              <a:gd name="T76" fmla="*/ 852 w 865"/>
              <a:gd name="T77" fmla="*/ 72 h 505"/>
              <a:gd name="T78" fmla="*/ 840 w 865"/>
              <a:gd name="T79" fmla="*/ 2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65" h="505">
                <a:moveTo>
                  <a:pt x="864" y="0"/>
                </a:moveTo>
                <a:lnTo>
                  <a:pt x="840" y="0"/>
                </a:lnTo>
                <a:lnTo>
                  <a:pt x="840" y="24"/>
                </a:lnTo>
                <a:lnTo>
                  <a:pt x="828" y="48"/>
                </a:lnTo>
                <a:lnTo>
                  <a:pt x="816" y="72"/>
                </a:lnTo>
                <a:lnTo>
                  <a:pt x="792" y="84"/>
                </a:lnTo>
                <a:lnTo>
                  <a:pt x="780" y="108"/>
                </a:lnTo>
                <a:lnTo>
                  <a:pt x="756" y="120"/>
                </a:lnTo>
                <a:lnTo>
                  <a:pt x="720" y="144"/>
                </a:lnTo>
                <a:lnTo>
                  <a:pt x="696" y="156"/>
                </a:lnTo>
                <a:lnTo>
                  <a:pt x="684" y="180"/>
                </a:lnTo>
                <a:lnTo>
                  <a:pt x="660" y="192"/>
                </a:lnTo>
                <a:lnTo>
                  <a:pt x="636" y="192"/>
                </a:lnTo>
                <a:lnTo>
                  <a:pt x="612" y="216"/>
                </a:lnTo>
                <a:lnTo>
                  <a:pt x="576" y="216"/>
                </a:lnTo>
                <a:lnTo>
                  <a:pt x="552" y="228"/>
                </a:lnTo>
                <a:lnTo>
                  <a:pt x="528" y="228"/>
                </a:lnTo>
                <a:lnTo>
                  <a:pt x="504" y="240"/>
                </a:lnTo>
                <a:lnTo>
                  <a:pt x="480" y="264"/>
                </a:lnTo>
                <a:lnTo>
                  <a:pt x="456" y="276"/>
                </a:lnTo>
                <a:lnTo>
                  <a:pt x="456" y="300"/>
                </a:lnTo>
                <a:lnTo>
                  <a:pt x="432" y="312"/>
                </a:lnTo>
                <a:lnTo>
                  <a:pt x="432" y="336"/>
                </a:lnTo>
                <a:lnTo>
                  <a:pt x="408" y="348"/>
                </a:lnTo>
                <a:lnTo>
                  <a:pt x="384" y="372"/>
                </a:lnTo>
                <a:lnTo>
                  <a:pt x="360" y="372"/>
                </a:lnTo>
                <a:lnTo>
                  <a:pt x="336" y="384"/>
                </a:lnTo>
                <a:lnTo>
                  <a:pt x="312" y="384"/>
                </a:lnTo>
                <a:lnTo>
                  <a:pt x="288" y="384"/>
                </a:lnTo>
                <a:lnTo>
                  <a:pt x="264" y="384"/>
                </a:lnTo>
                <a:lnTo>
                  <a:pt x="240" y="384"/>
                </a:lnTo>
                <a:lnTo>
                  <a:pt x="216" y="384"/>
                </a:lnTo>
                <a:lnTo>
                  <a:pt x="192" y="396"/>
                </a:lnTo>
                <a:lnTo>
                  <a:pt x="168" y="396"/>
                </a:lnTo>
                <a:lnTo>
                  <a:pt x="132" y="396"/>
                </a:lnTo>
                <a:lnTo>
                  <a:pt x="108" y="396"/>
                </a:lnTo>
                <a:lnTo>
                  <a:pt x="72" y="408"/>
                </a:lnTo>
                <a:lnTo>
                  <a:pt x="48" y="408"/>
                </a:lnTo>
                <a:lnTo>
                  <a:pt x="24" y="420"/>
                </a:lnTo>
                <a:lnTo>
                  <a:pt x="12" y="444"/>
                </a:lnTo>
                <a:lnTo>
                  <a:pt x="0" y="468"/>
                </a:lnTo>
                <a:lnTo>
                  <a:pt x="12" y="492"/>
                </a:lnTo>
                <a:lnTo>
                  <a:pt x="36" y="492"/>
                </a:lnTo>
                <a:lnTo>
                  <a:pt x="60" y="504"/>
                </a:lnTo>
                <a:lnTo>
                  <a:pt x="84" y="504"/>
                </a:lnTo>
                <a:lnTo>
                  <a:pt x="108" y="504"/>
                </a:lnTo>
                <a:lnTo>
                  <a:pt x="132" y="504"/>
                </a:lnTo>
                <a:lnTo>
                  <a:pt x="168" y="504"/>
                </a:lnTo>
                <a:lnTo>
                  <a:pt x="192" y="504"/>
                </a:lnTo>
                <a:lnTo>
                  <a:pt x="228" y="504"/>
                </a:lnTo>
                <a:lnTo>
                  <a:pt x="252" y="504"/>
                </a:lnTo>
                <a:lnTo>
                  <a:pt x="276" y="504"/>
                </a:lnTo>
                <a:lnTo>
                  <a:pt x="300" y="492"/>
                </a:lnTo>
                <a:lnTo>
                  <a:pt x="336" y="480"/>
                </a:lnTo>
                <a:lnTo>
                  <a:pt x="372" y="468"/>
                </a:lnTo>
                <a:lnTo>
                  <a:pt x="396" y="456"/>
                </a:lnTo>
                <a:lnTo>
                  <a:pt x="432" y="444"/>
                </a:lnTo>
                <a:lnTo>
                  <a:pt x="456" y="432"/>
                </a:lnTo>
                <a:lnTo>
                  <a:pt x="480" y="420"/>
                </a:lnTo>
                <a:lnTo>
                  <a:pt x="504" y="408"/>
                </a:lnTo>
                <a:lnTo>
                  <a:pt x="516" y="384"/>
                </a:lnTo>
                <a:lnTo>
                  <a:pt x="540" y="348"/>
                </a:lnTo>
                <a:lnTo>
                  <a:pt x="564" y="324"/>
                </a:lnTo>
                <a:lnTo>
                  <a:pt x="588" y="300"/>
                </a:lnTo>
                <a:lnTo>
                  <a:pt x="612" y="264"/>
                </a:lnTo>
                <a:lnTo>
                  <a:pt x="624" y="240"/>
                </a:lnTo>
                <a:lnTo>
                  <a:pt x="648" y="228"/>
                </a:lnTo>
                <a:lnTo>
                  <a:pt x="660" y="204"/>
                </a:lnTo>
                <a:lnTo>
                  <a:pt x="684" y="180"/>
                </a:lnTo>
                <a:lnTo>
                  <a:pt x="720" y="180"/>
                </a:lnTo>
                <a:lnTo>
                  <a:pt x="756" y="180"/>
                </a:lnTo>
                <a:lnTo>
                  <a:pt x="780" y="180"/>
                </a:lnTo>
                <a:lnTo>
                  <a:pt x="804" y="180"/>
                </a:lnTo>
                <a:lnTo>
                  <a:pt x="840" y="168"/>
                </a:lnTo>
                <a:lnTo>
                  <a:pt x="852" y="144"/>
                </a:lnTo>
                <a:lnTo>
                  <a:pt x="852" y="120"/>
                </a:lnTo>
                <a:lnTo>
                  <a:pt x="852" y="96"/>
                </a:lnTo>
                <a:lnTo>
                  <a:pt x="852" y="72"/>
                </a:lnTo>
                <a:lnTo>
                  <a:pt x="852" y="48"/>
                </a:lnTo>
                <a:lnTo>
                  <a:pt x="840" y="24"/>
                </a:lnTo>
                <a:lnTo>
                  <a:pt x="864" y="0"/>
                </a:lnTo>
              </a:path>
            </a:pathLst>
          </a:custGeom>
          <a:solidFill>
            <a:schemeClr val="bg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sz="2400">
              <a:solidFill>
                <a:srgbClr val="FFFFFF"/>
              </a:solidFill>
              <a:latin typeface="Times New Roman" charset="0"/>
            </a:endParaRPr>
          </a:p>
        </p:txBody>
      </p:sp>
      <p:sp>
        <p:nvSpPr>
          <p:cNvPr id="40964" name="Freeform 4"/>
          <p:cNvSpPr>
            <a:spLocks/>
          </p:cNvSpPr>
          <p:nvPr/>
        </p:nvSpPr>
        <p:spPr bwMode="auto">
          <a:xfrm>
            <a:off x="3276600" y="533400"/>
            <a:ext cx="1773238" cy="515938"/>
          </a:xfrm>
          <a:custGeom>
            <a:avLst/>
            <a:gdLst>
              <a:gd name="T0" fmla="*/ 1080 w 1117"/>
              <a:gd name="T1" fmla="*/ 276 h 325"/>
              <a:gd name="T2" fmla="*/ 1032 w 1117"/>
              <a:gd name="T3" fmla="*/ 264 h 325"/>
              <a:gd name="T4" fmla="*/ 984 w 1117"/>
              <a:gd name="T5" fmla="*/ 240 h 325"/>
              <a:gd name="T6" fmla="*/ 936 w 1117"/>
              <a:gd name="T7" fmla="*/ 204 h 325"/>
              <a:gd name="T8" fmla="*/ 888 w 1117"/>
              <a:gd name="T9" fmla="*/ 204 h 325"/>
              <a:gd name="T10" fmla="*/ 840 w 1117"/>
              <a:gd name="T11" fmla="*/ 204 h 325"/>
              <a:gd name="T12" fmla="*/ 792 w 1117"/>
              <a:gd name="T13" fmla="*/ 192 h 325"/>
              <a:gd name="T14" fmla="*/ 744 w 1117"/>
              <a:gd name="T15" fmla="*/ 192 h 325"/>
              <a:gd name="T16" fmla="*/ 648 w 1117"/>
              <a:gd name="T17" fmla="*/ 192 h 325"/>
              <a:gd name="T18" fmla="*/ 588 w 1117"/>
              <a:gd name="T19" fmla="*/ 156 h 325"/>
              <a:gd name="T20" fmla="*/ 540 w 1117"/>
              <a:gd name="T21" fmla="*/ 120 h 325"/>
              <a:gd name="T22" fmla="*/ 492 w 1117"/>
              <a:gd name="T23" fmla="*/ 96 h 325"/>
              <a:gd name="T24" fmla="*/ 444 w 1117"/>
              <a:gd name="T25" fmla="*/ 72 h 325"/>
              <a:gd name="T26" fmla="*/ 396 w 1117"/>
              <a:gd name="T27" fmla="*/ 60 h 325"/>
              <a:gd name="T28" fmla="*/ 360 w 1117"/>
              <a:gd name="T29" fmla="*/ 24 h 325"/>
              <a:gd name="T30" fmla="*/ 312 w 1117"/>
              <a:gd name="T31" fmla="*/ 24 h 325"/>
              <a:gd name="T32" fmla="*/ 264 w 1117"/>
              <a:gd name="T33" fmla="*/ 12 h 325"/>
              <a:gd name="T34" fmla="*/ 216 w 1117"/>
              <a:gd name="T35" fmla="*/ 0 h 325"/>
              <a:gd name="T36" fmla="*/ 168 w 1117"/>
              <a:gd name="T37" fmla="*/ 0 h 325"/>
              <a:gd name="T38" fmla="*/ 120 w 1117"/>
              <a:gd name="T39" fmla="*/ 0 h 325"/>
              <a:gd name="T40" fmla="*/ 60 w 1117"/>
              <a:gd name="T41" fmla="*/ 0 h 325"/>
              <a:gd name="T42" fmla="*/ 0 w 1117"/>
              <a:gd name="T43" fmla="*/ 12 h 325"/>
              <a:gd name="T44" fmla="*/ 48 w 1117"/>
              <a:gd name="T45" fmla="*/ 60 h 325"/>
              <a:gd name="T46" fmla="*/ 96 w 1117"/>
              <a:gd name="T47" fmla="*/ 72 h 325"/>
              <a:gd name="T48" fmla="*/ 144 w 1117"/>
              <a:gd name="T49" fmla="*/ 108 h 325"/>
              <a:gd name="T50" fmla="*/ 204 w 1117"/>
              <a:gd name="T51" fmla="*/ 120 h 325"/>
              <a:gd name="T52" fmla="*/ 276 w 1117"/>
              <a:gd name="T53" fmla="*/ 144 h 325"/>
              <a:gd name="T54" fmla="*/ 336 w 1117"/>
              <a:gd name="T55" fmla="*/ 144 h 325"/>
              <a:gd name="T56" fmla="*/ 360 w 1117"/>
              <a:gd name="T57" fmla="*/ 180 h 325"/>
              <a:gd name="T58" fmla="*/ 408 w 1117"/>
              <a:gd name="T59" fmla="*/ 228 h 325"/>
              <a:gd name="T60" fmla="*/ 456 w 1117"/>
              <a:gd name="T61" fmla="*/ 240 h 325"/>
              <a:gd name="T62" fmla="*/ 516 w 1117"/>
              <a:gd name="T63" fmla="*/ 252 h 325"/>
              <a:gd name="T64" fmla="*/ 564 w 1117"/>
              <a:gd name="T65" fmla="*/ 264 h 325"/>
              <a:gd name="T66" fmla="*/ 612 w 1117"/>
              <a:gd name="T67" fmla="*/ 276 h 325"/>
              <a:gd name="T68" fmla="*/ 660 w 1117"/>
              <a:gd name="T69" fmla="*/ 276 h 325"/>
              <a:gd name="T70" fmla="*/ 708 w 1117"/>
              <a:gd name="T71" fmla="*/ 300 h 325"/>
              <a:gd name="T72" fmla="*/ 768 w 1117"/>
              <a:gd name="T73" fmla="*/ 300 h 325"/>
              <a:gd name="T74" fmla="*/ 828 w 1117"/>
              <a:gd name="T75" fmla="*/ 300 h 325"/>
              <a:gd name="T76" fmla="*/ 900 w 1117"/>
              <a:gd name="T77" fmla="*/ 300 h 325"/>
              <a:gd name="T78" fmla="*/ 948 w 1117"/>
              <a:gd name="T79" fmla="*/ 312 h 325"/>
              <a:gd name="T80" fmla="*/ 996 w 1117"/>
              <a:gd name="T81" fmla="*/ 312 h 325"/>
              <a:gd name="T82" fmla="*/ 1044 w 1117"/>
              <a:gd name="T83" fmla="*/ 300 h 325"/>
              <a:gd name="T84" fmla="*/ 1092 w 1117"/>
              <a:gd name="T85" fmla="*/ 288 h 325"/>
              <a:gd name="T86" fmla="*/ 1104 w 1117"/>
              <a:gd name="T87" fmla="*/ 28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17" h="325">
                <a:moveTo>
                  <a:pt x="1104" y="288"/>
                </a:moveTo>
                <a:lnTo>
                  <a:pt x="1080" y="276"/>
                </a:lnTo>
                <a:lnTo>
                  <a:pt x="1056" y="276"/>
                </a:lnTo>
                <a:lnTo>
                  <a:pt x="1032" y="264"/>
                </a:lnTo>
                <a:lnTo>
                  <a:pt x="1008" y="264"/>
                </a:lnTo>
                <a:lnTo>
                  <a:pt x="984" y="240"/>
                </a:lnTo>
                <a:lnTo>
                  <a:pt x="960" y="228"/>
                </a:lnTo>
                <a:lnTo>
                  <a:pt x="936" y="204"/>
                </a:lnTo>
                <a:lnTo>
                  <a:pt x="912" y="204"/>
                </a:lnTo>
                <a:lnTo>
                  <a:pt x="888" y="204"/>
                </a:lnTo>
                <a:lnTo>
                  <a:pt x="864" y="204"/>
                </a:lnTo>
                <a:lnTo>
                  <a:pt x="840" y="204"/>
                </a:lnTo>
                <a:lnTo>
                  <a:pt x="816" y="192"/>
                </a:lnTo>
                <a:lnTo>
                  <a:pt x="792" y="192"/>
                </a:lnTo>
                <a:lnTo>
                  <a:pt x="768" y="192"/>
                </a:lnTo>
                <a:lnTo>
                  <a:pt x="744" y="192"/>
                </a:lnTo>
                <a:lnTo>
                  <a:pt x="696" y="192"/>
                </a:lnTo>
                <a:lnTo>
                  <a:pt x="648" y="192"/>
                </a:lnTo>
                <a:lnTo>
                  <a:pt x="624" y="180"/>
                </a:lnTo>
                <a:lnTo>
                  <a:pt x="588" y="156"/>
                </a:lnTo>
                <a:lnTo>
                  <a:pt x="564" y="144"/>
                </a:lnTo>
                <a:lnTo>
                  <a:pt x="540" y="120"/>
                </a:lnTo>
                <a:lnTo>
                  <a:pt x="516" y="108"/>
                </a:lnTo>
                <a:lnTo>
                  <a:pt x="492" y="96"/>
                </a:lnTo>
                <a:lnTo>
                  <a:pt x="468" y="84"/>
                </a:lnTo>
                <a:lnTo>
                  <a:pt x="444" y="72"/>
                </a:lnTo>
                <a:lnTo>
                  <a:pt x="420" y="60"/>
                </a:lnTo>
                <a:lnTo>
                  <a:pt x="396" y="60"/>
                </a:lnTo>
                <a:lnTo>
                  <a:pt x="372" y="48"/>
                </a:lnTo>
                <a:lnTo>
                  <a:pt x="360" y="24"/>
                </a:lnTo>
                <a:lnTo>
                  <a:pt x="336" y="24"/>
                </a:lnTo>
                <a:lnTo>
                  <a:pt x="312" y="24"/>
                </a:lnTo>
                <a:lnTo>
                  <a:pt x="288" y="24"/>
                </a:lnTo>
                <a:lnTo>
                  <a:pt x="264" y="12"/>
                </a:lnTo>
                <a:lnTo>
                  <a:pt x="240" y="0"/>
                </a:lnTo>
                <a:lnTo>
                  <a:pt x="216" y="0"/>
                </a:lnTo>
                <a:lnTo>
                  <a:pt x="192" y="0"/>
                </a:lnTo>
                <a:lnTo>
                  <a:pt x="168" y="0"/>
                </a:lnTo>
                <a:lnTo>
                  <a:pt x="144" y="0"/>
                </a:lnTo>
                <a:lnTo>
                  <a:pt x="120" y="0"/>
                </a:lnTo>
                <a:lnTo>
                  <a:pt x="84" y="0"/>
                </a:lnTo>
                <a:lnTo>
                  <a:pt x="60" y="0"/>
                </a:lnTo>
                <a:lnTo>
                  <a:pt x="24" y="0"/>
                </a:lnTo>
                <a:lnTo>
                  <a:pt x="0" y="12"/>
                </a:lnTo>
                <a:lnTo>
                  <a:pt x="12" y="36"/>
                </a:lnTo>
                <a:lnTo>
                  <a:pt x="48" y="60"/>
                </a:lnTo>
                <a:lnTo>
                  <a:pt x="72" y="60"/>
                </a:lnTo>
                <a:lnTo>
                  <a:pt x="96" y="72"/>
                </a:lnTo>
                <a:lnTo>
                  <a:pt x="120" y="84"/>
                </a:lnTo>
                <a:lnTo>
                  <a:pt x="144" y="108"/>
                </a:lnTo>
                <a:lnTo>
                  <a:pt x="180" y="120"/>
                </a:lnTo>
                <a:lnTo>
                  <a:pt x="204" y="120"/>
                </a:lnTo>
                <a:lnTo>
                  <a:pt x="240" y="132"/>
                </a:lnTo>
                <a:lnTo>
                  <a:pt x="276" y="144"/>
                </a:lnTo>
                <a:lnTo>
                  <a:pt x="312" y="144"/>
                </a:lnTo>
                <a:lnTo>
                  <a:pt x="336" y="144"/>
                </a:lnTo>
                <a:lnTo>
                  <a:pt x="360" y="156"/>
                </a:lnTo>
                <a:lnTo>
                  <a:pt x="360" y="180"/>
                </a:lnTo>
                <a:lnTo>
                  <a:pt x="384" y="204"/>
                </a:lnTo>
                <a:lnTo>
                  <a:pt x="408" y="228"/>
                </a:lnTo>
                <a:lnTo>
                  <a:pt x="432" y="228"/>
                </a:lnTo>
                <a:lnTo>
                  <a:pt x="456" y="240"/>
                </a:lnTo>
                <a:lnTo>
                  <a:pt x="480" y="240"/>
                </a:lnTo>
                <a:lnTo>
                  <a:pt x="516" y="252"/>
                </a:lnTo>
                <a:lnTo>
                  <a:pt x="540" y="252"/>
                </a:lnTo>
                <a:lnTo>
                  <a:pt x="564" y="264"/>
                </a:lnTo>
                <a:lnTo>
                  <a:pt x="588" y="264"/>
                </a:lnTo>
                <a:lnTo>
                  <a:pt x="612" y="276"/>
                </a:lnTo>
                <a:lnTo>
                  <a:pt x="636" y="276"/>
                </a:lnTo>
                <a:lnTo>
                  <a:pt x="660" y="276"/>
                </a:lnTo>
                <a:lnTo>
                  <a:pt x="684" y="288"/>
                </a:lnTo>
                <a:lnTo>
                  <a:pt x="708" y="300"/>
                </a:lnTo>
                <a:lnTo>
                  <a:pt x="732" y="300"/>
                </a:lnTo>
                <a:lnTo>
                  <a:pt x="768" y="300"/>
                </a:lnTo>
                <a:lnTo>
                  <a:pt x="792" y="300"/>
                </a:lnTo>
                <a:lnTo>
                  <a:pt x="828" y="300"/>
                </a:lnTo>
                <a:lnTo>
                  <a:pt x="864" y="300"/>
                </a:lnTo>
                <a:lnTo>
                  <a:pt x="900" y="300"/>
                </a:lnTo>
                <a:lnTo>
                  <a:pt x="924" y="300"/>
                </a:lnTo>
                <a:lnTo>
                  <a:pt x="948" y="312"/>
                </a:lnTo>
                <a:lnTo>
                  <a:pt x="972" y="324"/>
                </a:lnTo>
                <a:lnTo>
                  <a:pt x="996" y="312"/>
                </a:lnTo>
                <a:lnTo>
                  <a:pt x="1020" y="312"/>
                </a:lnTo>
                <a:lnTo>
                  <a:pt x="1044" y="300"/>
                </a:lnTo>
                <a:lnTo>
                  <a:pt x="1068" y="288"/>
                </a:lnTo>
                <a:lnTo>
                  <a:pt x="1092" y="288"/>
                </a:lnTo>
                <a:lnTo>
                  <a:pt x="1116" y="288"/>
                </a:lnTo>
                <a:lnTo>
                  <a:pt x="1104" y="288"/>
                </a:lnTo>
              </a:path>
            </a:pathLst>
          </a:custGeom>
          <a:solidFill>
            <a:srgbClr val="474747"/>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sz="2400">
              <a:solidFill>
                <a:srgbClr val="FFFFFF"/>
              </a:solidFill>
              <a:latin typeface="Times New Roman" charset="0"/>
            </a:endParaRPr>
          </a:p>
        </p:txBody>
      </p:sp>
      <p:sp>
        <p:nvSpPr>
          <p:cNvPr id="40967" name="Freeform 7"/>
          <p:cNvSpPr>
            <a:spLocks/>
          </p:cNvSpPr>
          <p:nvPr/>
        </p:nvSpPr>
        <p:spPr bwMode="auto">
          <a:xfrm>
            <a:off x="3530600" y="2647950"/>
            <a:ext cx="1125538" cy="515938"/>
          </a:xfrm>
          <a:custGeom>
            <a:avLst/>
            <a:gdLst>
              <a:gd name="T0" fmla="*/ 48 w 709"/>
              <a:gd name="T1" fmla="*/ 12 h 325"/>
              <a:gd name="T2" fmla="*/ 96 w 709"/>
              <a:gd name="T3" fmla="*/ 12 h 325"/>
              <a:gd name="T4" fmla="*/ 144 w 709"/>
              <a:gd name="T5" fmla="*/ 12 h 325"/>
              <a:gd name="T6" fmla="*/ 192 w 709"/>
              <a:gd name="T7" fmla="*/ 12 h 325"/>
              <a:gd name="T8" fmla="*/ 240 w 709"/>
              <a:gd name="T9" fmla="*/ 36 h 325"/>
              <a:gd name="T10" fmla="*/ 288 w 709"/>
              <a:gd name="T11" fmla="*/ 36 h 325"/>
              <a:gd name="T12" fmla="*/ 336 w 709"/>
              <a:gd name="T13" fmla="*/ 48 h 325"/>
              <a:gd name="T14" fmla="*/ 384 w 709"/>
              <a:gd name="T15" fmla="*/ 60 h 325"/>
              <a:gd name="T16" fmla="*/ 432 w 709"/>
              <a:gd name="T17" fmla="*/ 84 h 325"/>
              <a:gd name="T18" fmla="*/ 480 w 709"/>
              <a:gd name="T19" fmla="*/ 84 h 325"/>
              <a:gd name="T20" fmla="*/ 540 w 709"/>
              <a:gd name="T21" fmla="*/ 108 h 325"/>
              <a:gd name="T22" fmla="*/ 600 w 709"/>
              <a:gd name="T23" fmla="*/ 120 h 325"/>
              <a:gd name="T24" fmla="*/ 648 w 709"/>
              <a:gd name="T25" fmla="*/ 132 h 325"/>
              <a:gd name="T26" fmla="*/ 696 w 709"/>
              <a:gd name="T27" fmla="*/ 168 h 325"/>
              <a:gd name="T28" fmla="*/ 708 w 709"/>
              <a:gd name="T29" fmla="*/ 216 h 325"/>
              <a:gd name="T30" fmla="*/ 696 w 709"/>
              <a:gd name="T31" fmla="*/ 264 h 325"/>
              <a:gd name="T32" fmla="*/ 672 w 709"/>
              <a:gd name="T33" fmla="*/ 312 h 325"/>
              <a:gd name="T34" fmla="*/ 624 w 709"/>
              <a:gd name="T35" fmla="*/ 324 h 325"/>
              <a:gd name="T36" fmla="*/ 564 w 709"/>
              <a:gd name="T37" fmla="*/ 312 h 325"/>
              <a:gd name="T38" fmla="*/ 504 w 709"/>
              <a:gd name="T39" fmla="*/ 300 h 325"/>
              <a:gd name="T40" fmla="*/ 456 w 709"/>
              <a:gd name="T41" fmla="*/ 300 h 325"/>
              <a:gd name="T42" fmla="*/ 408 w 709"/>
              <a:gd name="T43" fmla="*/ 288 h 325"/>
              <a:gd name="T44" fmla="*/ 360 w 709"/>
              <a:gd name="T45" fmla="*/ 276 h 325"/>
              <a:gd name="T46" fmla="*/ 312 w 709"/>
              <a:gd name="T47" fmla="*/ 264 h 325"/>
              <a:gd name="T48" fmla="*/ 264 w 709"/>
              <a:gd name="T49" fmla="*/ 264 h 325"/>
              <a:gd name="T50" fmla="*/ 216 w 709"/>
              <a:gd name="T51" fmla="*/ 252 h 325"/>
              <a:gd name="T52" fmla="*/ 168 w 709"/>
              <a:gd name="T53" fmla="*/ 240 h 325"/>
              <a:gd name="T54" fmla="*/ 120 w 709"/>
              <a:gd name="T55" fmla="*/ 240 h 325"/>
              <a:gd name="T56" fmla="*/ 72 w 709"/>
              <a:gd name="T57" fmla="*/ 216 h 325"/>
              <a:gd name="T58" fmla="*/ 36 w 709"/>
              <a:gd name="T59" fmla="*/ 180 h 325"/>
              <a:gd name="T60" fmla="*/ 12 w 709"/>
              <a:gd name="T61" fmla="*/ 144 h 325"/>
              <a:gd name="T62" fmla="*/ 0 w 709"/>
              <a:gd name="T63" fmla="*/ 96 h 325"/>
              <a:gd name="T64" fmla="*/ 36 w 709"/>
              <a:gd name="T65" fmla="*/ 60 h 325"/>
              <a:gd name="T66" fmla="*/ 72 w 709"/>
              <a:gd name="T67" fmla="*/ 24 h 325"/>
              <a:gd name="T68" fmla="*/ 108 w 709"/>
              <a:gd name="T69" fmla="*/ 12 h 325"/>
              <a:gd name="T70" fmla="*/ 60 w 709"/>
              <a:gd name="T71" fmla="*/ 12 h 325"/>
              <a:gd name="T72" fmla="*/ 12 w 709"/>
              <a:gd name="T73" fmla="*/ 12 h 325"/>
              <a:gd name="T74" fmla="*/ 0 w 709"/>
              <a:gd name="T75" fmla="*/ 60 h 325"/>
              <a:gd name="T76" fmla="*/ 48 w 709"/>
              <a:gd name="T77" fmla="*/ 72 h 325"/>
              <a:gd name="T78" fmla="*/ 96 w 709"/>
              <a:gd name="T79" fmla="*/ 60 h 325"/>
              <a:gd name="T80" fmla="*/ 132 w 709"/>
              <a:gd name="T81" fmla="*/ 24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9" h="325">
                <a:moveTo>
                  <a:pt x="24" y="24"/>
                </a:moveTo>
                <a:lnTo>
                  <a:pt x="48" y="12"/>
                </a:lnTo>
                <a:lnTo>
                  <a:pt x="72" y="12"/>
                </a:lnTo>
                <a:lnTo>
                  <a:pt x="96" y="12"/>
                </a:lnTo>
                <a:lnTo>
                  <a:pt x="120" y="12"/>
                </a:lnTo>
                <a:lnTo>
                  <a:pt x="144" y="12"/>
                </a:lnTo>
                <a:lnTo>
                  <a:pt x="168" y="12"/>
                </a:lnTo>
                <a:lnTo>
                  <a:pt x="192" y="12"/>
                </a:lnTo>
                <a:lnTo>
                  <a:pt x="216" y="24"/>
                </a:lnTo>
                <a:lnTo>
                  <a:pt x="240" y="36"/>
                </a:lnTo>
                <a:lnTo>
                  <a:pt x="264" y="36"/>
                </a:lnTo>
                <a:lnTo>
                  <a:pt x="288" y="36"/>
                </a:lnTo>
                <a:lnTo>
                  <a:pt x="312" y="48"/>
                </a:lnTo>
                <a:lnTo>
                  <a:pt x="336" y="48"/>
                </a:lnTo>
                <a:lnTo>
                  <a:pt x="360" y="60"/>
                </a:lnTo>
                <a:lnTo>
                  <a:pt x="384" y="60"/>
                </a:lnTo>
                <a:lnTo>
                  <a:pt x="408" y="72"/>
                </a:lnTo>
                <a:lnTo>
                  <a:pt x="432" y="84"/>
                </a:lnTo>
                <a:lnTo>
                  <a:pt x="456" y="84"/>
                </a:lnTo>
                <a:lnTo>
                  <a:pt x="480" y="84"/>
                </a:lnTo>
                <a:lnTo>
                  <a:pt x="504" y="96"/>
                </a:lnTo>
                <a:lnTo>
                  <a:pt x="540" y="108"/>
                </a:lnTo>
                <a:lnTo>
                  <a:pt x="576" y="120"/>
                </a:lnTo>
                <a:lnTo>
                  <a:pt x="600" y="120"/>
                </a:lnTo>
                <a:lnTo>
                  <a:pt x="624" y="132"/>
                </a:lnTo>
                <a:lnTo>
                  <a:pt x="648" y="132"/>
                </a:lnTo>
                <a:lnTo>
                  <a:pt x="672" y="144"/>
                </a:lnTo>
                <a:lnTo>
                  <a:pt x="696" y="168"/>
                </a:lnTo>
                <a:lnTo>
                  <a:pt x="708" y="192"/>
                </a:lnTo>
                <a:lnTo>
                  <a:pt x="708" y="216"/>
                </a:lnTo>
                <a:lnTo>
                  <a:pt x="708" y="240"/>
                </a:lnTo>
                <a:lnTo>
                  <a:pt x="696" y="264"/>
                </a:lnTo>
                <a:lnTo>
                  <a:pt x="684" y="288"/>
                </a:lnTo>
                <a:lnTo>
                  <a:pt x="672" y="312"/>
                </a:lnTo>
                <a:lnTo>
                  <a:pt x="648" y="324"/>
                </a:lnTo>
                <a:lnTo>
                  <a:pt x="624" y="324"/>
                </a:lnTo>
                <a:lnTo>
                  <a:pt x="600" y="324"/>
                </a:lnTo>
                <a:lnTo>
                  <a:pt x="564" y="312"/>
                </a:lnTo>
                <a:lnTo>
                  <a:pt x="528" y="300"/>
                </a:lnTo>
                <a:lnTo>
                  <a:pt x="504" y="300"/>
                </a:lnTo>
                <a:lnTo>
                  <a:pt x="480" y="300"/>
                </a:lnTo>
                <a:lnTo>
                  <a:pt x="456" y="300"/>
                </a:lnTo>
                <a:lnTo>
                  <a:pt x="432" y="288"/>
                </a:lnTo>
                <a:lnTo>
                  <a:pt x="408" y="288"/>
                </a:lnTo>
                <a:lnTo>
                  <a:pt x="384" y="276"/>
                </a:lnTo>
                <a:lnTo>
                  <a:pt x="360" y="276"/>
                </a:lnTo>
                <a:lnTo>
                  <a:pt x="336" y="276"/>
                </a:lnTo>
                <a:lnTo>
                  <a:pt x="312" y="264"/>
                </a:lnTo>
                <a:lnTo>
                  <a:pt x="288" y="264"/>
                </a:lnTo>
                <a:lnTo>
                  <a:pt x="264" y="264"/>
                </a:lnTo>
                <a:lnTo>
                  <a:pt x="240" y="252"/>
                </a:lnTo>
                <a:lnTo>
                  <a:pt x="216" y="252"/>
                </a:lnTo>
                <a:lnTo>
                  <a:pt x="192" y="240"/>
                </a:lnTo>
                <a:lnTo>
                  <a:pt x="168" y="240"/>
                </a:lnTo>
                <a:lnTo>
                  <a:pt x="144" y="240"/>
                </a:lnTo>
                <a:lnTo>
                  <a:pt x="120" y="240"/>
                </a:lnTo>
                <a:lnTo>
                  <a:pt x="96" y="228"/>
                </a:lnTo>
                <a:lnTo>
                  <a:pt x="72" y="216"/>
                </a:lnTo>
                <a:lnTo>
                  <a:pt x="48" y="204"/>
                </a:lnTo>
                <a:lnTo>
                  <a:pt x="36" y="180"/>
                </a:lnTo>
                <a:lnTo>
                  <a:pt x="12" y="168"/>
                </a:lnTo>
                <a:lnTo>
                  <a:pt x="12" y="144"/>
                </a:lnTo>
                <a:lnTo>
                  <a:pt x="0" y="120"/>
                </a:lnTo>
                <a:lnTo>
                  <a:pt x="0" y="96"/>
                </a:lnTo>
                <a:lnTo>
                  <a:pt x="12" y="72"/>
                </a:lnTo>
                <a:lnTo>
                  <a:pt x="36" y="60"/>
                </a:lnTo>
                <a:lnTo>
                  <a:pt x="48" y="36"/>
                </a:lnTo>
                <a:lnTo>
                  <a:pt x="72" y="24"/>
                </a:lnTo>
                <a:lnTo>
                  <a:pt x="84" y="0"/>
                </a:lnTo>
                <a:lnTo>
                  <a:pt x="108" y="12"/>
                </a:lnTo>
                <a:lnTo>
                  <a:pt x="84" y="12"/>
                </a:lnTo>
                <a:lnTo>
                  <a:pt x="60" y="12"/>
                </a:lnTo>
                <a:lnTo>
                  <a:pt x="36" y="12"/>
                </a:lnTo>
                <a:lnTo>
                  <a:pt x="12" y="12"/>
                </a:lnTo>
                <a:lnTo>
                  <a:pt x="0" y="36"/>
                </a:lnTo>
                <a:lnTo>
                  <a:pt x="0" y="60"/>
                </a:lnTo>
                <a:lnTo>
                  <a:pt x="24" y="72"/>
                </a:lnTo>
                <a:lnTo>
                  <a:pt x="48" y="72"/>
                </a:lnTo>
                <a:lnTo>
                  <a:pt x="72" y="72"/>
                </a:lnTo>
                <a:lnTo>
                  <a:pt x="96" y="60"/>
                </a:lnTo>
                <a:lnTo>
                  <a:pt x="120" y="48"/>
                </a:lnTo>
                <a:lnTo>
                  <a:pt x="132" y="24"/>
                </a:lnTo>
                <a:lnTo>
                  <a:pt x="156" y="24"/>
                </a:lnTo>
              </a:path>
            </a:pathLst>
          </a:custGeom>
          <a:solidFill>
            <a:srgbClr val="50535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sz="2400">
              <a:solidFill>
                <a:srgbClr val="FFFFFF"/>
              </a:solidFill>
              <a:latin typeface="Times New Roman" charset="0"/>
            </a:endParaRPr>
          </a:p>
        </p:txBody>
      </p:sp>
      <p:sp>
        <p:nvSpPr>
          <p:cNvPr id="40969" name="Rectangle 9"/>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eaLnBrk="1" hangingPunct="1">
              <a:spcBef>
                <a:spcPct val="50000"/>
              </a:spcBef>
              <a:defRPr/>
            </a:pPr>
            <a:r>
              <a:rPr lang="en-US" sz="8800">
                <a:solidFill>
                  <a:srgbClr val="FFD34A"/>
                </a:solidFill>
                <a:latin typeface="Times" charset="0"/>
              </a:rPr>
              <a:t>7</a:t>
            </a:r>
          </a:p>
        </p:txBody>
      </p:sp>
      <p:sp>
        <p:nvSpPr>
          <p:cNvPr id="40970" name="Line 10"/>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eaLnBrk="1" hangingPunct="1">
              <a:defRPr/>
            </a:pPr>
            <a:endParaRPr lang="en-US" sz="2400">
              <a:solidFill>
                <a:srgbClr val="FFFFFF"/>
              </a:solidFill>
              <a:latin typeface="Times New Roman" charset="0"/>
            </a:endParaRPr>
          </a:p>
        </p:txBody>
      </p:sp>
      <p:sp>
        <p:nvSpPr>
          <p:cNvPr id="40966" name="Freeform 6"/>
          <p:cNvSpPr>
            <a:spLocks/>
          </p:cNvSpPr>
          <p:nvPr/>
        </p:nvSpPr>
        <p:spPr bwMode="auto">
          <a:xfrm>
            <a:off x="3409950" y="1955800"/>
            <a:ext cx="1754188" cy="1982788"/>
          </a:xfrm>
          <a:custGeom>
            <a:avLst/>
            <a:gdLst>
              <a:gd name="T0" fmla="*/ 848 w 1105"/>
              <a:gd name="T1" fmla="*/ 1184 h 1249"/>
              <a:gd name="T2" fmla="*/ 912 w 1105"/>
              <a:gd name="T3" fmla="*/ 1184 h 1249"/>
              <a:gd name="T4" fmla="*/ 976 w 1105"/>
              <a:gd name="T5" fmla="*/ 1200 h 1249"/>
              <a:gd name="T6" fmla="*/ 1040 w 1105"/>
              <a:gd name="T7" fmla="*/ 1200 h 1249"/>
              <a:gd name="T8" fmla="*/ 1088 w 1105"/>
              <a:gd name="T9" fmla="*/ 1168 h 1249"/>
              <a:gd name="T10" fmla="*/ 1104 w 1105"/>
              <a:gd name="T11" fmla="*/ 1104 h 1249"/>
              <a:gd name="T12" fmla="*/ 1104 w 1105"/>
              <a:gd name="T13" fmla="*/ 1024 h 1249"/>
              <a:gd name="T14" fmla="*/ 1104 w 1105"/>
              <a:gd name="T15" fmla="*/ 960 h 1249"/>
              <a:gd name="T16" fmla="*/ 1072 w 1105"/>
              <a:gd name="T17" fmla="*/ 896 h 1249"/>
              <a:gd name="T18" fmla="*/ 1056 w 1105"/>
              <a:gd name="T19" fmla="*/ 816 h 1249"/>
              <a:gd name="T20" fmla="*/ 1024 w 1105"/>
              <a:gd name="T21" fmla="*/ 736 h 1249"/>
              <a:gd name="T22" fmla="*/ 992 w 1105"/>
              <a:gd name="T23" fmla="*/ 672 h 1249"/>
              <a:gd name="T24" fmla="*/ 944 w 1105"/>
              <a:gd name="T25" fmla="*/ 592 h 1249"/>
              <a:gd name="T26" fmla="*/ 880 w 1105"/>
              <a:gd name="T27" fmla="*/ 528 h 1249"/>
              <a:gd name="T28" fmla="*/ 832 w 1105"/>
              <a:gd name="T29" fmla="*/ 496 h 1249"/>
              <a:gd name="T30" fmla="*/ 784 w 1105"/>
              <a:gd name="T31" fmla="*/ 432 h 1249"/>
              <a:gd name="T32" fmla="*/ 720 w 1105"/>
              <a:gd name="T33" fmla="*/ 416 h 1249"/>
              <a:gd name="T34" fmla="*/ 656 w 1105"/>
              <a:gd name="T35" fmla="*/ 400 h 1249"/>
              <a:gd name="T36" fmla="*/ 592 w 1105"/>
              <a:gd name="T37" fmla="*/ 416 h 1249"/>
              <a:gd name="T38" fmla="*/ 592 w 1105"/>
              <a:gd name="T39" fmla="*/ 400 h 1249"/>
              <a:gd name="T40" fmla="*/ 656 w 1105"/>
              <a:gd name="T41" fmla="*/ 400 h 1249"/>
              <a:gd name="T42" fmla="*/ 720 w 1105"/>
              <a:gd name="T43" fmla="*/ 384 h 1249"/>
              <a:gd name="T44" fmla="*/ 704 w 1105"/>
              <a:gd name="T45" fmla="*/ 320 h 1249"/>
              <a:gd name="T46" fmla="*/ 640 w 1105"/>
              <a:gd name="T47" fmla="*/ 288 h 1249"/>
              <a:gd name="T48" fmla="*/ 576 w 1105"/>
              <a:gd name="T49" fmla="*/ 256 h 1249"/>
              <a:gd name="T50" fmla="*/ 528 w 1105"/>
              <a:gd name="T51" fmla="*/ 208 h 1249"/>
              <a:gd name="T52" fmla="*/ 464 w 1105"/>
              <a:gd name="T53" fmla="*/ 160 h 1249"/>
              <a:gd name="T54" fmla="*/ 400 w 1105"/>
              <a:gd name="T55" fmla="*/ 144 h 1249"/>
              <a:gd name="T56" fmla="*/ 320 w 1105"/>
              <a:gd name="T57" fmla="*/ 112 h 1249"/>
              <a:gd name="T58" fmla="*/ 256 w 1105"/>
              <a:gd name="T59" fmla="*/ 80 h 1249"/>
              <a:gd name="T60" fmla="*/ 192 w 1105"/>
              <a:gd name="T61" fmla="*/ 48 h 1249"/>
              <a:gd name="T62" fmla="*/ 128 w 1105"/>
              <a:gd name="T63" fmla="*/ 16 h 1249"/>
              <a:gd name="T64" fmla="*/ 64 w 1105"/>
              <a:gd name="T65" fmla="*/ 0 h 1249"/>
              <a:gd name="T66" fmla="*/ 48 w 1105"/>
              <a:gd name="T67" fmla="*/ 64 h 1249"/>
              <a:gd name="T68" fmla="*/ 0 w 1105"/>
              <a:gd name="T69" fmla="*/ 112 h 1249"/>
              <a:gd name="T70" fmla="*/ 16 w 1105"/>
              <a:gd name="T71" fmla="*/ 176 h 1249"/>
              <a:gd name="T72" fmla="*/ 48 w 1105"/>
              <a:gd name="T73" fmla="*/ 224 h 1249"/>
              <a:gd name="T74" fmla="*/ 96 w 1105"/>
              <a:gd name="T75" fmla="*/ 272 h 1249"/>
              <a:gd name="T76" fmla="*/ 144 w 1105"/>
              <a:gd name="T77" fmla="*/ 320 h 1249"/>
              <a:gd name="T78" fmla="*/ 208 w 1105"/>
              <a:gd name="T79" fmla="*/ 352 h 1249"/>
              <a:gd name="T80" fmla="*/ 272 w 1105"/>
              <a:gd name="T81" fmla="*/ 368 h 1249"/>
              <a:gd name="T82" fmla="*/ 336 w 1105"/>
              <a:gd name="T83" fmla="*/ 400 h 1249"/>
              <a:gd name="T84" fmla="*/ 384 w 1105"/>
              <a:gd name="T85" fmla="*/ 432 h 1249"/>
              <a:gd name="T86" fmla="*/ 432 w 1105"/>
              <a:gd name="T87" fmla="*/ 480 h 1249"/>
              <a:gd name="T88" fmla="*/ 464 w 1105"/>
              <a:gd name="T89" fmla="*/ 528 h 1249"/>
              <a:gd name="T90" fmla="*/ 512 w 1105"/>
              <a:gd name="T91" fmla="*/ 576 h 1249"/>
              <a:gd name="T92" fmla="*/ 560 w 1105"/>
              <a:gd name="T93" fmla="*/ 624 h 1249"/>
              <a:gd name="T94" fmla="*/ 592 w 1105"/>
              <a:gd name="T95" fmla="*/ 688 h 1249"/>
              <a:gd name="T96" fmla="*/ 624 w 1105"/>
              <a:gd name="T97" fmla="*/ 752 h 1249"/>
              <a:gd name="T98" fmla="*/ 672 w 1105"/>
              <a:gd name="T99" fmla="*/ 800 h 1249"/>
              <a:gd name="T100" fmla="*/ 704 w 1105"/>
              <a:gd name="T101" fmla="*/ 864 h 1249"/>
              <a:gd name="T102" fmla="*/ 752 w 1105"/>
              <a:gd name="T103" fmla="*/ 912 h 1249"/>
              <a:gd name="T104" fmla="*/ 800 w 1105"/>
              <a:gd name="T105" fmla="*/ 976 h 1249"/>
              <a:gd name="T106" fmla="*/ 816 w 1105"/>
              <a:gd name="T107" fmla="*/ 1040 h 1249"/>
              <a:gd name="T108" fmla="*/ 832 w 1105"/>
              <a:gd name="T109" fmla="*/ 1120 h 1249"/>
              <a:gd name="T110" fmla="*/ 832 w 1105"/>
              <a:gd name="T111" fmla="*/ 1184 h 1249"/>
              <a:gd name="T112" fmla="*/ 832 w 1105"/>
              <a:gd name="T113" fmla="*/ 1248 h 1249"/>
              <a:gd name="T114" fmla="*/ 816 w 1105"/>
              <a:gd name="T115" fmla="*/ 1216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5" h="1249">
                <a:moveTo>
                  <a:pt x="816" y="1216"/>
                </a:moveTo>
                <a:lnTo>
                  <a:pt x="848" y="1184"/>
                </a:lnTo>
                <a:lnTo>
                  <a:pt x="880" y="1184"/>
                </a:lnTo>
                <a:lnTo>
                  <a:pt x="912" y="1184"/>
                </a:lnTo>
                <a:lnTo>
                  <a:pt x="944" y="1200"/>
                </a:lnTo>
                <a:lnTo>
                  <a:pt x="976" y="1200"/>
                </a:lnTo>
                <a:lnTo>
                  <a:pt x="1008" y="1200"/>
                </a:lnTo>
                <a:lnTo>
                  <a:pt x="1040" y="1200"/>
                </a:lnTo>
                <a:lnTo>
                  <a:pt x="1072" y="1200"/>
                </a:lnTo>
                <a:lnTo>
                  <a:pt x="1088" y="1168"/>
                </a:lnTo>
                <a:lnTo>
                  <a:pt x="1104" y="1136"/>
                </a:lnTo>
                <a:lnTo>
                  <a:pt x="1104" y="1104"/>
                </a:lnTo>
                <a:lnTo>
                  <a:pt x="1104" y="1056"/>
                </a:lnTo>
                <a:lnTo>
                  <a:pt x="1104" y="1024"/>
                </a:lnTo>
                <a:lnTo>
                  <a:pt x="1104" y="992"/>
                </a:lnTo>
                <a:lnTo>
                  <a:pt x="1104" y="960"/>
                </a:lnTo>
                <a:lnTo>
                  <a:pt x="1088" y="928"/>
                </a:lnTo>
                <a:lnTo>
                  <a:pt x="1072" y="896"/>
                </a:lnTo>
                <a:lnTo>
                  <a:pt x="1056" y="848"/>
                </a:lnTo>
                <a:lnTo>
                  <a:pt x="1056" y="816"/>
                </a:lnTo>
                <a:lnTo>
                  <a:pt x="1040" y="784"/>
                </a:lnTo>
                <a:lnTo>
                  <a:pt x="1024" y="736"/>
                </a:lnTo>
                <a:lnTo>
                  <a:pt x="1008" y="704"/>
                </a:lnTo>
                <a:lnTo>
                  <a:pt x="992" y="672"/>
                </a:lnTo>
                <a:lnTo>
                  <a:pt x="976" y="640"/>
                </a:lnTo>
                <a:lnTo>
                  <a:pt x="944" y="592"/>
                </a:lnTo>
                <a:lnTo>
                  <a:pt x="912" y="560"/>
                </a:lnTo>
                <a:lnTo>
                  <a:pt x="880" y="528"/>
                </a:lnTo>
                <a:lnTo>
                  <a:pt x="864" y="496"/>
                </a:lnTo>
                <a:lnTo>
                  <a:pt x="832" y="496"/>
                </a:lnTo>
                <a:lnTo>
                  <a:pt x="816" y="464"/>
                </a:lnTo>
                <a:lnTo>
                  <a:pt x="784" y="432"/>
                </a:lnTo>
                <a:lnTo>
                  <a:pt x="752" y="416"/>
                </a:lnTo>
                <a:lnTo>
                  <a:pt x="720" y="416"/>
                </a:lnTo>
                <a:lnTo>
                  <a:pt x="688" y="416"/>
                </a:lnTo>
                <a:lnTo>
                  <a:pt x="656" y="400"/>
                </a:lnTo>
                <a:lnTo>
                  <a:pt x="624" y="400"/>
                </a:lnTo>
                <a:lnTo>
                  <a:pt x="592" y="416"/>
                </a:lnTo>
                <a:lnTo>
                  <a:pt x="560" y="416"/>
                </a:lnTo>
                <a:lnTo>
                  <a:pt x="592" y="400"/>
                </a:lnTo>
                <a:lnTo>
                  <a:pt x="624" y="400"/>
                </a:lnTo>
                <a:lnTo>
                  <a:pt x="656" y="400"/>
                </a:lnTo>
                <a:lnTo>
                  <a:pt x="688" y="384"/>
                </a:lnTo>
                <a:lnTo>
                  <a:pt x="720" y="384"/>
                </a:lnTo>
                <a:lnTo>
                  <a:pt x="720" y="352"/>
                </a:lnTo>
                <a:lnTo>
                  <a:pt x="704" y="320"/>
                </a:lnTo>
                <a:lnTo>
                  <a:pt x="672" y="304"/>
                </a:lnTo>
                <a:lnTo>
                  <a:pt x="640" y="288"/>
                </a:lnTo>
                <a:lnTo>
                  <a:pt x="608" y="272"/>
                </a:lnTo>
                <a:lnTo>
                  <a:pt x="576" y="256"/>
                </a:lnTo>
                <a:lnTo>
                  <a:pt x="544" y="240"/>
                </a:lnTo>
                <a:lnTo>
                  <a:pt x="528" y="208"/>
                </a:lnTo>
                <a:lnTo>
                  <a:pt x="496" y="192"/>
                </a:lnTo>
                <a:lnTo>
                  <a:pt x="464" y="160"/>
                </a:lnTo>
                <a:lnTo>
                  <a:pt x="432" y="160"/>
                </a:lnTo>
                <a:lnTo>
                  <a:pt x="400" y="144"/>
                </a:lnTo>
                <a:lnTo>
                  <a:pt x="368" y="128"/>
                </a:lnTo>
                <a:lnTo>
                  <a:pt x="320" y="112"/>
                </a:lnTo>
                <a:lnTo>
                  <a:pt x="288" y="80"/>
                </a:lnTo>
                <a:lnTo>
                  <a:pt x="256" y="80"/>
                </a:lnTo>
                <a:lnTo>
                  <a:pt x="224" y="48"/>
                </a:lnTo>
                <a:lnTo>
                  <a:pt x="192" y="48"/>
                </a:lnTo>
                <a:lnTo>
                  <a:pt x="160" y="32"/>
                </a:lnTo>
                <a:lnTo>
                  <a:pt x="128" y="16"/>
                </a:lnTo>
                <a:lnTo>
                  <a:pt x="96" y="0"/>
                </a:lnTo>
                <a:lnTo>
                  <a:pt x="64" y="0"/>
                </a:lnTo>
                <a:lnTo>
                  <a:pt x="48" y="32"/>
                </a:lnTo>
                <a:lnTo>
                  <a:pt x="48" y="64"/>
                </a:lnTo>
                <a:lnTo>
                  <a:pt x="16" y="80"/>
                </a:lnTo>
                <a:lnTo>
                  <a:pt x="0" y="112"/>
                </a:lnTo>
                <a:lnTo>
                  <a:pt x="0" y="144"/>
                </a:lnTo>
                <a:lnTo>
                  <a:pt x="16" y="176"/>
                </a:lnTo>
                <a:lnTo>
                  <a:pt x="16" y="208"/>
                </a:lnTo>
                <a:lnTo>
                  <a:pt x="48" y="224"/>
                </a:lnTo>
                <a:lnTo>
                  <a:pt x="64" y="256"/>
                </a:lnTo>
                <a:lnTo>
                  <a:pt x="96" y="272"/>
                </a:lnTo>
                <a:lnTo>
                  <a:pt x="128" y="288"/>
                </a:lnTo>
                <a:lnTo>
                  <a:pt x="144" y="320"/>
                </a:lnTo>
                <a:lnTo>
                  <a:pt x="176" y="336"/>
                </a:lnTo>
                <a:lnTo>
                  <a:pt x="208" y="352"/>
                </a:lnTo>
                <a:lnTo>
                  <a:pt x="240" y="368"/>
                </a:lnTo>
                <a:lnTo>
                  <a:pt x="272" y="368"/>
                </a:lnTo>
                <a:lnTo>
                  <a:pt x="304" y="384"/>
                </a:lnTo>
                <a:lnTo>
                  <a:pt x="336" y="400"/>
                </a:lnTo>
                <a:lnTo>
                  <a:pt x="368" y="400"/>
                </a:lnTo>
                <a:lnTo>
                  <a:pt x="384" y="432"/>
                </a:lnTo>
                <a:lnTo>
                  <a:pt x="416" y="448"/>
                </a:lnTo>
                <a:lnTo>
                  <a:pt x="432" y="480"/>
                </a:lnTo>
                <a:lnTo>
                  <a:pt x="464" y="496"/>
                </a:lnTo>
                <a:lnTo>
                  <a:pt x="464" y="528"/>
                </a:lnTo>
                <a:lnTo>
                  <a:pt x="480" y="560"/>
                </a:lnTo>
                <a:lnTo>
                  <a:pt x="512" y="576"/>
                </a:lnTo>
                <a:lnTo>
                  <a:pt x="528" y="608"/>
                </a:lnTo>
                <a:lnTo>
                  <a:pt x="560" y="624"/>
                </a:lnTo>
                <a:lnTo>
                  <a:pt x="576" y="656"/>
                </a:lnTo>
                <a:lnTo>
                  <a:pt x="592" y="688"/>
                </a:lnTo>
                <a:lnTo>
                  <a:pt x="608" y="720"/>
                </a:lnTo>
                <a:lnTo>
                  <a:pt x="624" y="752"/>
                </a:lnTo>
                <a:lnTo>
                  <a:pt x="640" y="784"/>
                </a:lnTo>
                <a:lnTo>
                  <a:pt x="672" y="800"/>
                </a:lnTo>
                <a:lnTo>
                  <a:pt x="688" y="832"/>
                </a:lnTo>
                <a:lnTo>
                  <a:pt x="704" y="864"/>
                </a:lnTo>
                <a:lnTo>
                  <a:pt x="736" y="880"/>
                </a:lnTo>
                <a:lnTo>
                  <a:pt x="752" y="912"/>
                </a:lnTo>
                <a:lnTo>
                  <a:pt x="784" y="944"/>
                </a:lnTo>
                <a:lnTo>
                  <a:pt x="800" y="976"/>
                </a:lnTo>
                <a:lnTo>
                  <a:pt x="816" y="1008"/>
                </a:lnTo>
                <a:lnTo>
                  <a:pt x="816" y="1040"/>
                </a:lnTo>
                <a:lnTo>
                  <a:pt x="832" y="1088"/>
                </a:lnTo>
                <a:lnTo>
                  <a:pt x="832" y="1120"/>
                </a:lnTo>
                <a:lnTo>
                  <a:pt x="832" y="1152"/>
                </a:lnTo>
                <a:lnTo>
                  <a:pt x="832" y="1184"/>
                </a:lnTo>
                <a:lnTo>
                  <a:pt x="832" y="1216"/>
                </a:lnTo>
                <a:lnTo>
                  <a:pt x="832" y="1248"/>
                </a:lnTo>
                <a:lnTo>
                  <a:pt x="912" y="1168"/>
                </a:lnTo>
                <a:lnTo>
                  <a:pt x="816" y="1216"/>
                </a:lnTo>
              </a:path>
            </a:pathLst>
          </a:custGeom>
          <a:solidFill>
            <a:srgbClr val="51515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sz="2400">
              <a:solidFill>
                <a:srgbClr val="FFFFFF"/>
              </a:solidFill>
              <a:latin typeface="Times New Roman" charset="0"/>
            </a:endParaRPr>
          </a:p>
        </p:txBody>
      </p:sp>
      <p:sp>
        <p:nvSpPr>
          <p:cNvPr id="40979" name="Freeform 19"/>
          <p:cNvSpPr>
            <a:spLocks/>
          </p:cNvSpPr>
          <p:nvPr/>
        </p:nvSpPr>
        <p:spPr bwMode="auto">
          <a:xfrm>
            <a:off x="4808538" y="990600"/>
            <a:ext cx="2709862" cy="2684463"/>
          </a:xfrm>
          <a:custGeom>
            <a:avLst/>
            <a:gdLst>
              <a:gd name="T0" fmla="*/ 59 w 1707"/>
              <a:gd name="T1" fmla="*/ 8 h 1691"/>
              <a:gd name="T2" fmla="*/ 67 w 1707"/>
              <a:gd name="T3" fmla="*/ 120 h 1691"/>
              <a:gd name="T4" fmla="*/ 75 w 1707"/>
              <a:gd name="T5" fmla="*/ 144 h 1691"/>
              <a:gd name="T6" fmla="*/ 179 w 1707"/>
              <a:gd name="T7" fmla="*/ 160 h 1691"/>
              <a:gd name="T8" fmla="*/ 331 w 1707"/>
              <a:gd name="T9" fmla="*/ 200 h 1691"/>
              <a:gd name="T10" fmla="*/ 451 w 1707"/>
              <a:gd name="T11" fmla="*/ 216 h 1691"/>
              <a:gd name="T12" fmla="*/ 691 w 1707"/>
              <a:gd name="T13" fmla="*/ 288 h 1691"/>
              <a:gd name="T14" fmla="*/ 739 w 1707"/>
              <a:gd name="T15" fmla="*/ 304 h 1691"/>
              <a:gd name="T16" fmla="*/ 979 w 1707"/>
              <a:gd name="T17" fmla="*/ 464 h 1691"/>
              <a:gd name="T18" fmla="*/ 1075 w 1707"/>
              <a:gd name="T19" fmla="*/ 528 h 1691"/>
              <a:gd name="T20" fmla="*/ 1115 w 1707"/>
              <a:gd name="T21" fmla="*/ 560 h 1691"/>
              <a:gd name="T22" fmla="*/ 1131 w 1707"/>
              <a:gd name="T23" fmla="*/ 584 h 1691"/>
              <a:gd name="T24" fmla="*/ 1155 w 1707"/>
              <a:gd name="T25" fmla="*/ 600 h 1691"/>
              <a:gd name="T26" fmla="*/ 1219 w 1707"/>
              <a:gd name="T27" fmla="*/ 664 h 1691"/>
              <a:gd name="T28" fmla="*/ 1307 w 1707"/>
              <a:gd name="T29" fmla="*/ 808 h 1691"/>
              <a:gd name="T30" fmla="*/ 1419 w 1707"/>
              <a:gd name="T31" fmla="*/ 976 h 1691"/>
              <a:gd name="T32" fmla="*/ 1451 w 1707"/>
              <a:gd name="T33" fmla="*/ 1024 h 1691"/>
              <a:gd name="T34" fmla="*/ 1483 w 1707"/>
              <a:gd name="T35" fmla="*/ 1120 h 1691"/>
              <a:gd name="T36" fmla="*/ 1523 w 1707"/>
              <a:gd name="T37" fmla="*/ 1192 h 1691"/>
              <a:gd name="T38" fmla="*/ 1563 w 1707"/>
              <a:gd name="T39" fmla="*/ 1368 h 1691"/>
              <a:gd name="T40" fmla="*/ 1579 w 1707"/>
              <a:gd name="T41" fmla="*/ 1584 h 1691"/>
              <a:gd name="T42" fmla="*/ 1595 w 1707"/>
              <a:gd name="T43" fmla="*/ 1664 h 1691"/>
              <a:gd name="T44" fmla="*/ 1659 w 1707"/>
              <a:gd name="T45" fmla="*/ 1688 h 1691"/>
              <a:gd name="T46" fmla="*/ 1707 w 1707"/>
              <a:gd name="T47" fmla="*/ 1632 h 1691"/>
              <a:gd name="T48" fmla="*/ 1635 w 1707"/>
              <a:gd name="T49" fmla="*/ 1224 h 1691"/>
              <a:gd name="T50" fmla="*/ 1539 w 1707"/>
              <a:gd name="T51" fmla="*/ 984 h 1691"/>
              <a:gd name="T52" fmla="*/ 1515 w 1707"/>
              <a:gd name="T53" fmla="*/ 912 h 1691"/>
              <a:gd name="T54" fmla="*/ 1435 w 1707"/>
              <a:gd name="T55" fmla="*/ 768 h 1691"/>
              <a:gd name="T56" fmla="*/ 1339 w 1707"/>
              <a:gd name="T57" fmla="*/ 624 h 1691"/>
              <a:gd name="T58" fmla="*/ 1315 w 1707"/>
              <a:gd name="T59" fmla="*/ 600 h 1691"/>
              <a:gd name="T60" fmla="*/ 1299 w 1707"/>
              <a:gd name="T61" fmla="*/ 576 h 1691"/>
              <a:gd name="T62" fmla="*/ 1379 w 1707"/>
              <a:gd name="T63" fmla="*/ 624 h 1691"/>
              <a:gd name="T64" fmla="*/ 1411 w 1707"/>
              <a:gd name="T65" fmla="*/ 648 h 1691"/>
              <a:gd name="T66" fmla="*/ 1363 w 1707"/>
              <a:gd name="T67" fmla="*/ 632 h 1691"/>
              <a:gd name="T68" fmla="*/ 1339 w 1707"/>
              <a:gd name="T69" fmla="*/ 624 h 1691"/>
              <a:gd name="T70" fmla="*/ 1291 w 1707"/>
              <a:gd name="T71" fmla="*/ 584 h 1691"/>
              <a:gd name="T72" fmla="*/ 1275 w 1707"/>
              <a:gd name="T73" fmla="*/ 528 h 1691"/>
              <a:gd name="T74" fmla="*/ 1179 w 1707"/>
              <a:gd name="T75" fmla="*/ 456 h 1691"/>
              <a:gd name="T76" fmla="*/ 923 w 1707"/>
              <a:gd name="T77" fmla="*/ 264 h 1691"/>
              <a:gd name="T78" fmla="*/ 683 w 1707"/>
              <a:gd name="T79" fmla="*/ 128 h 1691"/>
              <a:gd name="T80" fmla="*/ 539 w 1707"/>
              <a:gd name="T81" fmla="*/ 80 h 1691"/>
              <a:gd name="T82" fmla="*/ 515 w 1707"/>
              <a:gd name="T83" fmla="*/ 64 h 1691"/>
              <a:gd name="T84" fmla="*/ 363 w 1707"/>
              <a:gd name="T85" fmla="*/ 40 h 1691"/>
              <a:gd name="T86" fmla="*/ 171 w 1707"/>
              <a:gd name="T87" fmla="*/ 0 h 1691"/>
              <a:gd name="T88" fmla="*/ 59 w 1707"/>
              <a:gd name="T89" fmla="*/ 8 h 1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07" h="1691">
                <a:moveTo>
                  <a:pt x="59" y="8"/>
                </a:moveTo>
                <a:cubicBezTo>
                  <a:pt x="61" y="45"/>
                  <a:pt x="62" y="82"/>
                  <a:pt x="67" y="120"/>
                </a:cubicBezTo>
                <a:cubicBezTo>
                  <a:pt x="67" y="128"/>
                  <a:pt x="69" y="138"/>
                  <a:pt x="75" y="144"/>
                </a:cubicBezTo>
                <a:cubicBezTo>
                  <a:pt x="99" y="168"/>
                  <a:pt x="144" y="155"/>
                  <a:pt x="179" y="160"/>
                </a:cubicBezTo>
                <a:cubicBezTo>
                  <a:pt x="232" y="166"/>
                  <a:pt x="278" y="192"/>
                  <a:pt x="331" y="200"/>
                </a:cubicBezTo>
                <a:cubicBezTo>
                  <a:pt x="438" y="215"/>
                  <a:pt x="377" y="199"/>
                  <a:pt x="451" y="216"/>
                </a:cubicBezTo>
                <a:cubicBezTo>
                  <a:pt x="533" y="234"/>
                  <a:pt x="614" y="254"/>
                  <a:pt x="691" y="288"/>
                </a:cubicBezTo>
                <a:cubicBezTo>
                  <a:pt x="706" y="294"/>
                  <a:pt x="724" y="294"/>
                  <a:pt x="739" y="304"/>
                </a:cubicBezTo>
                <a:cubicBezTo>
                  <a:pt x="818" y="357"/>
                  <a:pt x="899" y="410"/>
                  <a:pt x="979" y="464"/>
                </a:cubicBezTo>
                <a:cubicBezTo>
                  <a:pt x="1012" y="486"/>
                  <a:pt x="1035" y="514"/>
                  <a:pt x="1075" y="528"/>
                </a:cubicBezTo>
                <a:cubicBezTo>
                  <a:pt x="1120" y="596"/>
                  <a:pt x="1059" y="515"/>
                  <a:pt x="1115" y="560"/>
                </a:cubicBezTo>
                <a:cubicBezTo>
                  <a:pt x="1122" y="566"/>
                  <a:pt x="1124" y="577"/>
                  <a:pt x="1131" y="584"/>
                </a:cubicBezTo>
                <a:cubicBezTo>
                  <a:pt x="1137" y="590"/>
                  <a:pt x="1147" y="593"/>
                  <a:pt x="1155" y="600"/>
                </a:cubicBezTo>
                <a:cubicBezTo>
                  <a:pt x="1180" y="621"/>
                  <a:pt x="1191" y="645"/>
                  <a:pt x="1219" y="664"/>
                </a:cubicBezTo>
                <a:cubicBezTo>
                  <a:pt x="1230" y="681"/>
                  <a:pt x="1295" y="796"/>
                  <a:pt x="1307" y="808"/>
                </a:cubicBezTo>
                <a:cubicBezTo>
                  <a:pt x="1355" y="856"/>
                  <a:pt x="1386" y="917"/>
                  <a:pt x="1419" y="976"/>
                </a:cubicBezTo>
                <a:cubicBezTo>
                  <a:pt x="1428" y="992"/>
                  <a:pt x="1444" y="1005"/>
                  <a:pt x="1451" y="1024"/>
                </a:cubicBezTo>
                <a:cubicBezTo>
                  <a:pt x="1458" y="1045"/>
                  <a:pt x="1468" y="1098"/>
                  <a:pt x="1483" y="1120"/>
                </a:cubicBezTo>
                <a:cubicBezTo>
                  <a:pt x="1497" y="1141"/>
                  <a:pt x="1512" y="1168"/>
                  <a:pt x="1523" y="1192"/>
                </a:cubicBezTo>
                <a:cubicBezTo>
                  <a:pt x="1547" y="1247"/>
                  <a:pt x="1548" y="1309"/>
                  <a:pt x="1563" y="1368"/>
                </a:cubicBezTo>
                <a:cubicBezTo>
                  <a:pt x="1568" y="1467"/>
                  <a:pt x="1568" y="1496"/>
                  <a:pt x="1579" y="1584"/>
                </a:cubicBezTo>
                <a:cubicBezTo>
                  <a:pt x="1582" y="1611"/>
                  <a:pt x="1578" y="1642"/>
                  <a:pt x="1595" y="1664"/>
                </a:cubicBezTo>
                <a:cubicBezTo>
                  <a:pt x="1610" y="1683"/>
                  <a:pt x="1637" y="1683"/>
                  <a:pt x="1659" y="1688"/>
                </a:cubicBezTo>
                <a:cubicBezTo>
                  <a:pt x="1706" y="1678"/>
                  <a:pt x="1707" y="1691"/>
                  <a:pt x="1707" y="1632"/>
                </a:cubicBezTo>
                <a:cubicBezTo>
                  <a:pt x="1707" y="1446"/>
                  <a:pt x="1701" y="1374"/>
                  <a:pt x="1635" y="1224"/>
                </a:cubicBezTo>
                <a:cubicBezTo>
                  <a:pt x="1600" y="1145"/>
                  <a:pt x="1573" y="1062"/>
                  <a:pt x="1539" y="984"/>
                </a:cubicBezTo>
                <a:cubicBezTo>
                  <a:pt x="1528" y="960"/>
                  <a:pt x="1529" y="933"/>
                  <a:pt x="1515" y="912"/>
                </a:cubicBezTo>
                <a:cubicBezTo>
                  <a:pt x="1484" y="866"/>
                  <a:pt x="1459" y="816"/>
                  <a:pt x="1435" y="768"/>
                </a:cubicBezTo>
                <a:cubicBezTo>
                  <a:pt x="1412" y="723"/>
                  <a:pt x="1372" y="657"/>
                  <a:pt x="1339" y="624"/>
                </a:cubicBezTo>
                <a:cubicBezTo>
                  <a:pt x="1331" y="616"/>
                  <a:pt x="1322" y="608"/>
                  <a:pt x="1315" y="600"/>
                </a:cubicBezTo>
                <a:cubicBezTo>
                  <a:pt x="1308" y="592"/>
                  <a:pt x="1289" y="572"/>
                  <a:pt x="1299" y="576"/>
                </a:cubicBezTo>
                <a:cubicBezTo>
                  <a:pt x="1328" y="586"/>
                  <a:pt x="1354" y="605"/>
                  <a:pt x="1379" y="624"/>
                </a:cubicBezTo>
                <a:cubicBezTo>
                  <a:pt x="1389" y="632"/>
                  <a:pt x="1422" y="642"/>
                  <a:pt x="1411" y="648"/>
                </a:cubicBezTo>
                <a:cubicBezTo>
                  <a:pt x="1395" y="655"/>
                  <a:pt x="1379" y="637"/>
                  <a:pt x="1363" y="632"/>
                </a:cubicBezTo>
                <a:cubicBezTo>
                  <a:pt x="1355" y="629"/>
                  <a:pt x="1339" y="624"/>
                  <a:pt x="1339" y="624"/>
                </a:cubicBezTo>
                <a:cubicBezTo>
                  <a:pt x="1324" y="609"/>
                  <a:pt x="1304" y="600"/>
                  <a:pt x="1291" y="584"/>
                </a:cubicBezTo>
                <a:cubicBezTo>
                  <a:pt x="1278" y="568"/>
                  <a:pt x="1287" y="542"/>
                  <a:pt x="1275" y="528"/>
                </a:cubicBezTo>
                <a:cubicBezTo>
                  <a:pt x="1270" y="522"/>
                  <a:pt x="1190" y="463"/>
                  <a:pt x="1179" y="456"/>
                </a:cubicBezTo>
                <a:cubicBezTo>
                  <a:pt x="1119" y="366"/>
                  <a:pt x="1013" y="314"/>
                  <a:pt x="923" y="264"/>
                </a:cubicBezTo>
                <a:cubicBezTo>
                  <a:pt x="842" y="219"/>
                  <a:pt x="767" y="165"/>
                  <a:pt x="683" y="128"/>
                </a:cubicBezTo>
                <a:cubicBezTo>
                  <a:pt x="640" y="109"/>
                  <a:pt x="577" y="105"/>
                  <a:pt x="539" y="80"/>
                </a:cubicBezTo>
                <a:cubicBezTo>
                  <a:pt x="531" y="74"/>
                  <a:pt x="523" y="67"/>
                  <a:pt x="515" y="64"/>
                </a:cubicBezTo>
                <a:cubicBezTo>
                  <a:pt x="470" y="44"/>
                  <a:pt x="408" y="46"/>
                  <a:pt x="363" y="40"/>
                </a:cubicBezTo>
                <a:cubicBezTo>
                  <a:pt x="298" y="31"/>
                  <a:pt x="234" y="12"/>
                  <a:pt x="171" y="0"/>
                </a:cubicBezTo>
                <a:cubicBezTo>
                  <a:pt x="37" y="8"/>
                  <a:pt x="0" y="8"/>
                  <a:pt x="59" y="8"/>
                </a:cubicBezTo>
                <a:close/>
              </a:path>
            </a:pathLst>
          </a:custGeom>
          <a:solidFill>
            <a:srgbClr val="515253"/>
          </a:solidFill>
          <a:ln>
            <a:noFill/>
          </a:ln>
          <a:effectLst/>
          <a:extLst>
            <a:ext uri="{91240B29-F687-4f45-9708-019B960494DF}">
              <a14:hiddenLine xmlns="" xmlns:a14="http://schemas.microsoft.com/office/drawing/2010/main" w="12700" cap="flat" cmpd="sng">
                <a:solidFill>
                  <a:schemeClr val="bg2"/>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eaLnBrk="1" hangingPunct="1">
              <a:defRPr/>
            </a:pPr>
            <a:endParaRPr lang="en-US" sz="2400">
              <a:solidFill>
                <a:srgbClr val="FFFFFF"/>
              </a:solidFill>
              <a:latin typeface="Times New Roman" charset="0"/>
            </a:endParaRPr>
          </a:p>
        </p:txBody>
      </p:sp>
      <p:sp>
        <p:nvSpPr>
          <p:cNvPr id="40982" name="Freeform 22"/>
          <p:cNvSpPr>
            <a:spLocks/>
          </p:cNvSpPr>
          <p:nvPr/>
        </p:nvSpPr>
        <p:spPr bwMode="auto">
          <a:xfrm>
            <a:off x="7131050" y="2638425"/>
            <a:ext cx="1103313" cy="1035050"/>
          </a:xfrm>
          <a:custGeom>
            <a:avLst/>
            <a:gdLst>
              <a:gd name="T0" fmla="*/ 112 w 695"/>
              <a:gd name="T1" fmla="*/ 111 h 652"/>
              <a:gd name="T2" fmla="*/ 89 w 695"/>
              <a:gd name="T3" fmla="*/ 181 h 652"/>
              <a:gd name="T4" fmla="*/ 73 w 695"/>
              <a:gd name="T5" fmla="*/ 228 h 652"/>
              <a:gd name="T6" fmla="*/ 26 w 695"/>
              <a:gd name="T7" fmla="*/ 260 h 652"/>
              <a:gd name="T8" fmla="*/ 41 w 695"/>
              <a:gd name="T9" fmla="*/ 432 h 652"/>
              <a:gd name="T10" fmla="*/ 34 w 695"/>
              <a:gd name="T11" fmla="*/ 464 h 652"/>
              <a:gd name="T12" fmla="*/ 18 w 695"/>
              <a:gd name="T13" fmla="*/ 511 h 652"/>
              <a:gd name="T14" fmla="*/ 96 w 695"/>
              <a:gd name="T15" fmla="*/ 628 h 652"/>
              <a:gd name="T16" fmla="*/ 143 w 695"/>
              <a:gd name="T17" fmla="*/ 644 h 652"/>
              <a:gd name="T18" fmla="*/ 167 w 695"/>
              <a:gd name="T19" fmla="*/ 652 h 652"/>
              <a:gd name="T20" fmla="*/ 410 w 695"/>
              <a:gd name="T21" fmla="*/ 613 h 652"/>
              <a:gd name="T22" fmla="*/ 426 w 695"/>
              <a:gd name="T23" fmla="*/ 589 h 652"/>
              <a:gd name="T24" fmla="*/ 457 w 695"/>
              <a:gd name="T25" fmla="*/ 558 h 652"/>
              <a:gd name="T26" fmla="*/ 465 w 695"/>
              <a:gd name="T27" fmla="*/ 534 h 652"/>
              <a:gd name="T28" fmla="*/ 512 w 695"/>
              <a:gd name="T29" fmla="*/ 503 h 652"/>
              <a:gd name="T30" fmla="*/ 559 w 695"/>
              <a:gd name="T31" fmla="*/ 487 h 652"/>
              <a:gd name="T32" fmla="*/ 583 w 695"/>
              <a:gd name="T33" fmla="*/ 479 h 652"/>
              <a:gd name="T34" fmla="*/ 645 w 695"/>
              <a:gd name="T35" fmla="*/ 432 h 652"/>
              <a:gd name="T36" fmla="*/ 614 w 695"/>
              <a:gd name="T37" fmla="*/ 291 h 652"/>
              <a:gd name="T38" fmla="*/ 496 w 695"/>
              <a:gd name="T39" fmla="*/ 268 h 652"/>
              <a:gd name="T40" fmla="*/ 449 w 695"/>
              <a:gd name="T41" fmla="*/ 150 h 652"/>
              <a:gd name="T42" fmla="*/ 426 w 695"/>
              <a:gd name="T43" fmla="*/ 142 h 652"/>
              <a:gd name="T44" fmla="*/ 379 w 695"/>
              <a:gd name="T45" fmla="*/ 111 h 652"/>
              <a:gd name="T46" fmla="*/ 379 w 695"/>
              <a:gd name="T47" fmla="*/ 111 h 652"/>
              <a:gd name="T48" fmla="*/ 324 w 695"/>
              <a:gd name="T49" fmla="*/ 64 h 652"/>
              <a:gd name="T50" fmla="*/ 269 w 695"/>
              <a:gd name="T51" fmla="*/ 1 h 652"/>
              <a:gd name="T52" fmla="*/ 151 w 695"/>
              <a:gd name="T53" fmla="*/ 9 h 652"/>
              <a:gd name="T54" fmla="*/ 120 w 695"/>
              <a:gd name="T55" fmla="*/ 119 h 652"/>
              <a:gd name="T56" fmla="*/ 104 w 695"/>
              <a:gd name="T57" fmla="*/ 142 h 652"/>
              <a:gd name="T58" fmla="*/ 112 w 695"/>
              <a:gd name="T59" fmla="*/ 111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ffectLst/>
          <a:extLst>
            <a:ext uri="{91240B29-F687-4f45-9708-019B960494DF}">
              <a14:hiddenLine xmlns="" xmlns:a14="http://schemas.microsoft.com/office/drawing/2010/main" w="127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eaLnBrk="1" hangingPunct="1">
              <a:defRPr/>
            </a:pPr>
            <a:endParaRPr lang="en-US" sz="2400">
              <a:solidFill>
                <a:srgbClr val="FFFFFF"/>
              </a:solidFill>
              <a:latin typeface="Times New Roman" charset="0"/>
            </a:endParaRPr>
          </a:p>
        </p:txBody>
      </p:sp>
      <p:sp>
        <p:nvSpPr>
          <p:cNvPr id="40968" name="Rectangle 8"/>
          <p:cNvSpPr>
            <a:spLocks noChangeArrowheads="1"/>
          </p:cNvSpPr>
          <p:nvPr/>
        </p:nvSpPr>
        <p:spPr bwMode="auto">
          <a:xfrm>
            <a:off x="1731963" y="400050"/>
            <a:ext cx="1631856" cy="2490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eaLnBrk="1" hangingPunct="1">
              <a:defRPr/>
            </a:pPr>
            <a:r>
              <a:rPr lang="en-US" sz="15600">
                <a:solidFill>
                  <a:srgbClr val="51DC00"/>
                </a:solidFill>
                <a:effectLst>
                  <a:outerShdw blurRad="85725" dist="63500" dir="2700000" algn="tl" rotWithShape="0">
                    <a:srgbClr val="000000">
                      <a:alpha val="96000"/>
                    </a:srgbClr>
                  </a:outerShdw>
                </a:effectLst>
                <a:latin typeface="Times New Roman" charset="0"/>
              </a:rPr>
              <a:t>K</a:t>
            </a:r>
          </a:p>
        </p:txBody>
      </p:sp>
      <p:sp>
        <p:nvSpPr>
          <p:cNvPr id="40986" name="Text Box 26"/>
          <p:cNvSpPr txBox="1">
            <a:spLocks noChangeArrowheads="1"/>
          </p:cNvSpPr>
          <p:nvPr/>
        </p:nvSpPr>
        <p:spPr bwMode="auto">
          <a:xfrm>
            <a:off x="8753475" y="66675"/>
            <a:ext cx="184150" cy="446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1" hangingPunct="1">
              <a:spcBef>
                <a:spcPct val="50000"/>
              </a:spcBef>
              <a:defRPr/>
            </a:pPr>
            <a:endParaRPr lang="en-US" sz="2400">
              <a:solidFill>
                <a:srgbClr val="FFFFFF"/>
              </a:solidFill>
              <a:latin typeface="Comic Sans MS" charset="0"/>
            </a:endParaRPr>
          </a:p>
        </p:txBody>
      </p:sp>
      <p:sp>
        <p:nvSpPr>
          <p:cNvPr id="40988" name="Text Box 28"/>
          <p:cNvSpPr txBox="1">
            <a:spLocks noChangeArrowheads="1"/>
          </p:cNvSpPr>
          <p:nvPr/>
        </p:nvSpPr>
        <p:spPr bwMode="auto">
          <a:xfrm>
            <a:off x="8797925" y="6184900"/>
            <a:ext cx="2540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1" hangingPunct="1">
              <a:spcBef>
                <a:spcPct val="50000"/>
              </a:spcBef>
              <a:defRPr/>
            </a:pPr>
            <a:r>
              <a:rPr lang="en-US" sz="2400">
                <a:solidFill>
                  <a:srgbClr val="FFFFFF"/>
                </a:solidFill>
                <a:latin typeface="Times New Roman" charset="0"/>
              </a:rPr>
              <a:t> </a:t>
            </a:r>
          </a:p>
        </p:txBody>
      </p:sp>
      <p:sp>
        <p:nvSpPr>
          <p:cNvPr id="40989" name="Text Box 29"/>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1" hangingPunct="1">
              <a:spcBef>
                <a:spcPct val="50000"/>
              </a:spcBef>
              <a:defRPr/>
            </a:pPr>
            <a:endParaRPr lang="en-US" sz="1400" b="1">
              <a:solidFill>
                <a:srgbClr val="FFFFFF"/>
              </a:solidFill>
              <a:latin typeface="Times New Roman" charset="0"/>
            </a:endParaRPr>
          </a:p>
        </p:txBody>
      </p:sp>
      <p:sp>
        <p:nvSpPr>
          <p:cNvPr id="40990" name="Text Box 30"/>
          <p:cNvSpPr txBox="1">
            <a:spLocks noChangeArrowheads="1"/>
          </p:cNvSpPr>
          <p:nvPr/>
        </p:nvSpPr>
        <p:spPr bwMode="auto">
          <a:xfrm>
            <a:off x="8086725" y="6534150"/>
            <a:ext cx="32385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1" hangingPunct="1">
              <a:spcBef>
                <a:spcPct val="50000"/>
              </a:spcBef>
              <a:defRPr/>
            </a:pPr>
            <a:r>
              <a:rPr lang="en-US" sz="1000" b="1">
                <a:solidFill>
                  <a:srgbClr val="FFFFFF"/>
                </a:solidFill>
                <a:latin typeface="Times New Roman" charset="0"/>
              </a:rPr>
              <a:t>53</a:t>
            </a:r>
          </a:p>
        </p:txBody>
      </p:sp>
      <p:sp>
        <p:nvSpPr>
          <p:cNvPr id="40991" name="Text Box 31"/>
          <p:cNvSpPr txBox="1">
            <a:spLocks noChangeArrowheads="1"/>
          </p:cNvSpPr>
          <p:nvPr/>
        </p:nvSpPr>
        <p:spPr bwMode="auto">
          <a:xfrm>
            <a:off x="8721725" y="6413500"/>
            <a:ext cx="32543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1" hangingPunct="1">
              <a:spcBef>
                <a:spcPct val="50000"/>
              </a:spcBef>
              <a:defRPr/>
            </a:pPr>
            <a:r>
              <a:rPr lang="en-US" sz="2400">
                <a:solidFill>
                  <a:srgbClr val="FFFFFF"/>
                </a:solidFill>
                <a:latin typeface="Times New Roman" charset="0"/>
              </a:rPr>
              <a:t>2</a:t>
            </a:r>
          </a:p>
        </p:txBody>
      </p:sp>
      <p:sp>
        <p:nvSpPr>
          <p:cNvPr id="40994" name="Text Box 34"/>
          <p:cNvSpPr txBox="1">
            <a:spLocks noChangeArrowheads="1"/>
          </p:cNvSpPr>
          <p:nvPr/>
        </p:nvSpPr>
        <p:spPr bwMode="auto">
          <a:xfrm>
            <a:off x="6897688" y="6270625"/>
            <a:ext cx="1952625"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1" hangingPunct="1">
              <a:spcBef>
                <a:spcPct val="50000"/>
              </a:spcBef>
              <a:defRPr/>
            </a:pPr>
            <a:r>
              <a:rPr lang="en-US" sz="1200" b="1">
                <a:solidFill>
                  <a:srgbClr val="FFFFFF"/>
                </a:solidFill>
                <a:latin typeface="Times New Roman" charset="0"/>
              </a:rPr>
              <a:t>Buku Panduan hlm. 8-14</a:t>
            </a:r>
          </a:p>
        </p:txBody>
      </p:sp>
      <p:pic>
        <p:nvPicPr>
          <p:cNvPr id="40997" name="Picture 37" descr="Kaka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89025" y="2717800"/>
            <a:ext cx="6954838" cy="379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98" name="Rectangle 38"/>
          <p:cNvSpPr>
            <a:spLocks noChangeArrowheads="1"/>
          </p:cNvSpPr>
          <p:nvPr/>
        </p:nvSpPr>
        <p:spPr bwMode="auto">
          <a:xfrm>
            <a:off x="4479925" y="393700"/>
            <a:ext cx="1631856" cy="2490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eaLnBrk="1" hangingPunct="1">
              <a:defRPr/>
            </a:pPr>
            <a:r>
              <a:rPr lang="en-US" sz="15600" dirty="0">
                <a:solidFill>
                  <a:srgbClr val="51DC00"/>
                </a:solidFill>
                <a:effectLst>
                  <a:outerShdw blurRad="85725" dist="63500" dir="2700000" algn="tl" rotWithShape="0">
                    <a:srgbClr val="000000">
                      <a:alpha val="96000"/>
                    </a:srgbClr>
                  </a:outerShdw>
                </a:effectLst>
                <a:latin typeface="Times New Roman" charset="0"/>
              </a:rPr>
              <a:t>K</a:t>
            </a:r>
          </a:p>
        </p:txBody>
      </p:sp>
      <p:sp>
        <p:nvSpPr>
          <p:cNvPr id="40999" name="Rectangle 39"/>
          <p:cNvSpPr>
            <a:spLocks noChangeArrowheads="1"/>
          </p:cNvSpPr>
          <p:nvPr/>
        </p:nvSpPr>
        <p:spPr bwMode="auto">
          <a:xfrm>
            <a:off x="3203575" y="393700"/>
            <a:ext cx="1606208" cy="2490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eaLnBrk="1" hangingPunct="1">
              <a:defRPr/>
            </a:pPr>
            <a:r>
              <a:rPr lang="en-US" sz="15600" dirty="0">
                <a:solidFill>
                  <a:srgbClr val="51DC00"/>
                </a:solidFill>
                <a:effectLst>
                  <a:outerShdw blurRad="85725" dist="63500" dir="2700000" algn="tl" rotWithShape="0">
                    <a:srgbClr val="000000">
                      <a:alpha val="96000"/>
                    </a:srgbClr>
                  </a:outerShdw>
                </a:effectLst>
                <a:latin typeface="Times New Roman" charset="0"/>
              </a:rPr>
              <a:t>A</a:t>
            </a:r>
          </a:p>
        </p:txBody>
      </p:sp>
      <p:sp>
        <p:nvSpPr>
          <p:cNvPr id="41000" name="Rectangle 40"/>
          <p:cNvSpPr>
            <a:spLocks noChangeArrowheads="1"/>
          </p:cNvSpPr>
          <p:nvPr/>
        </p:nvSpPr>
        <p:spPr bwMode="auto">
          <a:xfrm>
            <a:off x="5953125" y="387350"/>
            <a:ext cx="1606208" cy="2490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eaLnBrk="1" hangingPunct="1">
              <a:defRPr/>
            </a:pPr>
            <a:r>
              <a:rPr lang="en-US" sz="15600">
                <a:solidFill>
                  <a:srgbClr val="51DC00"/>
                </a:solidFill>
                <a:effectLst>
                  <a:outerShdw blurRad="85725" dist="63500" dir="2700000" algn="tl" rotWithShape="0">
                    <a:srgbClr val="000000">
                      <a:alpha val="96000"/>
                    </a:srgbClr>
                  </a:outerShdw>
                </a:effectLst>
                <a:latin typeface="Times New Roman" charset="0"/>
              </a:rPr>
              <a:t>A</a:t>
            </a:r>
          </a:p>
        </p:txBody>
      </p:sp>
      <p:sp>
        <p:nvSpPr>
          <p:cNvPr id="41001" name="Rectangle 41"/>
          <p:cNvSpPr>
            <a:spLocks noChangeArrowheads="1"/>
          </p:cNvSpPr>
          <p:nvPr/>
        </p:nvSpPr>
        <p:spPr bwMode="auto">
          <a:xfrm>
            <a:off x="7232650" y="390525"/>
            <a:ext cx="1221487" cy="2490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eaLnBrk="1" hangingPunct="1">
              <a:defRPr/>
            </a:pPr>
            <a:r>
              <a:rPr lang="en-US" sz="15600">
                <a:solidFill>
                  <a:srgbClr val="51DC00"/>
                </a:solidFill>
                <a:effectLst>
                  <a:outerShdw blurRad="85725" dist="63500" dir="2700000" algn="tl" rotWithShape="0">
                    <a:srgbClr val="000000">
                      <a:alpha val="96000"/>
                    </a:srgbClr>
                  </a:outerShdw>
                </a:effectLst>
                <a:latin typeface="Times New Roman" charset="0"/>
              </a:rPr>
              <a:t>P</a:t>
            </a:r>
          </a:p>
        </p:txBody>
      </p:sp>
      <p:sp>
        <p:nvSpPr>
          <p:cNvPr id="2" name="Title 1"/>
          <p:cNvSpPr>
            <a:spLocks noGrp="1"/>
          </p:cNvSpPr>
          <p:nvPr>
            <p:ph type="ctrTitle"/>
          </p:nvPr>
        </p:nvSpPr>
        <p:spPr>
          <a:xfrm>
            <a:off x="9144000" y="1860550"/>
            <a:ext cx="2605088" cy="1854200"/>
          </a:xfrm>
        </p:spPr>
        <p:txBody>
          <a:bodyPr/>
          <a:lstStyle/>
          <a:p>
            <a:pPr>
              <a:defRPr/>
            </a:pPr>
            <a:r>
              <a:rPr lang="en-US" dirty="0"/>
              <a:t>KAKAP</a:t>
            </a:r>
          </a:p>
        </p:txBody>
      </p:sp>
    </p:spTree>
    <p:extLst>
      <p:ext uri="{BB962C8B-B14F-4D97-AF65-F5344CB8AC3E}">
        <p14:creationId xmlns:p14="http://schemas.microsoft.com/office/powerpoint/2010/main" val="3610879933"/>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0997"/>
                                        </p:tgtEl>
                                        <p:attrNameLst>
                                          <p:attrName>style.visibility</p:attrName>
                                        </p:attrNameLst>
                                      </p:cBhvr>
                                      <p:to>
                                        <p:strVal val="visible"/>
                                      </p:to>
                                    </p:set>
                                    <p:anim calcmode="lin" valueType="num">
                                      <p:cBhvr additive="base">
                                        <p:cTn id="7" dur="3000" fill="hold"/>
                                        <p:tgtEl>
                                          <p:spTgt spid="40997"/>
                                        </p:tgtEl>
                                        <p:attrNameLst>
                                          <p:attrName>ppt_x</p:attrName>
                                        </p:attrNameLst>
                                      </p:cBhvr>
                                      <p:tavLst>
                                        <p:tav tm="0">
                                          <p:val>
                                            <p:strVal val="0-#ppt_w/2"/>
                                          </p:val>
                                        </p:tav>
                                        <p:tav tm="100000">
                                          <p:val>
                                            <p:strVal val="#ppt_x"/>
                                          </p:val>
                                        </p:tav>
                                      </p:tavLst>
                                    </p:anim>
                                    <p:anim calcmode="lin" valueType="num">
                                      <p:cBhvr additive="base">
                                        <p:cTn id="8" dur="3000" fill="hold"/>
                                        <p:tgtEl>
                                          <p:spTgt spid="4099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40968"/>
                                        </p:tgtEl>
                                        <p:attrNameLst>
                                          <p:attrName>style.visibility</p:attrName>
                                        </p:attrNameLst>
                                      </p:cBhvr>
                                      <p:to>
                                        <p:strVal val="visible"/>
                                      </p:to>
                                    </p:set>
                                    <p:anim calcmode="lin" valueType="num">
                                      <p:cBhvr>
                                        <p:cTn id="13" dur="500" fill="hold"/>
                                        <p:tgtEl>
                                          <p:spTgt spid="40968"/>
                                        </p:tgtEl>
                                        <p:attrNameLst>
                                          <p:attrName>ppt_w</p:attrName>
                                        </p:attrNameLst>
                                      </p:cBhvr>
                                      <p:tavLst>
                                        <p:tav tm="0">
                                          <p:val>
                                            <p:fltVal val="0"/>
                                          </p:val>
                                        </p:tav>
                                        <p:tav tm="100000">
                                          <p:val>
                                            <p:strVal val="#ppt_w"/>
                                          </p:val>
                                        </p:tav>
                                      </p:tavLst>
                                    </p:anim>
                                    <p:anim calcmode="lin" valueType="num">
                                      <p:cBhvr>
                                        <p:cTn id="14" dur="500" fill="hold"/>
                                        <p:tgtEl>
                                          <p:spTgt spid="40968"/>
                                        </p:tgtEl>
                                        <p:attrNameLst>
                                          <p:attrName>ppt_h</p:attrName>
                                        </p:attrNameLst>
                                      </p:cBhvr>
                                      <p:tavLst>
                                        <p:tav tm="0">
                                          <p:val>
                                            <p:fltVal val="0"/>
                                          </p:val>
                                        </p:tav>
                                        <p:tav tm="100000">
                                          <p:val>
                                            <p:strVal val="#ppt_h"/>
                                          </p:val>
                                        </p:tav>
                                      </p:tavLst>
                                    </p:anim>
                                    <p:anim calcmode="lin" valueType="num">
                                      <p:cBhvr>
                                        <p:cTn id="15" dur="500" fill="hold"/>
                                        <p:tgtEl>
                                          <p:spTgt spid="40968"/>
                                        </p:tgtEl>
                                        <p:attrNameLst>
                                          <p:attrName>ppt_x</p:attrName>
                                        </p:attrNameLst>
                                      </p:cBhvr>
                                      <p:tavLst>
                                        <p:tav tm="0">
                                          <p:val>
                                            <p:fltVal val="0.5"/>
                                          </p:val>
                                        </p:tav>
                                        <p:tav tm="100000">
                                          <p:val>
                                            <p:strVal val="#ppt_x"/>
                                          </p:val>
                                        </p:tav>
                                      </p:tavLst>
                                    </p:anim>
                                    <p:anim calcmode="lin" valueType="num">
                                      <p:cBhvr>
                                        <p:cTn id="16" dur="500" fill="hold"/>
                                        <p:tgtEl>
                                          <p:spTgt spid="40968"/>
                                        </p:tgtEl>
                                        <p:attrNameLst>
                                          <p:attrName>ppt_y</p:attrName>
                                        </p:attrNameLst>
                                      </p:cBhvr>
                                      <p:tavLst>
                                        <p:tav tm="0">
                                          <p:val>
                                            <p:fltVal val="0.5"/>
                                          </p:val>
                                        </p:tav>
                                        <p:tav tm="100000">
                                          <p:val>
                                            <p:strVal val="#ppt_y"/>
                                          </p:val>
                                        </p:tav>
                                      </p:tavLst>
                                    </p:anim>
                                  </p:childTnLst>
                                </p:cTn>
                              </p:par>
                              <p:par>
                                <p:cTn id="17" presetID="23" presetClass="entr" presetSubtype="528" fill="hold" grpId="0" nodeType="withEffect">
                                  <p:stCondLst>
                                    <p:cond delay="0"/>
                                  </p:stCondLst>
                                  <p:childTnLst>
                                    <p:set>
                                      <p:cBhvr>
                                        <p:cTn id="18" dur="1" fill="hold">
                                          <p:stCondLst>
                                            <p:cond delay="0"/>
                                          </p:stCondLst>
                                        </p:cTn>
                                        <p:tgtEl>
                                          <p:spTgt spid="40998"/>
                                        </p:tgtEl>
                                        <p:attrNameLst>
                                          <p:attrName>style.visibility</p:attrName>
                                        </p:attrNameLst>
                                      </p:cBhvr>
                                      <p:to>
                                        <p:strVal val="visible"/>
                                      </p:to>
                                    </p:set>
                                    <p:anim calcmode="lin" valueType="num">
                                      <p:cBhvr>
                                        <p:cTn id="19" dur="500" fill="hold"/>
                                        <p:tgtEl>
                                          <p:spTgt spid="40998"/>
                                        </p:tgtEl>
                                        <p:attrNameLst>
                                          <p:attrName>ppt_w</p:attrName>
                                        </p:attrNameLst>
                                      </p:cBhvr>
                                      <p:tavLst>
                                        <p:tav tm="0">
                                          <p:val>
                                            <p:fltVal val="0"/>
                                          </p:val>
                                        </p:tav>
                                        <p:tav tm="100000">
                                          <p:val>
                                            <p:strVal val="#ppt_w"/>
                                          </p:val>
                                        </p:tav>
                                      </p:tavLst>
                                    </p:anim>
                                    <p:anim calcmode="lin" valueType="num">
                                      <p:cBhvr>
                                        <p:cTn id="20" dur="500" fill="hold"/>
                                        <p:tgtEl>
                                          <p:spTgt spid="40998"/>
                                        </p:tgtEl>
                                        <p:attrNameLst>
                                          <p:attrName>ppt_h</p:attrName>
                                        </p:attrNameLst>
                                      </p:cBhvr>
                                      <p:tavLst>
                                        <p:tav tm="0">
                                          <p:val>
                                            <p:fltVal val="0"/>
                                          </p:val>
                                        </p:tav>
                                        <p:tav tm="100000">
                                          <p:val>
                                            <p:strVal val="#ppt_h"/>
                                          </p:val>
                                        </p:tav>
                                      </p:tavLst>
                                    </p:anim>
                                    <p:anim calcmode="lin" valueType="num">
                                      <p:cBhvr>
                                        <p:cTn id="21" dur="500" fill="hold"/>
                                        <p:tgtEl>
                                          <p:spTgt spid="40998"/>
                                        </p:tgtEl>
                                        <p:attrNameLst>
                                          <p:attrName>ppt_x</p:attrName>
                                        </p:attrNameLst>
                                      </p:cBhvr>
                                      <p:tavLst>
                                        <p:tav tm="0">
                                          <p:val>
                                            <p:fltVal val="0.5"/>
                                          </p:val>
                                        </p:tav>
                                        <p:tav tm="100000">
                                          <p:val>
                                            <p:strVal val="#ppt_x"/>
                                          </p:val>
                                        </p:tav>
                                      </p:tavLst>
                                    </p:anim>
                                    <p:anim calcmode="lin" valueType="num">
                                      <p:cBhvr>
                                        <p:cTn id="22" dur="500" fill="hold"/>
                                        <p:tgtEl>
                                          <p:spTgt spid="40998"/>
                                        </p:tgtEl>
                                        <p:attrNameLst>
                                          <p:attrName>ppt_y</p:attrName>
                                        </p:attrNameLst>
                                      </p:cBhvr>
                                      <p:tavLst>
                                        <p:tav tm="0">
                                          <p:val>
                                            <p:fltVal val="0.5"/>
                                          </p:val>
                                        </p:tav>
                                        <p:tav tm="100000">
                                          <p:val>
                                            <p:strVal val="#ppt_y"/>
                                          </p:val>
                                        </p:tav>
                                      </p:tavLst>
                                    </p:anim>
                                  </p:childTnLst>
                                </p:cTn>
                              </p:par>
                              <p:par>
                                <p:cTn id="23" presetID="23" presetClass="entr" presetSubtype="528" fill="hold" grpId="0" nodeType="withEffect">
                                  <p:stCondLst>
                                    <p:cond delay="0"/>
                                  </p:stCondLst>
                                  <p:childTnLst>
                                    <p:set>
                                      <p:cBhvr>
                                        <p:cTn id="24" dur="1" fill="hold">
                                          <p:stCondLst>
                                            <p:cond delay="0"/>
                                          </p:stCondLst>
                                        </p:cTn>
                                        <p:tgtEl>
                                          <p:spTgt spid="40999"/>
                                        </p:tgtEl>
                                        <p:attrNameLst>
                                          <p:attrName>style.visibility</p:attrName>
                                        </p:attrNameLst>
                                      </p:cBhvr>
                                      <p:to>
                                        <p:strVal val="visible"/>
                                      </p:to>
                                    </p:set>
                                    <p:anim calcmode="lin" valueType="num">
                                      <p:cBhvr>
                                        <p:cTn id="25" dur="500" fill="hold"/>
                                        <p:tgtEl>
                                          <p:spTgt spid="40999"/>
                                        </p:tgtEl>
                                        <p:attrNameLst>
                                          <p:attrName>ppt_w</p:attrName>
                                        </p:attrNameLst>
                                      </p:cBhvr>
                                      <p:tavLst>
                                        <p:tav tm="0">
                                          <p:val>
                                            <p:fltVal val="0"/>
                                          </p:val>
                                        </p:tav>
                                        <p:tav tm="100000">
                                          <p:val>
                                            <p:strVal val="#ppt_w"/>
                                          </p:val>
                                        </p:tav>
                                      </p:tavLst>
                                    </p:anim>
                                    <p:anim calcmode="lin" valueType="num">
                                      <p:cBhvr>
                                        <p:cTn id="26" dur="500" fill="hold"/>
                                        <p:tgtEl>
                                          <p:spTgt spid="40999"/>
                                        </p:tgtEl>
                                        <p:attrNameLst>
                                          <p:attrName>ppt_h</p:attrName>
                                        </p:attrNameLst>
                                      </p:cBhvr>
                                      <p:tavLst>
                                        <p:tav tm="0">
                                          <p:val>
                                            <p:fltVal val="0"/>
                                          </p:val>
                                        </p:tav>
                                        <p:tav tm="100000">
                                          <p:val>
                                            <p:strVal val="#ppt_h"/>
                                          </p:val>
                                        </p:tav>
                                      </p:tavLst>
                                    </p:anim>
                                    <p:anim calcmode="lin" valueType="num">
                                      <p:cBhvr>
                                        <p:cTn id="27" dur="500" fill="hold"/>
                                        <p:tgtEl>
                                          <p:spTgt spid="40999"/>
                                        </p:tgtEl>
                                        <p:attrNameLst>
                                          <p:attrName>ppt_x</p:attrName>
                                        </p:attrNameLst>
                                      </p:cBhvr>
                                      <p:tavLst>
                                        <p:tav tm="0">
                                          <p:val>
                                            <p:fltVal val="0.5"/>
                                          </p:val>
                                        </p:tav>
                                        <p:tav tm="100000">
                                          <p:val>
                                            <p:strVal val="#ppt_x"/>
                                          </p:val>
                                        </p:tav>
                                      </p:tavLst>
                                    </p:anim>
                                    <p:anim calcmode="lin" valueType="num">
                                      <p:cBhvr>
                                        <p:cTn id="28" dur="500" fill="hold"/>
                                        <p:tgtEl>
                                          <p:spTgt spid="40999"/>
                                        </p:tgtEl>
                                        <p:attrNameLst>
                                          <p:attrName>ppt_y</p:attrName>
                                        </p:attrNameLst>
                                      </p:cBhvr>
                                      <p:tavLst>
                                        <p:tav tm="0">
                                          <p:val>
                                            <p:fltVal val="0.5"/>
                                          </p:val>
                                        </p:tav>
                                        <p:tav tm="100000">
                                          <p:val>
                                            <p:strVal val="#ppt_y"/>
                                          </p:val>
                                        </p:tav>
                                      </p:tavLst>
                                    </p:anim>
                                  </p:childTnLst>
                                </p:cTn>
                              </p:par>
                              <p:par>
                                <p:cTn id="29" presetID="23" presetClass="entr" presetSubtype="528" fill="hold" grpId="0" nodeType="withEffect">
                                  <p:stCondLst>
                                    <p:cond delay="0"/>
                                  </p:stCondLst>
                                  <p:iterate type="lt">
                                    <p:tmPct val="0"/>
                                  </p:iterate>
                                  <p:childTnLst>
                                    <p:set>
                                      <p:cBhvr>
                                        <p:cTn id="30" dur="1" fill="hold">
                                          <p:stCondLst>
                                            <p:cond delay="0"/>
                                          </p:stCondLst>
                                        </p:cTn>
                                        <p:tgtEl>
                                          <p:spTgt spid="41000"/>
                                        </p:tgtEl>
                                        <p:attrNameLst>
                                          <p:attrName>style.visibility</p:attrName>
                                        </p:attrNameLst>
                                      </p:cBhvr>
                                      <p:to>
                                        <p:strVal val="visible"/>
                                      </p:to>
                                    </p:set>
                                    <p:anim calcmode="lin" valueType="num">
                                      <p:cBhvr>
                                        <p:cTn id="31" dur="500" fill="hold"/>
                                        <p:tgtEl>
                                          <p:spTgt spid="41000"/>
                                        </p:tgtEl>
                                        <p:attrNameLst>
                                          <p:attrName>ppt_w</p:attrName>
                                        </p:attrNameLst>
                                      </p:cBhvr>
                                      <p:tavLst>
                                        <p:tav tm="0">
                                          <p:val>
                                            <p:fltVal val="0"/>
                                          </p:val>
                                        </p:tav>
                                        <p:tav tm="100000">
                                          <p:val>
                                            <p:strVal val="#ppt_w"/>
                                          </p:val>
                                        </p:tav>
                                      </p:tavLst>
                                    </p:anim>
                                    <p:anim calcmode="lin" valueType="num">
                                      <p:cBhvr>
                                        <p:cTn id="32" dur="500" fill="hold"/>
                                        <p:tgtEl>
                                          <p:spTgt spid="41000"/>
                                        </p:tgtEl>
                                        <p:attrNameLst>
                                          <p:attrName>ppt_h</p:attrName>
                                        </p:attrNameLst>
                                      </p:cBhvr>
                                      <p:tavLst>
                                        <p:tav tm="0">
                                          <p:val>
                                            <p:fltVal val="0"/>
                                          </p:val>
                                        </p:tav>
                                        <p:tav tm="100000">
                                          <p:val>
                                            <p:strVal val="#ppt_h"/>
                                          </p:val>
                                        </p:tav>
                                      </p:tavLst>
                                    </p:anim>
                                    <p:anim calcmode="lin" valueType="num">
                                      <p:cBhvr>
                                        <p:cTn id="33" dur="500" fill="hold"/>
                                        <p:tgtEl>
                                          <p:spTgt spid="41000"/>
                                        </p:tgtEl>
                                        <p:attrNameLst>
                                          <p:attrName>ppt_x</p:attrName>
                                        </p:attrNameLst>
                                      </p:cBhvr>
                                      <p:tavLst>
                                        <p:tav tm="0">
                                          <p:val>
                                            <p:fltVal val="0.5"/>
                                          </p:val>
                                        </p:tav>
                                        <p:tav tm="100000">
                                          <p:val>
                                            <p:strVal val="#ppt_x"/>
                                          </p:val>
                                        </p:tav>
                                      </p:tavLst>
                                    </p:anim>
                                    <p:anim calcmode="lin" valueType="num">
                                      <p:cBhvr>
                                        <p:cTn id="34" dur="500" fill="hold"/>
                                        <p:tgtEl>
                                          <p:spTgt spid="41000"/>
                                        </p:tgtEl>
                                        <p:attrNameLst>
                                          <p:attrName>ppt_y</p:attrName>
                                        </p:attrNameLst>
                                      </p:cBhvr>
                                      <p:tavLst>
                                        <p:tav tm="0">
                                          <p:val>
                                            <p:fltVal val="0.5"/>
                                          </p:val>
                                        </p:tav>
                                        <p:tav tm="100000">
                                          <p:val>
                                            <p:strVal val="#ppt_y"/>
                                          </p:val>
                                        </p:tav>
                                      </p:tavLst>
                                    </p:anim>
                                  </p:childTnLst>
                                </p:cTn>
                              </p:par>
                              <p:par>
                                <p:cTn id="35" presetID="23" presetClass="entr" presetSubtype="528" fill="hold" grpId="0" nodeType="withEffect">
                                  <p:stCondLst>
                                    <p:cond delay="0"/>
                                  </p:stCondLst>
                                  <p:childTnLst>
                                    <p:set>
                                      <p:cBhvr>
                                        <p:cTn id="36" dur="1" fill="hold">
                                          <p:stCondLst>
                                            <p:cond delay="0"/>
                                          </p:stCondLst>
                                        </p:cTn>
                                        <p:tgtEl>
                                          <p:spTgt spid="41001"/>
                                        </p:tgtEl>
                                        <p:attrNameLst>
                                          <p:attrName>style.visibility</p:attrName>
                                        </p:attrNameLst>
                                      </p:cBhvr>
                                      <p:to>
                                        <p:strVal val="visible"/>
                                      </p:to>
                                    </p:set>
                                    <p:anim calcmode="lin" valueType="num">
                                      <p:cBhvr>
                                        <p:cTn id="37" dur="500" fill="hold"/>
                                        <p:tgtEl>
                                          <p:spTgt spid="41001"/>
                                        </p:tgtEl>
                                        <p:attrNameLst>
                                          <p:attrName>ppt_w</p:attrName>
                                        </p:attrNameLst>
                                      </p:cBhvr>
                                      <p:tavLst>
                                        <p:tav tm="0">
                                          <p:val>
                                            <p:fltVal val="0"/>
                                          </p:val>
                                        </p:tav>
                                        <p:tav tm="100000">
                                          <p:val>
                                            <p:strVal val="#ppt_w"/>
                                          </p:val>
                                        </p:tav>
                                      </p:tavLst>
                                    </p:anim>
                                    <p:anim calcmode="lin" valueType="num">
                                      <p:cBhvr>
                                        <p:cTn id="38" dur="500" fill="hold"/>
                                        <p:tgtEl>
                                          <p:spTgt spid="41001"/>
                                        </p:tgtEl>
                                        <p:attrNameLst>
                                          <p:attrName>ppt_h</p:attrName>
                                        </p:attrNameLst>
                                      </p:cBhvr>
                                      <p:tavLst>
                                        <p:tav tm="0">
                                          <p:val>
                                            <p:fltVal val="0"/>
                                          </p:val>
                                        </p:tav>
                                        <p:tav tm="100000">
                                          <p:val>
                                            <p:strVal val="#ppt_h"/>
                                          </p:val>
                                        </p:tav>
                                      </p:tavLst>
                                    </p:anim>
                                    <p:anim calcmode="lin" valueType="num">
                                      <p:cBhvr>
                                        <p:cTn id="39" dur="500" fill="hold"/>
                                        <p:tgtEl>
                                          <p:spTgt spid="41001"/>
                                        </p:tgtEl>
                                        <p:attrNameLst>
                                          <p:attrName>ppt_x</p:attrName>
                                        </p:attrNameLst>
                                      </p:cBhvr>
                                      <p:tavLst>
                                        <p:tav tm="0">
                                          <p:val>
                                            <p:fltVal val="0.5"/>
                                          </p:val>
                                        </p:tav>
                                        <p:tav tm="100000">
                                          <p:val>
                                            <p:strVal val="#ppt_x"/>
                                          </p:val>
                                        </p:tav>
                                      </p:tavLst>
                                    </p:anim>
                                    <p:anim calcmode="lin" valueType="num">
                                      <p:cBhvr>
                                        <p:cTn id="40" dur="500" fill="hold"/>
                                        <p:tgtEl>
                                          <p:spTgt spid="41001"/>
                                        </p:tgtEl>
                                        <p:attrNameLst>
                                          <p:attrName>ppt_y</p:attrName>
                                        </p:attrNameLst>
                                      </p:cBhvr>
                                      <p:tavLst>
                                        <p:tav tm="0">
                                          <p:val>
                                            <p:fltVal val="0.5"/>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xit" presetSubtype="4" fill="hold" grpId="1" nodeType="clickEffect">
                                  <p:stCondLst>
                                    <p:cond delay="0"/>
                                  </p:stCondLst>
                                  <p:childTnLst>
                                    <p:anim calcmode="lin" valueType="num">
                                      <p:cBhvr additive="base">
                                        <p:cTn id="44" dur="500"/>
                                        <p:tgtEl>
                                          <p:spTgt spid="40968"/>
                                        </p:tgtEl>
                                        <p:attrNameLst>
                                          <p:attrName>ppt_x</p:attrName>
                                        </p:attrNameLst>
                                      </p:cBhvr>
                                      <p:tavLst>
                                        <p:tav tm="0">
                                          <p:val>
                                            <p:strVal val="ppt_x"/>
                                          </p:val>
                                        </p:tav>
                                        <p:tav tm="100000">
                                          <p:val>
                                            <p:strVal val="ppt_x"/>
                                          </p:val>
                                        </p:tav>
                                      </p:tavLst>
                                    </p:anim>
                                    <p:anim calcmode="lin" valueType="num">
                                      <p:cBhvr additive="base">
                                        <p:cTn id="45" dur="500"/>
                                        <p:tgtEl>
                                          <p:spTgt spid="40968"/>
                                        </p:tgtEl>
                                        <p:attrNameLst>
                                          <p:attrName>ppt_y</p:attrName>
                                        </p:attrNameLst>
                                      </p:cBhvr>
                                      <p:tavLst>
                                        <p:tav tm="0">
                                          <p:val>
                                            <p:strVal val="ppt_y"/>
                                          </p:val>
                                        </p:tav>
                                        <p:tav tm="100000">
                                          <p:val>
                                            <p:strVal val="1+ppt_h/2"/>
                                          </p:val>
                                        </p:tav>
                                      </p:tavLst>
                                    </p:anim>
                                    <p:set>
                                      <p:cBhvr>
                                        <p:cTn id="46" dur="1" fill="hold">
                                          <p:stCondLst>
                                            <p:cond delay="499"/>
                                          </p:stCondLst>
                                        </p:cTn>
                                        <p:tgtEl>
                                          <p:spTgt spid="40968"/>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38" presetClass="exit" presetSubtype="0" accel="50000" fill="hold" grpId="1" nodeType="clickEffect">
                                  <p:stCondLst>
                                    <p:cond delay="0"/>
                                  </p:stCondLst>
                                  <p:iterate type="lt">
                                    <p:tmPct val="50000"/>
                                  </p:iterate>
                                  <p:childTnLst>
                                    <p:anim calcmode="lin" valueType="num">
                                      <p:cBhvr>
                                        <p:cTn id="50" dur="1000">
                                          <p:stCondLst>
                                            <p:cond delay="0"/>
                                          </p:stCondLst>
                                        </p:cTn>
                                        <p:tgtEl>
                                          <p:spTgt spid="41000"/>
                                        </p:tgtEl>
                                        <p:attrNameLst>
                                          <p:attrName>style.rotation</p:attrName>
                                        </p:attrNameLst>
                                      </p:cBhvr>
                                      <p:tavLst>
                                        <p:tav tm="0">
                                          <p:val>
                                            <p:fltVal val="0"/>
                                          </p:val>
                                        </p:tav>
                                        <p:tav tm="100000">
                                          <p:val>
                                            <p:fltVal val="45"/>
                                          </p:val>
                                        </p:tav>
                                      </p:tavLst>
                                    </p:anim>
                                    <p:anim calcmode="lin" valueType="num">
                                      <p:cBhvr>
                                        <p:cTn id="51" dur="1000">
                                          <p:stCondLst>
                                            <p:cond delay="0"/>
                                          </p:stCondLst>
                                        </p:cTn>
                                        <p:tgtEl>
                                          <p:spTgt spid="41000"/>
                                        </p:tgtEl>
                                        <p:attrNameLst>
                                          <p:attrName>ppt_y</p:attrName>
                                        </p:attrNameLst>
                                      </p:cBhvr>
                                      <p:tavLst>
                                        <p:tav tm="0">
                                          <p:val>
                                            <p:strVal val="ppt_y"/>
                                          </p:val>
                                        </p:tav>
                                        <p:tav tm="100000">
                                          <p:val>
                                            <p:strVal val="ppt_y+1"/>
                                          </p:val>
                                        </p:tav>
                                      </p:tavLst>
                                    </p:anim>
                                    <p:set>
                                      <p:cBhvr>
                                        <p:cTn id="52" dur="1" fill="hold">
                                          <p:stCondLst>
                                            <p:cond delay="999"/>
                                          </p:stCondLst>
                                        </p:cTn>
                                        <p:tgtEl>
                                          <p:spTgt spid="41000"/>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35" presetClass="path" presetSubtype="0" accel="50000" decel="50000" fill="hold" grpId="1" nodeType="clickEffect">
                                  <p:stCondLst>
                                    <p:cond delay="0"/>
                                  </p:stCondLst>
                                  <p:childTnLst>
                                    <p:animMotion origin="layout" path="M -2.77778E-7 -1.79191E-6 L -0.16111 -1.79191E-6 " pathEditMode="relative" rAng="0" ptsTypes="AA">
                                      <p:cBhvr>
                                        <p:cTn id="56" dur="1000" fill="hold"/>
                                        <p:tgtEl>
                                          <p:spTgt spid="41001"/>
                                        </p:tgtEl>
                                        <p:attrNameLst>
                                          <p:attrName>ppt_x</p:attrName>
                                          <p:attrName>ppt_y</p:attrName>
                                        </p:attrNameLst>
                                      </p:cBhvr>
                                      <p:rCtr x="-8056" y="0"/>
                                    </p:animMotion>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xit" presetSubtype="2" fill="hold" nodeType="clickEffect">
                                  <p:stCondLst>
                                    <p:cond delay="0"/>
                                  </p:stCondLst>
                                  <p:childTnLst>
                                    <p:anim calcmode="lin" valueType="num">
                                      <p:cBhvr additive="base">
                                        <p:cTn id="60" dur="3000"/>
                                        <p:tgtEl>
                                          <p:spTgt spid="40997"/>
                                        </p:tgtEl>
                                        <p:attrNameLst>
                                          <p:attrName>ppt_x</p:attrName>
                                        </p:attrNameLst>
                                      </p:cBhvr>
                                      <p:tavLst>
                                        <p:tav tm="0">
                                          <p:val>
                                            <p:strVal val="ppt_x"/>
                                          </p:val>
                                        </p:tav>
                                        <p:tav tm="100000">
                                          <p:val>
                                            <p:strVal val="1+ppt_w/2"/>
                                          </p:val>
                                        </p:tav>
                                      </p:tavLst>
                                    </p:anim>
                                    <p:anim calcmode="lin" valueType="num">
                                      <p:cBhvr additive="base">
                                        <p:cTn id="61" dur="3000"/>
                                        <p:tgtEl>
                                          <p:spTgt spid="40997"/>
                                        </p:tgtEl>
                                        <p:attrNameLst>
                                          <p:attrName>ppt_y</p:attrName>
                                        </p:attrNameLst>
                                      </p:cBhvr>
                                      <p:tavLst>
                                        <p:tav tm="0">
                                          <p:val>
                                            <p:strVal val="ppt_y"/>
                                          </p:val>
                                        </p:tav>
                                        <p:tav tm="100000">
                                          <p:val>
                                            <p:strVal val="ppt_y"/>
                                          </p:val>
                                        </p:tav>
                                      </p:tavLst>
                                    </p:anim>
                                    <p:set>
                                      <p:cBhvr>
                                        <p:cTn id="62" dur="1" fill="hold">
                                          <p:stCondLst>
                                            <p:cond delay="2999"/>
                                          </p:stCondLst>
                                        </p:cTn>
                                        <p:tgtEl>
                                          <p:spTgt spid="409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8" grpId="0" autoUpdateAnimBg="0"/>
      <p:bldP spid="40968" grpId="1"/>
      <p:bldP spid="40998" grpId="0" autoUpdateAnimBg="0"/>
      <p:bldP spid="40999" grpId="0" autoUpdateAnimBg="0"/>
      <p:bldP spid="41000" grpId="0" autoUpdateAnimBg="0"/>
      <p:bldP spid="41000" grpId="1"/>
      <p:bldP spid="41001" grpId="0" autoUpdateAnimBg="0"/>
      <p:bldP spid="41001" grpId="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ctrTitle"/>
          </p:nvPr>
        </p:nvSpPr>
        <p:spPr bwMode="auto">
          <a:xfrm>
            <a:off x="412750" y="1295400"/>
            <a:ext cx="83820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dirty="0">
                <a:solidFill>
                  <a:srgbClr val="FAFD00"/>
                </a:solidFill>
                <a:latin typeface="Times" charset="0"/>
                <a:ea typeface="ＭＳ Ｐゴシック" charset="0"/>
                <a:cs typeface="ＭＳ Ｐゴシック" charset="0"/>
              </a:rPr>
              <a:t>KE</a:t>
            </a:r>
            <a:r>
              <a:rPr lang="en-US" dirty="0">
                <a:solidFill>
                  <a:srgbClr val="00FF00"/>
                </a:solidFill>
                <a:latin typeface="Times" charset="0"/>
                <a:ea typeface="ＭＳ Ｐゴシック" charset="0"/>
                <a:cs typeface="ＭＳ Ｐゴシック" charset="0"/>
              </a:rPr>
              <a:t>  3  KOMUNITAS ADALAH</a:t>
            </a:r>
            <a:r>
              <a:rPr lang="en-US" dirty="0">
                <a:solidFill>
                  <a:srgbClr val="FAFD00"/>
                </a:solidFill>
                <a:latin typeface="Times" charset="0"/>
                <a:ea typeface="ＭＳ Ｐゴシック" charset="0"/>
                <a:cs typeface="ＭＳ Ｐゴシック" charset="0"/>
              </a:rPr>
              <a:t>:</a:t>
            </a:r>
          </a:p>
        </p:txBody>
      </p:sp>
      <p:sp>
        <p:nvSpPr>
          <p:cNvPr id="217091" name="Rectangle 3"/>
          <p:cNvSpPr>
            <a:spLocks noChangeArrowheads="1"/>
          </p:cNvSpPr>
          <p:nvPr/>
        </p:nvSpPr>
        <p:spPr bwMode="auto">
          <a:xfrm>
            <a:off x="620713" y="1587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17092"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17093" name="Line 5"/>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
        <p:nvSpPr>
          <p:cNvPr id="326661" name="Freeform 6"/>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endParaRPr>
          </a:p>
        </p:txBody>
      </p:sp>
      <p:sp>
        <p:nvSpPr>
          <p:cNvPr id="326662" name="Text Box 7"/>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26663" name="Text Box 8"/>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26664" name="Text Box 9"/>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b="1">
              <a:solidFill>
                <a:srgbClr val="FFFFFF"/>
              </a:solidFill>
            </a:endParaRPr>
          </a:p>
        </p:txBody>
      </p:sp>
      <p:sp>
        <p:nvSpPr>
          <p:cNvPr id="326665" name="Text Box 10"/>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52</a:t>
            </a:r>
          </a:p>
        </p:txBody>
      </p:sp>
      <p:sp>
        <p:nvSpPr>
          <p:cNvPr id="326666" name="Text Box 11"/>
          <p:cNvSpPr txBox="1">
            <a:spLocks noChangeArrowheads="1"/>
          </p:cNvSpPr>
          <p:nvPr/>
        </p:nvSpPr>
        <p:spPr bwMode="auto">
          <a:xfrm>
            <a:off x="8721725" y="64135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6</a:t>
            </a:r>
          </a:p>
        </p:txBody>
      </p:sp>
      <p:sp>
        <p:nvSpPr>
          <p:cNvPr id="217100" name="Rectangle 12"/>
          <p:cNvSpPr>
            <a:spLocks noGrp="1" noChangeArrowheads="1"/>
          </p:cNvSpPr>
          <p:nvPr>
            <p:ph type="subTitle" idx="1"/>
          </p:nvPr>
        </p:nvSpPr>
        <p:spPr bwMode="auto">
          <a:xfrm>
            <a:off x="-869950" y="2185988"/>
            <a:ext cx="9359900" cy="4114800"/>
          </a:xfrm>
          <a:ln w="12700">
            <a:miter lim="800000"/>
            <a:headEnd/>
            <a:tailEnd/>
          </a:ln>
        </p:spPr>
        <p:txBody>
          <a:bodyPr wrap="square" lIns="90487" tIns="44450" rIns="90487" bIns="44450" numCol="1" anchor="t" anchorCtr="0" compatLnSpc="1">
            <a:prstTxWarp prst="textNoShape">
              <a:avLst/>
            </a:prstTxWarp>
          </a:bodyPr>
          <a:lstStyle/>
          <a:p>
            <a:pPr marL="2179638" indent="-866775" algn="l" defTabSz="1033463">
              <a:buFont typeface="Monotype Sorts" charset="0"/>
              <a:buChar char=""/>
              <a:defRPr/>
            </a:pPr>
            <a:r>
              <a:rPr lang="en-US" sz="7200" b="1" dirty="0">
                <a:solidFill>
                  <a:srgbClr val="F6FE0A"/>
                </a:solidFill>
                <a:effectLst>
                  <a:outerShdw blurRad="127000" dist="127000" dir="2700000" algn="tl">
                    <a:srgbClr val="000000"/>
                  </a:outerShdw>
                </a:effectLst>
                <a:latin typeface="Times" charset="0"/>
                <a:ea typeface="ＭＳ Ｐゴシック" charset="0"/>
                <a:cs typeface="ＭＳ Ｐゴシック" charset="0"/>
              </a:rPr>
              <a:t>A </a:t>
            </a:r>
            <a:r>
              <a:rPr lang="en-US" sz="72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NARKI</a:t>
            </a:r>
          </a:p>
          <a:p>
            <a:pPr marL="2179638" indent="-866775" algn="l" defTabSz="1033463">
              <a:buFont typeface="Monotype Sorts" charset="0"/>
              <a:buChar char=""/>
              <a:defRPr/>
            </a:pPr>
            <a:r>
              <a:rPr lang="en-US" sz="7200" b="1" dirty="0">
                <a:solidFill>
                  <a:srgbClr val="F6FE0A"/>
                </a:solidFill>
                <a:effectLst>
                  <a:outerShdw blurRad="127000" dist="127000" dir="2700000" algn="tl">
                    <a:srgbClr val="000000"/>
                  </a:outerShdw>
                </a:effectLst>
                <a:latin typeface="Times" charset="0"/>
                <a:ea typeface="ＭＳ Ｐゴシック" charset="0"/>
                <a:cs typeface="ＭＳ Ｐゴシック" charset="0"/>
              </a:rPr>
              <a:t>K</a:t>
            </a:r>
            <a:r>
              <a:rPr lang="en-US" sz="72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ERAJAAN </a:t>
            </a:r>
          </a:p>
          <a:p>
            <a:pPr marL="2179638" indent="-866775" algn="l" defTabSz="1033463">
              <a:buFont typeface="Monotype Sorts" charset="0"/>
              <a:buChar char=""/>
              <a:defRPr/>
            </a:pPr>
            <a:r>
              <a:rPr lang="en-US" sz="7200" b="1" dirty="0">
                <a:solidFill>
                  <a:srgbClr val="F6FE0A"/>
                </a:solidFill>
                <a:effectLst>
                  <a:outerShdw blurRad="127000" dist="127000" dir="2700000" algn="tl">
                    <a:srgbClr val="000000"/>
                  </a:outerShdw>
                </a:effectLst>
                <a:latin typeface="Times" charset="0"/>
                <a:ea typeface="ＭＳ Ｐゴシック" charset="0"/>
                <a:cs typeface="ＭＳ Ｐゴシック" charset="0"/>
              </a:rPr>
              <a:t>P</a:t>
            </a:r>
            <a:r>
              <a:rPr lang="en-US" sz="72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EMBUANGAN</a:t>
            </a:r>
          </a:p>
        </p:txBody>
      </p:sp>
      <p:sp>
        <p:nvSpPr>
          <p:cNvPr id="217101" name="Oval 13"/>
          <p:cNvSpPr>
            <a:spLocks noChangeArrowheads="1"/>
          </p:cNvSpPr>
          <p:nvPr/>
        </p:nvSpPr>
        <p:spPr bwMode="auto">
          <a:xfrm>
            <a:off x="1147763" y="3571875"/>
            <a:ext cx="1189037" cy="110331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17102" name="Oval 14"/>
          <p:cNvSpPr>
            <a:spLocks noChangeArrowheads="1"/>
          </p:cNvSpPr>
          <p:nvPr/>
        </p:nvSpPr>
        <p:spPr bwMode="auto">
          <a:xfrm>
            <a:off x="1135063" y="4843463"/>
            <a:ext cx="1187450" cy="1103312"/>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17103" name="Oval 15"/>
          <p:cNvSpPr>
            <a:spLocks noChangeArrowheads="1"/>
          </p:cNvSpPr>
          <p:nvPr/>
        </p:nvSpPr>
        <p:spPr bwMode="auto">
          <a:xfrm>
            <a:off x="1128713" y="2255838"/>
            <a:ext cx="1190625" cy="1103312"/>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326671" name="Text Box 16"/>
          <p:cNvSpPr txBox="1">
            <a:spLocks noChangeArrowheads="1"/>
          </p:cNvSpPr>
          <p:nvPr/>
        </p:nvSpPr>
        <p:spPr bwMode="auto">
          <a:xfrm>
            <a:off x="6897688" y="6270625"/>
            <a:ext cx="1954212"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Tree>
    <p:extLst>
      <p:ext uri="{BB962C8B-B14F-4D97-AF65-F5344CB8AC3E}">
        <p14:creationId xmlns:p14="http://schemas.microsoft.com/office/powerpoint/2010/main" val="304695541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217090"/>
                                        </p:tgtEl>
                                        <p:attrNameLst>
                                          <p:attrName>style.visibility</p:attrName>
                                        </p:attrNameLst>
                                      </p:cBhvr>
                                      <p:to>
                                        <p:strVal val="visible"/>
                                      </p:to>
                                    </p:set>
                                    <p:anim calcmode="lin" valueType="num">
                                      <p:cBhvr additive="base">
                                        <p:cTn id="7" dur="500" fill="hold"/>
                                        <p:tgtEl>
                                          <p:spTgt spid="217090"/>
                                        </p:tgtEl>
                                        <p:attrNameLst>
                                          <p:attrName>ppt_x</p:attrName>
                                        </p:attrNameLst>
                                      </p:cBhvr>
                                      <p:tavLst>
                                        <p:tav tm="0">
                                          <p:val>
                                            <p:strVal val="0-#ppt_w/2"/>
                                          </p:val>
                                        </p:tav>
                                        <p:tav tm="100000">
                                          <p:val>
                                            <p:strVal val="#ppt_x"/>
                                          </p:val>
                                        </p:tav>
                                      </p:tavLst>
                                    </p:anim>
                                    <p:anim calcmode="lin" valueType="num">
                                      <p:cBhvr additive="base">
                                        <p:cTn id="8" dur="500" fill="hold"/>
                                        <p:tgtEl>
                                          <p:spTgt spid="21709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217100">
                                            <p:txEl>
                                              <p:pRg st="0" end="0"/>
                                            </p:txEl>
                                          </p:spTgt>
                                        </p:tgtEl>
                                        <p:attrNameLst>
                                          <p:attrName>style.visibility</p:attrName>
                                        </p:attrNameLst>
                                      </p:cBhvr>
                                      <p:to>
                                        <p:strVal val="visible"/>
                                      </p:to>
                                    </p:set>
                                    <p:animEffect transition="in" filter="box(out)">
                                      <p:cBhvr>
                                        <p:cTn id="13" dur="500"/>
                                        <p:tgtEl>
                                          <p:spTgt spid="217100">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217100">
                                            <p:txEl>
                                              <p:pRg st="1" end="1"/>
                                            </p:txEl>
                                          </p:spTgt>
                                        </p:tgtEl>
                                        <p:attrNameLst>
                                          <p:attrName>style.visibility</p:attrName>
                                        </p:attrNameLst>
                                      </p:cBhvr>
                                      <p:to>
                                        <p:strVal val="visible"/>
                                      </p:to>
                                    </p:set>
                                    <p:animEffect transition="in" filter="box(out)">
                                      <p:cBhvr>
                                        <p:cTn id="18" dur="500"/>
                                        <p:tgtEl>
                                          <p:spTgt spid="217100">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217100">
                                            <p:txEl>
                                              <p:pRg st="2" end="2"/>
                                            </p:txEl>
                                          </p:spTgt>
                                        </p:tgtEl>
                                        <p:attrNameLst>
                                          <p:attrName>style.visibility</p:attrName>
                                        </p:attrNameLst>
                                      </p:cBhvr>
                                      <p:to>
                                        <p:strVal val="visible"/>
                                      </p:to>
                                    </p:set>
                                    <p:animEffect transition="in" filter="box(out)">
                                      <p:cBhvr>
                                        <p:cTn id="23" dur="500"/>
                                        <p:tgtEl>
                                          <p:spTgt spid="217100">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217103"/>
                                        </p:tgtEl>
                                        <p:attrNameLst>
                                          <p:attrName>style.visibility</p:attrName>
                                        </p:attrNameLst>
                                      </p:cBhvr>
                                      <p:to>
                                        <p:strVal val="visible"/>
                                      </p:to>
                                    </p:set>
                                    <p:anim calcmode="lin" valueType="num">
                                      <p:cBhvr>
                                        <p:cTn id="28" dur="500" fill="hold"/>
                                        <p:tgtEl>
                                          <p:spTgt spid="217103"/>
                                        </p:tgtEl>
                                        <p:attrNameLst>
                                          <p:attrName>ppt_w</p:attrName>
                                        </p:attrNameLst>
                                      </p:cBhvr>
                                      <p:tavLst>
                                        <p:tav tm="0">
                                          <p:val>
                                            <p:fltVal val="0"/>
                                          </p:val>
                                        </p:tav>
                                        <p:tav tm="100000">
                                          <p:val>
                                            <p:strVal val="#ppt_w"/>
                                          </p:val>
                                        </p:tav>
                                      </p:tavLst>
                                    </p:anim>
                                    <p:anim calcmode="lin" valueType="num">
                                      <p:cBhvr>
                                        <p:cTn id="29" dur="500" fill="hold"/>
                                        <p:tgtEl>
                                          <p:spTgt spid="217103"/>
                                        </p:tgtEl>
                                        <p:attrNameLst>
                                          <p:attrName>ppt_h</p:attrName>
                                        </p:attrNameLst>
                                      </p:cBhvr>
                                      <p:tavLst>
                                        <p:tav tm="0">
                                          <p:val>
                                            <p:fltVal val="0"/>
                                          </p:val>
                                        </p:tav>
                                        <p:tav tm="100000">
                                          <p:val>
                                            <p:strVal val="#ppt_h"/>
                                          </p:val>
                                        </p:tav>
                                      </p:tavLst>
                                    </p:anim>
                                    <p:anim calcmode="lin" valueType="num">
                                      <p:cBhvr>
                                        <p:cTn id="30" dur="500" fill="hold"/>
                                        <p:tgtEl>
                                          <p:spTgt spid="217103"/>
                                        </p:tgtEl>
                                        <p:attrNameLst>
                                          <p:attrName>ppt_x</p:attrName>
                                        </p:attrNameLst>
                                      </p:cBhvr>
                                      <p:tavLst>
                                        <p:tav tm="0">
                                          <p:val>
                                            <p:fltVal val="0.5"/>
                                          </p:val>
                                        </p:tav>
                                        <p:tav tm="100000">
                                          <p:val>
                                            <p:strVal val="#ppt_x"/>
                                          </p:val>
                                        </p:tav>
                                      </p:tavLst>
                                    </p:anim>
                                    <p:anim calcmode="lin" valueType="num">
                                      <p:cBhvr>
                                        <p:cTn id="31" dur="500" fill="hold"/>
                                        <p:tgtEl>
                                          <p:spTgt spid="217103"/>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grpId="0" nodeType="clickEffect">
                                  <p:stCondLst>
                                    <p:cond delay="0"/>
                                  </p:stCondLst>
                                  <p:childTnLst>
                                    <p:set>
                                      <p:cBhvr>
                                        <p:cTn id="35" dur="1" fill="hold">
                                          <p:stCondLst>
                                            <p:cond delay="0"/>
                                          </p:stCondLst>
                                        </p:cTn>
                                        <p:tgtEl>
                                          <p:spTgt spid="217101"/>
                                        </p:tgtEl>
                                        <p:attrNameLst>
                                          <p:attrName>style.visibility</p:attrName>
                                        </p:attrNameLst>
                                      </p:cBhvr>
                                      <p:to>
                                        <p:strVal val="visible"/>
                                      </p:to>
                                    </p:set>
                                    <p:anim calcmode="lin" valueType="num">
                                      <p:cBhvr>
                                        <p:cTn id="36" dur="500" fill="hold"/>
                                        <p:tgtEl>
                                          <p:spTgt spid="217101"/>
                                        </p:tgtEl>
                                        <p:attrNameLst>
                                          <p:attrName>ppt_w</p:attrName>
                                        </p:attrNameLst>
                                      </p:cBhvr>
                                      <p:tavLst>
                                        <p:tav tm="0">
                                          <p:val>
                                            <p:fltVal val="0"/>
                                          </p:val>
                                        </p:tav>
                                        <p:tav tm="100000">
                                          <p:val>
                                            <p:strVal val="#ppt_w"/>
                                          </p:val>
                                        </p:tav>
                                      </p:tavLst>
                                    </p:anim>
                                    <p:anim calcmode="lin" valueType="num">
                                      <p:cBhvr>
                                        <p:cTn id="37" dur="500" fill="hold"/>
                                        <p:tgtEl>
                                          <p:spTgt spid="217101"/>
                                        </p:tgtEl>
                                        <p:attrNameLst>
                                          <p:attrName>ppt_h</p:attrName>
                                        </p:attrNameLst>
                                      </p:cBhvr>
                                      <p:tavLst>
                                        <p:tav tm="0">
                                          <p:val>
                                            <p:fltVal val="0"/>
                                          </p:val>
                                        </p:tav>
                                        <p:tav tm="100000">
                                          <p:val>
                                            <p:strVal val="#ppt_h"/>
                                          </p:val>
                                        </p:tav>
                                      </p:tavLst>
                                    </p:anim>
                                    <p:anim calcmode="lin" valueType="num">
                                      <p:cBhvr>
                                        <p:cTn id="38" dur="500" fill="hold"/>
                                        <p:tgtEl>
                                          <p:spTgt spid="217101"/>
                                        </p:tgtEl>
                                        <p:attrNameLst>
                                          <p:attrName>ppt_x</p:attrName>
                                        </p:attrNameLst>
                                      </p:cBhvr>
                                      <p:tavLst>
                                        <p:tav tm="0">
                                          <p:val>
                                            <p:fltVal val="0.5"/>
                                          </p:val>
                                        </p:tav>
                                        <p:tav tm="100000">
                                          <p:val>
                                            <p:strVal val="#ppt_x"/>
                                          </p:val>
                                        </p:tav>
                                      </p:tavLst>
                                    </p:anim>
                                    <p:anim calcmode="lin" valueType="num">
                                      <p:cBhvr>
                                        <p:cTn id="39" dur="500" fill="hold"/>
                                        <p:tgtEl>
                                          <p:spTgt spid="217101"/>
                                        </p:tgtEl>
                                        <p:attrNameLst>
                                          <p:attrName>ppt_y</p:attrName>
                                        </p:attrNameLst>
                                      </p:cBhvr>
                                      <p:tavLst>
                                        <p:tav tm="0">
                                          <p:val>
                                            <p:fltVal val="0.5"/>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grpId="0" nodeType="clickEffect">
                                  <p:stCondLst>
                                    <p:cond delay="0"/>
                                  </p:stCondLst>
                                  <p:childTnLst>
                                    <p:set>
                                      <p:cBhvr>
                                        <p:cTn id="43" dur="1" fill="hold">
                                          <p:stCondLst>
                                            <p:cond delay="0"/>
                                          </p:stCondLst>
                                        </p:cTn>
                                        <p:tgtEl>
                                          <p:spTgt spid="217102"/>
                                        </p:tgtEl>
                                        <p:attrNameLst>
                                          <p:attrName>style.visibility</p:attrName>
                                        </p:attrNameLst>
                                      </p:cBhvr>
                                      <p:to>
                                        <p:strVal val="visible"/>
                                      </p:to>
                                    </p:set>
                                    <p:anim calcmode="lin" valueType="num">
                                      <p:cBhvr>
                                        <p:cTn id="44" dur="500" fill="hold"/>
                                        <p:tgtEl>
                                          <p:spTgt spid="217102"/>
                                        </p:tgtEl>
                                        <p:attrNameLst>
                                          <p:attrName>ppt_w</p:attrName>
                                        </p:attrNameLst>
                                      </p:cBhvr>
                                      <p:tavLst>
                                        <p:tav tm="0">
                                          <p:val>
                                            <p:fltVal val="0"/>
                                          </p:val>
                                        </p:tav>
                                        <p:tav tm="100000">
                                          <p:val>
                                            <p:strVal val="#ppt_w"/>
                                          </p:val>
                                        </p:tav>
                                      </p:tavLst>
                                    </p:anim>
                                    <p:anim calcmode="lin" valueType="num">
                                      <p:cBhvr>
                                        <p:cTn id="45" dur="500" fill="hold"/>
                                        <p:tgtEl>
                                          <p:spTgt spid="217102"/>
                                        </p:tgtEl>
                                        <p:attrNameLst>
                                          <p:attrName>ppt_h</p:attrName>
                                        </p:attrNameLst>
                                      </p:cBhvr>
                                      <p:tavLst>
                                        <p:tav tm="0">
                                          <p:val>
                                            <p:fltVal val="0"/>
                                          </p:val>
                                        </p:tav>
                                        <p:tav tm="100000">
                                          <p:val>
                                            <p:strVal val="#ppt_h"/>
                                          </p:val>
                                        </p:tav>
                                      </p:tavLst>
                                    </p:anim>
                                    <p:anim calcmode="lin" valueType="num">
                                      <p:cBhvr>
                                        <p:cTn id="46" dur="500" fill="hold"/>
                                        <p:tgtEl>
                                          <p:spTgt spid="217102"/>
                                        </p:tgtEl>
                                        <p:attrNameLst>
                                          <p:attrName>ppt_x</p:attrName>
                                        </p:attrNameLst>
                                      </p:cBhvr>
                                      <p:tavLst>
                                        <p:tav tm="0">
                                          <p:val>
                                            <p:fltVal val="0.5"/>
                                          </p:val>
                                        </p:tav>
                                        <p:tav tm="100000">
                                          <p:val>
                                            <p:strVal val="#ppt_x"/>
                                          </p:val>
                                        </p:tav>
                                      </p:tavLst>
                                    </p:anim>
                                    <p:anim calcmode="lin" valueType="num">
                                      <p:cBhvr>
                                        <p:cTn id="47" dur="500" fill="hold"/>
                                        <p:tgtEl>
                                          <p:spTgt spid="2171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0" grpId="0" animBg="1" autoUpdateAnimBg="0"/>
      <p:bldP spid="217100" grpId="0" build="p" autoUpdateAnimBg="0"/>
      <p:bldP spid="217101" grpId="0" animBg="1"/>
      <p:bldP spid="217102" grpId="0" animBg="1"/>
      <p:bldP spid="217103" grpId="0" animBg="1"/>
    </p:bldLst>
  </p:timing>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197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1969" name="Rectangle 2"/>
          <p:cNvSpPr>
            <a:spLocks noGrp="1" noChangeArrowheads="1"/>
          </p:cNvSpPr>
          <p:nvPr>
            <p:ph type="title" idx="4294967295"/>
          </p:nvPr>
        </p:nvSpPr>
        <p:spPr>
          <a:xfrm>
            <a:off x="0" y="7029400"/>
            <a:ext cx="9169560" cy="1641487"/>
          </a:xfrm>
          <a:solidFill>
            <a:schemeClr val="tx1"/>
          </a:solidFill>
        </p:spPr>
        <p:txBody>
          <a:bodyPr/>
          <a:lstStyle/>
          <a:p>
            <a:pPr eaLnBrk="1" hangingPunct="1"/>
            <a:r>
              <a:rPr lang="en-US" b="1" dirty="0">
                <a:solidFill>
                  <a:srgbClr val="FFFFFF"/>
                </a:solidFill>
                <a:latin typeface="Arial" charset="0"/>
                <a:ea typeface="ＭＳ Ｐゴシック" charset="0"/>
                <a:cs typeface="ＭＳ Ｐゴシック" charset="0"/>
              </a:rPr>
              <a:t>Two Saturdays, 24 &amp; 31 August </a:t>
            </a:r>
            <a:br>
              <a:rPr lang="en-US" b="1" dirty="0">
                <a:solidFill>
                  <a:srgbClr val="FFFFFF"/>
                </a:solidFill>
                <a:latin typeface="Arial" charset="0"/>
                <a:ea typeface="ＭＳ Ｐゴシック" charset="0"/>
                <a:cs typeface="ＭＳ Ｐゴシック" charset="0"/>
              </a:rPr>
            </a:br>
            <a:r>
              <a:rPr lang="en-US" b="1" dirty="0">
                <a:solidFill>
                  <a:srgbClr val="FFFFFF"/>
                </a:solidFill>
                <a:latin typeface="Arial" charset="0"/>
                <a:ea typeface="ＭＳ Ｐゴシック" charset="0"/>
                <a:cs typeface="ＭＳ Ｐゴシック" charset="0"/>
              </a:rPr>
              <a:t>9 am-1 pm at SBC</a:t>
            </a:r>
          </a:p>
        </p:txBody>
      </p:sp>
    </p:spTree>
    <p:extLst>
      <p:ext uri="{BB962C8B-B14F-4D97-AF65-F5344CB8AC3E}">
        <p14:creationId xmlns:p14="http://schemas.microsoft.com/office/powerpoint/2010/main" val="1119866148"/>
      </p:ext>
    </p:extLst>
  </p:cSld>
  <p:clrMapOvr>
    <a:masterClrMapping/>
  </p:clrMapOvr>
  <p:transition>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F3B461-4AB6-4FF0-2289-399F2A48CF64}"/>
              </a:ext>
            </a:extLst>
          </p:cNvPr>
          <p:cNvPicPr>
            <a:picLocks noChangeAspect="1"/>
          </p:cNvPicPr>
          <p:nvPr/>
        </p:nvPicPr>
        <p:blipFill rotWithShape="1">
          <a:blip r:embed="rId3"/>
          <a:srcRect l="27985" t="15139" r="33532" b="41720"/>
          <a:stretch/>
        </p:blipFill>
        <p:spPr>
          <a:xfrm>
            <a:off x="0" y="0"/>
            <a:ext cx="9144000" cy="6828531"/>
          </a:xfrm>
          <a:prstGeom prst="rect">
            <a:avLst/>
          </a:prstGeom>
        </p:spPr>
      </p:pic>
      <p:sp>
        <p:nvSpPr>
          <p:cNvPr id="900098" name="Rectangle 2"/>
          <p:cNvSpPr>
            <a:spLocks noGrp="1" noChangeArrowheads="1"/>
          </p:cNvSpPr>
          <p:nvPr>
            <p:ph type="ctrTitle"/>
          </p:nvPr>
        </p:nvSpPr>
        <p:spPr>
          <a:xfrm>
            <a:off x="0" y="5718059"/>
            <a:ext cx="9144000" cy="1110472"/>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Stephen, Katie, Jesse &amp; Norah in Denver</a:t>
            </a:r>
          </a:p>
        </p:txBody>
      </p:sp>
    </p:spTree>
    <p:extLst>
      <p:ext uri="{BB962C8B-B14F-4D97-AF65-F5344CB8AC3E}">
        <p14:creationId xmlns:p14="http://schemas.microsoft.com/office/powerpoint/2010/main" val="2614611156"/>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0"/>
            <a:ext cx="9144000" cy="6272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8706" name="Rectangle 3"/>
          <p:cNvSpPr>
            <a:spLocks noGrp="1" noChangeArrowheads="1"/>
          </p:cNvSpPr>
          <p:nvPr>
            <p:ph type="title"/>
          </p:nvPr>
        </p:nvSpPr>
        <p:spPr>
          <a:xfrm>
            <a:off x="0" y="0"/>
            <a:ext cx="9144000" cy="707886"/>
          </a:xfrm>
          <a:solidFill>
            <a:srgbClr val="000066"/>
          </a:solidFill>
        </p:spPr>
        <p:txBody>
          <a:bodyPr anchor="t">
            <a:spAutoFit/>
          </a:bodyPr>
          <a:lstStyle/>
          <a:p>
            <a:r>
              <a:rPr lang="en-US" sz="4000" b="1">
                <a:solidFill>
                  <a:schemeClr val="bg1"/>
                </a:solidFill>
                <a:latin typeface="Arial" panose="020B0604020202020204" pitchFamily="34" charset="0"/>
                <a:ea typeface="ＭＳ Ｐゴシック" charset="0"/>
                <a:cs typeface="Arial" panose="020B0604020202020204" pitchFamily="34" charset="0"/>
              </a:rPr>
              <a:t>SINGAPORE BIBLE COLLEGE</a:t>
            </a:r>
          </a:p>
        </p:txBody>
      </p:sp>
    </p:spTree>
    <p:extLst>
      <p:ext uri="{BB962C8B-B14F-4D97-AF65-F5344CB8AC3E}">
        <p14:creationId xmlns:p14="http://schemas.microsoft.com/office/powerpoint/2010/main" val="155095919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xmlns:p14="http://schemas.microsoft.com/office/powerpoint/2010/main" advClick="0" advTm="300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p:spPr>
        <p:txBody>
          <a:bodyPr/>
          <a:lstStyle/>
          <a:p>
            <a:pPr eaLnBrk="1" hangingPunct="1">
              <a:defRPr/>
            </a:pPr>
            <a:r>
              <a:rPr lang="en-US" sz="4800">
                <a:solidFill>
                  <a:srgbClr val="FFF9FC"/>
                </a:solidFill>
                <a:effectLst>
                  <a:glow rad="228600">
                    <a:schemeClr val="tx1">
                      <a:alpha val="96000"/>
                    </a:schemeClr>
                  </a:glow>
                </a:effectLst>
                <a:latin typeface="Arial Black" charset="0"/>
                <a:ea typeface="ＭＳ Ｐゴシック" charset="0"/>
                <a:cs typeface="ＭＳ Ｐゴシック" charset="0"/>
              </a:rPr>
              <a:t>SBC Courses I Teach</a:t>
            </a:r>
            <a:endParaRPr lang="en-US" sz="3600" b="1">
              <a:solidFill>
                <a:srgbClr val="FFF9FC"/>
              </a:solidFill>
              <a:effectLst>
                <a:glow rad="228600">
                  <a:schemeClr val="tx1">
                    <a:alpha val="96000"/>
                  </a:schemeClr>
                </a:glow>
              </a:effectLst>
              <a:latin typeface="Arial" charset="0"/>
              <a:ea typeface="ＭＳ Ｐゴシック" charset="0"/>
              <a:cs typeface="ＭＳ Ｐゴシック" charset="0"/>
            </a:endParaRPr>
          </a:p>
        </p:txBody>
      </p:sp>
      <p:sp>
        <p:nvSpPr>
          <p:cNvPr id="920580" name="Text Box 4"/>
          <p:cNvSpPr txBox="1">
            <a:spLocks noChangeArrowheads="1"/>
          </p:cNvSpPr>
          <p:nvPr/>
        </p:nvSpPr>
        <p:spPr bwMode="auto">
          <a:xfrm>
            <a:off x="-565" y="1600200"/>
            <a:ext cx="9144000" cy="1200329"/>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sz="3600" i="1" u="sng">
                <a:solidFill>
                  <a:srgbClr val="FFFF99"/>
                </a:solidFill>
                <a:latin typeface="Arial Black" charset="0"/>
              </a:rPr>
              <a:t>Survey</a:t>
            </a:r>
            <a:r>
              <a:rPr lang="en-US" sz="3600" dirty="0">
                <a:solidFill>
                  <a:srgbClr val="FFFF99"/>
                </a:solidFill>
                <a:latin typeface="Arial Black" charset="0"/>
              </a:rPr>
              <a:t> • The Bible</a:t>
            </a:r>
            <a:r>
              <a:rPr lang="mr-IN" sz="3600" dirty="0">
                <a:solidFill>
                  <a:srgbClr val="FFFF99"/>
                </a:solidFill>
                <a:latin typeface="Arial Black" charset="0"/>
              </a:rPr>
              <a:t>…</a:t>
            </a:r>
            <a:r>
              <a:rPr lang="en-US" sz="3600" dirty="0">
                <a:solidFill>
                  <a:srgbClr val="FFFF99"/>
                </a:solidFill>
                <a:latin typeface="Arial Black" charset="0"/>
              </a:rPr>
              <a:t>Basically</a:t>
            </a:r>
            <a:endParaRPr lang="en-US" sz="3600">
              <a:solidFill>
                <a:srgbClr val="FFFF99"/>
              </a:solidFill>
              <a:latin typeface="Arial Black" charset="0"/>
            </a:endParaRPr>
          </a:p>
          <a:p>
            <a:pPr eaLnBrk="1" fontAlgn="base" hangingPunct="1">
              <a:spcBef>
                <a:spcPct val="0"/>
              </a:spcBef>
              <a:spcAft>
                <a:spcPct val="0"/>
              </a:spcAft>
            </a:pPr>
            <a:r>
              <a:rPr lang="en-US" sz="3600">
                <a:solidFill>
                  <a:srgbClr val="FFFF99"/>
                </a:solidFill>
                <a:latin typeface="Arial Black" charset="0"/>
              </a:rPr>
              <a:t>	OT	NT      Bible Study</a:t>
            </a:r>
          </a:p>
        </p:txBody>
      </p:sp>
      <p:sp>
        <p:nvSpPr>
          <p:cNvPr id="920581" name="Text Box 5"/>
          <p:cNvSpPr txBox="1">
            <a:spLocks noChangeArrowheads="1"/>
          </p:cNvSpPr>
          <p:nvPr/>
        </p:nvSpPr>
        <p:spPr bwMode="auto">
          <a:xfrm>
            <a:off x="-565" y="2895600"/>
            <a:ext cx="9144000" cy="1200329"/>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sz="3600" i="1" u="sng" dirty="0">
                <a:solidFill>
                  <a:srgbClr val="FFFF99"/>
                </a:solidFill>
                <a:latin typeface="Arial Black" charset="0"/>
              </a:rPr>
              <a:t>Backgrounds</a:t>
            </a:r>
            <a:r>
              <a:rPr lang="en-US" sz="3600" dirty="0">
                <a:solidFill>
                  <a:srgbClr val="FFFF99"/>
                </a:solidFill>
                <a:latin typeface="Arial Black" charset="0"/>
              </a:rPr>
              <a:t> • Research &amp; Writing</a:t>
            </a:r>
          </a:p>
          <a:p>
            <a:pPr eaLnBrk="1" fontAlgn="base" hangingPunct="1">
              <a:spcBef>
                <a:spcPct val="0"/>
              </a:spcBef>
              <a:spcAft>
                <a:spcPct val="0"/>
              </a:spcAft>
              <a:tabLst>
                <a:tab pos="406400" algn="l"/>
                <a:tab pos="1824038" algn="l"/>
                <a:tab pos="4306888" algn="l"/>
                <a:tab pos="5649913" algn="l"/>
              </a:tabLst>
            </a:pPr>
            <a:r>
              <a:rPr lang="en-US" sz="3600" dirty="0">
                <a:solidFill>
                  <a:srgbClr val="FFFF99"/>
                </a:solidFill>
                <a:latin typeface="Arial Black" charset="0"/>
              </a:rPr>
              <a:t>		OT	NT	  Geography</a:t>
            </a:r>
          </a:p>
        </p:txBody>
      </p:sp>
      <p:sp>
        <p:nvSpPr>
          <p:cNvPr id="920582" name="Text Box 6"/>
          <p:cNvSpPr txBox="1">
            <a:spLocks noChangeArrowheads="1"/>
          </p:cNvSpPr>
          <p:nvPr/>
        </p:nvSpPr>
        <p:spPr bwMode="auto">
          <a:xfrm>
            <a:off x="-565" y="4206875"/>
            <a:ext cx="9144000" cy="1200329"/>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sz="3600" i="1" u="sng" dirty="0">
                <a:solidFill>
                  <a:srgbClr val="FFFF99"/>
                </a:solidFill>
                <a:latin typeface="Arial Black" charset="0"/>
              </a:rPr>
              <a:t>Theology</a:t>
            </a:r>
            <a:r>
              <a:rPr lang="en-US" sz="3600" i="1" dirty="0">
                <a:solidFill>
                  <a:srgbClr val="FFFF99"/>
                </a:solidFill>
                <a:latin typeface="Arial Black" charset="0"/>
              </a:rPr>
              <a:t>  </a:t>
            </a:r>
            <a:r>
              <a:rPr lang="en-US" sz="3600" dirty="0">
                <a:solidFill>
                  <a:srgbClr val="FFFF99"/>
                </a:solidFill>
                <a:latin typeface="Arial Black" charset="0"/>
              </a:rPr>
              <a:t>• Creation • Jesus</a:t>
            </a:r>
          </a:p>
          <a:p>
            <a:pPr eaLnBrk="1" fontAlgn="base" hangingPunct="1">
              <a:spcBef>
                <a:spcPct val="0"/>
              </a:spcBef>
              <a:spcAft>
                <a:spcPct val="0"/>
              </a:spcAft>
            </a:pPr>
            <a:r>
              <a:rPr lang="en-US" sz="3600" dirty="0">
                <a:solidFill>
                  <a:srgbClr val="FFFF99"/>
                </a:solidFill>
                <a:latin typeface="Arial Black" charset="0"/>
              </a:rPr>
              <a:t>Church • Spirit • Salvation • Future</a:t>
            </a:r>
          </a:p>
        </p:txBody>
      </p:sp>
      <p:sp>
        <p:nvSpPr>
          <p:cNvPr id="920583" name="Text Box 7"/>
          <p:cNvSpPr txBox="1">
            <a:spLocks noChangeArrowheads="1"/>
          </p:cNvSpPr>
          <p:nvPr/>
        </p:nvSpPr>
        <p:spPr bwMode="auto">
          <a:xfrm>
            <a:off x="-565" y="5502275"/>
            <a:ext cx="9213850" cy="1200329"/>
          </a:xfrm>
          <a:prstGeom prst="rect">
            <a:avLst/>
          </a:prstGeom>
          <a:gradFill rotWithShape="0">
            <a:gsLst>
              <a:gs pos="0">
                <a:srgbClr val="2A0830"/>
              </a:gs>
              <a:gs pos="100000">
                <a:srgbClr val="5A1268"/>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sz="3600" i="1" u="sng">
                <a:solidFill>
                  <a:srgbClr val="FFFF99"/>
                </a:solidFill>
                <a:latin typeface="Arial Black" charset="0"/>
              </a:rPr>
              <a:t>Preaching</a:t>
            </a:r>
            <a:endParaRPr lang="en-US" sz="3600">
              <a:solidFill>
                <a:srgbClr val="FFFF99"/>
              </a:solidFill>
              <a:latin typeface="Arial Black" charset="0"/>
            </a:endParaRPr>
          </a:p>
          <a:p>
            <a:pPr eaLnBrk="1" fontAlgn="base" hangingPunct="1">
              <a:spcBef>
                <a:spcPct val="0"/>
              </a:spcBef>
              <a:spcAft>
                <a:spcPct val="0"/>
              </a:spcAft>
            </a:pPr>
            <a:r>
              <a:rPr lang="en-US" sz="3600">
                <a:solidFill>
                  <a:srgbClr val="FFFF99"/>
                </a:solidFill>
                <a:latin typeface="Arial Black" charset="0"/>
              </a:rPr>
              <a:t>Homiletics 1	Homiletics 2</a:t>
            </a:r>
          </a:p>
        </p:txBody>
      </p:sp>
      <p:sp>
        <p:nvSpPr>
          <p:cNvPr id="7" name="Rectangle 2"/>
          <p:cNvSpPr txBox="1">
            <a:spLocks noChangeArrowheads="1"/>
          </p:cNvSpPr>
          <p:nvPr/>
        </p:nvSpPr>
        <p:spPr bwMode="auto">
          <a:xfrm>
            <a:off x="0" y="762000"/>
            <a:ext cx="9144000" cy="7223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defTabSz="914400" eaLnBrk="1" hangingPunct="1">
              <a:defRPr/>
            </a:pPr>
            <a:r>
              <a:rPr lang="en-US" sz="4000" dirty="0">
                <a:solidFill>
                  <a:srgbClr val="FFF9FC"/>
                </a:solidFill>
                <a:effectLst>
                  <a:glow rad="228600">
                    <a:srgbClr val="000000">
                      <a:alpha val="96000"/>
                    </a:srgbClr>
                  </a:glow>
                </a:effectLst>
                <a:latin typeface="Arial Black" charset="0"/>
                <a:ea typeface="ＭＳ Ｐゴシック" charset="0"/>
                <a:cs typeface="ＭＳ Ｐゴシック" charset="0"/>
              </a:rPr>
              <a:t>(English • </a:t>
            </a:r>
            <a:r>
              <a:rPr lang="en-US" sz="4000" dirty="0" err="1">
                <a:solidFill>
                  <a:srgbClr val="FFF9FC"/>
                </a:solidFill>
                <a:effectLst>
                  <a:glow rad="228600">
                    <a:srgbClr val="000000">
                      <a:alpha val="96000"/>
                    </a:srgbClr>
                  </a:glow>
                </a:effectLst>
                <a:latin typeface="Arial Black" charset="0"/>
                <a:ea typeface="ＭＳ Ｐゴシック" charset="0"/>
                <a:cs typeface="ＭＳ Ｐゴシック" charset="0"/>
              </a:rPr>
              <a:t>Bahasa</a:t>
            </a:r>
            <a:r>
              <a:rPr lang="en-US" sz="4000" dirty="0">
                <a:solidFill>
                  <a:srgbClr val="FFF9FC"/>
                </a:solidFill>
                <a:effectLst>
                  <a:glow rad="228600">
                    <a:srgbClr val="000000">
                      <a:alpha val="96000"/>
                    </a:srgbClr>
                  </a:glow>
                </a:effectLst>
                <a:latin typeface="Arial Black" charset="0"/>
                <a:ea typeface="ＭＳ Ｐゴシック" charset="0"/>
                <a:cs typeface="ＭＳ Ｐゴシック" charset="0"/>
              </a:rPr>
              <a:t> • Chinese)</a:t>
            </a:r>
            <a:endParaRPr lang="en-US" sz="3600" b="1" dirty="0">
              <a:solidFill>
                <a:srgbClr val="FFF9FC"/>
              </a:solidFill>
              <a:effectLst>
                <a:glow rad="228600">
                  <a:srgbClr val="000000">
                    <a:alpha val="96000"/>
                  </a:srgb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610645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p:cNvSpPr>
            <a:spLocks noChangeArrowheads="1"/>
          </p:cNvSpPr>
          <p:nvPr/>
        </p:nvSpPr>
        <p:spPr bwMode="auto">
          <a:xfrm>
            <a:off x="0" y="0"/>
            <a:ext cx="9142413" cy="6858000"/>
          </a:xfrm>
          <a:prstGeom prst="rect">
            <a:avLst/>
          </a:prstGeom>
          <a:solidFill>
            <a:srgbClr val="040404"/>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000000"/>
              </a:solidFill>
            </a:endParaRPr>
          </a:p>
        </p:txBody>
      </p:sp>
      <p:pic>
        <p:nvPicPr>
          <p:cNvPr id="332802" name="Picture 3"/>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38100"/>
            <a:ext cx="7239000" cy="681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32803"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B VAG Rounded Bold" charset="0"/>
            </a:endParaRPr>
          </a:p>
        </p:txBody>
      </p:sp>
      <p:sp>
        <p:nvSpPr>
          <p:cNvPr id="332804" name="Text Box 5"/>
          <p:cNvSpPr txBox="1">
            <a:spLocks noChangeArrowheads="1"/>
          </p:cNvSpPr>
          <p:nvPr/>
        </p:nvSpPr>
        <p:spPr bwMode="auto">
          <a:xfrm>
            <a:off x="1787525" y="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b="1">
                <a:solidFill>
                  <a:srgbClr val="000000"/>
                </a:solidFill>
                <a:latin typeface="Comic Sans MS" charset="0"/>
              </a:rPr>
              <a:t>Gen. 1:1</a:t>
            </a:r>
          </a:p>
        </p:txBody>
      </p:sp>
      <p:sp>
        <p:nvSpPr>
          <p:cNvPr id="221190" name="Rectangle 6"/>
          <p:cNvSpPr>
            <a:spLocks noGrp="1" noChangeArrowheads="1"/>
          </p:cNvSpPr>
          <p:nvPr>
            <p:ph type="ctrTitle"/>
          </p:nvPr>
        </p:nvSpPr>
        <p:spPr>
          <a:xfrm>
            <a:off x="457200" y="838200"/>
            <a:ext cx="8686800" cy="4191000"/>
          </a:xfrm>
        </p:spPr>
        <p:txBody>
          <a:bodyPr/>
          <a:lstStyle/>
          <a:p>
            <a:pPr eaLnBrk="1" hangingPunct="1">
              <a:defRPr/>
            </a:pPr>
            <a:r>
              <a:rPr lang="ja-JP" alt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r>
              <a:rPr lang="en-US"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in the beginning</a:t>
            </a:r>
            <a:r>
              <a:rPr lang="ja-JP" alt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endParaRPr 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endParaRPr>
          </a:p>
        </p:txBody>
      </p:sp>
      <p:sp>
        <p:nvSpPr>
          <p:cNvPr id="332806" name="Rectangle 7"/>
          <p:cNvSpPr>
            <a:spLocks noGrp="1" noChangeArrowheads="1"/>
          </p:cNvSpPr>
          <p:nvPr>
            <p:ph type="subTitle" idx="1"/>
          </p:nvPr>
        </p:nvSpPr>
        <p:spPr>
          <a:xfrm>
            <a:off x="6477000" y="4953000"/>
            <a:ext cx="2667000" cy="1981200"/>
          </a:xfrm>
        </p:spPr>
        <p:txBody>
          <a:bodyPr/>
          <a:lstStyle/>
          <a:p>
            <a:pPr eaLnBrk="1" hangingPunct="1"/>
            <a:r>
              <a:rPr lang="en-US">
                <a:solidFill>
                  <a:schemeClr val="bg1"/>
                </a:solidFill>
                <a:latin typeface="Times New Roman" charset="0"/>
                <a:ea typeface="ＭＳ Ｐゴシック" charset="0"/>
                <a:cs typeface="ＭＳ Ｐゴシック" charset="0"/>
              </a:rPr>
              <a:t>An Introduction to Genesis</a:t>
            </a:r>
          </a:p>
        </p:txBody>
      </p:sp>
    </p:spTree>
    <p:extLst>
      <p:ext uri="{BB962C8B-B14F-4D97-AF65-F5344CB8AC3E}">
        <p14:creationId xmlns:p14="http://schemas.microsoft.com/office/powerpoint/2010/main" val="820608569"/>
      </p:ext>
    </p:extLst>
  </p:cSld>
  <p:clrMapOvr>
    <a:masterClrMapping/>
  </p:clrMapOvr>
  <p:transition spd="med">
    <p:randomBar dir="vert"/>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2"/>
          <p:cNvSpPr>
            <a:spLocks noChangeArrowheads="1"/>
          </p:cNvSpPr>
          <p:nvPr/>
        </p:nvSpPr>
        <p:spPr bwMode="auto">
          <a:xfrm>
            <a:off x="-76200" y="0"/>
            <a:ext cx="9220200" cy="6858000"/>
          </a:xfrm>
          <a:prstGeom prst="rect">
            <a:avLst/>
          </a:prstGeom>
          <a:solidFill>
            <a:srgbClr val="040404"/>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pic>
        <p:nvPicPr>
          <p:cNvPr id="33485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38100"/>
            <a:ext cx="7315200" cy="681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34851" name="Text Box 4"/>
          <p:cNvSpPr txBox="1">
            <a:spLocks noChangeArrowheads="1"/>
          </p:cNvSpPr>
          <p:nvPr/>
        </p:nvSpPr>
        <p:spPr bwMode="auto">
          <a:xfrm>
            <a:off x="8756650" y="84138"/>
            <a:ext cx="184150" cy="40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a:solidFill>
                <a:srgbClr val="000000"/>
              </a:solidFill>
            </a:endParaRPr>
          </a:p>
        </p:txBody>
      </p:sp>
      <p:sp>
        <p:nvSpPr>
          <p:cNvPr id="334852" name="Text Box 5"/>
          <p:cNvSpPr txBox="1">
            <a:spLocks noChangeArrowheads="1"/>
          </p:cNvSpPr>
          <p:nvPr/>
        </p:nvSpPr>
        <p:spPr bwMode="auto">
          <a:xfrm>
            <a:off x="1787525" y="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spcBef>
                <a:spcPts val="1000"/>
              </a:spcBef>
              <a:buClr>
                <a:srgbClr val="000000"/>
              </a:buClr>
              <a:buSzPct val="100000"/>
              <a:buFont typeface="Comic Sans MS" charset="0"/>
              <a:buNone/>
            </a:pPr>
            <a:r>
              <a:rPr lang="en-GB" sz="1600" b="1">
                <a:solidFill>
                  <a:srgbClr val="000000"/>
                </a:solidFill>
                <a:latin typeface="Comic Sans MS" charset="0"/>
              </a:rPr>
              <a:t>Gen. 1:1</a:t>
            </a:r>
          </a:p>
        </p:txBody>
      </p:sp>
      <p:sp>
        <p:nvSpPr>
          <p:cNvPr id="224262" name="Rectangle 6"/>
          <p:cNvSpPr>
            <a:spLocks noGrp="1" noChangeArrowheads="1"/>
          </p:cNvSpPr>
          <p:nvPr>
            <p:ph type="title"/>
          </p:nvPr>
        </p:nvSpPr>
        <p:spPr>
          <a:xfrm>
            <a:off x="457200" y="838200"/>
            <a:ext cx="8686800" cy="4192588"/>
          </a:xfrm>
        </p:spPr>
        <p:txBody>
          <a:bodyPr lIns="90000" tIns="46800" rIns="90000" bIns="46800"/>
          <a:lstStyle/>
          <a:p>
            <a:pPr defTabSz="457200" eaLnBrk="1" hangingPunct="1">
              <a:buClr>
                <a:srgbClr val="FFFF00"/>
              </a:buClr>
              <a:buFont typeface="Kosher-Norm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ja-JP" alt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r>
              <a:rPr lang="en-US" altLang="ja-JP" sz="11700" b="1" i="1" dirty="0" err="1">
                <a:solidFill>
                  <a:srgbClr val="FFFF00"/>
                </a:solidFill>
                <a:effectLst>
                  <a:glow rad="292100">
                    <a:schemeClr val="tx2">
                      <a:alpha val="89000"/>
                    </a:schemeClr>
                  </a:glow>
                </a:effectLst>
                <a:latin typeface="Kosher-Normal" charset="0"/>
                <a:ea typeface="ＭＳ Ｐゴシック" charset="0"/>
                <a:cs typeface="ＭＳ Ｐゴシック" charset="0"/>
              </a:rPr>
              <a:t>pada</a:t>
            </a:r>
            <a:r>
              <a:rPr lang="en-US"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 </a:t>
            </a:r>
            <a:r>
              <a:rPr lang="en-US" altLang="ja-JP" sz="11700" b="1" i="1" dirty="0" err="1">
                <a:solidFill>
                  <a:srgbClr val="FFFF00"/>
                </a:solidFill>
                <a:effectLst>
                  <a:glow rad="292100">
                    <a:schemeClr val="tx2">
                      <a:alpha val="89000"/>
                    </a:schemeClr>
                  </a:glow>
                </a:effectLst>
                <a:latin typeface="Kosher-Normal" charset="0"/>
                <a:ea typeface="ＭＳ Ｐゴシック" charset="0"/>
                <a:cs typeface="ＭＳ Ｐゴシック" charset="0"/>
              </a:rPr>
              <a:t>mulanya</a:t>
            </a:r>
            <a:r>
              <a:rPr lang="ja-JP" alt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endParaRPr lang="en-GB" sz="11700" b="1" i="1" dirty="0">
              <a:solidFill>
                <a:srgbClr val="FFFF00"/>
              </a:solidFill>
              <a:effectLst>
                <a:outerShdw blurRad="38100" dist="38100" dir="2700000" algn="tl">
                  <a:srgbClr val="DDDDDD"/>
                </a:outerShdw>
              </a:effectLst>
              <a:latin typeface="Kosher-Normal" charset="0"/>
              <a:ea typeface="ＭＳ Ｐゴシック" charset="0"/>
              <a:cs typeface="ＭＳ Ｐゴシック" charset="0"/>
            </a:endParaRPr>
          </a:p>
        </p:txBody>
      </p:sp>
      <p:sp>
        <p:nvSpPr>
          <p:cNvPr id="334854" name="Rectangle 7"/>
          <p:cNvSpPr>
            <a:spLocks noGrp="1" noChangeArrowheads="1"/>
          </p:cNvSpPr>
          <p:nvPr>
            <p:ph type="subTitle" idx="4294967295"/>
          </p:nvPr>
        </p:nvSpPr>
        <p:spPr>
          <a:xfrm>
            <a:off x="6248400" y="4953000"/>
            <a:ext cx="2895600" cy="1982788"/>
          </a:xfrm>
        </p:spPr>
        <p:txBody>
          <a:bodyPr lIns="90000" tIns="46800" rIns="90000" bIns="46800"/>
          <a:lstStyle/>
          <a:p>
            <a:pPr marL="0" indent="0" algn="ctr" defTabSz="457200" eaLnBrk="1" hangingPunct="1">
              <a:buClr>
                <a:srgbClr val="FFFFFF"/>
              </a:buClr>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FFFFFF"/>
                </a:solidFill>
                <a:latin typeface="Arial" charset="0"/>
                <a:ea typeface="ＭＳ Ｐゴシック" charset="0"/>
                <a:cs typeface="ＭＳ Ｐゴシック" charset="0"/>
              </a:rPr>
              <a:t>Pengenalan kitab Kejadian</a:t>
            </a:r>
          </a:p>
        </p:txBody>
      </p:sp>
    </p:spTree>
    <p:extLst>
      <p:ext uri="{BB962C8B-B14F-4D97-AF65-F5344CB8AC3E}">
        <p14:creationId xmlns:p14="http://schemas.microsoft.com/office/powerpoint/2010/main" val="3552347193"/>
      </p:ext>
    </p:extLst>
  </p:cSld>
  <p:clrMapOvr>
    <a:masterClrMapping/>
  </p:clrMapOvr>
  <p:transition spd="med">
    <p:randomBar dir="vert"/>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2"/>
          <p:cNvSpPr>
            <a:spLocks noChangeArrowheads="1"/>
          </p:cNvSpPr>
          <p:nvPr/>
        </p:nvSpPr>
        <p:spPr bwMode="auto">
          <a:xfrm>
            <a:off x="1588" y="0"/>
            <a:ext cx="9142412" cy="6858000"/>
          </a:xfrm>
          <a:prstGeom prst="rect">
            <a:avLst/>
          </a:prstGeom>
          <a:solidFill>
            <a:srgbClr val="040404"/>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000000"/>
              </a:solidFill>
            </a:endParaRPr>
          </a:p>
        </p:txBody>
      </p:sp>
      <p:pic>
        <p:nvPicPr>
          <p:cNvPr id="336898" name="Picture 3"/>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38100"/>
            <a:ext cx="7239000" cy="681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36899"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endParaRPr>
          </a:p>
        </p:txBody>
      </p:sp>
      <p:sp>
        <p:nvSpPr>
          <p:cNvPr id="336900" name="Text Box 5"/>
          <p:cNvSpPr txBox="1">
            <a:spLocks noChangeArrowheads="1"/>
          </p:cNvSpPr>
          <p:nvPr/>
        </p:nvSpPr>
        <p:spPr bwMode="auto">
          <a:xfrm>
            <a:off x="1787525" y="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b="1">
                <a:solidFill>
                  <a:srgbClr val="000000"/>
                </a:solidFill>
                <a:latin typeface="Comic Sans MS" charset="0"/>
              </a:rPr>
              <a:t>Gen. 1:1</a:t>
            </a:r>
          </a:p>
        </p:txBody>
      </p:sp>
      <p:sp>
        <p:nvSpPr>
          <p:cNvPr id="225286" name="Rectangle 6"/>
          <p:cNvSpPr>
            <a:spLocks noGrp="1" noChangeArrowheads="1"/>
          </p:cNvSpPr>
          <p:nvPr>
            <p:ph type="ctrTitle"/>
          </p:nvPr>
        </p:nvSpPr>
        <p:spPr>
          <a:xfrm>
            <a:off x="457200" y="838200"/>
            <a:ext cx="8686800" cy="4191000"/>
          </a:xfrm>
        </p:spPr>
        <p:txBody>
          <a:bodyPr lIns="90000" tIns="46800" rIns="90000" bIns="46800"/>
          <a:lstStyle/>
          <a:p>
            <a:pPr defTabSz="457200" eaLnBrk="1" hangingPunct="1">
              <a:buClr>
                <a:srgbClr val="FFFF00"/>
              </a:buClr>
              <a:buFont typeface="Kosher-Norm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zh-CN" sz="11700" b="1" i="1">
                <a:solidFill>
                  <a:srgbClr val="FFFF00"/>
                </a:solidFill>
                <a:effectLst>
                  <a:glow rad="292100">
                    <a:schemeClr val="tx2">
                      <a:alpha val="89000"/>
                    </a:schemeClr>
                  </a:glow>
                </a:effectLst>
                <a:latin typeface="Kosher-Normal" charset="0"/>
                <a:ea typeface="ＭＳ Ｐゴシック" charset="0"/>
                <a:cs typeface="ＭＳ Ｐゴシック" charset="0"/>
              </a:rPr>
              <a:t>“</a:t>
            </a:r>
            <a:r>
              <a:rPr lang="zh-CN" altLang="en-US" sz="11700" b="1" i="1">
                <a:solidFill>
                  <a:srgbClr val="FFFF00"/>
                </a:solidFill>
                <a:effectLst>
                  <a:glow rad="292100">
                    <a:schemeClr val="tx2">
                      <a:alpha val="89000"/>
                    </a:schemeClr>
                  </a:glow>
                </a:effectLst>
                <a:latin typeface="Kosher-Normal" charset="0"/>
                <a:ea typeface="ＭＳ Ｐゴシック" charset="0"/>
                <a:cs typeface="ＭＳ Ｐゴシック" charset="0"/>
              </a:rPr>
              <a:t>起初</a:t>
            </a:r>
            <a:r>
              <a:rPr lang="en-US" altLang="zh-CN" sz="11700" b="1" i="1">
                <a:solidFill>
                  <a:srgbClr val="FFFF00"/>
                </a:solidFill>
                <a:effectLst>
                  <a:glow rad="292100">
                    <a:schemeClr val="tx2">
                      <a:alpha val="89000"/>
                    </a:schemeClr>
                  </a:glow>
                </a:effectLst>
                <a:latin typeface="Kosher-Normal" charset="0"/>
                <a:ea typeface="ＭＳ Ｐゴシック" charset="0"/>
                <a:cs typeface="ＭＳ Ｐゴシック" charset="0"/>
              </a:rPr>
              <a:t>”</a:t>
            </a:r>
          </a:p>
        </p:txBody>
      </p:sp>
      <p:sp>
        <p:nvSpPr>
          <p:cNvPr id="336902" name="Rectangle 7"/>
          <p:cNvSpPr>
            <a:spLocks noGrp="1" noChangeArrowheads="1"/>
          </p:cNvSpPr>
          <p:nvPr>
            <p:ph type="subTitle" idx="1"/>
          </p:nvPr>
        </p:nvSpPr>
        <p:spPr>
          <a:xfrm>
            <a:off x="6400800" y="5715000"/>
            <a:ext cx="2743200" cy="838200"/>
          </a:xfrm>
        </p:spPr>
        <p:txBody>
          <a:bodyPr/>
          <a:lstStyle/>
          <a:p>
            <a:pPr eaLnBrk="1" hangingPunct="1"/>
            <a:r>
              <a:rPr lang="zh-CN" altLang="en-US" sz="4000">
                <a:solidFill>
                  <a:schemeClr val="bg1"/>
                </a:solidFill>
                <a:latin typeface="Times New Roman" charset="0"/>
                <a:ea typeface="SimSun" charset="0"/>
                <a:cs typeface="SimSun" charset="0"/>
              </a:rPr>
              <a:t>创世记导论</a:t>
            </a:r>
            <a:endParaRPr lang="en-US" altLang="zh-CN" sz="4000">
              <a:solidFill>
                <a:schemeClr val="bg1"/>
              </a:solidFill>
              <a:latin typeface="Times New Roman" charset="0"/>
              <a:ea typeface="SimSun" charset="0"/>
              <a:cs typeface="SimSun" charset="0"/>
            </a:endParaRPr>
          </a:p>
        </p:txBody>
      </p:sp>
    </p:spTree>
    <p:extLst>
      <p:ext uri="{BB962C8B-B14F-4D97-AF65-F5344CB8AC3E}">
        <p14:creationId xmlns:p14="http://schemas.microsoft.com/office/powerpoint/2010/main" val="3612479610"/>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endParaRPr>
          </a:p>
        </p:txBody>
      </p:sp>
      <p:pic>
        <p:nvPicPr>
          <p:cNvPr id="338946"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7332" name="Text Box 4"/>
          <p:cNvSpPr txBox="1">
            <a:spLocks noChangeArrowheads="1"/>
          </p:cNvSpPr>
          <p:nvPr/>
        </p:nvSpPr>
        <p:spPr bwMode="auto">
          <a:xfrm>
            <a:off x="457200" y="1508125"/>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FFFF00"/>
                </a:solidFill>
                <a:latin typeface="Times New Roman" pitchFamily="-112" charset="0"/>
              </a:rPr>
              <a:t>Day 1:</a:t>
            </a:r>
            <a:r>
              <a:rPr lang="en-US" sz="4000" b="1">
                <a:solidFill>
                  <a:srgbClr val="FFFFFF"/>
                </a:solidFill>
                <a:latin typeface="Times New Roman" pitchFamily="-112" charset="0"/>
              </a:rPr>
              <a:t> Light</a:t>
            </a:r>
          </a:p>
        </p:txBody>
      </p:sp>
      <p:sp>
        <p:nvSpPr>
          <p:cNvPr id="227333" name="Text Box 5"/>
          <p:cNvSpPr txBox="1">
            <a:spLocks noChangeArrowheads="1"/>
          </p:cNvSpPr>
          <p:nvPr/>
        </p:nvSpPr>
        <p:spPr bwMode="auto">
          <a:xfrm>
            <a:off x="457200" y="2879725"/>
            <a:ext cx="4419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FFFF00"/>
                </a:solidFill>
                <a:latin typeface="Times New Roman" pitchFamily="-112" charset="0"/>
              </a:rPr>
              <a:t>Day 2:</a:t>
            </a:r>
            <a:r>
              <a:rPr lang="en-US" sz="4000" b="1">
                <a:solidFill>
                  <a:srgbClr val="FFFFFF"/>
                </a:solidFill>
                <a:latin typeface="Times New Roman" pitchFamily="-112" charset="0"/>
              </a:rPr>
              <a:t> Water &amp;  air separated</a:t>
            </a:r>
          </a:p>
        </p:txBody>
      </p:sp>
      <p:sp>
        <p:nvSpPr>
          <p:cNvPr id="227334" name="Text Box 6"/>
          <p:cNvSpPr txBox="1">
            <a:spLocks noChangeArrowheads="1"/>
          </p:cNvSpPr>
          <p:nvPr/>
        </p:nvSpPr>
        <p:spPr bwMode="auto">
          <a:xfrm>
            <a:off x="457200" y="4708525"/>
            <a:ext cx="4038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7150" indent="-57150" eaLnBrk="1" hangingPunct="1">
              <a:spcBef>
                <a:spcPct val="50000"/>
              </a:spcBef>
              <a:defRPr/>
            </a:pPr>
            <a:r>
              <a:rPr lang="en-US" sz="4000" b="1">
                <a:solidFill>
                  <a:srgbClr val="FFFF00"/>
                </a:solidFill>
                <a:latin typeface="Times New Roman" pitchFamily="-112" charset="0"/>
              </a:rPr>
              <a:t>Day 3:</a:t>
            </a:r>
            <a:r>
              <a:rPr lang="en-US" sz="4000" b="1">
                <a:solidFill>
                  <a:srgbClr val="FFFFFF"/>
                </a:solidFill>
                <a:latin typeface="Times New Roman" pitchFamily="-112" charset="0"/>
              </a:rPr>
              <a:t> Land &amp; sea separated</a:t>
            </a:r>
          </a:p>
        </p:txBody>
      </p:sp>
      <p:sp>
        <p:nvSpPr>
          <p:cNvPr id="227335" name="Text Box 7"/>
          <p:cNvSpPr txBox="1">
            <a:spLocks noChangeArrowheads="1"/>
          </p:cNvSpPr>
          <p:nvPr/>
        </p:nvSpPr>
        <p:spPr bwMode="auto">
          <a:xfrm>
            <a:off x="4495800" y="1219200"/>
            <a:ext cx="4648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FFFF00"/>
                </a:solidFill>
                <a:latin typeface="Times New Roman" pitchFamily="-112" charset="0"/>
              </a:rPr>
              <a:t>Day 4:</a:t>
            </a:r>
            <a:r>
              <a:rPr lang="en-US" sz="4000" b="1">
                <a:solidFill>
                  <a:srgbClr val="FFFFFF"/>
                </a:solidFill>
                <a:latin typeface="Times New Roman" pitchFamily="-112" charset="0"/>
              </a:rPr>
              <a:t>  Sun, moon &amp; stars arranged</a:t>
            </a:r>
          </a:p>
        </p:txBody>
      </p:sp>
      <p:sp>
        <p:nvSpPr>
          <p:cNvPr id="227336" name="Text Box 8"/>
          <p:cNvSpPr txBox="1">
            <a:spLocks noChangeArrowheads="1"/>
          </p:cNvSpPr>
          <p:nvPr/>
        </p:nvSpPr>
        <p:spPr bwMode="auto">
          <a:xfrm>
            <a:off x="4495800" y="28797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FFFF00"/>
                </a:solidFill>
                <a:latin typeface="Times New Roman" pitchFamily="-112" charset="0"/>
              </a:rPr>
              <a:t>Day 5:</a:t>
            </a:r>
            <a:r>
              <a:rPr lang="en-US" sz="4000" b="1">
                <a:solidFill>
                  <a:srgbClr val="FFFFFF"/>
                </a:solidFill>
                <a:latin typeface="Times New Roman" pitchFamily="-112" charset="0"/>
              </a:rPr>
              <a:t>  Fish &amp; fowl</a:t>
            </a:r>
          </a:p>
        </p:txBody>
      </p:sp>
      <p:sp>
        <p:nvSpPr>
          <p:cNvPr id="227337" name="Text Box 9"/>
          <p:cNvSpPr txBox="1">
            <a:spLocks noChangeArrowheads="1"/>
          </p:cNvSpPr>
          <p:nvPr/>
        </p:nvSpPr>
        <p:spPr bwMode="auto">
          <a:xfrm>
            <a:off x="4495800" y="47085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FFFF00"/>
                </a:solidFill>
                <a:latin typeface="Times New Roman" pitchFamily="-112" charset="0"/>
              </a:rPr>
              <a:t>Day 6:</a:t>
            </a:r>
            <a:r>
              <a:rPr lang="en-US" sz="4000" b="1">
                <a:solidFill>
                  <a:srgbClr val="FFFFFF"/>
                </a:solidFill>
                <a:latin typeface="Times New Roman" pitchFamily="-112" charset="0"/>
              </a:rPr>
              <a:t>  Animals &amp; man</a:t>
            </a:r>
          </a:p>
        </p:txBody>
      </p:sp>
      <p:sp>
        <p:nvSpPr>
          <p:cNvPr id="227338" name="Text Box 10"/>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en-US" sz="3200" b="1">
                <a:solidFill>
                  <a:srgbClr val="FFFFFF"/>
                </a:solidFill>
                <a:latin typeface="Times New Roman" pitchFamily="-112" charset="0"/>
              </a:rPr>
              <a:t>Genesis 1:3-31</a:t>
            </a:r>
          </a:p>
        </p:txBody>
      </p:sp>
      <p:sp>
        <p:nvSpPr>
          <p:cNvPr id="338954"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2400">
              <a:solidFill>
                <a:srgbClr val="FFFFFF"/>
              </a:solidFill>
              <a:latin typeface="Times New Roman" charset="0"/>
            </a:endParaRPr>
          </a:p>
        </p:txBody>
      </p:sp>
      <p:sp>
        <p:nvSpPr>
          <p:cNvPr id="338955"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338956"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338957"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338958" name="Text Box 15"/>
          <p:cNvSpPr txBox="1">
            <a:spLocks noChangeArrowheads="1"/>
          </p:cNvSpPr>
          <p:nvPr/>
        </p:nvSpPr>
        <p:spPr bwMode="auto">
          <a:xfrm>
            <a:off x="8578850" y="7620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latin typeface="Times New Roman" charset="0"/>
              </a:rPr>
              <a:t>33</a:t>
            </a:r>
          </a:p>
        </p:txBody>
      </p:sp>
      <p:sp>
        <p:nvSpPr>
          <p:cNvPr id="338959"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algn="ctr"/>
            <a:r>
              <a:rPr lang="en-US"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Formless</a:t>
            </a:r>
          </a:p>
        </p:txBody>
      </p:sp>
      <p:sp>
        <p:nvSpPr>
          <p:cNvPr id="338960"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Void</a:t>
            </a:r>
          </a:p>
        </p:txBody>
      </p:sp>
      <p:sp>
        <p:nvSpPr>
          <p:cNvPr id="227346"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Forming</a:t>
            </a:r>
          </a:p>
        </p:txBody>
      </p:sp>
      <p:sp>
        <p:nvSpPr>
          <p:cNvPr id="227347"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Filling</a:t>
            </a:r>
          </a:p>
        </p:txBody>
      </p:sp>
      <p:sp>
        <p:nvSpPr>
          <p:cNvPr id="227348"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a:solidFill>
                <a:srgbClr val="000000"/>
              </a:solidFill>
            </a:endParaRPr>
          </a:p>
        </p:txBody>
      </p:sp>
      <p:sp>
        <p:nvSpPr>
          <p:cNvPr id="227349"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a:solidFill>
                <a:srgbClr val="000000"/>
              </a:solidFill>
            </a:endParaRPr>
          </a:p>
        </p:txBody>
      </p:sp>
      <p:sp>
        <p:nvSpPr>
          <p:cNvPr id="338965" name="Rectangle 22"/>
          <p:cNvSpPr>
            <a:spLocks noGrp="1" noChangeArrowheads="1"/>
          </p:cNvSpPr>
          <p:nvPr>
            <p:ph type="title" idx="4294967295"/>
          </p:nvPr>
        </p:nvSpPr>
        <p:spPr>
          <a:xfrm>
            <a:off x="152400" y="0"/>
            <a:ext cx="6629400" cy="838200"/>
          </a:xfrm>
        </p:spPr>
        <p:txBody>
          <a:bodyPr/>
          <a:lstStyle/>
          <a:p>
            <a:pPr algn="l" eaLnBrk="1" hangingPunct="1"/>
            <a:r>
              <a:rPr lang="en-US" sz="5400" b="1">
                <a:solidFill>
                  <a:srgbClr val="FAFE1E"/>
                </a:solidFill>
                <a:latin typeface="Times New Roman" charset="0"/>
                <a:ea typeface="ＭＳ Ｐゴシック" charset="0"/>
                <a:cs typeface="ＭＳ Ｐゴシック" charset="0"/>
              </a:rPr>
              <a:t>Days of Creation</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8655078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7348"/>
                                        </p:tgtEl>
                                        <p:attrNameLst>
                                          <p:attrName>style.visibility</p:attrName>
                                        </p:attrNameLst>
                                      </p:cBhvr>
                                      <p:to>
                                        <p:strVal val="visible"/>
                                      </p:to>
                                    </p:set>
                                    <p:animEffect transition="in" filter="wipe(left)">
                                      <p:cBhvr>
                                        <p:cTn id="7" dur="500"/>
                                        <p:tgtEl>
                                          <p:spTgt spid="227348"/>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227346"/>
                                        </p:tgtEl>
                                        <p:attrNameLst>
                                          <p:attrName>style.visibility</p:attrName>
                                        </p:attrNameLst>
                                      </p:cBhvr>
                                      <p:to>
                                        <p:strVal val="visible"/>
                                      </p:to>
                                    </p:set>
                                    <p:anim calcmode="lin" valueType="num">
                                      <p:cBhvr>
                                        <p:cTn id="10" dur="1000" fill="hold"/>
                                        <p:tgtEl>
                                          <p:spTgt spid="227346"/>
                                        </p:tgtEl>
                                        <p:attrNameLst>
                                          <p:attrName>ppt_w</p:attrName>
                                        </p:attrNameLst>
                                      </p:cBhvr>
                                      <p:tavLst>
                                        <p:tav tm="0">
                                          <p:val>
                                            <p:fltVal val="0"/>
                                          </p:val>
                                        </p:tav>
                                        <p:tav tm="100000">
                                          <p:val>
                                            <p:strVal val="#ppt_w"/>
                                          </p:val>
                                        </p:tav>
                                      </p:tavLst>
                                    </p:anim>
                                    <p:anim calcmode="lin" valueType="num">
                                      <p:cBhvr>
                                        <p:cTn id="11" dur="1000" fill="hold"/>
                                        <p:tgtEl>
                                          <p:spTgt spid="227346"/>
                                        </p:tgtEl>
                                        <p:attrNameLst>
                                          <p:attrName>ppt_h</p:attrName>
                                        </p:attrNameLst>
                                      </p:cBhvr>
                                      <p:tavLst>
                                        <p:tav tm="0">
                                          <p:val>
                                            <p:fltVal val="0"/>
                                          </p:val>
                                        </p:tav>
                                        <p:tav tm="100000">
                                          <p:val>
                                            <p:strVal val="#ppt_h"/>
                                          </p:val>
                                        </p:tav>
                                      </p:tavLst>
                                    </p:anim>
                                    <p:anim calcmode="lin" valueType="num">
                                      <p:cBhvr>
                                        <p:cTn id="12" dur="1000" fill="hold"/>
                                        <p:tgtEl>
                                          <p:spTgt spid="227346"/>
                                        </p:tgtEl>
                                        <p:attrNameLst>
                                          <p:attrName>style.rotation</p:attrName>
                                        </p:attrNameLst>
                                      </p:cBhvr>
                                      <p:tavLst>
                                        <p:tav tm="0">
                                          <p:val>
                                            <p:fltVal val="90"/>
                                          </p:val>
                                        </p:tav>
                                        <p:tav tm="100000">
                                          <p:val>
                                            <p:fltVal val="0"/>
                                          </p:val>
                                        </p:tav>
                                      </p:tavLst>
                                    </p:anim>
                                    <p:animEffect transition="in" filter="fade">
                                      <p:cBhvr>
                                        <p:cTn id="13" dur="1000"/>
                                        <p:tgtEl>
                                          <p:spTgt spid="22734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27332"/>
                                        </p:tgtEl>
                                        <p:attrNameLst>
                                          <p:attrName>style.visibility</p:attrName>
                                        </p:attrNameLst>
                                      </p:cBhvr>
                                      <p:to>
                                        <p:strVal val="visible"/>
                                      </p:to>
                                    </p:set>
                                    <p:animEffect transition="in" filter="dissolve">
                                      <p:cBhvr>
                                        <p:cTn id="18" dur="500"/>
                                        <p:tgtEl>
                                          <p:spTgt spid="22733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27333"/>
                                        </p:tgtEl>
                                        <p:attrNameLst>
                                          <p:attrName>style.visibility</p:attrName>
                                        </p:attrNameLst>
                                      </p:cBhvr>
                                      <p:to>
                                        <p:strVal val="visible"/>
                                      </p:to>
                                    </p:set>
                                    <p:animEffect transition="in" filter="dissolve">
                                      <p:cBhvr>
                                        <p:cTn id="23" dur="500"/>
                                        <p:tgtEl>
                                          <p:spTgt spid="22733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27334"/>
                                        </p:tgtEl>
                                        <p:attrNameLst>
                                          <p:attrName>style.visibility</p:attrName>
                                        </p:attrNameLst>
                                      </p:cBhvr>
                                      <p:to>
                                        <p:strVal val="visible"/>
                                      </p:to>
                                    </p:set>
                                    <p:animEffect transition="in" filter="dissolve">
                                      <p:cBhvr>
                                        <p:cTn id="28" dur="500"/>
                                        <p:tgtEl>
                                          <p:spTgt spid="22733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27349"/>
                                        </p:tgtEl>
                                        <p:attrNameLst>
                                          <p:attrName>style.visibility</p:attrName>
                                        </p:attrNameLst>
                                      </p:cBhvr>
                                      <p:to>
                                        <p:strVal val="visible"/>
                                      </p:to>
                                    </p:set>
                                    <p:animEffect transition="in" filter="wipe(left)">
                                      <p:cBhvr>
                                        <p:cTn id="33" dur="500"/>
                                        <p:tgtEl>
                                          <p:spTgt spid="227349"/>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227347"/>
                                        </p:tgtEl>
                                        <p:attrNameLst>
                                          <p:attrName>style.visibility</p:attrName>
                                        </p:attrNameLst>
                                      </p:cBhvr>
                                      <p:to>
                                        <p:strVal val="visible"/>
                                      </p:to>
                                    </p:set>
                                    <p:anim calcmode="lin" valueType="num">
                                      <p:cBhvr>
                                        <p:cTn id="36" dur="1000" fill="hold"/>
                                        <p:tgtEl>
                                          <p:spTgt spid="227347"/>
                                        </p:tgtEl>
                                        <p:attrNameLst>
                                          <p:attrName>ppt_w</p:attrName>
                                        </p:attrNameLst>
                                      </p:cBhvr>
                                      <p:tavLst>
                                        <p:tav tm="0">
                                          <p:val>
                                            <p:fltVal val="0"/>
                                          </p:val>
                                        </p:tav>
                                        <p:tav tm="100000">
                                          <p:val>
                                            <p:strVal val="#ppt_w"/>
                                          </p:val>
                                        </p:tav>
                                      </p:tavLst>
                                    </p:anim>
                                    <p:anim calcmode="lin" valueType="num">
                                      <p:cBhvr>
                                        <p:cTn id="37" dur="1000" fill="hold"/>
                                        <p:tgtEl>
                                          <p:spTgt spid="227347"/>
                                        </p:tgtEl>
                                        <p:attrNameLst>
                                          <p:attrName>ppt_h</p:attrName>
                                        </p:attrNameLst>
                                      </p:cBhvr>
                                      <p:tavLst>
                                        <p:tav tm="0">
                                          <p:val>
                                            <p:fltVal val="0"/>
                                          </p:val>
                                        </p:tav>
                                        <p:tav tm="100000">
                                          <p:val>
                                            <p:strVal val="#ppt_h"/>
                                          </p:val>
                                        </p:tav>
                                      </p:tavLst>
                                    </p:anim>
                                    <p:anim calcmode="lin" valueType="num">
                                      <p:cBhvr>
                                        <p:cTn id="38" dur="1000" fill="hold"/>
                                        <p:tgtEl>
                                          <p:spTgt spid="227347"/>
                                        </p:tgtEl>
                                        <p:attrNameLst>
                                          <p:attrName>style.rotation</p:attrName>
                                        </p:attrNameLst>
                                      </p:cBhvr>
                                      <p:tavLst>
                                        <p:tav tm="0">
                                          <p:val>
                                            <p:fltVal val="90"/>
                                          </p:val>
                                        </p:tav>
                                        <p:tav tm="100000">
                                          <p:val>
                                            <p:fltVal val="0"/>
                                          </p:val>
                                        </p:tav>
                                      </p:tavLst>
                                    </p:anim>
                                    <p:animEffect transition="in" filter="fade">
                                      <p:cBhvr>
                                        <p:cTn id="39" dur="1000"/>
                                        <p:tgtEl>
                                          <p:spTgt spid="22734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227335"/>
                                        </p:tgtEl>
                                        <p:attrNameLst>
                                          <p:attrName>style.visibility</p:attrName>
                                        </p:attrNameLst>
                                      </p:cBhvr>
                                      <p:to>
                                        <p:strVal val="visible"/>
                                      </p:to>
                                    </p:set>
                                    <p:animEffect transition="in" filter="dissolve">
                                      <p:cBhvr>
                                        <p:cTn id="44" dur="500"/>
                                        <p:tgtEl>
                                          <p:spTgt spid="22733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227336"/>
                                        </p:tgtEl>
                                        <p:attrNameLst>
                                          <p:attrName>style.visibility</p:attrName>
                                        </p:attrNameLst>
                                      </p:cBhvr>
                                      <p:to>
                                        <p:strVal val="visible"/>
                                      </p:to>
                                    </p:set>
                                    <p:animEffect transition="in" filter="dissolve">
                                      <p:cBhvr>
                                        <p:cTn id="49" dur="500"/>
                                        <p:tgtEl>
                                          <p:spTgt spid="22733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227337"/>
                                        </p:tgtEl>
                                        <p:attrNameLst>
                                          <p:attrName>style.visibility</p:attrName>
                                        </p:attrNameLst>
                                      </p:cBhvr>
                                      <p:to>
                                        <p:strVal val="visible"/>
                                      </p:to>
                                    </p:set>
                                    <p:animEffect transition="in" filter="dissolve">
                                      <p:cBhvr>
                                        <p:cTn id="54" dur="500"/>
                                        <p:tgtEl>
                                          <p:spTgt spid="227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2" grpId="0" autoUpdateAnimBg="0"/>
      <p:bldP spid="227333" grpId="0" autoUpdateAnimBg="0"/>
      <p:bldP spid="227334" grpId="0" autoUpdateAnimBg="0"/>
      <p:bldP spid="227335" grpId="0" autoUpdateAnimBg="0"/>
      <p:bldP spid="227336" grpId="0" autoUpdateAnimBg="0"/>
      <p:bldP spid="227337" grpId="0" autoUpdateAnimBg="0"/>
      <p:bldP spid="227346" grpId="0" animBg="1"/>
      <p:bldP spid="227347" grpId="0" animBg="1"/>
      <p:bldP spid="227348" grpId="0" animBg="1"/>
      <p:bldP spid="227349"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ChangeArrowheads="1"/>
          </p:cNvSpPr>
          <p:nvPr/>
        </p:nvSpPr>
        <p:spPr bwMode="auto">
          <a:xfrm>
            <a:off x="0" y="0"/>
            <a:ext cx="9144000" cy="6858000"/>
          </a:xfrm>
          <a:prstGeom prst="rect">
            <a:avLst/>
          </a:prstGeom>
          <a:solidFill>
            <a:srgbClr val="000000"/>
          </a:solidFill>
          <a:ln w="9360">
            <a:solidFill>
              <a:srgbClr val="000000"/>
            </a:solidFill>
            <a:miter lim="800000"/>
            <a:headEnd/>
            <a:tailEnd/>
          </a:ln>
        </p:spPr>
        <p:txBody>
          <a:bodyPr wrap="none" anchor="ctr"/>
          <a:lstStyle/>
          <a:p>
            <a:endParaRPr lang="en-US">
              <a:solidFill>
                <a:srgbClr val="000000"/>
              </a:solidFill>
            </a:endParaRPr>
          </a:p>
        </p:txBody>
      </p:sp>
      <p:pic>
        <p:nvPicPr>
          <p:cNvPr id="340994" name="Picture 3"/>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40995" name="Text Box 4"/>
          <p:cNvSpPr txBox="1">
            <a:spLocks noChangeArrowheads="1"/>
          </p:cNvSpPr>
          <p:nvPr/>
        </p:nvSpPr>
        <p:spPr bwMode="auto">
          <a:xfrm>
            <a:off x="457200" y="1508125"/>
            <a:ext cx="36576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500"/>
              </a:spcBef>
              <a:buClr>
                <a:srgbClr val="FFFF00"/>
              </a:buClr>
              <a:buSzPct val="100000"/>
              <a:buFont typeface="Times New Roman" charset="0"/>
              <a:buNone/>
            </a:pPr>
            <a:r>
              <a:rPr lang="en-GB" sz="4000" b="1">
                <a:solidFill>
                  <a:srgbClr val="FFFF00"/>
                </a:solidFill>
                <a:latin typeface="Times New Roman" charset="0"/>
              </a:rPr>
              <a:t>Hari 1:</a:t>
            </a:r>
            <a:r>
              <a:rPr lang="en-GB" sz="4000" b="1">
                <a:solidFill>
                  <a:srgbClr val="FFFFFF"/>
                </a:solidFill>
                <a:latin typeface="Times New Roman" charset="0"/>
              </a:rPr>
              <a:t> Terang</a:t>
            </a:r>
          </a:p>
        </p:txBody>
      </p:sp>
      <p:sp>
        <p:nvSpPr>
          <p:cNvPr id="340996" name="Text Box 5"/>
          <p:cNvSpPr txBox="1">
            <a:spLocks noChangeArrowheads="1"/>
          </p:cNvSpPr>
          <p:nvPr/>
        </p:nvSpPr>
        <p:spPr bwMode="auto">
          <a:xfrm>
            <a:off x="457200" y="2879725"/>
            <a:ext cx="4419600"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500"/>
              </a:spcBef>
              <a:buClr>
                <a:srgbClr val="FFFF00"/>
              </a:buClr>
              <a:buSzPct val="100000"/>
              <a:buFont typeface="Times New Roman" charset="0"/>
              <a:buNone/>
            </a:pPr>
            <a:r>
              <a:rPr lang="en-GB" sz="4000" b="1">
                <a:solidFill>
                  <a:srgbClr val="FFFF00"/>
                </a:solidFill>
                <a:latin typeface="Times New Roman" charset="0"/>
              </a:rPr>
              <a:t>Hari 2:</a:t>
            </a:r>
            <a:r>
              <a:rPr lang="en-GB" sz="4000" b="1">
                <a:solidFill>
                  <a:srgbClr val="FFFFFF"/>
                </a:solidFill>
                <a:latin typeface="Times New Roman" charset="0"/>
              </a:rPr>
              <a:t> Air &amp;  udara dipisahkan</a:t>
            </a:r>
          </a:p>
        </p:txBody>
      </p:sp>
      <p:sp>
        <p:nvSpPr>
          <p:cNvPr id="340997" name="Text Box 6"/>
          <p:cNvSpPr txBox="1">
            <a:spLocks noChangeArrowheads="1"/>
          </p:cNvSpPr>
          <p:nvPr/>
        </p:nvSpPr>
        <p:spPr bwMode="auto">
          <a:xfrm>
            <a:off x="457200" y="4708525"/>
            <a:ext cx="4038600"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marL="55563" indent="-55563"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cs typeface="ＭＳ Ｐゴシック" charset="0"/>
              </a:defRPr>
            </a:lvl1pPr>
            <a:lvl2pPr marL="742950" indent="-285750"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2pPr>
            <a:lvl3pPr marL="1143000" indent="-228600"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3pPr>
            <a:lvl4pPr marL="1600200" indent="-228600"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4pPr>
            <a:lvl5pPr marL="2057400" indent="-228600"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9pPr>
          </a:lstStyle>
          <a:p>
            <a:pPr eaLnBrk="1" hangingPunct="1">
              <a:spcBef>
                <a:spcPts val="2500"/>
              </a:spcBef>
              <a:buClr>
                <a:srgbClr val="FFFF00"/>
              </a:buClr>
              <a:buSzPct val="100000"/>
              <a:buFont typeface="Times New Roman" charset="0"/>
              <a:buNone/>
            </a:pPr>
            <a:r>
              <a:rPr lang="en-GB" sz="4000" b="1">
                <a:solidFill>
                  <a:srgbClr val="FFFF00"/>
                </a:solidFill>
                <a:latin typeface="Times New Roman" charset="0"/>
              </a:rPr>
              <a:t>Day 3:</a:t>
            </a:r>
            <a:r>
              <a:rPr lang="en-GB" sz="4000" b="1">
                <a:solidFill>
                  <a:srgbClr val="FFFFFF"/>
                </a:solidFill>
                <a:latin typeface="Times New Roman" charset="0"/>
              </a:rPr>
              <a:t> Darat &amp; laut dipisahkan</a:t>
            </a:r>
          </a:p>
        </p:txBody>
      </p:sp>
      <p:sp>
        <p:nvSpPr>
          <p:cNvPr id="340998" name="Text Box 7"/>
          <p:cNvSpPr txBox="1">
            <a:spLocks noChangeArrowheads="1"/>
          </p:cNvSpPr>
          <p:nvPr/>
        </p:nvSpPr>
        <p:spPr bwMode="auto">
          <a:xfrm>
            <a:off x="4495800" y="1219200"/>
            <a:ext cx="4648200" cy="1189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000"/>
              </a:spcBef>
              <a:buClr>
                <a:srgbClr val="FFFF00"/>
              </a:buClr>
              <a:buSzPct val="100000"/>
              <a:buFont typeface="Times New Roman" charset="0"/>
              <a:buNone/>
            </a:pPr>
            <a:r>
              <a:rPr lang="en-GB" sz="4000" b="1">
                <a:solidFill>
                  <a:srgbClr val="FFFF00"/>
                </a:solidFill>
                <a:latin typeface="Times New Roman" charset="0"/>
              </a:rPr>
              <a:t>Hari 4:</a:t>
            </a:r>
            <a:r>
              <a:rPr lang="en-GB" sz="4000" b="1">
                <a:solidFill>
                  <a:srgbClr val="FFFFFF"/>
                </a:solidFill>
                <a:latin typeface="Times New Roman" charset="0"/>
              </a:rPr>
              <a:t>  </a:t>
            </a:r>
            <a:r>
              <a:rPr lang="en-GB" sz="3200" b="1">
                <a:solidFill>
                  <a:srgbClr val="FFFFFF"/>
                </a:solidFill>
                <a:latin typeface="Times New Roman" charset="0"/>
              </a:rPr>
              <a:t>Matahari, bulan &amp; bintang diatur</a:t>
            </a:r>
          </a:p>
        </p:txBody>
      </p:sp>
      <p:sp>
        <p:nvSpPr>
          <p:cNvPr id="340999" name="Text Box 8"/>
          <p:cNvSpPr txBox="1">
            <a:spLocks noChangeArrowheads="1"/>
          </p:cNvSpPr>
          <p:nvPr/>
        </p:nvSpPr>
        <p:spPr bwMode="auto">
          <a:xfrm>
            <a:off x="4495800" y="2879725"/>
            <a:ext cx="4191000"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500"/>
              </a:spcBef>
              <a:buClr>
                <a:srgbClr val="FFFF00"/>
              </a:buClr>
              <a:buSzPct val="100000"/>
              <a:buFont typeface="Times New Roman" charset="0"/>
              <a:buNone/>
            </a:pPr>
            <a:r>
              <a:rPr lang="en-GB" sz="4000" b="1">
                <a:solidFill>
                  <a:srgbClr val="FFFF00"/>
                </a:solidFill>
                <a:latin typeface="Times New Roman" charset="0"/>
              </a:rPr>
              <a:t>Day 5:</a:t>
            </a:r>
            <a:r>
              <a:rPr lang="en-GB" sz="4000" b="1">
                <a:solidFill>
                  <a:srgbClr val="FFFFFF"/>
                </a:solidFill>
                <a:latin typeface="Times New Roman" charset="0"/>
              </a:rPr>
              <a:t>  Ikan &amp; unggas</a:t>
            </a:r>
          </a:p>
        </p:txBody>
      </p:sp>
      <p:sp>
        <p:nvSpPr>
          <p:cNvPr id="341000" name="Text Box 9"/>
          <p:cNvSpPr txBox="1">
            <a:spLocks noChangeArrowheads="1"/>
          </p:cNvSpPr>
          <p:nvPr/>
        </p:nvSpPr>
        <p:spPr bwMode="auto">
          <a:xfrm>
            <a:off x="4495800" y="4708525"/>
            <a:ext cx="4191000"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500"/>
              </a:spcBef>
              <a:buClr>
                <a:srgbClr val="FFFF00"/>
              </a:buClr>
              <a:buSzPct val="100000"/>
              <a:buFont typeface="Times New Roman" charset="0"/>
              <a:buNone/>
            </a:pPr>
            <a:r>
              <a:rPr lang="en-GB" sz="4000" b="1">
                <a:solidFill>
                  <a:srgbClr val="FFFF00"/>
                </a:solidFill>
                <a:latin typeface="Times New Roman" charset="0"/>
              </a:rPr>
              <a:t>Day 6:</a:t>
            </a:r>
            <a:r>
              <a:rPr lang="en-GB" sz="4000" b="1">
                <a:solidFill>
                  <a:srgbClr val="FFFFFF"/>
                </a:solidFill>
                <a:latin typeface="Times New Roman" charset="0"/>
              </a:rPr>
              <a:t>  Binatang &amp; manusia</a:t>
            </a:r>
          </a:p>
        </p:txBody>
      </p:sp>
      <p:sp>
        <p:nvSpPr>
          <p:cNvPr id="341001" name="Text Box 10"/>
          <p:cNvSpPr txBox="1">
            <a:spLocks noChangeArrowheads="1"/>
          </p:cNvSpPr>
          <p:nvPr/>
        </p:nvSpPr>
        <p:spPr bwMode="auto">
          <a:xfrm>
            <a:off x="4876800" y="6248400"/>
            <a:ext cx="42672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lgn="r" eaLnBrk="1" hangingPunct="1">
              <a:spcBef>
                <a:spcPts val="2000"/>
              </a:spcBef>
              <a:buClr>
                <a:srgbClr val="FFFFFF"/>
              </a:buClr>
              <a:buSzPct val="100000"/>
              <a:buFont typeface="Times New Roman" charset="0"/>
              <a:buNone/>
            </a:pPr>
            <a:r>
              <a:rPr lang="en-GB" sz="3200" b="1">
                <a:solidFill>
                  <a:srgbClr val="FFFFFF"/>
                </a:solidFill>
                <a:latin typeface="Times New Roman" charset="0"/>
              </a:rPr>
              <a:t>Kejadian 1:3-31</a:t>
            </a:r>
          </a:p>
        </p:txBody>
      </p:sp>
      <p:sp>
        <p:nvSpPr>
          <p:cNvPr id="341002" name="Rectangle 11"/>
          <p:cNvSpPr>
            <a:spLocks noChangeArrowheads="1"/>
          </p:cNvSpPr>
          <p:nvPr/>
        </p:nvSpPr>
        <p:spPr bwMode="auto">
          <a:xfrm>
            <a:off x="257175" y="1219200"/>
            <a:ext cx="8572500" cy="4981575"/>
          </a:xfrm>
          <a:prstGeom prst="rect">
            <a:avLst/>
          </a:prstGeom>
          <a:noFill/>
          <a:ln w="3816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341003" name="Line 12"/>
          <p:cNvSpPr>
            <a:spLocks noChangeShapeType="1"/>
          </p:cNvSpPr>
          <p:nvPr/>
        </p:nvSpPr>
        <p:spPr bwMode="auto">
          <a:xfrm>
            <a:off x="4343400" y="1219200"/>
            <a:ext cx="1588" cy="4953000"/>
          </a:xfrm>
          <a:prstGeom prst="line">
            <a:avLst/>
          </a:prstGeom>
          <a:noFill/>
          <a:ln w="38160">
            <a:solidFill>
              <a:srgbClr val="FFFFFF"/>
            </a:solidFill>
            <a:miter lim="800000"/>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341004" name="Line 13"/>
          <p:cNvSpPr>
            <a:spLocks noChangeShapeType="1"/>
          </p:cNvSpPr>
          <p:nvPr/>
        </p:nvSpPr>
        <p:spPr bwMode="auto">
          <a:xfrm>
            <a:off x="304800" y="2743200"/>
            <a:ext cx="8534400" cy="1588"/>
          </a:xfrm>
          <a:prstGeom prst="line">
            <a:avLst/>
          </a:prstGeom>
          <a:noFill/>
          <a:ln w="38160">
            <a:solidFill>
              <a:srgbClr val="FFFFFF"/>
            </a:solidFill>
            <a:miter lim="800000"/>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341005" name="Line 14"/>
          <p:cNvSpPr>
            <a:spLocks noChangeShapeType="1"/>
          </p:cNvSpPr>
          <p:nvPr/>
        </p:nvSpPr>
        <p:spPr bwMode="auto">
          <a:xfrm>
            <a:off x="228600" y="4419600"/>
            <a:ext cx="8534400" cy="1588"/>
          </a:xfrm>
          <a:prstGeom prst="line">
            <a:avLst/>
          </a:prstGeom>
          <a:noFill/>
          <a:ln w="38160">
            <a:solidFill>
              <a:srgbClr val="FFFFFF"/>
            </a:solidFill>
            <a:miter lim="800000"/>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341006" name="Text Box 15"/>
          <p:cNvSpPr txBox="1">
            <a:spLocks noChangeArrowheads="1"/>
          </p:cNvSpPr>
          <p:nvPr/>
        </p:nvSpPr>
        <p:spPr bwMode="auto">
          <a:xfrm>
            <a:off x="8580438" y="76200"/>
            <a:ext cx="4857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buClr>
                <a:srgbClr val="FFFFFF"/>
              </a:buClr>
              <a:buSzPct val="100000"/>
              <a:buFont typeface="Times New Roman" charset="0"/>
              <a:buNone/>
            </a:pPr>
            <a:r>
              <a:rPr lang="en-GB" b="1">
                <a:solidFill>
                  <a:srgbClr val="FFFFFF"/>
                </a:solidFill>
                <a:latin typeface="Times New Roman" charset="0"/>
              </a:rPr>
              <a:t>64</a:t>
            </a:r>
          </a:p>
        </p:txBody>
      </p:sp>
      <p:sp>
        <p:nvSpPr>
          <p:cNvPr id="341007" name="WordArt 16"/>
          <p:cNvSpPr>
            <a:spLocks noChangeArrowheads="1" noChangeShapeType="1" noTextEdit="1"/>
          </p:cNvSpPr>
          <p:nvPr/>
        </p:nvSpPr>
        <p:spPr bwMode="auto">
          <a:xfrm>
            <a:off x="152400" y="771525"/>
            <a:ext cx="2057400" cy="657225"/>
          </a:xfrm>
          <a:prstGeom prst="rect">
            <a:avLst/>
          </a:prstGeom>
        </p:spPr>
        <p:txBody>
          <a:bodyPr wrap="none" fromWordArt="1">
            <a:prstTxWarp prst="textDoubleWave1">
              <a:avLst>
                <a:gd name="adj1" fmla="val 6481"/>
                <a:gd name="adj2" fmla="val 0"/>
              </a:avLst>
            </a:prstTxWarp>
          </a:bodyPr>
          <a:lstStyle/>
          <a:p>
            <a:pPr algn="ctr"/>
            <a:r>
              <a:rPr lang="en-US" sz="3600" kern="10" dirty="0" err="1">
                <a:ln w="12600">
                  <a:solidFill>
                    <a:srgbClr val="000099"/>
                  </a:solidFill>
                  <a:miter lim="800000"/>
                  <a:headEnd/>
                  <a:tailEnd/>
                </a:ln>
                <a:solidFill>
                  <a:srgbClr val="33CCFF"/>
                </a:solidFill>
                <a:effectLst>
                  <a:outerShdw blurRad="63500" dist="125752" dir="18900000" algn="ctr" rotWithShape="0">
                    <a:srgbClr val="000099"/>
                  </a:outerShdw>
                </a:effectLst>
                <a:latin typeface="Impact"/>
                <a:ea typeface="Impact"/>
                <a:cs typeface="Impact"/>
              </a:rPr>
              <a:t>Tidak</a:t>
            </a:r>
            <a:r>
              <a:rPr lang="en-US" sz="3600" kern="10" dirty="0">
                <a:ln w="12600">
                  <a:solidFill>
                    <a:srgbClr val="000099"/>
                  </a:solidFill>
                  <a:miter lim="800000"/>
                  <a:headEnd/>
                  <a:tailEnd/>
                </a:ln>
                <a:solidFill>
                  <a:srgbClr val="33CCFF"/>
                </a:solidFill>
                <a:effectLst>
                  <a:outerShdw blurRad="63500" dist="125752" dir="18900000" algn="ctr" rotWithShape="0">
                    <a:srgbClr val="000099"/>
                  </a:outerShdw>
                </a:effectLst>
                <a:latin typeface="Impact"/>
                <a:ea typeface="Impact"/>
                <a:cs typeface="Impact"/>
              </a:rPr>
              <a:t> </a:t>
            </a:r>
            <a:r>
              <a:rPr lang="en-US" sz="3600" kern="10" dirty="0" err="1">
                <a:ln w="12600">
                  <a:solidFill>
                    <a:srgbClr val="000099"/>
                  </a:solidFill>
                  <a:miter lim="800000"/>
                  <a:headEnd/>
                  <a:tailEnd/>
                </a:ln>
                <a:solidFill>
                  <a:srgbClr val="33CCFF"/>
                </a:solidFill>
                <a:effectLst>
                  <a:outerShdw blurRad="63500" dist="125752" dir="18900000" algn="ctr" rotWithShape="0">
                    <a:srgbClr val="000099"/>
                  </a:outerShdw>
                </a:effectLst>
                <a:latin typeface="Impact"/>
                <a:ea typeface="Impact"/>
                <a:cs typeface="Impact"/>
              </a:rPr>
              <a:t>berbentuk</a:t>
            </a:r>
            <a:endParaRPr lang="en-US" sz="3600" kern="10" dirty="0">
              <a:ln w="12600">
                <a:solidFill>
                  <a:srgbClr val="000099"/>
                </a:solidFill>
                <a:miter lim="800000"/>
                <a:headEnd/>
                <a:tailEnd/>
              </a:ln>
              <a:solidFill>
                <a:srgbClr val="33CCFF"/>
              </a:solidFill>
              <a:effectLst>
                <a:outerShdw blurRad="63500" dist="125752" dir="18900000" algn="ctr" rotWithShape="0">
                  <a:srgbClr val="000099"/>
                </a:outerShdw>
              </a:effectLst>
              <a:latin typeface="Impact"/>
              <a:ea typeface="Impact"/>
              <a:cs typeface="Impact"/>
            </a:endParaRPr>
          </a:p>
        </p:txBody>
      </p:sp>
      <p:sp>
        <p:nvSpPr>
          <p:cNvPr id="341008" name="WordArt 17"/>
          <p:cNvSpPr>
            <a:spLocks noChangeArrowheads="1" noChangeShapeType="1" noTextEdit="1"/>
          </p:cNvSpPr>
          <p:nvPr/>
        </p:nvSpPr>
        <p:spPr bwMode="auto">
          <a:xfrm>
            <a:off x="4876800" y="381000"/>
            <a:ext cx="1279525" cy="1285875"/>
          </a:xfrm>
          <a:prstGeom prst="rect">
            <a:avLst/>
          </a:prstGeom>
        </p:spPr>
        <p:txBody>
          <a:bodyPr wrap="none" fromWordArt="1">
            <a:prstTxWarp prst="textSlantUp">
              <a:avLst>
                <a:gd name="adj" fmla="val 32056"/>
              </a:avLst>
            </a:prstTxWarp>
          </a:bodyPr>
          <a:lstStyle/>
          <a:p>
            <a:pPr algn="ctr"/>
            <a:r>
              <a:rPr lang="en-US" sz="3600" kern="10">
                <a:ln w="9360">
                  <a:solidFill>
                    <a:srgbClr val="CC99FF"/>
                  </a:solidFill>
                  <a:miter lim="800000"/>
                  <a:headEnd/>
                  <a:tailEnd/>
                </a:ln>
                <a:gradFill rotWithShape="1">
                  <a:gsLst>
                    <a:gs pos="0">
                      <a:srgbClr val="6600CC"/>
                    </a:gs>
                    <a:gs pos="100000">
                      <a:srgbClr val="CC00CC"/>
                    </a:gs>
                  </a:gsLst>
                  <a:lin ang="5400000" scaled="1"/>
                </a:gradFill>
                <a:effectLst>
                  <a:outerShdw blurRad="63500" dist="53966" dir="2700000" algn="ctr" rotWithShape="0">
                    <a:srgbClr val="9999FF">
                      <a:alpha val="80011"/>
                    </a:srgbClr>
                  </a:outerShdw>
                </a:effectLst>
                <a:latin typeface="Impact"/>
                <a:ea typeface="Impact"/>
                <a:cs typeface="Impact"/>
              </a:rPr>
              <a:t>Kosong</a:t>
            </a:r>
          </a:p>
        </p:txBody>
      </p:sp>
      <p:sp>
        <p:nvSpPr>
          <p:cNvPr id="341009" name="WordArt 18"/>
          <p:cNvSpPr>
            <a:spLocks noChangeArrowheads="1" noChangeShapeType="1" noTextEdit="1"/>
          </p:cNvSpPr>
          <p:nvPr/>
        </p:nvSpPr>
        <p:spPr bwMode="auto">
          <a:xfrm>
            <a:off x="2667000" y="762000"/>
            <a:ext cx="1714500" cy="657225"/>
          </a:xfrm>
          <a:prstGeom prst="rect">
            <a:avLst/>
          </a:prstGeom>
        </p:spPr>
        <p:txBody>
          <a:bodyPr wrap="none" fromWordArt="1">
            <a:prstTxWarp prst="textPlain">
              <a:avLst>
                <a:gd name="adj" fmla="val 50000"/>
              </a:avLst>
            </a:prstTxWarp>
          </a:bodyPr>
          <a:lstStyle/>
          <a:p>
            <a:pPr algn="ctr"/>
            <a:r>
              <a:rPr lang="en-US" sz="3600" kern="10">
                <a:ln w="19080">
                  <a:solidFill>
                    <a:srgbClr val="99CCFF"/>
                  </a:solidFill>
                  <a:miter lim="800000"/>
                  <a:headEnd/>
                  <a:tailEnd/>
                </a:ln>
                <a:solidFill>
                  <a:srgbClr val="0066CC"/>
                </a:solidFill>
                <a:effectLst>
                  <a:outerShdw blurRad="63500" dist="17819" dir="2700000" algn="ctr" rotWithShape="0">
                    <a:srgbClr val="990000"/>
                  </a:outerShdw>
                </a:effectLst>
                <a:latin typeface="Impact"/>
                <a:ea typeface="Impact"/>
                <a:cs typeface="Impact"/>
              </a:rPr>
              <a:t>Dibentuk</a:t>
            </a:r>
          </a:p>
        </p:txBody>
      </p:sp>
      <p:sp>
        <p:nvSpPr>
          <p:cNvPr id="341010"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algn="ctr"/>
            <a:r>
              <a:rPr lang="en-US" sz="3600" kern="10">
                <a:ln w="19080">
                  <a:solidFill>
                    <a:srgbClr val="99CCFF"/>
                  </a:solidFill>
                  <a:miter lim="800000"/>
                  <a:headEnd/>
                  <a:tailEnd/>
                </a:ln>
                <a:solidFill>
                  <a:srgbClr val="0066CC"/>
                </a:solidFill>
                <a:effectLst>
                  <a:outerShdw blurRad="63500" dist="17819" dir="2700000" algn="ctr" rotWithShape="0">
                    <a:srgbClr val="990000"/>
                  </a:outerShdw>
                </a:effectLst>
                <a:latin typeface="Impact"/>
                <a:ea typeface="Impact"/>
                <a:cs typeface="Impact"/>
              </a:rPr>
              <a:t>Diisi</a:t>
            </a:r>
          </a:p>
        </p:txBody>
      </p:sp>
      <p:sp>
        <p:nvSpPr>
          <p:cNvPr id="341011" name="AutoShape 20"/>
          <p:cNvSpPr>
            <a:spLocks noChangeArrowheads="1"/>
          </p:cNvSpPr>
          <p:nvPr/>
        </p:nvSpPr>
        <p:spPr bwMode="auto">
          <a:xfrm>
            <a:off x="2286000" y="914400"/>
            <a:ext cx="381000" cy="304800"/>
          </a:xfrm>
          <a:prstGeom prst="rightArrow">
            <a:avLst>
              <a:gd name="adj1" fmla="val 50000"/>
              <a:gd name="adj2" fmla="val 31250"/>
            </a:avLst>
          </a:prstGeom>
          <a:solidFill>
            <a:srgbClr val="00FFFF"/>
          </a:solidFill>
          <a:ln w="9360">
            <a:solidFill>
              <a:srgbClr val="000000"/>
            </a:solidFill>
            <a:miter lim="800000"/>
            <a:headEnd/>
            <a:tailEnd/>
          </a:ln>
        </p:spPr>
        <p:txBody>
          <a:bodyPr wrap="none" anchor="ctr"/>
          <a:lstStyle/>
          <a:p>
            <a:endParaRPr lang="en-US">
              <a:solidFill>
                <a:srgbClr val="000000"/>
              </a:solidFill>
            </a:endParaRPr>
          </a:p>
        </p:txBody>
      </p:sp>
      <p:sp>
        <p:nvSpPr>
          <p:cNvPr id="341012"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360">
            <a:solidFill>
              <a:srgbClr val="000000"/>
            </a:solidFill>
            <a:miter lim="800000"/>
            <a:headEnd/>
            <a:tailEnd/>
          </a:ln>
        </p:spPr>
        <p:txBody>
          <a:bodyPr wrap="none" anchor="ctr"/>
          <a:lstStyle/>
          <a:p>
            <a:endParaRPr lang="en-US">
              <a:solidFill>
                <a:srgbClr val="000000"/>
              </a:solidFill>
            </a:endParaRPr>
          </a:p>
        </p:txBody>
      </p:sp>
      <p:sp>
        <p:nvSpPr>
          <p:cNvPr id="341013" name="Text Box 22"/>
          <p:cNvSpPr txBox="1">
            <a:spLocks noChangeArrowheads="1"/>
          </p:cNvSpPr>
          <p:nvPr/>
        </p:nvSpPr>
        <p:spPr bwMode="auto">
          <a:xfrm>
            <a:off x="152400" y="-153988"/>
            <a:ext cx="6629400" cy="917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buClr>
                <a:srgbClr val="FAFE1E"/>
              </a:buClr>
              <a:buSzPct val="100000"/>
              <a:buFont typeface="Times New Roman" charset="0"/>
              <a:buNone/>
            </a:pPr>
            <a:r>
              <a:rPr lang="en-GB" sz="5400" b="1">
                <a:solidFill>
                  <a:srgbClr val="FAFE1E"/>
                </a:solidFill>
                <a:latin typeface="Times New Roman" charset="0"/>
              </a:rPr>
              <a:t>Hari-hari penciptaan</a:t>
            </a:r>
          </a:p>
        </p:txBody>
      </p:sp>
      <p:sp>
        <p:nvSpPr>
          <p:cNvPr id="341014" name="Title 1"/>
          <p:cNvSpPr>
            <a:spLocks noGrp="1"/>
          </p:cNvSpPr>
          <p:nvPr>
            <p:ph type="title" idx="4294967295"/>
          </p:nvPr>
        </p:nvSpPr>
        <p:spPr>
          <a:xfrm>
            <a:off x="-31750" y="-674688"/>
            <a:ext cx="9067800" cy="571500"/>
          </a:xfrm>
        </p:spPr>
        <p:txBody>
          <a:bodyPr/>
          <a:lstStyle/>
          <a:p>
            <a:r>
              <a:rPr lang="en-US" sz="3600">
                <a:latin typeface="Arial" charset="0"/>
                <a:ea typeface="ＭＳ Ｐゴシック" charset="0"/>
                <a:cs typeface="ＭＳ Ｐゴシック" charset="0"/>
              </a:rPr>
              <a:t>Days of Creation in Bahasa Indonesian</a:t>
            </a:r>
          </a:p>
        </p:txBody>
      </p:sp>
    </p:spTree>
    <p:extLst>
      <p:ext uri="{BB962C8B-B14F-4D97-AF65-F5344CB8AC3E}">
        <p14:creationId xmlns:p14="http://schemas.microsoft.com/office/powerpoint/2010/main" val="1636501182"/>
      </p:ext>
    </p:extLst>
  </p:cSld>
  <p:clrMapOvr>
    <a:masterClrMapping/>
  </p:clrMapOvr>
  <p:transition spd="med">
    <p:randomBar dir="vert"/>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2"/>
          <p:cNvSpPr>
            <a:spLocks noChangeArrowheads="1"/>
          </p:cNvSpPr>
          <p:nvPr/>
        </p:nvSpPr>
        <p:spPr bwMode="auto">
          <a:xfrm>
            <a:off x="0" y="0"/>
            <a:ext cx="9144000" cy="7086600"/>
          </a:xfrm>
          <a:prstGeom prst="rect">
            <a:avLst/>
          </a:prstGeom>
          <a:solidFill>
            <a:schemeClr val="tx1"/>
          </a:solidFill>
          <a:ln w="9525">
            <a:solidFill>
              <a:schemeClr val="tx1"/>
            </a:solidFill>
            <a:miter lim="800000"/>
            <a:headEnd/>
            <a:tailEnd/>
          </a:ln>
        </p:spPr>
        <p:txBody>
          <a:bodyPr wrap="none" anchor="ctr"/>
          <a:lstStyle/>
          <a:p>
            <a:pPr eaLnBrk="1" hangingPunct="1"/>
            <a:endParaRPr lang="en-US">
              <a:solidFill>
                <a:srgbClr val="000000"/>
              </a:solidFill>
            </a:endParaRPr>
          </a:p>
        </p:txBody>
      </p:sp>
      <p:pic>
        <p:nvPicPr>
          <p:cNvPr id="343042"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6068" name="Text Box 4"/>
          <p:cNvSpPr txBox="1">
            <a:spLocks noChangeArrowheads="1"/>
          </p:cNvSpPr>
          <p:nvPr/>
        </p:nvSpPr>
        <p:spPr bwMode="auto">
          <a:xfrm>
            <a:off x="457200" y="1508125"/>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第一天</a:t>
            </a:r>
            <a:r>
              <a:rPr lang="en-US" altLang="ja-JP" sz="4000" b="1">
                <a:solidFill>
                  <a:srgbClr val="FFFF00"/>
                </a:solidFill>
              </a:rPr>
              <a:t>:</a:t>
            </a:r>
            <a:r>
              <a:rPr lang="en-US" altLang="ja-JP" sz="4000" b="1">
                <a:solidFill>
                  <a:srgbClr val="FFFFFF"/>
                </a:solidFill>
              </a:rPr>
              <a:t> </a:t>
            </a:r>
            <a:r>
              <a:rPr lang="zh-CN" altLang="en-US" sz="4000" b="1">
                <a:solidFill>
                  <a:srgbClr val="FFFFFF"/>
                </a:solidFill>
                <a:ea typeface="SimSun" charset="0"/>
                <a:cs typeface="SimSun" charset="0"/>
              </a:rPr>
              <a:t>光</a:t>
            </a:r>
          </a:p>
        </p:txBody>
      </p:sp>
      <p:sp>
        <p:nvSpPr>
          <p:cNvPr id="216069" name="Text Box 5"/>
          <p:cNvSpPr txBox="1">
            <a:spLocks noChangeArrowheads="1"/>
          </p:cNvSpPr>
          <p:nvPr/>
        </p:nvSpPr>
        <p:spPr bwMode="auto">
          <a:xfrm>
            <a:off x="381000" y="2819400"/>
            <a:ext cx="44196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第二天</a:t>
            </a:r>
            <a:r>
              <a:rPr lang="en-US" altLang="ja-JP" sz="4000" b="1">
                <a:solidFill>
                  <a:srgbClr val="FFFF00"/>
                </a:solidFill>
              </a:rPr>
              <a:t>:</a:t>
            </a:r>
            <a:r>
              <a:rPr lang="en-US" altLang="ja-JP" sz="4000" b="1">
                <a:solidFill>
                  <a:srgbClr val="FFFFFF"/>
                </a:solidFill>
              </a:rPr>
              <a:t> </a:t>
            </a:r>
            <a:endParaRPr lang="en-US" altLang="zh-CN" sz="4000" b="1">
              <a:solidFill>
                <a:srgbClr val="FFFFFF"/>
              </a:solidFill>
              <a:ea typeface="SimSun" charset="0"/>
              <a:cs typeface="SimSun" charset="0"/>
            </a:endParaRPr>
          </a:p>
          <a:p>
            <a:pPr eaLnBrk="1" hangingPunct="1">
              <a:spcBef>
                <a:spcPct val="50000"/>
              </a:spcBef>
              <a:defRPr/>
            </a:pPr>
            <a:r>
              <a:rPr lang="zh-CN" altLang="en-US" sz="4000" b="1">
                <a:solidFill>
                  <a:srgbClr val="FFFFFF"/>
                </a:solidFill>
                <a:ea typeface="SimSun" charset="0"/>
                <a:cs typeface="SimSun" charset="0"/>
              </a:rPr>
              <a:t>水与空气分开</a:t>
            </a:r>
            <a:endParaRPr lang="en-US" sz="2000" b="1">
              <a:solidFill>
                <a:srgbClr val="FFFFFF"/>
              </a:solidFill>
            </a:endParaRPr>
          </a:p>
        </p:txBody>
      </p:sp>
      <p:sp>
        <p:nvSpPr>
          <p:cNvPr id="216070" name="Text Box 6"/>
          <p:cNvSpPr txBox="1">
            <a:spLocks noChangeArrowheads="1"/>
          </p:cNvSpPr>
          <p:nvPr/>
        </p:nvSpPr>
        <p:spPr bwMode="auto">
          <a:xfrm>
            <a:off x="457200" y="4495800"/>
            <a:ext cx="40386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57150" indent="-5715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第三天</a:t>
            </a:r>
            <a:r>
              <a:rPr lang="en-US" altLang="ja-JP" sz="4000" b="1">
                <a:solidFill>
                  <a:srgbClr val="FFFF00"/>
                </a:solidFill>
              </a:rPr>
              <a:t>:</a:t>
            </a:r>
            <a:r>
              <a:rPr lang="en-US" altLang="ja-JP" sz="4000" b="1">
                <a:solidFill>
                  <a:srgbClr val="FFFFFF"/>
                </a:solidFill>
              </a:rPr>
              <a:t> </a:t>
            </a:r>
            <a:endParaRPr lang="en-US" altLang="zh-CN" sz="4000" b="1">
              <a:solidFill>
                <a:srgbClr val="FFFFFF"/>
              </a:solidFill>
              <a:ea typeface="SimSun" charset="0"/>
              <a:cs typeface="SimSun" charset="0"/>
            </a:endParaRPr>
          </a:p>
          <a:p>
            <a:pPr eaLnBrk="1" hangingPunct="1">
              <a:spcBef>
                <a:spcPct val="50000"/>
              </a:spcBef>
              <a:defRPr/>
            </a:pPr>
            <a:r>
              <a:rPr lang="zh-CN" altLang="en-US" sz="4000" b="1">
                <a:solidFill>
                  <a:srgbClr val="FFFFFF"/>
                </a:solidFill>
                <a:ea typeface="SimSun" charset="0"/>
                <a:cs typeface="SimSun" charset="0"/>
              </a:rPr>
              <a:t>旱地与海分开</a:t>
            </a:r>
            <a:endParaRPr lang="en-US" sz="2000" b="1">
              <a:solidFill>
                <a:srgbClr val="FFFFFF"/>
              </a:solidFill>
            </a:endParaRPr>
          </a:p>
        </p:txBody>
      </p:sp>
      <p:sp>
        <p:nvSpPr>
          <p:cNvPr id="216071" name="Text Box 7"/>
          <p:cNvSpPr txBox="1">
            <a:spLocks noChangeArrowheads="1"/>
          </p:cNvSpPr>
          <p:nvPr/>
        </p:nvSpPr>
        <p:spPr bwMode="auto">
          <a:xfrm>
            <a:off x="4495800" y="1219200"/>
            <a:ext cx="4648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第四天</a:t>
            </a:r>
            <a:r>
              <a:rPr lang="en-US" altLang="zh-CN" sz="4000" b="1">
                <a:solidFill>
                  <a:srgbClr val="FFFF00"/>
                </a:solidFill>
                <a:ea typeface="SimSun" charset="0"/>
                <a:cs typeface="SimSun" charset="0"/>
              </a:rPr>
              <a:t>:</a:t>
            </a:r>
            <a:r>
              <a:rPr lang="en-US" altLang="ja-JP" sz="4000" b="1">
                <a:solidFill>
                  <a:srgbClr val="FFFFFF"/>
                </a:solidFill>
              </a:rPr>
              <a:t>  </a:t>
            </a:r>
            <a:r>
              <a:rPr lang="zh-CN" altLang="en-US" sz="4000" b="1">
                <a:solidFill>
                  <a:srgbClr val="FFFFFF"/>
                </a:solidFill>
                <a:ea typeface="SimSun" charset="0"/>
                <a:cs typeface="SimSun" charset="0"/>
              </a:rPr>
              <a:t>太阳，月亮与众星摆列在天</a:t>
            </a:r>
            <a:endParaRPr lang="en-US" sz="2000" b="1">
              <a:solidFill>
                <a:srgbClr val="FFFFFF"/>
              </a:solidFill>
            </a:endParaRPr>
          </a:p>
        </p:txBody>
      </p:sp>
      <p:sp>
        <p:nvSpPr>
          <p:cNvPr id="216072" name="Text Box 8"/>
          <p:cNvSpPr txBox="1">
            <a:spLocks noChangeArrowheads="1"/>
          </p:cNvSpPr>
          <p:nvPr/>
        </p:nvSpPr>
        <p:spPr bwMode="auto">
          <a:xfrm>
            <a:off x="4495800" y="2879725"/>
            <a:ext cx="4191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第五天</a:t>
            </a:r>
            <a:r>
              <a:rPr lang="en-US" altLang="ja-JP" sz="4000" b="1">
                <a:solidFill>
                  <a:srgbClr val="FFFF00"/>
                </a:solidFill>
              </a:rPr>
              <a:t>:</a:t>
            </a:r>
            <a:r>
              <a:rPr lang="en-US" altLang="ja-JP" sz="4000" b="1">
                <a:solidFill>
                  <a:srgbClr val="FFFFFF"/>
                </a:solidFill>
              </a:rPr>
              <a:t>  </a:t>
            </a:r>
            <a:r>
              <a:rPr lang="zh-CN" altLang="en-US" sz="4000" b="1">
                <a:solidFill>
                  <a:srgbClr val="FFFFFF"/>
                </a:solidFill>
                <a:ea typeface="SimSun" charset="0"/>
                <a:cs typeface="SimSun" charset="0"/>
              </a:rPr>
              <a:t>鱼与雀鸟</a:t>
            </a:r>
            <a:endParaRPr lang="en-US" sz="2000" b="1">
              <a:solidFill>
                <a:srgbClr val="FFFFFF"/>
              </a:solidFill>
            </a:endParaRPr>
          </a:p>
        </p:txBody>
      </p:sp>
      <p:sp>
        <p:nvSpPr>
          <p:cNvPr id="216073" name="Text Box 9"/>
          <p:cNvSpPr txBox="1">
            <a:spLocks noChangeArrowheads="1"/>
          </p:cNvSpPr>
          <p:nvPr/>
        </p:nvSpPr>
        <p:spPr bwMode="auto">
          <a:xfrm>
            <a:off x="4495800" y="4495800"/>
            <a:ext cx="4191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a:t>
            </a:r>
            <a:r>
              <a:rPr lang="zh-CN" altLang="en-US" sz="4000" b="1">
                <a:solidFill>
                  <a:srgbClr val="FAFE1E"/>
                </a:solidFill>
                <a:latin typeface="Arial" charset="0"/>
                <a:ea typeface="SimSun" charset="0"/>
                <a:cs typeface="SimSun" charset="0"/>
              </a:rPr>
              <a:t>六</a:t>
            </a:r>
            <a:r>
              <a:rPr lang="zh-CN" altLang="en-US" sz="4000" b="1">
                <a:solidFill>
                  <a:srgbClr val="FFFF00"/>
                </a:solidFill>
                <a:ea typeface="SimSun" charset="0"/>
                <a:cs typeface="SimSun" charset="0"/>
              </a:rPr>
              <a:t>天</a:t>
            </a:r>
            <a:r>
              <a:rPr lang="en-US" altLang="ja-JP" sz="4000" b="1">
                <a:solidFill>
                  <a:srgbClr val="FFFF00"/>
                </a:solidFill>
              </a:rPr>
              <a:t>:</a:t>
            </a:r>
            <a:r>
              <a:rPr lang="en-US" altLang="ja-JP" sz="4000" b="1">
                <a:solidFill>
                  <a:srgbClr val="FFFFFF"/>
                </a:solidFill>
              </a:rPr>
              <a:t>  </a:t>
            </a:r>
            <a:r>
              <a:rPr lang="zh-CN" altLang="en-US" sz="4000" b="1">
                <a:solidFill>
                  <a:srgbClr val="FFFFFF"/>
                </a:solidFill>
                <a:ea typeface="SimSun" charset="0"/>
                <a:cs typeface="SimSun" charset="0"/>
              </a:rPr>
              <a:t>动物与人</a:t>
            </a:r>
            <a:endParaRPr lang="en-US" sz="2000" b="1">
              <a:solidFill>
                <a:srgbClr val="FFFFFF"/>
              </a:solidFill>
            </a:endParaRPr>
          </a:p>
        </p:txBody>
      </p:sp>
      <p:sp>
        <p:nvSpPr>
          <p:cNvPr id="216074" name="Text Box 10"/>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zh-CN" altLang="en-US" sz="3200" b="1">
                <a:solidFill>
                  <a:srgbClr val="FFFFFF"/>
                </a:solidFill>
                <a:latin typeface="Times New Roman" pitchFamily="-128" charset="0"/>
                <a:ea typeface="SimSun" pitchFamily="2" charset="-128"/>
                <a:cs typeface="SimSun" pitchFamily="2" charset="-128"/>
              </a:rPr>
              <a:t>创世记 </a:t>
            </a:r>
            <a:r>
              <a:rPr lang="en-US" sz="3200" b="1">
                <a:solidFill>
                  <a:srgbClr val="FFFFFF"/>
                </a:solidFill>
                <a:latin typeface="Times New Roman" pitchFamily="-128" charset="0"/>
                <a:ea typeface="ＭＳ Ｐゴシック" pitchFamily="-112" charset="-128"/>
                <a:cs typeface="ＭＳ Ｐゴシック" pitchFamily="-112" charset="-128"/>
              </a:rPr>
              <a:t>1:3-31</a:t>
            </a:r>
          </a:p>
        </p:txBody>
      </p:sp>
      <p:sp>
        <p:nvSpPr>
          <p:cNvPr id="343050"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2400">
              <a:solidFill>
                <a:srgbClr val="FFFFFF"/>
              </a:solidFill>
              <a:latin typeface="Times New Roman" charset="0"/>
              <a:ea typeface="MS PGothic" charset="0"/>
              <a:cs typeface="MS PGothic" charset="0"/>
            </a:endParaRPr>
          </a:p>
        </p:txBody>
      </p:sp>
      <p:sp>
        <p:nvSpPr>
          <p:cNvPr id="343051"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343052"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343053"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343054" name="Text Box 15"/>
          <p:cNvSpPr txBox="1">
            <a:spLocks noChangeArrowheads="1"/>
          </p:cNvSpPr>
          <p:nvPr/>
        </p:nvSpPr>
        <p:spPr bwMode="auto">
          <a:xfrm>
            <a:off x="8578850" y="7620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latin typeface="Times New Roman" charset="0"/>
                <a:ea typeface="MS PGothic" charset="0"/>
                <a:cs typeface="MS PGothic" charset="0"/>
              </a:rPr>
              <a:t>64</a:t>
            </a:r>
          </a:p>
        </p:txBody>
      </p:sp>
      <p:sp>
        <p:nvSpPr>
          <p:cNvPr id="343055" name="WordArt 16"/>
          <p:cNvSpPr>
            <a:spLocks noChangeArrowheads="1" noChangeShapeType="1" noTextEdit="1"/>
          </p:cNvSpPr>
          <p:nvPr/>
        </p:nvSpPr>
        <p:spPr bwMode="auto">
          <a:xfrm>
            <a:off x="228600" y="685800"/>
            <a:ext cx="1714500" cy="828675"/>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混沌</a:t>
            </a:r>
          </a:p>
        </p:txBody>
      </p:sp>
      <p:sp>
        <p:nvSpPr>
          <p:cNvPr id="343056" name="WordArt 17"/>
          <p:cNvSpPr>
            <a:spLocks noChangeArrowheads="1" noChangeShapeType="1" noTextEdit="1"/>
          </p:cNvSpPr>
          <p:nvPr/>
        </p:nvSpPr>
        <p:spPr bwMode="auto">
          <a:xfrm>
            <a:off x="5257800" y="0"/>
            <a:ext cx="822325" cy="1285875"/>
          </a:xfrm>
          <a:prstGeom prst="rect">
            <a:avLst/>
          </a:prstGeom>
        </p:spPr>
        <p:txBody>
          <a:bodyPr wrap="none" fromWordArt="1">
            <a:prstTxWarp prst="textSlantUp">
              <a:avLst>
                <a:gd name="adj" fmla="val 32056"/>
              </a:avLst>
            </a:prstTxWarp>
          </a:bodyPr>
          <a:lstStyle/>
          <a:p>
            <a:pPr algn="ctr"/>
            <a:r>
              <a:rPr lang="zh-TW" alt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空虚</a:t>
            </a:r>
            <a:endPar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
        <p:nvSpPr>
          <p:cNvPr id="343057"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形成</a:t>
            </a:r>
          </a:p>
        </p:txBody>
      </p:sp>
      <p:sp>
        <p:nvSpPr>
          <p:cNvPr id="343058" name="WordArt 19"/>
          <p:cNvSpPr>
            <a:spLocks noChangeArrowheads="1" noChangeShapeType="1" noTextEdit="1"/>
          </p:cNvSpPr>
          <p:nvPr/>
        </p:nvSpPr>
        <p:spPr bwMode="auto">
          <a:xfrm>
            <a:off x="6858000" y="457200"/>
            <a:ext cx="1714500" cy="657225"/>
          </a:xfrm>
          <a:prstGeom prst="rect">
            <a:avLst/>
          </a:prstGeom>
        </p:spPr>
        <p:txBody>
          <a:bodyPr wrap="none" fromWordArt="1">
            <a:prstTxWarp prst="textPlain">
              <a:avLst>
                <a:gd name="adj" fmla="val 50000"/>
              </a:avLst>
            </a:prstTxWarp>
          </a:bodyPr>
          <a:lstStyle/>
          <a:p>
            <a:pPr algn="ctr"/>
            <a:r>
              <a:rPr lang="zh-TW" alt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充满</a:t>
            </a:r>
            <a:endPar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343059"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eaLnBrk="1" hangingPunct="1"/>
            <a:endParaRPr lang="en-US">
              <a:solidFill>
                <a:srgbClr val="000000"/>
              </a:solidFill>
            </a:endParaRPr>
          </a:p>
        </p:txBody>
      </p:sp>
      <p:sp>
        <p:nvSpPr>
          <p:cNvPr id="343060" name="AutoShape 21"/>
          <p:cNvSpPr>
            <a:spLocks noChangeArrowheads="1"/>
          </p:cNvSpPr>
          <p:nvPr/>
        </p:nvSpPr>
        <p:spPr bwMode="auto">
          <a:xfrm>
            <a:off x="6248400" y="6096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eaLnBrk="1" hangingPunct="1"/>
            <a:endParaRPr lang="en-US">
              <a:solidFill>
                <a:srgbClr val="000000"/>
              </a:solidFill>
            </a:endParaRPr>
          </a:p>
        </p:txBody>
      </p:sp>
      <p:sp>
        <p:nvSpPr>
          <p:cNvPr id="343061" name="Rectangle 22"/>
          <p:cNvSpPr>
            <a:spLocks noGrp="1" noChangeArrowheads="1"/>
          </p:cNvSpPr>
          <p:nvPr>
            <p:ph type="title" idx="4294967295"/>
          </p:nvPr>
        </p:nvSpPr>
        <p:spPr>
          <a:xfrm>
            <a:off x="152400" y="0"/>
            <a:ext cx="6629400" cy="838200"/>
          </a:xfrm>
        </p:spPr>
        <p:txBody>
          <a:bodyPr/>
          <a:lstStyle/>
          <a:p>
            <a:pPr algn="l" eaLnBrk="1" hangingPunct="1"/>
            <a:r>
              <a:rPr lang="zh-CN" altLang="en-US" sz="5400" b="1">
                <a:solidFill>
                  <a:srgbClr val="FAFE1E"/>
                </a:solidFill>
                <a:latin typeface="Arial" charset="0"/>
                <a:ea typeface="SimSun" charset="0"/>
                <a:cs typeface="SimSun" charset="0"/>
              </a:rPr>
              <a:t>六天的创造</a:t>
            </a:r>
            <a:endParaRPr lang="en-US" sz="2000" b="1">
              <a:latin typeface="Arial" charset="0"/>
            </a:endParaRPr>
          </a:p>
        </p:txBody>
      </p:sp>
    </p:spTree>
    <p:extLst>
      <p:ext uri="{BB962C8B-B14F-4D97-AF65-F5344CB8AC3E}">
        <p14:creationId xmlns:p14="http://schemas.microsoft.com/office/powerpoint/2010/main" val="2694701904"/>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Preaching (Homiletics) link at </a:t>
            </a:r>
            <a:r>
              <a:rPr lang="en-US" sz="2400" b="1" dirty="0" err="1">
                <a:solidFill>
                  <a:srgbClr val="FFFFFF"/>
                </a:solidFill>
                <a:latin typeface="Arial" charset="0"/>
                <a:ea typeface="ＭＳ Ｐゴシック" charset="0"/>
              </a:rPr>
              <a:t>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thousands of PPT for free!</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405929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56E1-2E37-1D4A-A327-B741F168D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223024" y="692696"/>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42394685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21880D-E28A-9C0B-1916-6D780A101009}"/>
              </a:ext>
            </a:extLst>
          </p:cNvPr>
          <p:cNvPicPr>
            <a:picLocks noChangeAspect="1"/>
          </p:cNvPicPr>
          <p:nvPr/>
        </p:nvPicPr>
        <p:blipFill>
          <a:blip r:embed="rId2"/>
          <a:stretch>
            <a:fillRect/>
          </a:stretch>
        </p:blipFill>
        <p:spPr>
          <a:xfrm>
            <a:off x="0" y="0"/>
            <a:ext cx="9158748" cy="6858000"/>
          </a:xfrm>
          <a:prstGeom prst="rect">
            <a:avLst/>
          </a:prstGeom>
        </p:spPr>
      </p:pic>
      <p:sp>
        <p:nvSpPr>
          <p:cNvPr id="184322" name="Title 1"/>
          <p:cNvSpPr>
            <a:spLocks noGrp="1"/>
          </p:cNvSpPr>
          <p:nvPr>
            <p:ph type="title"/>
          </p:nvPr>
        </p:nvSpPr>
        <p:spPr>
          <a:xfrm>
            <a:off x="7374" y="5849937"/>
            <a:ext cx="9144000" cy="1008063"/>
          </a:xfrm>
        </p:spPr>
        <p:txBody>
          <a:bodyPr/>
          <a:lstStyle/>
          <a:p>
            <a:pPr>
              <a:defRPr/>
            </a:pPr>
            <a:r>
              <a:rPr lang="en-US" b="1" dirty="0">
                <a:effectLst>
                  <a:glow rad="139700">
                    <a:schemeClr val="tx1"/>
                  </a:glow>
                </a:effectLst>
                <a:latin typeface="Arial" charset="0"/>
                <a:ea typeface="ＭＳ Ｐゴシック" charset="0"/>
              </a:rPr>
              <a:t>4-year-old grandson Jesse</a:t>
            </a:r>
          </a:p>
        </p:txBody>
      </p:sp>
    </p:spTree>
    <p:extLst>
      <p:ext uri="{BB962C8B-B14F-4D97-AF65-F5344CB8AC3E}">
        <p14:creationId xmlns:p14="http://schemas.microsoft.com/office/powerpoint/2010/main" val="2165651150"/>
      </p:ext>
    </p:extLst>
  </p:cSld>
  <p:clrMapOvr>
    <a:masterClrMapping/>
  </p:clrMapOvr>
  <p:transition spd="med">
    <p:randomBar dir="vert"/>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06BA0E-2829-4543-9279-35E14C8F9B49}"/>
              </a:ext>
            </a:extLst>
          </p:cNvPr>
          <p:cNvPicPr>
            <a:picLocks noChangeAspect="1"/>
          </p:cNvPicPr>
          <p:nvPr/>
        </p:nvPicPr>
        <p:blipFill>
          <a:blip r:embed="rId3"/>
          <a:stretch>
            <a:fillRect/>
          </a:stretch>
        </p:blipFill>
        <p:spPr>
          <a:xfrm>
            <a:off x="0" y="321921"/>
            <a:ext cx="9144000" cy="6214158"/>
          </a:xfrm>
          <a:prstGeom prst="rect">
            <a:avLst/>
          </a:prstGeom>
        </p:spPr>
      </p:pic>
      <p:sp>
        <p:nvSpPr>
          <p:cNvPr id="342017" name="Rectangle 1026"/>
          <p:cNvSpPr>
            <a:spLocks noGrp="1" noChangeArrowheads="1"/>
          </p:cNvSpPr>
          <p:nvPr>
            <p:ph type="ctrTitle"/>
          </p:nvPr>
        </p:nvSpPr>
        <p:spPr>
          <a:xfrm>
            <a:off x="0" y="4105796"/>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1756209395"/>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06C2A2-522E-EC46-BE54-7981ADDA0C54}"/>
              </a:ext>
            </a:extLst>
          </p:cNvPr>
          <p:cNvPicPr>
            <a:picLocks noChangeAspect="1"/>
          </p:cNvPicPr>
          <p:nvPr/>
        </p:nvPicPr>
        <p:blipFill>
          <a:blip r:embed="rId3"/>
          <a:stretch>
            <a:fillRect/>
          </a:stretch>
        </p:blipFill>
        <p:spPr>
          <a:xfrm>
            <a:off x="-473700" y="0"/>
            <a:ext cx="10091400" cy="6858000"/>
          </a:xfrm>
          <a:prstGeom prst="rect">
            <a:avLst/>
          </a:prstGeom>
        </p:spPr>
      </p:pic>
      <p:sp>
        <p:nvSpPr>
          <p:cNvPr id="342017" name="Rectangle 1026"/>
          <p:cNvSpPr>
            <a:spLocks noGrp="1" noChangeArrowheads="1"/>
          </p:cNvSpPr>
          <p:nvPr>
            <p:ph type="ctrTitle"/>
          </p:nvPr>
        </p:nvSpPr>
        <p:spPr>
          <a:xfrm>
            <a:off x="0" y="4022205"/>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3" name="Oval 2"/>
          <p:cNvSpPr/>
          <p:nvPr/>
        </p:nvSpPr>
        <p:spPr bwMode="auto">
          <a:xfrm>
            <a:off x="3612245" y="4365105"/>
            <a:ext cx="3456384" cy="252028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5" charset="0"/>
              <a:ea typeface="ＭＳ Ｐゴシック" charset="0"/>
              <a:cs typeface="+mn-cs"/>
            </a:endParaRPr>
          </a:p>
        </p:txBody>
      </p:sp>
    </p:spTree>
    <p:extLst>
      <p:ext uri="{BB962C8B-B14F-4D97-AF65-F5344CB8AC3E}">
        <p14:creationId xmlns:p14="http://schemas.microsoft.com/office/powerpoint/2010/main" val="39818579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585881-498F-5149-9726-F250717108F8}"/>
              </a:ext>
            </a:extLst>
          </p:cNvPr>
          <p:cNvPicPr>
            <a:picLocks noChangeAspect="1"/>
          </p:cNvPicPr>
          <p:nvPr/>
        </p:nvPicPr>
        <p:blipFill>
          <a:blip r:embed="rId3"/>
          <a:stretch>
            <a:fillRect/>
          </a:stretch>
        </p:blipFill>
        <p:spPr>
          <a:xfrm>
            <a:off x="0" y="321921"/>
            <a:ext cx="9144000" cy="6214158"/>
          </a:xfrm>
          <a:prstGeom prst="rect">
            <a:avLst/>
          </a:prstGeom>
        </p:spPr>
      </p:pic>
      <p:sp>
        <p:nvSpPr>
          <p:cNvPr id="342017" name="Rectangle 1026"/>
          <p:cNvSpPr>
            <a:spLocks noGrp="1" noChangeArrowheads="1"/>
          </p:cNvSpPr>
          <p:nvPr>
            <p:ph type="ctrTitle"/>
          </p:nvPr>
        </p:nvSpPr>
        <p:spPr>
          <a:xfrm>
            <a:off x="0" y="3942023"/>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5" name="Oval 4">
            <a:extLst>
              <a:ext uri="{FF2B5EF4-FFF2-40B4-BE49-F238E27FC236}">
                <a16:creationId xmlns:a16="http://schemas.microsoft.com/office/drawing/2014/main" id="{EA92F639-677F-2645-8034-012E2B26079D}"/>
              </a:ext>
            </a:extLst>
          </p:cNvPr>
          <p:cNvSpPr/>
          <p:nvPr/>
        </p:nvSpPr>
        <p:spPr bwMode="auto">
          <a:xfrm>
            <a:off x="1763688" y="130626"/>
            <a:ext cx="3456384" cy="1903141"/>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Tree>
    <p:extLst>
      <p:ext uri="{BB962C8B-B14F-4D97-AF65-F5344CB8AC3E}">
        <p14:creationId xmlns:p14="http://schemas.microsoft.com/office/powerpoint/2010/main" val="17226187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5" name="Picture 4">
            <a:extLst>
              <a:ext uri="{FF2B5EF4-FFF2-40B4-BE49-F238E27FC236}">
                <a16:creationId xmlns:a16="http://schemas.microsoft.com/office/drawing/2014/main" id="{BF82B3B4-5AAC-094E-ACE3-7EB70F8F0A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7" name="Rectangle 1026">
            <a:extLst>
              <a:ext uri="{FF2B5EF4-FFF2-40B4-BE49-F238E27FC236}">
                <a16:creationId xmlns:a16="http://schemas.microsoft.com/office/drawing/2014/main" id="{D268E4D8-EE7D-D649-9831-0192445899D7}"/>
              </a:ext>
            </a:extLst>
          </p:cNvPr>
          <p:cNvSpPr txBox="1">
            <a:spLocks noChangeArrowheads="1"/>
          </p:cNvSpPr>
          <p:nvPr/>
        </p:nvSpPr>
        <p:spPr bwMode="auto">
          <a:xfrm>
            <a:off x="5004048" y="620688"/>
            <a:ext cx="4139952"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English</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896546908"/>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5" name="Picture 4">
            <a:extLst>
              <a:ext uri="{FF2B5EF4-FFF2-40B4-BE49-F238E27FC236}">
                <a16:creationId xmlns:a16="http://schemas.microsoft.com/office/drawing/2014/main" id="{E296E097-52CA-1C46-B3D8-6A0E4EECB8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Tree>
    <p:extLst>
      <p:ext uri="{BB962C8B-B14F-4D97-AF65-F5344CB8AC3E}">
        <p14:creationId xmlns:p14="http://schemas.microsoft.com/office/powerpoint/2010/main" val="707109650"/>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5" name="Picture 4">
            <a:extLst>
              <a:ext uri="{FF2B5EF4-FFF2-40B4-BE49-F238E27FC236}">
                <a16:creationId xmlns:a16="http://schemas.microsoft.com/office/drawing/2014/main" id="{5F6B89CA-10B7-4E4F-9133-ABEEC1A75C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Tree>
    <p:extLst>
      <p:ext uri="{BB962C8B-B14F-4D97-AF65-F5344CB8AC3E}">
        <p14:creationId xmlns:p14="http://schemas.microsoft.com/office/powerpoint/2010/main" val="187311224"/>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E82AB7-930B-B543-9FA3-6596632759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13" y="8068"/>
            <a:ext cx="9097991" cy="7173416"/>
          </a:xfrm>
          <a:prstGeom prst="rect">
            <a:avLst/>
          </a:prstGeom>
        </p:spPr>
      </p:pic>
      <p:sp>
        <p:nvSpPr>
          <p:cNvPr id="342017" name="Rectangle 1026"/>
          <p:cNvSpPr>
            <a:spLocks noGrp="1" noChangeArrowheads="1"/>
          </p:cNvSpPr>
          <p:nvPr>
            <p:ph type="ctrTitle"/>
          </p:nvPr>
        </p:nvSpPr>
        <p:spPr>
          <a:xfrm>
            <a:off x="5148064" y="764704"/>
            <a:ext cx="3995936"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Chinese</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1317099566"/>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9159F9-6798-C349-8315-804CBF2BF5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Indonesian</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2387565249"/>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4-14 at 8.25.47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429000"/>
            <a:ext cx="9144000" cy="4205333"/>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5" name="Picture 4">
            <a:extLst>
              <a:ext uri="{FF2B5EF4-FFF2-40B4-BE49-F238E27FC236}">
                <a16:creationId xmlns:a16="http://schemas.microsoft.com/office/drawing/2014/main" id="{6A20849A-8526-6148-807A-29F2B831A85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44" y="19698"/>
            <a:ext cx="9270410" cy="4345406"/>
          </a:xfrm>
          <a:prstGeom prst="rect">
            <a:avLst/>
          </a:prstGeom>
        </p:spPr>
      </p:pic>
      <p:pic>
        <p:nvPicPr>
          <p:cNvPr id="6" name="Picture 5" descr="Screen Shot 2016-04-14 at 8.25.47 PM.png">
            <a:extLst>
              <a:ext uri="{FF2B5EF4-FFF2-40B4-BE49-F238E27FC236}">
                <a16:creationId xmlns:a16="http://schemas.microsoft.com/office/drawing/2014/main" id="{10CC9FB9-77B0-2841-A267-5DDC4ADE824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244" y="711781"/>
            <a:ext cx="9144000" cy="680343"/>
          </a:xfrm>
          <a:prstGeom prst="rect">
            <a:avLst/>
          </a:prstGeom>
        </p:spPr>
      </p:pic>
      <p:sp>
        <p:nvSpPr>
          <p:cNvPr id="342017" name="Rectangle 1026"/>
          <p:cNvSpPr>
            <a:spLocks noGrp="1" noChangeArrowheads="1"/>
          </p:cNvSpPr>
          <p:nvPr>
            <p:ph type="ctrTitle"/>
          </p:nvPr>
        </p:nvSpPr>
        <p:spPr>
          <a:xfrm>
            <a:off x="5076056" y="798984"/>
            <a:ext cx="4139952"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Vietnamese</a:t>
            </a:r>
            <a:endParaRPr lang="en-US" sz="14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90316980"/>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84521F-1BD3-244D-85E9-B26E86F04151}"/>
              </a:ext>
            </a:extLst>
          </p:cNvPr>
          <p:cNvPicPr>
            <a:picLocks noChangeAspect="1"/>
          </p:cNvPicPr>
          <p:nvPr/>
        </p:nvPicPr>
        <p:blipFill rotWithShape="1">
          <a:blip r:embed="rId3"/>
          <a:srcRect l="10952" r="10919"/>
          <a:stretch/>
        </p:blipFill>
        <p:spPr>
          <a:xfrm>
            <a:off x="899592" y="0"/>
            <a:ext cx="7704856" cy="6858000"/>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342017" name="Rectangle 1026"/>
          <p:cNvSpPr>
            <a:spLocks noGrp="1" noChangeArrowheads="1"/>
          </p:cNvSpPr>
          <p:nvPr>
            <p:ph type="ctrTitle"/>
          </p:nvPr>
        </p:nvSpPr>
        <p:spPr>
          <a:xfrm>
            <a:off x="2123728" y="488576"/>
            <a:ext cx="6588224" cy="708175"/>
          </a:xfrm>
          <a:solidFill>
            <a:schemeClr val="tx1"/>
          </a:solidFill>
        </p:spPr>
        <p:txBody>
          <a:bodyPr anchor="b"/>
          <a:lstStyle/>
          <a:p>
            <a:pPr eaLnBrk="1" hangingPunct="1"/>
            <a:r>
              <a:rPr lang="en-US" sz="4800" b="1" dirty="0">
                <a:solidFill>
                  <a:schemeClr val="bg1"/>
                </a:solidFill>
                <a:latin typeface="Arial" charset="0"/>
                <a:ea typeface="ＭＳ Ｐゴシック" charset="0"/>
                <a:cs typeface="ＭＳ Ｐゴシック" charset="0"/>
              </a:rPr>
              <a:t>Arabic </a:t>
            </a:r>
            <a:r>
              <a:rPr lang="ar-SA" sz="4800" b="1" dirty="0">
                <a:solidFill>
                  <a:schemeClr val="bg1"/>
                </a:solidFill>
                <a:latin typeface="Arial" charset="0"/>
                <a:ea typeface="ＭＳ Ｐゴシック" charset="0"/>
                <a:cs typeface="ＭＳ Ｐゴシック" charset="0"/>
              </a:rPr>
              <a:t>العربية </a:t>
            </a:r>
            <a:endParaRPr lang="en-US" sz="18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1083823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1ACDEA-233F-08BC-39EB-07992A18A175}"/>
              </a:ext>
            </a:extLst>
          </p:cNvPr>
          <p:cNvPicPr>
            <a:picLocks noChangeAspect="1"/>
          </p:cNvPicPr>
          <p:nvPr/>
        </p:nvPicPr>
        <p:blipFill rotWithShape="1">
          <a:blip r:embed="rId2"/>
          <a:srcRect l="21818" t="9707" r="17576" b="56219"/>
          <a:stretch/>
        </p:blipFill>
        <p:spPr>
          <a:xfrm>
            <a:off x="0" y="-1"/>
            <a:ext cx="9144000" cy="6858001"/>
          </a:xfrm>
          <a:prstGeom prst="rect">
            <a:avLst/>
          </a:prstGeom>
        </p:spPr>
      </p:pic>
      <p:sp>
        <p:nvSpPr>
          <p:cNvPr id="184322" name="Title 1"/>
          <p:cNvSpPr>
            <a:spLocks noGrp="1"/>
          </p:cNvSpPr>
          <p:nvPr>
            <p:ph type="title"/>
          </p:nvPr>
        </p:nvSpPr>
        <p:spPr>
          <a:xfrm>
            <a:off x="0" y="-1"/>
            <a:ext cx="9144000" cy="1008063"/>
          </a:xfrm>
        </p:spPr>
        <p:txBody>
          <a:bodyPr/>
          <a:lstStyle/>
          <a:p>
            <a:pPr>
              <a:defRPr/>
            </a:pPr>
            <a:r>
              <a:rPr lang="en-US" b="1" dirty="0">
                <a:effectLst>
                  <a:glow rad="139700">
                    <a:schemeClr val="tx1"/>
                  </a:glow>
                </a:effectLst>
                <a:latin typeface="Arial" charset="0"/>
                <a:ea typeface="ＭＳ Ｐゴシック" charset="0"/>
              </a:rPr>
              <a:t>2-year-old granddaughter Norah</a:t>
            </a:r>
          </a:p>
        </p:txBody>
      </p:sp>
    </p:spTree>
    <p:extLst>
      <p:ext uri="{BB962C8B-B14F-4D97-AF65-F5344CB8AC3E}">
        <p14:creationId xmlns:p14="http://schemas.microsoft.com/office/powerpoint/2010/main" val="557287662"/>
      </p:ext>
    </p:extLst>
  </p:cSld>
  <p:clrMapOvr>
    <a:masterClrMapping/>
  </p:clrMapOvr>
  <p:transition spd="med">
    <p:randomBar dir="vert"/>
  </p:transition>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Black</a:t>
            </a:r>
          </a:p>
        </p:txBody>
      </p:sp>
      <p:pic>
        <p:nvPicPr>
          <p:cNvPr id="3" name="Picture 2">
            <a:extLst>
              <a:ext uri="{FF2B5EF4-FFF2-40B4-BE49-F238E27FC236}">
                <a16:creationId xmlns:a16="http://schemas.microsoft.com/office/drawing/2014/main" id="{FE9D5659-729E-7347-BBCA-582699E3570C}"/>
              </a:ext>
            </a:extLst>
          </p:cNvPr>
          <p:cNvPicPr>
            <a:picLocks noChangeAspect="1"/>
          </p:cNvPicPr>
          <p:nvPr/>
        </p:nvPicPr>
        <p:blipFill>
          <a:blip r:embed="rId3"/>
          <a:stretch>
            <a:fillRect/>
          </a:stretch>
        </p:blipFill>
        <p:spPr>
          <a:xfrm rot="5400000">
            <a:off x="1105385" y="-1461079"/>
            <a:ext cx="6889147" cy="9749012"/>
          </a:xfrm>
          <a:prstGeom prst="rect">
            <a:avLst/>
          </a:prstGeom>
        </p:spPr>
      </p:pic>
    </p:spTree>
    <p:extLst>
      <p:ext uri="{BB962C8B-B14F-4D97-AF65-F5344CB8AC3E}">
        <p14:creationId xmlns:p14="http://schemas.microsoft.com/office/powerpoint/2010/main" val="272619358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Black</a:t>
            </a:r>
          </a:p>
        </p:txBody>
      </p:sp>
      <p:pic>
        <p:nvPicPr>
          <p:cNvPr id="3" name="Picture 2">
            <a:extLst>
              <a:ext uri="{FF2B5EF4-FFF2-40B4-BE49-F238E27FC236}">
                <a16:creationId xmlns:a16="http://schemas.microsoft.com/office/drawing/2014/main" id="{0685BA21-73FC-9B86-F437-5958653BC4BD}"/>
              </a:ext>
            </a:extLst>
          </p:cNvPr>
          <p:cNvPicPr>
            <a:picLocks noChangeAspect="1"/>
          </p:cNvPicPr>
          <p:nvPr/>
        </p:nvPicPr>
        <p:blipFill>
          <a:blip r:embed="rId3"/>
          <a:stretch>
            <a:fillRect/>
          </a:stretch>
        </p:blipFill>
        <p:spPr>
          <a:xfrm rot="5400000">
            <a:off x="974173" y="-1668594"/>
            <a:ext cx="7213202" cy="10207591"/>
          </a:xfrm>
          <a:prstGeom prst="rect">
            <a:avLst/>
          </a:prstGeom>
        </p:spPr>
      </p:pic>
    </p:spTree>
    <p:extLst>
      <p:ext uri="{BB962C8B-B14F-4D97-AF65-F5344CB8AC3E}">
        <p14:creationId xmlns:p14="http://schemas.microsoft.com/office/powerpoint/2010/main" val="196570359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Black</a:t>
            </a:r>
          </a:p>
        </p:txBody>
      </p:sp>
      <p:pic>
        <p:nvPicPr>
          <p:cNvPr id="3" name="Picture 2">
            <a:extLst>
              <a:ext uri="{FF2B5EF4-FFF2-40B4-BE49-F238E27FC236}">
                <a16:creationId xmlns:a16="http://schemas.microsoft.com/office/drawing/2014/main" id="{4965DD80-007B-D947-93DE-578F30154EF6}"/>
              </a:ext>
            </a:extLst>
          </p:cNvPr>
          <p:cNvPicPr>
            <a:picLocks noChangeAspect="1"/>
          </p:cNvPicPr>
          <p:nvPr/>
        </p:nvPicPr>
        <p:blipFill>
          <a:blip r:embed="rId3"/>
          <a:stretch>
            <a:fillRect/>
          </a:stretch>
        </p:blipFill>
        <p:spPr>
          <a:xfrm rot="5400000">
            <a:off x="1111850" y="-1467544"/>
            <a:ext cx="6920295" cy="9793090"/>
          </a:xfrm>
          <a:prstGeom prst="rect">
            <a:avLst/>
          </a:prstGeom>
        </p:spPr>
      </p:pic>
    </p:spTree>
    <p:extLst>
      <p:ext uri="{BB962C8B-B14F-4D97-AF65-F5344CB8AC3E}">
        <p14:creationId xmlns:p14="http://schemas.microsoft.com/office/powerpoint/2010/main" val="155478647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Black</a:t>
            </a:r>
          </a:p>
        </p:txBody>
      </p:sp>
      <p:pic>
        <p:nvPicPr>
          <p:cNvPr id="3" name="Picture 2">
            <a:extLst>
              <a:ext uri="{FF2B5EF4-FFF2-40B4-BE49-F238E27FC236}">
                <a16:creationId xmlns:a16="http://schemas.microsoft.com/office/drawing/2014/main" id="{49ECAC32-06EE-0342-A86B-E515514BD0D1}"/>
              </a:ext>
            </a:extLst>
          </p:cNvPr>
          <p:cNvPicPr>
            <a:picLocks noChangeAspect="1"/>
          </p:cNvPicPr>
          <p:nvPr/>
        </p:nvPicPr>
        <p:blipFill>
          <a:blip r:embed="rId3"/>
          <a:stretch>
            <a:fillRect/>
          </a:stretch>
        </p:blipFill>
        <p:spPr>
          <a:xfrm rot="5400000">
            <a:off x="946062" y="-1658033"/>
            <a:ext cx="7162317" cy="10135583"/>
          </a:xfrm>
          <a:prstGeom prst="rect">
            <a:avLst/>
          </a:prstGeom>
        </p:spPr>
      </p:pic>
    </p:spTree>
    <p:extLst>
      <p:ext uri="{BB962C8B-B14F-4D97-AF65-F5344CB8AC3E}">
        <p14:creationId xmlns:p14="http://schemas.microsoft.com/office/powerpoint/2010/main" val="334864051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Black</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5434533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C1C20-C4D9-1242-AF08-75DF7072AAFD}"/>
              </a:ext>
            </a:extLst>
          </p:cNvPr>
          <p:cNvPicPr>
            <a:picLocks noChangeAspect="1"/>
          </p:cNvPicPr>
          <p:nvPr/>
        </p:nvPicPr>
        <p:blipFill rotWithShape="1">
          <a:blip r:embed="rId3"/>
          <a:srcRect l="13316" t="10238" b="2940"/>
          <a:stretch/>
        </p:blipFill>
        <p:spPr>
          <a:xfrm>
            <a:off x="0" y="-27384"/>
            <a:ext cx="9144000" cy="6868864"/>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99"/>
                </a:solidFill>
                <a:effectLst>
                  <a:glow rad="266700">
                    <a:srgbClr val="000000">
                      <a:alpha val="75000"/>
                    </a:srgbClr>
                  </a:glow>
                </a:effectLst>
                <a:uLnTx/>
                <a:uFillTx/>
                <a:latin typeface="Arial" charset="0"/>
                <a:ea typeface="ＭＳ Ｐゴシック"/>
              </a:rPr>
              <a:t>6</a:t>
            </a:r>
          </a:p>
        </p:txBody>
      </p:sp>
      <p:sp>
        <p:nvSpPr>
          <p:cNvPr id="2" name="Title 1"/>
          <p:cNvSpPr>
            <a:spLocks noGrp="1"/>
          </p:cNvSpPr>
          <p:nvPr>
            <p:ph type="title"/>
          </p:nvPr>
        </p:nvSpPr>
        <p:spPr>
          <a:xfrm>
            <a:off x="4788024" y="3501008"/>
            <a:ext cx="4249728" cy="3240360"/>
          </a:xfrm>
        </p:spPr>
        <p:txBody>
          <a:bodyPr/>
          <a:lstStyle/>
          <a:p>
            <a:pPr>
              <a:defRPr/>
            </a:pPr>
            <a:r>
              <a:rPr lang="en-US" b="1" dirty="0">
                <a:solidFill>
                  <a:schemeClr val="tx1"/>
                </a:solidFill>
                <a:effectLst>
                  <a:glow rad="266700">
                    <a:schemeClr val="bg1">
                      <a:alpha val="75000"/>
                    </a:schemeClr>
                  </a:glow>
                </a:effectLst>
              </a:rPr>
              <a:t>Stephen (33) trains United B777 pilots in Denver</a:t>
            </a:r>
          </a:p>
        </p:txBody>
      </p:sp>
      <p:pic>
        <p:nvPicPr>
          <p:cNvPr id="5" name="Picture 2" descr="N2250U | Boeing 777-322ER | United Airlines | Rami Mizrahi | JetPhotos">
            <a:hlinkClick r:id="rId4"/>
            <a:extLst>
              <a:ext uri="{FF2B5EF4-FFF2-40B4-BE49-F238E27FC236}">
                <a16:creationId xmlns:a16="http://schemas.microsoft.com/office/drawing/2014/main" id="{AD9F1C70-F891-4157-F60D-788D55BFF3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24" y="3857682"/>
            <a:ext cx="4661024" cy="3000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25449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E2ABC0-1423-05F6-F45B-6FF7DCDFB995}"/>
              </a:ext>
            </a:extLst>
          </p:cNvPr>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4416" y="5085184"/>
            <a:ext cx="9144000" cy="1772816"/>
          </a:xfrm>
        </p:spPr>
        <p:txBody>
          <a:bodyPr/>
          <a:lstStyle/>
          <a:p>
            <a:pPr>
              <a:defRPr/>
            </a:pPr>
            <a:r>
              <a:rPr lang="en-US" b="1" dirty="0">
                <a:solidFill>
                  <a:schemeClr val="tx1"/>
                </a:solidFill>
                <a:effectLst>
                  <a:glow rad="266700">
                    <a:schemeClr val="bg1">
                      <a:alpha val="75000"/>
                    </a:schemeClr>
                  </a:glow>
                </a:effectLst>
              </a:rPr>
              <a:t>John (30) and his wife Chloe live in Pasadena, California</a:t>
            </a: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8</a:t>
            </a:r>
          </a:p>
        </p:txBody>
      </p:sp>
    </p:spTree>
    <p:extLst>
      <p:ext uri="{BB962C8B-B14F-4D97-AF65-F5344CB8AC3E}">
        <p14:creationId xmlns:p14="http://schemas.microsoft.com/office/powerpoint/2010/main" val="3801631184"/>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3" descr="WVpptitle"/>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36513" y="927100"/>
            <a:ext cx="9153526" cy="593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7874" name="Rectangle 1"/>
          <p:cNvSpPr>
            <a:spLocks noChangeArrowheads="1"/>
          </p:cNvSpPr>
          <p:nvPr/>
        </p:nvSpPr>
        <p:spPr bwMode="auto">
          <a:xfrm>
            <a:off x="0" y="4221163"/>
            <a:ext cx="9144000" cy="1655762"/>
          </a:xfrm>
          <a:prstGeom prst="rect">
            <a:avLst/>
          </a:prstGeom>
          <a:solidFill>
            <a:srgbClr val="CCCCCC"/>
          </a:solidFill>
          <a:ln w="12700" cap="sq">
            <a:solidFill>
              <a:schemeClr val="tx1"/>
            </a:solidFill>
            <a:round/>
            <a:headEnd type="none" w="sm" len="sm"/>
            <a:tailEnd type="none" w="sm" len="sm"/>
          </a:ln>
        </p:spPr>
        <p:txBody>
          <a:bodyPr wrap="none"/>
          <a:lstStyle/>
          <a:p>
            <a:pPr eaLnBrk="1" hangingPunct="1"/>
            <a:endParaRPr lang="en-US" sz="2400">
              <a:solidFill>
                <a:srgbClr val="000000"/>
              </a:solidFill>
              <a:latin typeface="Times New Roman" charset="0"/>
            </a:endParaRPr>
          </a:p>
        </p:txBody>
      </p:sp>
      <p:sp>
        <p:nvSpPr>
          <p:cNvPr id="207875" name="Rectangle 2"/>
          <p:cNvSpPr>
            <a:spLocks noGrp="1" noChangeArrowheads="1"/>
          </p:cNvSpPr>
          <p:nvPr>
            <p:ph type="ctrTitle"/>
          </p:nvPr>
        </p:nvSpPr>
        <p:spPr>
          <a:xfrm>
            <a:off x="0" y="-20638"/>
            <a:ext cx="9144000" cy="928688"/>
          </a:xfrm>
        </p:spPr>
        <p:txBody>
          <a:bodyPr/>
          <a:lstStyle/>
          <a:p>
            <a:pPr eaLnBrk="1" hangingPunct="1"/>
            <a:r>
              <a:rPr lang="en-US">
                <a:solidFill>
                  <a:schemeClr val="bg1"/>
                </a:solidFill>
                <a:latin typeface="Arial" charset="0"/>
                <a:ea typeface="ＭＳ Ｐゴシック" charset="0"/>
              </a:rPr>
              <a:t>Our Mission Organization…</a:t>
            </a:r>
          </a:p>
        </p:txBody>
      </p:sp>
      <p:pic>
        <p:nvPicPr>
          <p:cNvPr id="4" name="Picture 1" descr="WV-Primary_wTag.ep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4463" y="4406900"/>
            <a:ext cx="8891587" cy="1254125"/>
          </a:xfrm>
          <a:prstGeom prst="rect">
            <a:avLst/>
          </a:prstGeom>
          <a:solidFill>
            <a:schemeClr val="bg2">
              <a:lumMod val="40000"/>
              <a:lumOff val="60000"/>
            </a:schemeClr>
          </a:solidFill>
          <a:ln>
            <a:noFill/>
          </a:ln>
        </p:spPr>
      </p:pic>
    </p:spTree>
    <p:extLst>
      <p:ext uri="{BB962C8B-B14F-4D97-AF65-F5344CB8AC3E}">
        <p14:creationId xmlns:p14="http://schemas.microsoft.com/office/powerpoint/2010/main" val="3857281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5F85AE-CFE1-F447-8AB8-340234B18DF3}"/>
              </a:ext>
            </a:extLst>
          </p:cNvPr>
          <p:cNvPicPr>
            <a:picLocks noChangeAspect="1"/>
          </p:cNvPicPr>
          <p:nvPr/>
        </p:nvPicPr>
        <p:blipFill>
          <a:blip r:embed="rId3"/>
          <a:stretch>
            <a:fillRect/>
          </a:stretch>
        </p:blipFill>
        <p:spPr>
          <a:xfrm rot="10800000">
            <a:off x="7883" y="0"/>
            <a:ext cx="9128234" cy="6858000"/>
          </a:xfrm>
          <a:prstGeom prst="rect">
            <a:avLst/>
          </a:prstGeom>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rPr>
              <a:t>Our People</a:t>
            </a:r>
            <a:endParaRPr lang="en-US" sz="6600">
              <a:latin typeface="Arial" charset="0"/>
              <a:ea typeface="ＭＳ Ｐゴシック" charset="0"/>
            </a:endParaRPr>
          </a:p>
        </p:txBody>
      </p:sp>
      <p:pic>
        <p:nvPicPr>
          <p:cNvPr id="35635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 y="17463"/>
            <a:ext cx="4826496" cy="1069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80528" y="558011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90 people from 16 nations</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7" name="Rectangle 2"/>
          <p:cNvSpPr txBox="1">
            <a:spLocks noChangeArrowheads="1"/>
          </p:cNvSpPr>
          <p:nvPr/>
        </p:nvSpPr>
        <p:spPr bwMode="auto">
          <a:xfrm>
            <a:off x="-23783" y="4873723"/>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June 2021</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9</a:t>
            </a:r>
          </a:p>
        </p:txBody>
      </p:sp>
    </p:spTree>
    <p:extLst>
      <p:ext uri="{BB962C8B-B14F-4D97-AF65-F5344CB8AC3E}">
        <p14:creationId xmlns:p14="http://schemas.microsoft.com/office/powerpoint/2010/main" val="3550804121"/>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USA</a:t>
            </a:r>
          </a:p>
        </p:txBody>
      </p:sp>
      <p:sp>
        <p:nvSpPr>
          <p:cNvPr id="361477" name="Rectangle 5"/>
          <p:cNvSpPr>
            <a:spLocks noGrp="1" noChangeArrowheads="1"/>
          </p:cNvSpPr>
          <p:nvPr>
            <p:ph type="title"/>
          </p:nvPr>
        </p:nvSpPr>
        <p:spPr>
          <a:xfrm>
            <a:off x="-71438" y="5943600"/>
            <a:ext cx="9251951" cy="990600"/>
          </a:xfrm>
          <a:solidFill>
            <a:srgbClr val="800000"/>
          </a:solidFill>
        </p:spPr>
        <p:txBody>
          <a:bodyPr/>
          <a:lstStyle/>
          <a:p>
            <a:pPr eaLnBrk="1" hangingPunct="1">
              <a:defRPr/>
            </a:pPr>
            <a:r>
              <a:rPr lang="en-US" b="1" dirty="0">
                <a:solidFill>
                  <a:schemeClr val="tx1"/>
                </a:solidFill>
                <a:cs typeface="+mj-cs"/>
              </a:rPr>
              <a:t>Crossroads People • June 2021</a:t>
            </a:r>
          </a:p>
        </p:txBody>
      </p:sp>
      <p:grpSp>
        <p:nvGrpSpPr>
          <p:cNvPr id="2" name="Group 1"/>
          <p:cNvGrpSpPr>
            <a:grpSpLocks/>
          </p:cNvGrpSpPr>
          <p:nvPr/>
        </p:nvGrpSpPr>
        <p:grpSpPr bwMode="auto">
          <a:xfrm>
            <a:off x="769210" y="2348880"/>
            <a:ext cx="6157052" cy="3624701"/>
            <a:chOff x="769960" y="1620838"/>
            <a:chExt cx="6155516" cy="4338637"/>
          </a:xfrm>
        </p:grpSpPr>
        <p:sp>
          <p:nvSpPr>
            <p:cNvPr id="361476" name="AutoShape 4"/>
            <p:cNvSpPr>
              <a:spLocks noChangeArrowheads="1"/>
            </p:cNvSpPr>
            <p:nvPr/>
          </p:nvSpPr>
          <p:spPr bwMode="auto">
            <a:xfrm rot="18756690">
              <a:off x="3014439" y="990711"/>
              <a:ext cx="456043" cy="4945002"/>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grpSp>
      <p:sp>
        <p:nvSpPr>
          <p:cNvPr id="361485" name="Text Box 13"/>
          <p:cNvSpPr txBox="1">
            <a:spLocks noChangeArrowheads="1"/>
          </p:cNvSpPr>
          <p:nvPr/>
        </p:nvSpPr>
        <p:spPr bwMode="auto">
          <a:xfrm>
            <a:off x="169654" y="1214719"/>
            <a:ext cx="2087563"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FRANCE</a:t>
            </a:r>
          </a:p>
        </p:txBody>
      </p:sp>
      <p:sp>
        <p:nvSpPr>
          <p:cNvPr id="361491" name="Text Box 19"/>
          <p:cNvSpPr txBox="1">
            <a:spLocks noChangeArrowheads="1"/>
          </p:cNvSpPr>
          <p:nvPr/>
        </p:nvSpPr>
        <p:spPr bwMode="auto">
          <a:xfrm>
            <a:off x="1979613" y="357346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INDIA</a:t>
            </a:r>
          </a:p>
        </p:txBody>
      </p:sp>
      <p:sp>
        <p:nvSpPr>
          <p:cNvPr id="361493" name="Text Box 21"/>
          <p:cNvSpPr txBox="1">
            <a:spLocks noChangeArrowheads="1"/>
          </p:cNvSpPr>
          <p:nvPr/>
        </p:nvSpPr>
        <p:spPr bwMode="auto">
          <a:xfrm>
            <a:off x="4762819" y="3672781"/>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THAILAND</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sp>
        <p:nvSpPr>
          <p:cNvPr id="357385" name="Text Box 28"/>
          <p:cNvSpPr txBox="1">
            <a:spLocks noChangeArrowheads="1"/>
          </p:cNvSpPr>
          <p:nvPr/>
        </p:nvSpPr>
        <p:spPr bwMode="auto">
          <a:xfrm>
            <a:off x="4575175" y="5410200"/>
            <a:ext cx="1652588"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CIC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SINGAPORE</a:t>
            </a:r>
          </a:p>
        </p:txBody>
      </p:sp>
      <p:sp>
        <p:nvSpPr>
          <p:cNvPr id="357387" name="Rounded Rectangle 1"/>
          <p:cNvSpPr>
            <a:spLocks noChangeArrowheads="1"/>
          </p:cNvSpPr>
          <p:nvPr/>
        </p:nvSpPr>
        <p:spPr bwMode="auto">
          <a:xfrm>
            <a:off x="2627313" y="90041"/>
            <a:ext cx="2160587" cy="2186831"/>
          </a:xfrm>
          <a:prstGeom prst="roundRect">
            <a:avLst>
              <a:gd name="adj" fmla="val 16667"/>
            </a:avLst>
          </a:prstGeom>
          <a:solidFill>
            <a:schemeClr val="tx1"/>
          </a:solidFill>
          <a:ln w="9525">
            <a:solidFill>
              <a:schemeClr val="tx1"/>
            </a:solid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1" name="Text Box 13"/>
          <p:cNvSpPr txBox="1">
            <a:spLocks noChangeArrowheads="1"/>
          </p:cNvSpPr>
          <p:nvPr/>
        </p:nvSpPr>
        <p:spPr bwMode="auto">
          <a:xfrm>
            <a:off x="9468544" y="4708526"/>
            <a:ext cx="1906587"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PHILIPPINES</a:t>
            </a:r>
          </a:p>
        </p:txBody>
      </p:sp>
      <p:sp>
        <p:nvSpPr>
          <p:cNvPr id="22" name="Text Box 13"/>
          <p:cNvSpPr txBox="1">
            <a:spLocks noChangeArrowheads="1"/>
          </p:cNvSpPr>
          <p:nvPr/>
        </p:nvSpPr>
        <p:spPr bwMode="auto">
          <a:xfrm>
            <a:off x="-2340768" y="2780928"/>
            <a:ext cx="2089151"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GERMANY</a:t>
            </a:r>
          </a:p>
        </p:txBody>
      </p:sp>
      <p:sp>
        <p:nvSpPr>
          <p:cNvPr id="25" name="Text Box 13"/>
          <p:cNvSpPr txBox="1">
            <a:spLocks noChangeArrowheads="1"/>
          </p:cNvSpPr>
          <p:nvPr/>
        </p:nvSpPr>
        <p:spPr bwMode="auto">
          <a:xfrm>
            <a:off x="140330" y="706720"/>
            <a:ext cx="2087563"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NETHERLANDS</a:t>
            </a:r>
          </a:p>
        </p:txBody>
      </p:sp>
      <p:sp>
        <p:nvSpPr>
          <p:cNvPr id="26" name="Text Box 17"/>
          <p:cNvSpPr txBox="1">
            <a:spLocks noChangeArrowheads="1"/>
          </p:cNvSpPr>
          <p:nvPr/>
        </p:nvSpPr>
        <p:spPr bwMode="auto">
          <a:xfrm>
            <a:off x="6290302" y="124785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KOREA</a:t>
            </a:r>
          </a:p>
        </p:txBody>
      </p:sp>
      <p:sp>
        <p:nvSpPr>
          <p:cNvPr id="24" name="Text Box 17"/>
          <p:cNvSpPr txBox="1">
            <a:spLocks noChangeArrowheads="1"/>
          </p:cNvSpPr>
          <p:nvPr/>
        </p:nvSpPr>
        <p:spPr bwMode="auto">
          <a:xfrm>
            <a:off x="9481913" y="1200820"/>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HONG KONG</a:t>
            </a:r>
          </a:p>
        </p:txBody>
      </p:sp>
      <p:sp>
        <p:nvSpPr>
          <p:cNvPr id="27" name="Text Box 17"/>
          <p:cNvSpPr txBox="1">
            <a:spLocks noChangeArrowheads="1"/>
          </p:cNvSpPr>
          <p:nvPr/>
        </p:nvSpPr>
        <p:spPr bwMode="auto">
          <a:xfrm>
            <a:off x="6875623" y="2857582"/>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TAIWAN</a:t>
            </a:r>
          </a:p>
        </p:txBody>
      </p:sp>
      <p:sp>
        <p:nvSpPr>
          <p:cNvPr id="29" name="Text Box 21"/>
          <p:cNvSpPr txBox="1">
            <a:spLocks noChangeArrowheads="1"/>
          </p:cNvSpPr>
          <p:nvPr/>
        </p:nvSpPr>
        <p:spPr bwMode="auto">
          <a:xfrm>
            <a:off x="6276976" y="4982095"/>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INDONESIA</a:t>
            </a:r>
          </a:p>
        </p:txBody>
      </p:sp>
      <p:sp>
        <p:nvSpPr>
          <p:cNvPr id="30" name="Text Box 21"/>
          <p:cNvSpPr txBox="1">
            <a:spLocks noChangeArrowheads="1"/>
          </p:cNvSpPr>
          <p:nvPr/>
        </p:nvSpPr>
        <p:spPr bwMode="auto">
          <a:xfrm>
            <a:off x="9621514" y="4067674"/>
            <a:ext cx="1655762"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MALAYSIA</a:t>
            </a:r>
          </a:p>
        </p:txBody>
      </p:sp>
      <p:sp>
        <p:nvSpPr>
          <p:cNvPr id="31" name="Text Box 21"/>
          <p:cNvSpPr txBox="1">
            <a:spLocks noChangeArrowheads="1"/>
          </p:cNvSpPr>
          <p:nvPr/>
        </p:nvSpPr>
        <p:spPr bwMode="auto">
          <a:xfrm>
            <a:off x="9544022" y="590983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NEW ZEALAND</a:t>
            </a:r>
          </a:p>
        </p:txBody>
      </p:sp>
      <p:sp>
        <p:nvSpPr>
          <p:cNvPr id="32" name="Text Box 13"/>
          <p:cNvSpPr txBox="1">
            <a:spLocks noChangeArrowheads="1"/>
          </p:cNvSpPr>
          <p:nvPr/>
        </p:nvSpPr>
        <p:spPr bwMode="auto">
          <a:xfrm>
            <a:off x="-2340768" y="1843644"/>
            <a:ext cx="2087563" cy="369888"/>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LEBANON</a:t>
            </a:r>
          </a:p>
        </p:txBody>
      </p:sp>
      <p:sp>
        <p:nvSpPr>
          <p:cNvPr id="33" name="Text Box 13"/>
          <p:cNvSpPr txBox="1">
            <a:spLocks noChangeArrowheads="1"/>
          </p:cNvSpPr>
          <p:nvPr/>
        </p:nvSpPr>
        <p:spPr bwMode="auto">
          <a:xfrm>
            <a:off x="-2327398" y="4789253"/>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ZIMBABWE</a:t>
            </a:r>
          </a:p>
        </p:txBody>
      </p:sp>
      <p:sp>
        <p:nvSpPr>
          <p:cNvPr id="35" name="Text Box 13"/>
          <p:cNvSpPr txBox="1">
            <a:spLocks noChangeArrowheads="1"/>
          </p:cNvSpPr>
          <p:nvPr/>
        </p:nvSpPr>
        <p:spPr bwMode="auto">
          <a:xfrm>
            <a:off x="-2346775" y="1183456"/>
            <a:ext cx="2089151"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ITALY</a:t>
            </a:r>
          </a:p>
        </p:txBody>
      </p:sp>
      <p:sp>
        <p:nvSpPr>
          <p:cNvPr id="36" name="Text Box 17"/>
          <p:cNvSpPr txBox="1">
            <a:spLocks noChangeArrowheads="1"/>
          </p:cNvSpPr>
          <p:nvPr/>
        </p:nvSpPr>
        <p:spPr bwMode="auto">
          <a:xfrm>
            <a:off x="9396536" y="5287"/>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RUSSIA</a:t>
            </a:r>
          </a:p>
        </p:txBody>
      </p:sp>
      <p:sp>
        <p:nvSpPr>
          <p:cNvPr id="37" name="Text Box 21"/>
          <p:cNvSpPr txBox="1">
            <a:spLocks noChangeArrowheads="1"/>
          </p:cNvSpPr>
          <p:nvPr/>
        </p:nvSpPr>
        <p:spPr bwMode="auto">
          <a:xfrm>
            <a:off x="9583209" y="3050630"/>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CANADA</a:t>
            </a:r>
          </a:p>
        </p:txBody>
      </p:sp>
      <p:sp>
        <p:nvSpPr>
          <p:cNvPr id="38" name="Text Box 13"/>
          <p:cNvSpPr txBox="1">
            <a:spLocks noChangeArrowheads="1"/>
          </p:cNvSpPr>
          <p:nvPr/>
        </p:nvSpPr>
        <p:spPr bwMode="auto">
          <a:xfrm>
            <a:off x="-2364992" y="100333"/>
            <a:ext cx="2089151"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UK</a:t>
            </a:r>
          </a:p>
        </p:txBody>
      </p:sp>
      <p:sp>
        <p:nvSpPr>
          <p:cNvPr id="39" name="Text Box 13"/>
          <p:cNvSpPr txBox="1">
            <a:spLocks noChangeArrowheads="1"/>
          </p:cNvSpPr>
          <p:nvPr/>
        </p:nvSpPr>
        <p:spPr bwMode="auto">
          <a:xfrm>
            <a:off x="168860" y="1731780"/>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EGYPT</a:t>
            </a:r>
          </a:p>
        </p:txBody>
      </p:sp>
      <p:sp>
        <p:nvSpPr>
          <p:cNvPr id="40" name="Text Box 17"/>
          <p:cNvSpPr txBox="1">
            <a:spLocks noChangeArrowheads="1"/>
          </p:cNvSpPr>
          <p:nvPr/>
        </p:nvSpPr>
        <p:spPr bwMode="auto">
          <a:xfrm>
            <a:off x="9252520" y="620688"/>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MONGOLIA</a:t>
            </a:r>
          </a:p>
        </p:txBody>
      </p:sp>
      <p:pic>
        <p:nvPicPr>
          <p:cNvPr id="4" name="Picture 3" descr="Crossroads-Logo-Only.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7784" y="116632"/>
            <a:ext cx="2117270" cy="2117270"/>
          </a:xfrm>
          <a:prstGeom prst="rect">
            <a:avLst/>
          </a:prstGeom>
        </p:spPr>
      </p:pic>
      <p:sp>
        <p:nvSpPr>
          <p:cNvPr id="41" name="Text Box 13">
            <a:extLst>
              <a:ext uri="{FF2B5EF4-FFF2-40B4-BE49-F238E27FC236}">
                <a16:creationId xmlns:a16="http://schemas.microsoft.com/office/drawing/2014/main" id="{8E09A645-542F-264D-886B-27BDC51F1814}"/>
              </a:ext>
            </a:extLst>
          </p:cNvPr>
          <p:cNvSpPr txBox="1">
            <a:spLocks noChangeArrowheads="1"/>
          </p:cNvSpPr>
          <p:nvPr/>
        </p:nvSpPr>
        <p:spPr bwMode="auto">
          <a:xfrm>
            <a:off x="-2342355" y="4185084"/>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ETHIOPIA</a:t>
            </a:r>
          </a:p>
        </p:txBody>
      </p:sp>
      <p:sp>
        <p:nvSpPr>
          <p:cNvPr id="42" name="Text Box 21">
            <a:extLst>
              <a:ext uri="{FF2B5EF4-FFF2-40B4-BE49-F238E27FC236}">
                <a16:creationId xmlns:a16="http://schemas.microsoft.com/office/drawing/2014/main" id="{FEFF8652-9E1E-1542-8990-6848F8DBDC00}"/>
              </a:ext>
            </a:extLst>
          </p:cNvPr>
          <p:cNvSpPr txBox="1">
            <a:spLocks noChangeArrowheads="1"/>
          </p:cNvSpPr>
          <p:nvPr/>
        </p:nvSpPr>
        <p:spPr bwMode="auto">
          <a:xfrm>
            <a:off x="9518852" y="244968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MYANMAR</a:t>
            </a:r>
          </a:p>
        </p:txBody>
      </p:sp>
      <p:sp>
        <p:nvSpPr>
          <p:cNvPr id="43" name="Text Box 13">
            <a:extLst>
              <a:ext uri="{FF2B5EF4-FFF2-40B4-BE49-F238E27FC236}">
                <a16:creationId xmlns:a16="http://schemas.microsoft.com/office/drawing/2014/main" id="{6F33562E-4EBD-0741-880B-3B009E5F101D}"/>
              </a:ext>
            </a:extLst>
          </p:cNvPr>
          <p:cNvSpPr txBox="1">
            <a:spLocks noChangeArrowheads="1"/>
          </p:cNvSpPr>
          <p:nvPr/>
        </p:nvSpPr>
        <p:spPr bwMode="auto">
          <a:xfrm>
            <a:off x="34893" y="4760662"/>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SOUTH AFRICA</a:t>
            </a:r>
          </a:p>
        </p:txBody>
      </p:sp>
      <p:sp>
        <p:nvSpPr>
          <p:cNvPr id="44" name="Text Box 21">
            <a:extLst>
              <a:ext uri="{FF2B5EF4-FFF2-40B4-BE49-F238E27FC236}">
                <a16:creationId xmlns:a16="http://schemas.microsoft.com/office/drawing/2014/main" id="{7E853FA9-D67E-7A44-BA57-90E422367ADD}"/>
              </a:ext>
            </a:extLst>
          </p:cNvPr>
          <p:cNvSpPr txBox="1">
            <a:spLocks noChangeArrowheads="1"/>
          </p:cNvSpPr>
          <p:nvPr/>
        </p:nvSpPr>
        <p:spPr bwMode="auto">
          <a:xfrm>
            <a:off x="6810000" y="536615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AUSTRALIA</a:t>
            </a:r>
          </a:p>
        </p:txBody>
      </p:sp>
      <p:sp>
        <p:nvSpPr>
          <p:cNvPr id="45" name="Text Box 13">
            <a:extLst>
              <a:ext uri="{FF2B5EF4-FFF2-40B4-BE49-F238E27FC236}">
                <a16:creationId xmlns:a16="http://schemas.microsoft.com/office/drawing/2014/main" id="{873F3133-8016-9B41-AD8F-F1A3CC46D5AA}"/>
              </a:ext>
            </a:extLst>
          </p:cNvPr>
          <p:cNvSpPr txBox="1">
            <a:spLocks noChangeArrowheads="1"/>
          </p:cNvSpPr>
          <p:nvPr/>
        </p:nvSpPr>
        <p:spPr bwMode="auto">
          <a:xfrm>
            <a:off x="46471" y="83087"/>
            <a:ext cx="2580842"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UNITED KINGDOM</a:t>
            </a:r>
          </a:p>
        </p:txBody>
      </p:sp>
      <p:sp>
        <p:nvSpPr>
          <p:cNvPr id="46" name="Text Box 17">
            <a:extLst>
              <a:ext uri="{FF2B5EF4-FFF2-40B4-BE49-F238E27FC236}">
                <a16:creationId xmlns:a16="http://schemas.microsoft.com/office/drawing/2014/main" id="{775E5FB2-085D-8647-B745-827D8BD9042A}"/>
              </a:ext>
            </a:extLst>
          </p:cNvPr>
          <p:cNvSpPr txBox="1">
            <a:spLocks noChangeArrowheads="1"/>
          </p:cNvSpPr>
          <p:nvPr/>
        </p:nvSpPr>
        <p:spPr bwMode="auto">
          <a:xfrm>
            <a:off x="9518852" y="1876448"/>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JAPAN</a:t>
            </a:r>
          </a:p>
        </p:txBody>
      </p:sp>
      <p:sp>
        <p:nvSpPr>
          <p:cNvPr id="47" name="Text Box 21">
            <a:extLst>
              <a:ext uri="{FF2B5EF4-FFF2-40B4-BE49-F238E27FC236}">
                <a16:creationId xmlns:a16="http://schemas.microsoft.com/office/drawing/2014/main" id="{29D47C9F-B167-7246-B1D7-E27E49629289}"/>
              </a:ext>
            </a:extLst>
          </p:cNvPr>
          <p:cNvSpPr txBox="1">
            <a:spLocks noChangeArrowheads="1"/>
          </p:cNvSpPr>
          <p:nvPr/>
        </p:nvSpPr>
        <p:spPr bwMode="auto">
          <a:xfrm>
            <a:off x="4010911" y="2387818"/>
            <a:ext cx="2240664"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CHINA</a:t>
            </a:r>
          </a:p>
        </p:txBody>
      </p:sp>
      <p:sp>
        <p:nvSpPr>
          <p:cNvPr id="48" name="Text Box 13">
            <a:extLst>
              <a:ext uri="{FF2B5EF4-FFF2-40B4-BE49-F238E27FC236}">
                <a16:creationId xmlns:a16="http://schemas.microsoft.com/office/drawing/2014/main" id="{A960F8FF-74F4-C747-A841-3179B9441AAF}"/>
              </a:ext>
            </a:extLst>
          </p:cNvPr>
          <p:cNvSpPr txBox="1">
            <a:spLocks noChangeArrowheads="1"/>
          </p:cNvSpPr>
          <p:nvPr/>
        </p:nvSpPr>
        <p:spPr bwMode="auto">
          <a:xfrm>
            <a:off x="-2268091" y="6094837"/>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KENYA</a:t>
            </a:r>
          </a:p>
        </p:txBody>
      </p:sp>
    </p:spTree>
    <p:extLst>
      <p:ext uri="{BB962C8B-B14F-4D97-AF65-F5344CB8AC3E}">
        <p14:creationId xmlns:p14="http://schemas.microsoft.com/office/powerpoint/2010/main" val="29589365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par>
                          <p:cTn id="38" fill="hold" nodeType="afterGroup">
                            <p:stCondLst>
                              <p:cond delay="1100"/>
                            </p:stCondLst>
                            <p:childTnLst>
                              <p:par>
                                <p:cTn id="39" presetID="1" presetClass="entr" presetSubtype="0" fill="hold" grpId="0" nodeType="afterEffect">
                                  <p:stCondLst>
                                    <p:cond delay="0"/>
                                  </p:stCondLst>
                                  <p:childTnLst>
                                    <p:set>
                                      <p:cBhvr>
                                        <p:cTn id="40" dur="1" fill="hold">
                                          <p:stCondLst>
                                            <p:cond delay="299"/>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par>
                          <p:cTn id="63" fill="hold">
                            <p:stCondLst>
                              <p:cond delay="1400"/>
                            </p:stCondLst>
                            <p:childTnLst>
                              <p:par>
                                <p:cTn id="64" presetID="1" presetClass="entr" presetSubtype="0" fill="hold" grpId="0" nodeType="afterEffect">
                                  <p:stCondLst>
                                    <p:cond delay="0"/>
                                  </p:stCondLst>
                                  <p:childTnLst>
                                    <p:set>
                                      <p:cBhvr>
                                        <p:cTn id="65" dur="1" fill="hold">
                                          <p:stCondLst>
                                            <p:cond delay="299"/>
                                          </p:stCondLst>
                                        </p:cTn>
                                        <p:tgtEl>
                                          <p:spTgt spid="4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9"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6" descr="Preaching Home as Relationships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82650"/>
            <a:ext cx="9144000" cy="6100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cs typeface="ＭＳ Ｐゴシック" charset="0"/>
              </a:rPr>
              <a:t>Our People</a:t>
            </a:r>
            <a:endParaRPr lang="en-US" sz="6600">
              <a:latin typeface="Arial" charset="0"/>
              <a:ea typeface="ＭＳ Ｐゴシック" charset="0"/>
              <a:cs typeface="ＭＳ Ｐゴシック" charset="0"/>
            </a:endParaRPr>
          </a:p>
        </p:txBody>
      </p:sp>
      <p:pic>
        <p:nvPicPr>
          <p:cNvPr id="333827"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8" y="0"/>
            <a:ext cx="5751512" cy="1274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657850"/>
            <a:ext cx="9144000" cy="930275"/>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a:solidFill>
                  <a:srgbClr val="FFFFFF"/>
                </a:solidFill>
                <a:latin typeface="Arial" charset="0"/>
              </a:rPr>
              <a:t>Preaching through Scripture</a:t>
            </a:r>
            <a:endParaRPr lang="en-US" sz="4400" b="1" dirty="0">
              <a:solidFill>
                <a:srgbClr val="000000"/>
              </a:solidFill>
              <a:latin typeface="Arial" charset="0"/>
            </a:endParaRPr>
          </a:p>
        </p:txBody>
      </p:sp>
    </p:spTree>
    <p:extLst>
      <p:ext uri="{BB962C8B-B14F-4D97-AF65-F5344CB8AC3E}">
        <p14:creationId xmlns:p14="http://schemas.microsoft.com/office/powerpoint/2010/main" val="322633664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33338"/>
            <a:ext cx="9144000" cy="69977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9266" name="Rectangle 2"/>
          <p:cNvSpPr>
            <a:spLocks noGrp="1" noChangeArrowheads="1"/>
          </p:cNvSpPr>
          <p:nvPr>
            <p:ph type="ctrTitle"/>
          </p:nvPr>
        </p:nvSpPr>
        <p:spPr>
          <a:xfrm>
            <a:off x="0" y="-100013"/>
            <a:ext cx="9144000" cy="865188"/>
          </a:xfrm>
          <a:solidFill>
            <a:schemeClr val="bg2"/>
          </a:solidFill>
        </p:spPr>
        <p:txBody>
          <a:bodyPr/>
          <a:lstStyle/>
          <a:p>
            <a:pPr eaLnBrk="1" hangingPunct="1">
              <a:defRPr/>
            </a:pPr>
            <a:r>
              <a:rPr lang="en-US" sz="5400" dirty="0">
                <a:solidFill>
                  <a:schemeClr val="tx1"/>
                </a:solidFill>
                <a:latin typeface="Arial" charset="0"/>
                <a:ea typeface="ＭＳ Ｐゴシック" charset="0"/>
              </a:rPr>
              <a:t>Introduce Yourself!</a:t>
            </a:r>
          </a:p>
        </p:txBody>
      </p:sp>
      <p:sp>
        <p:nvSpPr>
          <p:cNvPr id="139268" name="Rectangle 4"/>
          <p:cNvSpPr>
            <a:spLocks noChangeArrowheads="1"/>
          </p:cNvSpPr>
          <p:nvPr/>
        </p:nvSpPr>
        <p:spPr bwMode="auto">
          <a:xfrm>
            <a:off x="360040" y="764704"/>
            <a:ext cx="4716016" cy="5769942"/>
          </a:xfrm>
          <a:prstGeom prst="rect">
            <a:avLst/>
          </a:prstGeom>
          <a:noFill/>
          <a:ln w="9525">
            <a:noFill/>
            <a:miter lim="800000"/>
            <a:headEnd/>
            <a:tailEnd/>
          </a:ln>
          <a:effectLst/>
        </p:spPr>
        <p:txBody>
          <a:bodyPr lIns="92075" tIns="46038" rIns="92075" bIns="46038"/>
          <a:lstStyle/>
          <a:p>
            <a:pPr algn="ctr" eaLnBrk="1" hangingPunct="1">
              <a:spcBef>
                <a:spcPct val="20000"/>
              </a:spcBef>
              <a:buClr>
                <a:srgbClr val="FFFF00"/>
              </a:buClr>
              <a:buSzPct val="75000"/>
              <a:buFont typeface="Wingdings" charset="0"/>
              <a:buNone/>
              <a:defRPr/>
            </a:pPr>
            <a:r>
              <a:rPr lang="en-US" sz="4000" b="1" dirty="0">
                <a:solidFill>
                  <a:srgbClr val="FFFFFF"/>
                </a:solidFill>
                <a:effectLst>
                  <a:glow rad="215900">
                    <a:srgbClr val="000000"/>
                  </a:glow>
                </a:effectLst>
                <a:cs typeface="Arial" charset="0"/>
              </a:rPr>
              <a:t>Name</a:t>
            </a:r>
          </a:p>
          <a:p>
            <a:pPr algn="ctr" eaLnBrk="1" hangingPunct="1">
              <a:spcBef>
                <a:spcPct val="20000"/>
              </a:spcBef>
              <a:buClr>
                <a:srgbClr val="FFFF00"/>
              </a:buClr>
              <a:buSzPct val="75000"/>
              <a:buFont typeface="Wingdings" charset="0"/>
              <a:buNone/>
              <a:defRPr/>
            </a:pPr>
            <a:r>
              <a:rPr lang="en-US" sz="4000" b="1" dirty="0">
                <a:solidFill>
                  <a:srgbClr val="FFFFFF"/>
                </a:solidFill>
                <a:effectLst>
                  <a:glow rad="215900">
                    <a:srgbClr val="000000"/>
                  </a:glow>
                </a:effectLst>
                <a:cs typeface="Arial" charset="0"/>
              </a:rPr>
              <a:t>Country</a:t>
            </a:r>
          </a:p>
          <a:p>
            <a:pPr algn="ctr" eaLnBrk="1" hangingPunct="1">
              <a:spcBef>
                <a:spcPct val="20000"/>
              </a:spcBef>
              <a:buClr>
                <a:srgbClr val="FFFF00"/>
              </a:buClr>
              <a:buSzPct val="75000"/>
              <a:buFont typeface="Wingdings" charset="0"/>
              <a:buNone/>
              <a:defRPr/>
            </a:pPr>
            <a:r>
              <a:rPr lang="en-US" sz="4000" b="1" dirty="0">
                <a:solidFill>
                  <a:srgbClr val="FFFFFF"/>
                </a:solidFill>
                <a:effectLst>
                  <a:glow rad="215900">
                    <a:srgbClr val="000000"/>
                  </a:glow>
                </a:effectLst>
                <a:cs typeface="Arial" charset="0"/>
              </a:rPr>
              <a:t>Family</a:t>
            </a:r>
          </a:p>
          <a:p>
            <a:pPr algn="ctr" eaLnBrk="1" hangingPunct="1">
              <a:spcBef>
                <a:spcPct val="20000"/>
              </a:spcBef>
              <a:buClr>
                <a:srgbClr val="FFFF00"/>
              </a:buClr>
              <a:buSzPct val="75000"/>
              <a:buFont typeface="Wingdings" charset="0"/>
              <a:buNone/>
              <a:defRPr/>
            </a:pPr>
            <a:r>
              <a:rPr lang="en-US" sz="4000" b="1" dirty="0">
                <a:solidFill>
                  <a:srgbClr val="FFFFFF"/>
                </a:solidFill>
                <a:effectLst>
                  <a:glow rad="215900">
                    <a:srgbClr val="000000"/>
                  </a:glow>
                </a:effectLst>
                <a:cs typeface="Arial" charset="0"/>
              </a:rPr>
              <a:t>Church</a:t>
            </a:r>
          </a:p>
          <a:p>
            <a:pPr algn="ctr" eaLnBrk="1" hangingPunct="1">
              <a:spcBef>
                <a:spcPct val="20000"/>
              </a:spcBef>
              <a:buClr>
                <a:srgbClr val="FFFF00"/>
              </a:buClr>
              <a:buSzPct val="75000"/>
              <a:buFont typeface="Wingdings" charset="0"/>
              <a:buNone/>
              <a:defRPr/>
            </a:pPr>
            <a:r>
              <a:rPr lang="en-US" sz="4000" b="1" dirty="0">
                <a:solidFill>
                  <a:srgbClr val="FFFFFF"/>
                </a:solidFill>
                <a:effectLst>
                  <a:glow rad="215900">
                    <a:srgbClr val="000000"/>
                  </a:glow>
                </a:effectLst>
                <a:cs typeface="Arial" charset="0"/>
              </a:rPr>
              <a:t>Class Goal</a:t>
            </a:r>
          </a:p>
        </p:txBody>
      </p:sp>
      <p:sp>
        <p:nvSpPr>
          <p:cNvPr id="5" name="Rectangle 4"/>
          <p:cNvSpPr>
            <a:spLocks noChangeArrowheads="1"/>
          </p:cNvSpPr>
          <p:nvPr/>
        </p:nvSpPr>
        <p:spPr bwMode="auto">
          <a:xfrm>
            <a:off x="9153628" y="1088058"/>
            <a:ext cx="4716016" cy="5769942"/>
          </a:xfrm>
          <a:prstGeom prst="rect">
            <a:avLst/>
          </a:prstGeom>
          <a:noFill/>
          <a:ln w="9525">
            <a:noFill/>
            <a:miter lim="800000"/>
            <a:headEnd/>
            <a:tailEnd/>
          </a:ln>
          <a:effectLst/>
        </p:spPr>
        <p:txBody>
          <a:bodyPr lIns="92075" tIns="46038" rIns="92075" bIns="46038"/>
          <a:lstStyle/>
          <a:p>
            <a:pPr algn="ctr" eaLnBrk="1" hangingPunct="1">
              <a:spcBef>
                <a:spcPct val="20000"/>
              </a:spcBef>
              <a:buClr>
                <a:srgbClr val="FFFF00"/>
              </a:buClr>
              <a:buSzPct val="75000"/>
              <a:buFont typeface="Wingdings" charset="0"/>
              <a:buNone/>
              <a:defRPr/>
            </a:pPr>
            <a:r>
              <a:rPr lang="en-US" sz="4000" b="1" dirty="0">
                <a:solidFill>
                  <a:srgbClr val="FFFFFF"/>
                </a:solidFill>
                <a:effectLst>
                  <a:glow rad="215900">
                    <a:srgbClr val="000000"/>
                  </a:glow>
                </a:effectLst>
                <a:cs typeface="Arial" charset="0"/>
              </a:rPr>
              <a:t>Name</a:t>
            </a:r>
          </a:p>
          <a:p>
            <a:pPr algn="ctr" eaLnBrk="1" hangingPunct="1">
              <a:spcBef>
                <a:spcPct val="20000"/>
              </a:spcBef>
              <a:buClr>
                <a:srgbClr val="FFFF00"/>
              </a:buClr>
              <a:buSzPct val="75000"/>
              <a:buFont typeface="Wingdings" charset="0"/>
              <a:buNone/>
              <a:defRPr/>
            </a:pPr>
            <a:r>
              <a:rPr lang="en-US" sz="4000" b="1" dirty="0">
                <a:solidFill>
                  <a:srgbClr val="FFFFFF"/>
                </a:solidFill>
                <a:effectLst>
                  <a:glow rad="215900">
                    <a:srgbClr val="000000"/>
                  </a:glow>
                </a:effectLst>
                <a:cs typeface="Arial" charset="0"/>
              </a:rPr>
              <a:t>Country</a:t>
            </a:r>
          </a:p>
          <a:p>
            <a:pPr algn="ctr" eaLnBrk="1" hangingPunct="1">
              <a:spcBef>
                <a:spcPct val="20000"/>
              </a:spcBef>
              <a:buClr>
                <a:srgbClr val="FFFF00"/>
              </a:buClr>
              <a:buSzPct val="75000"/>
              <a:buFont typeface="Wingdings" charset="0"/>
              <a:buNone/>
              <a:defRPr/>
            </a:pPr>
            <a:r>
              <a:rPr lang="en-US" sz="4000" b="1" dirty="0" err="1">
                <a:solidFill>
                  <a:srgbClr val="FFFFFF"/>
                </a:solidFill>
                <a:effectLst>
                  <a:glow rad="215900">
                    <a:srgbClr val="000000"/>
                  </a:glow>
                </a:effectLst>
                <a:cs typeface="Arial" charset="0"/>
              </a:rPr>
              <a:t>Programme</a:t>
            </a:r>
            <a:endParaRPr lang="en-US" sz="4000" b="1" dirty="0">
              <a:solidFill>
                <a:srgbClr val="FFFFFF"/>
              </a:solidFill>
              <a:effectLst>
                <a:glow rad="215900">
                  <a:srgbClr val="000000"/>
                </a:glow>
              </a:effectLst>
              <a:cs typeface="Arial" charset="0"/>
            </a:endParaRPr>
          </a:p>
          <a:p>
            <a:pPr algn="ctr" eaLnBrk="1" hangingPunct="1">
              <a:spcBef>
                <a:spcPct val="20000"/>
              </a:spcBef>
              <a:buClr>
                <a:srgbClr val="FFFF00"/>
              </a:buClr>
              <a:buSzPct val="75000"/>
              <a:buFont typeface="Wingdings" charset="0"/>
              <a:buNone/>
              <a:defRPr/>
            </a:pPr>
            <a:r>
              <a:rPr lang="en-US" sz="4000" b="1" dirty="0">
                <a:solidFill>
                  <a:srgbClr val="FFFFFF"/>
                </a:solidFill>
                <a:effectLst>
                  <a:glow rad="215900">
                    <a:srgbClr val="000000"/>
                  </a:glow>
                </a:effectLst>
                <a:cs typeface="Arial" charset="0"/>
              </a:rPr>
              <a:t>Family</a:t>
            </a:r>
          </a:p>
          <a:p>
            <a:pPr algn="ctr" eaLnBrk="1" hangingPunct="1">
              <a:spcBef>
                <a:spcPct val="20000"/>
              </a:spcBef>
              <a:buClr>
                <a:srgbClr val="FFFF00"/>
              </a:buClr>
              <a:buSzPct val="75000"/>
              <a:buFont typeface="Wingdings" charset="0"/>
              <a:buNone/>
              <a:defRPr/>
            </a:pPr>
            <a:r>
              <a:rPr lang="en-US" sz="4000" b="1" dirty="0">
                <a:solidFill>
                  <a:srgbClr val="FFFFFF"/>
                </a:solidFill>
                <a:effectLst>
                  <a:glow rad="215900">
                    <a:srgbClr val="000000"/>
                  </a:glow>
                </a:effectLst>
                <a:cs typeface="Arial" charset="0"/>
              </a:rPr>
              <a:t>Church</a:t>
            </a:r>
          </a:p>
          <a:p>
            <a:pPr algn="ctr" eaLnBrk="1" hangingPunct="1">
              <a:spcBef>
                <a:spcPct val="20000"/>
              </a:spcBef>
              <a:buClr>
                <a:srgbClr val="FFFF00"/>
              </a:buClr>
              <a:buSzPct val="75000"/>
              <a:buFont typeface="Wingdings" charset="0"/>
              <a:buNone/>
              <a:defRPr/>
            </a:pPr>
            <a:r>
              <a:rPr lang="en-US" sz="4000" b="1" dirty="0">
                <a:solidFill>
                  <a:srgbClr val="FFFFFF"/>
                </a:solidFill>
                <a:effectLst>
                  <a:glow rad="215900">
                    <a:srgbClr val="000000"/>
                  </a:glow>
                </a:effectLst>
                <a:cs typeface="Arial" charset="0"/>
              </a:rPr>
              <a:t>Ministry Goal</a:t>
            </a:r>
          </a:p>
          <a:p>
            <a:pPr algn="ctr" eaLnBrk="1" hangingPunct="1">
              <a:spcBef>
                <a:spcPct val="20000"/>
              </a:spcBef>
              <a:buClr>
                <a:srgbClr val="FFFF00"/>
              </a:buClr>
              <a:buSzPct val="75000"/>
              <a:buFont typeface="Wingdings" charset="0"/>
              <a:buNone/>
              <a:defRPr/>
            </a:pPr>
            <a:r>
              <a:rPr lang="en-US" sz="4000" b="1" dirty="0">
                <a:solidFill>
                  <a:srgbClr val="FFFFFF"/>
                </a:solidFill>
                <a:effectLst>
                  <a:glow rad="215900">
                    <a:srgbClr val="000000"/>
                  </a:glow>
                </a:effectLst>
                <a:cs typeface="Arial" charset="0"/>
              </a:rPr>
              <a:t>$20 each for Notes</a:t>
            </a:r>
          </a:p>
        </p:txBody>
      </p:sp>
    </p:spTree>
    <p:extLst>
      <p:ext uri="{BB962C8B-B14F-4D97-AF65-F5344CB8AC3E}">
        <p14:creationId xmlns:p14="http://schemas.microsoft.com/office/powerpoint/2010/main" val="3291156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625" name="Picture 1" descr="CIC Homepag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2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938" name="Rectangle 2"/>
          <p:cNvSpPr>
            <a:spLocks noGrp="1" noChangeArrowheads="1"/>
          </p:cNvSpPr>
          <p:nvPr>
            <p:ph type="ctrTitle"/>
          </p:nvPr>
        </p:nvSpPr>
        <p:spPr>
          <a:xfrm>
            <a:off x="2971800" y="152400"/>
            <a:ext cx="5943600" cy="1143000"/>
          </a:xfrm>
          <a:effectLst>
            <a:outerShdw blurRad="63500" dist="35921" dir="2700000" algn="ctr" rotWithShape="0">
              <a:srgbClr val="000000">
                <a:alpha val="74998"/>
              </a:srgbClr>
            </a:outerShdw>
          </a:effectLst>
        </p:spPr>
        <p:txBody>
          <a:bodyPr/>
          <a:lstStyle/>
          <a:p>
            <a:pPr eaLnBrk="1" hangingPunct="1">
              <a:defRPr/>
            </a:pPr>
            <a:r>
              <a:rPr lang="en-US" sz="4800" i="1">
                <a:solidFill>
                  <a:schemeClr val="bg1"/>
                </a:solidFill>
                <a:latin typeface="Arial" charset="0"/>
                <a:ea typeface="ＭＳ Ｐゴシック" charset="0"/>
                <a:cs typeface="ＭＳ Ｐゴシック" charset="0"/>
              </a:rPr>
              <a:t>www.cicfamily.com</a:t>
            </a:r>
            <a:endParaRPr lang="en-US" sz="4800">
              <a:latin typeface="Arial" charset="0"/>
              <a:ea typeface="ＭＳ Ｐゴシック" charset="0"/>
              <a:cs typeface="ＭＳ Ｐゴシック" charset="0"/>
            </a:endParaRPr>
          </a:p>
        </p:txBody>
      </p:sp>
    </p:spTree>
    <p:extLst>
      <p:ext uri="{BB962C8B-B14F-4D97-AF65-F5344CB8AC3E}">
        <p14:creationId xmlns:p14="http://schemas.microsoft.com/office/powerpoint/2010/main" val="1554972589"/>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ctrTitle"/>
          </p:nvPr>
        </p:nvSpPr>
        <p:spPr>
          <a:xfrm>
            <a:off x="2971800" y="152400"/>
            <a:ext cx="5943600" cy="1143000"/>
          </a:xfrm>
          <a:effectLst>
            <a:outerShdw blurRad="63500" dist="35921" dir="2700000" algn="ctr" rotWithShape="0">
              <a:srgbClr val="000000">
                <a:alpha val="74998"/>
              </a:srgbClr>
            </a:outerShdw>
          </a:effectLst>
        </p:spPr>
        <p:txBody>
          <a:bodyPr/>
          <a:lstStyle/>
          <a:p>
            <a:pPr eaLnBrk="1" hangingPunct="1">
              <a:defRPr/>
            </a:pPr>
            <a:r>
              <a:rPr lang="en-US" sz="4800" i="1" dirty="0" err="1">
                <a:solidFill>
                  <a:schemeClr val="bg1"/>
                </a:solidFill>
                <a:latin typeface="Arial" charset="0"/>
                <a:ea typeface="ＭＳ Ｐゴシック" charset="0"/>
                <a:cs typeface="ＭＳ Ｐゴシック" charset="0"/>
              </a:rPr>
              <a:t>www.cicfamily.com</a:t>
            </a:r>
            <a:endParaRPr lang="en-US" sz="4800" dirty="0">
              <a:latin typeface="Arial" charset="0"/>
              <a:ea typeface="ＭＳ Ｐゴシック" charset="0"/>
              <a:cs typeface="ＭＳ Ｐゴシック" charset="0"/>
            </a:endParaRPr>
          </a:p>
        </p:txBody>
      </p:sp>
      <p:pic>
        <p:nvPicPr>
          <p:cNvPr id="540674" name="Picture 4" descr="CIC Homepag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2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0675" name="Picture 2" descr="CIC Sermon Page.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570163"/>
            <a:ext cx="9144000" cy="4268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8331616"/>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latin typeface="Arial" charset="0"/>
                <a:ea typeface="ＭＳ Ｐゴシック" charset="0"/>
                <a:cs typeface="ＭＳ Ｐゴシック" charset="0"/>
              </a:rPr>
              <a:t>Our People</a:t>
            </a:r>
            <a:endParaRPr lang="en-US" sz="6600" dirty="0">
              <a:latin typeface="Arial" charset="0"/>
              <a:ea typeface="ＭＳ Ｐゴシック" charset="0"/>
              <a:cs typeface="ＭＳ Ｐゴシック" charset="0"/>
            </a:endParaRPr>
          </a:p>
        </p:txBody>
      </p:sp>
      <p:pic>
        <p:nvPicPr>
          <p:cNvPr id="335874" name="Picture 6" descr="CIC SBC Student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587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853569"/>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a:solidFill>
                  <a:srgbClr val="FFFFFF"/>
                </a:solidFill>
                <a:effectLst>
                  <a:glow rad="190500">
                    <a:srgbClr val="000000"/>
                  </a:glow>
                </a:effectLst>
                <a:latin typeface="Arial" charset="0"/>
              </a:rPr>
              <a:t>SBC students serve at church</a:t>
            </a:r>
            <a:endParaRPr lang="en-US" sz="4400" b="1" dirty="0">
              <a:solidFill>
                <a:srgbClr val="000000"/>
              </a:solidFill>
              <a:effectLst>
                <a:glow rad="190500">
                  <a:srgbClr val="000000"/>
                </a:glow>
              </a:effectLst>
              <a:latin typeface="Arial" charset="0"/>
            </a:endParaRPr>
          </a:p>
        </p:txBody>
      </p:sp>
    </p:spTree>
    <p:extLst>
      <p:ext uri="{BB962C8B-B14F-4D97-AF65-F5344CB8AC3E}">
        <p14:creationId xmlns:p14="http://schemas.microsoft.com/office/powerpoint/2010/main" val="91927282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8-05 DMin Nithy No Pum Deva Yanger.jpg"/>
          <p:cNvPicPr>
            <a:picLocks noChangeAspect="1"/>
          </p:cNvPicPr>
          <p:nvPr/>
        </p:nvPicPr>
        <p:blipFill rotWithShape="1">
          <a:blip r:embed="rId3">
            <a:extLst>
              <a:ext uri="{28A0092B-C50C-407E-A947-70E740481C1C}">
                <a14:useLocalDpi xmlns:a14="http://schemas.microsoft.com/office/drawing/2010/main" val="0"/>
              </a:ext>
            </a:extLst>
          </a:blip>
          <a:srcRect l="4494" t="19220" r="9888"/>
          <a:stretch/>
        </p:blipFill>
        <p:spPr>
          <a:xfrm>
            <a:off x="-1" y="0"/>
            <a:ext cx="9144001" cy="6470576"/>
          </a:xfrm>
          <a:prstGeom prst="rect">
            <a:avLst/>
          </a:prstGeom>
        </p:spPr>
      </p:pic>
      <p:sp>
        <p:nvSpPr>
          <p:cNvPr id="361477" name="Rectangle 5"/>
          <p:cNvSpPr>
            <a:spLocks noGrp="1" noChangeArrowheads="1"/>
          </p:cNvSpPr>
          <p:nvPr>
            <p:ph type="title"/>
          </p:nvPr>
        </p:nvSpPr>
        <p:spPr>
          <a:xfrm>
            <a:off x="-71438" y="5435600"/>
            <a:ext cx="9251951" cy="1498600"/>
          </a:xfrm>
          <a:solidFill>
            <a:srgbClr val="000000"/>
          </a:solidFill>
        </p:spPr>
        <p:txBody>
          <a:bodyPr/>
          <a:lstStyle/>
          <a:p>
            <a:pPr eaLnBrk="1" hangingPunct="1">
              <a:defRPr/>
            </a:pPr>
            <a:r>
              <a:rPr lang="en-US" b="1" dirty="0">
                <a:cs typeface="+mj-cs"/>
              </a:rPr>
              <a:t>I directed the SBC Doctor of Ministry studies (DMin) 2009-2021</a:t>
            </a:r>
          </a:p>
        </p:txBody>
      </p:sp>
    </p:spTree>
    <p:extLst>
      <p:ext uri="{BB962C8B-B14F-4D97-AF65-F5344CB8AC3E}">
        <p14:creationId xmlns:p14="http://schemas.microsoft.com/office/powerpoint/2010/main" val="296986372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548680"/>
            <a:ext cx="9144000" cy="1944216"/>
          </a:xfrm>
        </p:spPr>
        <p:txBody>
          <a:bodyPr/>
          <a:lstStyle/>
          <a:p>
            <a:r>
              <a:rPr lang="en-US" sz="4000" dirty="0"/>
              <a:t>Leading Change &amp; Conflict Resolution </a:t>
            </a:r>
            <a:br>
              <a:rPr lang="en-US" sz="4000" dirty="0"/>
            </a:br>
            <a:r>
              <a:rPr lang="en-US" sz="4000" dirty="0"/>
              <a:t>(Dr. </a:t>
            </a:r>
            <a:r>
              <a:rPr lang="en-US" sz="4000" dirty="0" err="1"/>
              <a:t>Alan McMahan</a:t>
            </a:r>
            <a:r>
              <a:rPr lang="en-US" sz="4000" dirty="0"/>
              <a:t> Oct 2016)</a:t>
            </a:r>
          </a:p>
        </p:txBody>
      </p:sp>
      <p:pic>
        <p:nvPicPr>
          <p:cNvPr id="4" name="Picture 3" descr="2016-10 DMin Leading Change McMahan.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020" y="116632"/>
            <a:ext cx="9181020" cy="6120680"/>
          </a:xfrm>
          <a:prstGeom prst="rect">
            <a:avLst/>
          </a:prstGeom>
        </p:spPr>
      </p:pic>
    </p:spTree>
    <p:extLst>
      <p:ext uri="{BB962C8B-B14F-4D97-AF65-F5344CB8AC3E}">
        <p14:creationId xmlns:p14="http://schemas.microsoft.com/office/powerpoint/2010/main" val="3066232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dirty="0">
                <a:latin typeface="Arial" charset="0"/>
                <a:ea typeface="ＭＳ Ｐゴシック" charset="0"/>
                <a:cs typeface="ＭＳ Ｐゴシック" charset="0"/>
              </a:rPr>
              <a:t>What</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this course about?</a:t>
            </a:r>
          </a:p>
        </p:txBody>
      </p:sp>
      <p:sp>
        <p:nvSpPr>
          <p:cNvPr id="93187" name="Rectangle 3" descr="Green marble"/>
          <p:cNvSpPr>
            <a:spLocks noGrp="1" noChangeArrowheads="1"/>
          </p:cNvSpPr>
          <p:nvPr>
            <p:ph type="body" idx="1"/>
          </p:nvPr>
        </p:nvSpPr>
        <p:spPr>
          <a:xfrm>
            <a:off x="304800" y="1752600"/>
            <a:ext cx="8458200" cy="1172344"/>
          </a:xfrm>
          <a:blipFill dpi="0" rotWithShape="1">
            <a:blip r:embed="rId3"/>
            <a:srcRect/>
            <a:tile tx="0" ty="0" sx="100000" sy="100000" flip="none" algn="tl"/>
          </a:blipFill>
        </p:spPr>
        <p:txBody>
          <a:bodyPr/>
          <a:lstStyle/>
          <a:p>
            <a:pPr marL="0" indent="0" eaLnBrk="1" hangingPunct="1">
              <a:buFont typeface="Wingdings" charset="0"/>
              <a:buNone/>
            </a:pPr>
            <a:r>
              <a:rPr lang="en-US" altLang="zh-CN" b="1" dirty="0">
                <a:effectLst>
                  <a:glow rad="228600">
                    <a:srgbClr val="101100"/>
                  </a:glow>
                </a:effectLst>
                <a:latin typeface="Arial" charset="0"/>
                <a:ea typeface="SimSun" charset="0"/>
                <a:cs typeface="SimSun" charset="0"/>
              </a:rPr>
              <a:t>A general overview of the message of each </a:t>
            </a:r>
          </a:p>
          <a:p>
            <a:pPr marL="0" indent="0" eaLnBrk="1" hangingPunct="1">
              <a:buFont typeface="Wingdings" charset="0"/>
              <a:buNone/>
            </a:pPr>
            <a:r>
              <a:rPr lang="en-US" altLang="zh-CN" b="1" dirty="0">
                <a:effectLst>
                  <a:glow rad="228600">
                    <a:srgbClr val="101100"/>
                  </a:glow>
                </a:effectLst>
                <a:latin typeface="Arial" charset="0"/>
                <a:ea typeface="SimSun" charset="0"/>
                <a:cs typeface="SimSun" charset="0"/>
              </a:rPr>
              <a:t>Old Testament book, including:</a:t>
            </a:r>
          </a:p>
        </p:txBody>
      </p:sp>
      <p:sp>
        <p:nvSpPr>
          <p:cNvPr id="93188" name="Rectangle 4"/>
          <p:cNvSpPr>
            <a:spLocks noChangeArrowheads="1"/>
          </p:cNvSpPr>
          <p:nvPr/>
        </p:nvSpPr>
        <p:spPr bwMode="auto">
          <a:xfrm>
            <a:off x="323528" y="2924944"/>
            <a:ext cx="8458200" cy="3276600"/>
          </a:xfrm>
          <a:prstGeom prst="rect">
            <a:avLst/>
          </a:prstGeom>
          <a:blipFill dpi="0" rotWithShape="1">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38163" indent="-538163" eaLnBrk="1" hangingPunct="1">
              <a:spcBef>
                <a:spcPct val="20000"/>
              </a:spcBef>
              <a:buClr>
                <a:schemeClr val="tx1"/>
              </a:buClr>
              <a:buSzPct val="100000"/>
              <a:buFont typeface="+mj-lt"/>
              <a:buAutoNum type="alphaUcPeriod"/>
            </a:pPr>
            <a:r>
              <a:rPr lang="en-US" sz="2800" b="1" dirty="0">
                <a:solidFill>
                  <a:srgbClr val="FFFF00"/>
                </a:solidFill>
                <a:effectLst>
                  <a:glow rad="228600">
                    <a:srgbClr val="101100"/>
                  </a:glow>
                </a:effectLst>
                <a:ea typeface="SimSun" charset="0"/>
                <a:cs typeface="SimSun" charset="0"/>
              </a:rPr>
              <a:t>Backgrounds</a:t>
            </a:r>
            <a:r>
              <a:rPr lang="en-US" sz="2800" b="1" dirty="0">
                <a:solidFill>
                  <a:schemeClr val="tx2"/>
                </a:solidFill>
                <a:effectLst>
                  <a:glow rad="228600">
                    <a:srgbClr val="101100"/>
                  </a:glow>
                </a:effectLst>
                <a:ea typeface="SimSun" charset="0"/>
                <a:cs typeface="SimSun" charset="0"/>
              </a:rPr>
              <a:t> (author, date, origin, recipients, occasion, characteristics, and argument) of each OT book.</a:t>
            </a:r>
            <a:endParaRPr lang="en-SG" sz="2800" b="1" dirty="0">
              <a:solidFill>
                <a:schemeClr val="tx2"/>
              </a:solidFill>
              <a:effectLst>
                <a:glow rad="228600">
                  <a:srgbClr val="101100"/>
                </a:glow>
              </a:effectLst>
              <a:ea typeface="SimSun" charset="0"/>
              <a:cs typeface="SimSun" charset="0"/>
            </a:endParaRPr>
          </a:p>
          <a:p>
            <a:pPr marL="538163" indent="-538163" eaLnBrk="1" hangingPunct="1">
              <a:spcBef>
                <a:spcPct val="20000"/>
              </a:spcBef>
              <a:buClr>
                <a:schemeClr val="tx1"/>
              </a:buClr>
              <a:buSzPct val="100000"/>
              <a:buFont typeface="+mj-lt"/>
              <a:buAutoNum type="alphaUcPeriod"/>
            </a:pPr>
            <a:r>
              <a:rPr lang="en-US" sz="2800" b="1" dirty="0">
                <a:solidFill>
                  <a:schemeClr val="tx2"/>
                </a:solidFill>
                <a:effectLst>
                  <a:glow rad="228600">
                    <a:srgbClr val="101100"/>
                  </a:glow>
                </a:effectLst>
                <a:ea typeface="SimSun" charset="0"/>
                <a:cs typeface="SimSun" charset="0"/>
              </a:rPr>
              <a:t>The general </a:t>
            </a:r>
            <a:r>
              <a:rPr lang="en-US" sz="2800" b="1" dirty="0">
                <a:solidFill>
                  <a:srgbClr val="FFFF00"/>
                </a:solidFill>
                <a:effectLst>
                  <a:glow rad="228600">
                    <a:srgbClr val="101100"/>
                  </a:glow>
                </a:effectLst>
                <a:ea typeface="SimSun" charset="0"/>
                <a:cs typeface="SimSun" charset="0"/>
              </a:rPr>
              <a:t>content</a:t>
            </a:r>
            <a:r>
              <a:rPr lang="en-US" sz="2800" b="1" dirty="0">
                <a:solidFill>
                  <a:schemeClr val="tx2"/>
                </a:solidFill>
                <a:effectLst>
                  <a:glow rad="228600">
                    <a:srgbClr val="101100"/>
                  </a:glow>
                </a:effectLst>
                <a:ea typeface="SimSun" charset="0"/>
                <a:cs typeface="SimSun" charset="0"/>
              </a:rPr>
              <a:t> of the OT books, including a key word for each book.</a:t>
            </a:r>
            <a:endParaRPr lang="en-SG" sz="2800" b="1" dirty="0">
              <a:solidFill>
                <a:schemeClr val="tx2"/>
              </a:solidFill>
              <a:effectLst>
                <a:glow rad="228600">
                  <a:srgbClr val="101100"/>
                </a:glow>
              </a:effectLst>
              <a:ea typeface="SimSun" charset="0"/>
              <a:cs typeface="SimSun" charset="0"/>
            </a:endParaRPr>
          </a:p>
          <a:p>
            <a:pPr marL="538163" indent="-538163" eaLnBrk="1" hangingPunct="1">
              <a:spcBef>
                <a:spcPct val="20000"/>
              </a:spcBef>
              <a:buClr>
                <a:schemeClr val="tx1"/>
              </a:buClr>
              <a:buSzPct val="100000"/>
              <a:buFont typeface="+mj-lt"/>
              <a:buAutoNum type="alphaUcPeriod"/>
            </a:pPr>
            <a:r>
              <a:rPr lang="en-US" sz="2800" b="1" dirty="0">
                <a:solidFill>
                  <a:schemeClr val="tx2"/>
                </a:solidFill>
                <a:effectLst>
                  <a:glow rad="228600">
                    <a:srgbClr val="101100"/>
                  </a:glow>
                </a:effectLst>
                <a:ea typeface="SimSun" charset="0"/>
                <a:cs typeface="SimSun" charset="0"/>
              </a:rPr>
              <a:t>The </a:t>
            </a:r>
            <a:r>
              <a:rPr lang="en-US" sz="2800" b="1" dirty="0">
                <a:solidFill>
                  <a:srgbClr val="FFFF00"/>
                </a:solidFill>
                <a:effectLst>
                  <a:glow rad="228600">
                    <a:srgbClr val="101100"/>
                  </a:glow>
                </a:effectLst>
                <a:ea typeface="SimSun" charset="0"/>
                <a:cs typeface="SimSun" charset="0"/>
              </a:rPr>
              <a:t>relevance</a:t>
            </a:r>
            <a:r>
              <a:rPr lang="en-US" sz="2800" b="1" dirty="0">
                <a:solidFill>
                  <a:schemeClr val="tx2"/>
                </a:solidFill>
                <a:effectLst>
                  <a:glow rad="228600">
                    <a:srgbClr val="101100"/>
                  </a:glow>
                </a:effectLst>
                <a:ea typeface="SimSun" charset="0"/>
                <a:cs typeface="SimSun" charset="0"/>
              </a:rPr>
              <a:t> of each OT book to Arab culture and world mission.</a:t>
            </a:r>
            <a:endParaRPr lang="en-SG" sz="2800" b="1" dirty="0">
              <a:solidFill>
                <a:schemeClr val="tx2"/>
              </a:solidFill>
              <a:effectLst>
                <a:glow rad="228600">
                  <a:srgbClr val="101100"/>
                </a:glow>
              </a:effectLst>
              <a:ea typeface="SimSun" charset="0"/>
              <a:cs typeface="SimSun" charset="0"/>
            </a:endParaRPr>
          </a:p>
        </p:txBody>
      </p:sp>
      <p:sp>
        <p:nvSpPr>
          <p:cNvPr id="93189" name="Text Box 5"/>
          <p:cNvSpPr txBox="1">
            <a:spLocks noChangeArrowheads="1"/>
          </p:cNvSpPr>
          <p:nvPr/>
        </p:nvSpPr>
        <p:spPr bwMode="auto">
          <a:xfrm>
            <a:off x="8458200" y="381000"/>
            <a:ext cx="3540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b="1"/>
              <a:t>1</a:t>
            </a:r>
            <a:endParaRPr lang="en-US" sz="18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dirty="0">
                <a:latin typeface="Arial" charset="0"/>
                <a:ea typeface="ＭＳ Ｐゴシック" charset="0"/>
                <a:cs typeface="ＭＳ Ｐゴシック" charset="0"/>
              </a:rPr>
              <a:t>What</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this course about?</a:t>
            </a:r>
          </a:p>
        </p:txBody>
      </p:sp>
      <p:sp>
        <p:nvSpPr>
          <p:cNvPr id="93187" name="Rectangle 3" descr="Green marble"/>
          <p:cNvSpPr>
            <a:spLocks noGrp="1" noChangeArrowheads="1"/>
          </p:cNvSpPr>
          <p:nvPr>
            <p:ph type="body" idx="1"/>
          </p:nvPr>
        </p:nvSpPr>
        <p:spPr>
          <a:xfrm>
            <a:off x="304800" y="1752600"/>
            <a:ext cx="8458200" cy="1172344"/>
          </a:xfrm>
          <a:blipFill dpi="0" rotWithShape="1">
            <a:blip r:embed="rId3"/>
            <a:srcRect/>
            <a:tile tx="0" ty="0" sx="100000" sy="100000" flip="none" algn="tl"/>
          </a:blipFill>
        </p:spPr>
        <p:txBody>
          <a:bodyPr/>
          <a:lstStyle/>
          <a:p>
            <a:pPr marL="0" indent="0" eaLnBrk="1" hangingPunct="1">
              <a:buFont typeface="Wingdings" charset="0"/>
              <a:buNone/>
            </a:pPr>
            <a:r>
              <a:rPr lang="en-US" altLang="zh-CN" b="1" dirty="0">
                <a:effectLst>
                  <a:glow rad="228600">
                    <a:srgbClr val="101100"/>
                  </a:glow>
                </a:effectLst>
                <a:latin typeface="Arial" charset="0"/>
                <a:ea typeface="SimSun" charset="0"/>
                <a:cs typeface="SimSun" charset="0"/>
              </a:rPr>
              <a:t>A general overview of the message of each </a:t>
            </a:r>
          </a:p>
          <a:p>
            <a:pPr marL="0" indent="0" eaLnBrk="1" hangingPunct="1">
              <a:buFont typeface="Wingdings" charset="0"/>
              <a:buNone/>
            </a:pPr>
            <a:r>
              <a:rPr lang="en-US" altLang="zh-CN" b="1" dirty="0">
                <a:effectLst>
                  <a:glow rad="228600">
                    <a:srgbClr val="101100"/>
                  </a:glow>
                </a:effectLst>
                <a:latin typeface="Arial" charset="0"/>
                <a:ea typeface="SimSun" charset="0"/>
                <a:cs typeface="SimSun" charset="0"/>
              </a:rPr>
              <a:t>Old Testament book, including:</a:t>
            </a:r>
          </a:p>
        </p:txBody>
      </p:sp>
      <p:sp>
        <p:nvSpPr>
          <p:cNvPr id="93188" name="Rectangle 4"/>
          <p:cNvSpPr>
            <a:spLocks noChangeArrowheads="1"/>
          </p:cNvSpPr>
          <p:nvPr/>
        </p:nvSpPr>
        <p:spPr bwMode="auto">
          <a:xfrm>
            <a:off x="323528" y="2924944"/>
            <a:ext cx="8458200" cy="3276600"/>
          </a:xfrm>
          <a:prstGeom prst="rect">
            <a:avLst/>
          </a:prstGeom>
          <a:blipFill dpi="0" rotWithShape="1">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38163" indent="-538163" eaLnBrk="1" hangingPunct="1">
              <a:spcBef>
                <a:spcPct val="20000"/>
              </a:spcBef>
              <a:buClr>
                <a:schemeClr val="tx1"/>
              </a:buClr>
              <a:buSzPct val="100000"/>
              <a:buFont typeface="+mj-lt"/>
              <a:buAutoNum type="alphaUcPeriod" startAt="4"/>
            </a:pPr>
            <a:r>
              <a:rPr lang="en-US" sz="2800" b="1" dirty="0">
                <a:solidFill>
                  <a:schemeClr val="tx2"/>
                </a:solidFill>
                <a:effectLst>
                  <a:glow rad="228600">
                    <a:srgbClr val="101100"/>
                  </a:glow>
                </a:effectLst>
                <a:ea typeface="SimSun" charset="0"/>
                <a:cs typeface="SimSun" charset="0"/>
              </a:rPr>
              <a:t>A general </a:t>
            </a:r>
            <a:r>
              <a:rPr lang="en-US" sz="2800" b="1" dirty="0">
                <a:solidFill>
                  <a:srgbClr val="FFFF00"/>
                </a:solidFill>
                <a:effectLst>
                  <a:glow rad="228600">
                    <a:srgbClr val="101100"/>
                  </a:glow>
                </a:effectLst>
                <a:ea typeface="SimSun" charset="0"/>
                <a:cs typeface="SimSun" charset="0"/>
              </a:rPr>
              <a:t>biblical theology</a:t>
            </a:r>
            <a:r>
              <a:rPr lang="en-US" sz="2800" b="1" dirty="0">
                <a:solidFill>
                  <a:schemeClr val="tx2"/>
                </a:solidFill>
                <a:effectLst>
                  <a:glow rad="228600">
                    <a:srgbClr val="101100"/>
                  </a:glow>
                </a:effectLst>
                <a:ea typeface="SimSun" charset="0"/>
                <a:cs typeface="SimSun" charset="0"/>
              </a:rPr>
              <a:t> of the Old Testament.</a:t>
            </a:r>
            <a:endParaRPr lang="en-SG" sz="2800" b="1" dirty="0">
              <a:solidFill>
                <a:schemeClr val="tx2"/>
              </a:solidFill>
              <a:effectLst>
                <a:glow rad="228600">
                  <a:srgbClr val="101100"/>
                </a:glow>
              </a:effectLst>
              <a:ea typeface="SimSun" charset="0"/>
              <a:cs typeface="SimSun" charset="0"/>
            </a:endParaRPr>
          </a:p>
          <a:p>
            <a:pPr marL="538163" indent="-538163" eaLnBrk="1" hangingPunct="1">
              <a:spcBef>
                <a:spcPct val="20000"/>
              </a:spcBef>
              <a:buClr>
                <a:schemeClr val="tx1"/>
              </a:buClr>
              <a:buSzPct val="100000"/>
              <a:buFont typeface="+mj-lt"/>
              <a:buAutoNum type="alphaUcPeriod" startAt="4"/>
            </a:pPr>
            <a:r>
              <a:rPr lang="en-US" sz="2800" b="1" dirty="0">
                <a:solidFill>
                  <a:schemeClr val="tx2"/>
                </a:solidFill>
                <a:effectLst>
                  <a:glow rad="228600">
                    <a:srgbClr val="101100"/>
                  </a:glow>
                </a:effectLst>
                <a:ea typeface="SimSun" charset="0"/>
                <a:cs typeface="SimSun" charset="0"/>
              </a:rPr>
              <a:t>Backgrounds on </a:t>
            </a:r>
            <a:r>
              <a:rPr lang="en-US" sz="2800" b="1" dirty="0">
                <a:solidFill>
                  <a:srgbClr val="FFFF00"/>
                </a:solidFill>
                <a:effectLst>
                  <a:glow rad="228600">
                    <a:srgbClr val="101100"/>
                  </a:glow>
                </a:effectLst>
                <a:ea typeface="SimSun" charset="0"/>
                <a:cs typeface="SimSun" charset="0"/>
              </a:rPr>
              <a:t>foreign countries</a:t>
            </a:r>
            <a:r>
              <a:rPr lang="en-US" sz="2800" b="1" dirty="0">
                <a:solidFill>
                  <a:schemeClr val="tx2"/>
                </a:solidFill>
                <a:effectLst>
                  <a:glow rad="228600">
                    <a:srgbClr val="101100"/>
                  </a:glow>
                </a:effectLst>
                <a:ea typeface="SimSun" charset="0"/>
                <a:cs typeface="SimSun" charset="0"/>
              </a:rPr>
              <a:t> that affected Israel.</a:t>
            </a:r>
            <a:endParaRPr lang="en-SG" sz="2800" b="1" dirty="0">
              <a:solidFill>
                <a:schemeClr val="tx2"/>
              </a:solidFill>
              <a:effectLst>
                <a:glow rad="228600">
                  <a:srgbClr val="101100"/>
                </a:glow>
              </a:effectLst>
              <a:ea typeface="SimSun" charset="0"/>
              <a:cs typeface="SimSun" charset="0"/>
            </a:endParaRPr>
          </a:p>
          <a:p>
            <a:pPr marL="538163" indent="-538163" eaLnBrk="1" hangingPunct="1">
              <a:spcBef>
                <a:spcPct val="20000"/>
              </a:spcBef>
              <a:buClr>
                <a:schemeClr val="tx1"/>
              </a:buClr>
              <a:buSzPct val="100000"/>
              <a:buFont typeface="+mj-lt"/>
              <a:buAutoNum type="alphaUcPeriod" startAt="4"/>
            </a:pPr>
            <a:r>
              <a:rPr lang="en-US" sz="2800" b="1" dirty="0">
                <a:solidFill>
                  <a:schemeClr val="tx2"/>
                </a:solidFill>
                <a:effectLst>
                  <a:glow rad="228600">
                    <a:srgbClr val="101100"/>
                  </a:glow>
                </a:effectLst>
                <a:ea typeface="SimSun" charset="0"/>
                <a:cs typeface="SimSun" charset="0"/>
              </a:rPr>
              <a:t>A general </a:t>
            </a:r>
            <a:r>
              <a:rPr lang="en-US" sz="2800" b="1" dirty="0">
                <a:solidFill>
                  <a:srgbClr val="FFFF00"/>
                </a:solidFill>
                <a:effectLst>
                  <a:glow rad="228600">
                    <a:srgbClr val="101100"/>
                  </a:glow>
                </a:effectLst>
                <a:ea typeface="SimSun" charset="0"/>
                <a:cs typeface="SimSun" charset="0"/>
              </a:rPr>
              <a:t>chronology</a:t>
            </a:r>
            <a:r>
              <a:rPr lang="en-US" sz="2800" b="1" dirty="0">
                <a:solidFill>
                  <a:schemeClr val="tx2"/>
                </a:solidFill>
                <a:effectLst>
                  <a:glow rad="228600">
                    <a:srgbClr val="101100"/>
                  </a:glow>
                </a:effectLst>
                <a:ea typeface="SimSun" charset="0"/>
                <a:cs typeface="SimSun" charset="0"/>
              </a:rPr>
              <a:t> of the history of Israel with corresponding key dates.</a:t>
            </a:r>
            <a:endParaRPr lang="en-SG" sz="2800" b="1" dirty="0">
              <a:solidFill>
                <a:schemeClr val="tx2"/>
              </a:solidFill>
              <a:effectLst>
                <a:glow rad="228600">
                  <a:srgbClr val="101100"/>
                </a:glow>
              </a:effectLst>
              <a:ea typeface="SimSun" charset="0"/>
              <a:cs typeface="SimSun" charset="0"/>
            </a:endParaRPr>
          </a:p>
        </p:txBody>
      </p:sp>
      <p:sp>
        <p:nvSpPr>
          <p:cNvPr id="93189" name="Text Box 5"/>
          <p:cNvSpPr txBox="1">
            <a:spLocks noChangeArrowheads="1"/>
          </p:cNvSpPr>
          <p:nvPr/>
        </p:nvSpPr>
        <p:spPr bwMode="auto">
          <a:xfrm>
            <a:off x="8458200" y="381000"/>
            <a:ext cx="3540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b="1"/>
              <a:t>1</a:t>
            </a:r>
            <a:endParaRPr lang="en-US" sz="1800"/>
          </a:p>
        </p:txBody>
      </p:sp>
    </p:spTree>
    <p:extLst>
      <p:ext uri="{BB962C8B-B14F-4D97-AF65-F5344CB8AC3E}">
        <p14:creationId xmlns:p14="http://schemas.microsoft.com/office/powerpoint/2010/main" val="2933711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grpSp>
        <p:nvGrpSpPr>
          <p:cNvPr id="2" name="Group 3"/>
          <p:cNvGrpSpPr>
            <a:grpSpLocks/>
          </p:cNvGrpSpPr>
          <p:nvPr/>
        </p:nvGrpSpPr>
        <p:grpSpPr bwMode="auto">
          <a:xfrm>
            <a:off x="1295400" y="1295400"/>
            <a:ext cx="2895600" cy="1265238"/>
            <a:chOff x="384" y="2544"/>
            <a:chExt cx="1824" cy="797"/>
          </a:xfrm>
        </p:grpSpPr>
        <p:sp>
          <p:nvSpPr>
            <p:cNvPr id="38916" name="Oval 4"/>
            <p:cNvSpPr>
              <a:spLocks noChangeArrowheads="1"/>
            </p:cNvSpPr>
            <p:nvPr/>
          </p:nvSpPr>
          <p:spPr bwMode="auto">
            <a:xfrm>
              <a:off x="408" y="2544"/>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8917" name="Text Box 5"/>
            <p:cNvSpPr txBox="1">
              <a:spLocks noChangeArrowheads="1"/>
            </p:cNvSpPr>
            <p:nvPr/>
          </p:nvSpPr>
          <p:spPr bwMode="auto">
            <a:xfrm>
              <a:off x="384" y="2722"/>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Church</a:t>
              </a:r>
            </a:p>
          </p:txBody>
        </p:sp>
      </p:grpSp>
      <p:grpSp>
        <p:nvGrpSpPr>
          <p:cNvPr id="3" name="Group 6"/>
          <p:cNvGrpSpPr>
            <a:grpSpLocks/>
          </p:cNvGrpSpPr>
          <p:nvPr/>
        </p:nvGrpSpPr>
        <p:grpSpPr bwMode="auto">
          <a:xfrm>
            <a:off x="6934200" y="5257800"/>
            <a:ext cx="2209800" cy="1600200"/>
            <a:chOff x="240" y="0"/>
            <a:chExt cx="1392" cy="1008"/>
          </a:xfrm>
        </p:grpSpPr>
        <p:sp>
          <p:nvSpPr>
            <p:cNvPr id="95268" name="AutoShape 7"/>
            <p:cNvSpPr>
              <a:spLocks noChangeArrowheads="1"/>
            </p:cNvSpPr>
            <p:nvPr/>
          </p:nvSpPr>
          <p:spPr bwMode="auto">
            <a:xfrm>
              <a:off x="240" y="0"/>
              <a:ext cx="1392" cy="1008"/>
            </a:xfrm>
            <a:prstGeom prst="triangle">
              <a:avLst>
                <a:gd name="adj" fmla="val 50000"/>
              </a:avLst>
            </a:prstGeom>
            <a:gradFill rotWithShape="0">
              <a:gsLst>
                <a:gs pos="0">
                  <a:srgbClr val="FF3300"/>
                </a:gs>
                <a:gs pos="100000">
                  <a:schemeClr val="accent2"/>
                </a:gs>
              </a:gsLst>
              <a:lin ang="5400000" scaled="1"/>
            </a:gradFill>
            <a:ln w="9525">
              <a:solidFill>
                <a:schemeClr val="tx1"/>
              </a:solidFill>
              <a:miter lim="800000"/>
              <a:headEnd/>
              <a:tailEnd/>
            </a:ln>
          </p:spPr>
          <p:txBody>
            <a:bodyPr wrap="none" anchor="ctr"/>
            <a:lstStyle/>
            <a:p>
              <a:endParaRPr lang="en-US"/>
            </a:p>
          </p:txBody>
        </p:sp>
        <p:sp>
          <p:nvSpPr>
            <p:cNvPr id="38920" name="Text Box 8"/>
            <p:cNvSpPr txBox="1">
              <a:spLocks noChangeArrowheads="1"/>
            </p:cNvSpPr>
            <p:nvPr/>
          </p:nvSpPr>
          <p:spPr bwMode="auto">
            <a:xfrm>
              <a:off x="432" y="432"/>
              <a:ext cx="1008" cy="48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400" b="1">
                  <a:solidFill>
                    <a:schemeClr val="bg1"/>
                  </a:solidFill>
                  <a:latin typeface="Times New Roman" pitchFamily="-112" charset="0"/>
                  <a:ea typeface="+mn-ea"/>
                  <a:cs typeface="+mn-cs"/>
                </a:rPr>
                <a:t>God</a:t>
              </a:r>
            </a:p>
          </p:txBody>
        </p:sp>
      </p:grpSp>
      <p:grpSp>
        <p:nvGrpSpPr>
          <p:cNvPr id="4" name="Group 9"/>
          <p:cNvGrpSpPr>
            <a:grpSpLocks/>
          </p:cNvGrpSpPr>
          <p:nvPr/>
        </p:nvGrpSpPr>
        <p:grpSpPr bwMode="auto">
          <a:xfrm>
            <a:off x="4800600" y="1295400"/>
            <a:ext cx="2895600" cy="1265238"/>
            <a:chOff x="4704" y="1622"/>
            <a:chExt cx="1824" cy="797"/>
          </a:xfrm>
        </p:grpSpPr>
        <p:sp>
          <p:nvSpPr>
            <p:cNvPr id="38922" name="Oval 10"/>
            <p:cNvSpPr>
              <a:spLocks noChangeArrowheads="1"/>
            </p:cNvSpPr>
            <p:nvPr/>
          </p:nvSpPr>
          <p:spPr bwMode="auto">
            <a:xfrm>
              <a:off x="4728" y="1622"/>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8923" name="Text Box 11"/>
            <p:cNvSpPr txBox="1">
              <a:spLocks noChangeArrowheads="1"/>
            </p:cNvSpPr>
            <p:nvPr/>
          </p:nvSpPr>
          <p:spPr bwMode="auto">
            <a:xfrm>
              <a:off x="4704" y="1800"/>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Nations</a:t>
              </a:r>
            </a:p>
          </p:txBody>
        </p:sp>
      </p:grpSp>
      <p:grpSp>
        <p:nvGrpSpPr>
          <p:cNvPr id="5" name="Group 12"/>
          <p:cNvGrpSpPr>
            <a:grpSpLocks/>
          </p:cNvGrpSpPr>
          <p:nvPr/>
        </p:nvGrpSpPr>
        <p:grpSpPr bwMode="auto">
          <a:xfrm>
            <a:off x="266700" y="4445001"/>
            <a:ext cx="2895600" cy="1265238"/>
            <a:chOff x="4320" y="960"/>
            <a:chExt cx="1824" cy="797"/>
          </a:xfrm>
        </p:grpSpPr>
        <p:sp>
          <p:nvSpPr>
            <p:cNvPr id="38925" name="Oval 13"/>
            <p:cNvSpPr>
              <a:spLocks noChangeArrowheads="1"/>
            </p:cNvSpPr>
            <p:nvPr/>
          </p:nvSpPr>
          <p:spPr bwMode="auto">
            <a:xfrm>
              <a:off x="4344" y="960"/>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8926" name="Text Box 14"/>
            <p:cNvSpPr txBox="1">
              <a:spLocks noChangeArrowheads="1"/>
            </p:cNvSpPr>
            <p:nvPr/>
          </p:nvSpPr>
          <p:spPr bwMode="auto">
            <a:xfrm>
              <a:off x="4320" y="1138"/>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Patriarchs</a:t>
              </a:r>
            </a:p>
          </p:txBody>
        </p:sp>
      </p:grpSp>
      <p:grpSp>
        <p:nvGrpSpPr>
          <p:cNvPr id="6" name="Group 15"/>
          <p:cNvGrpSpPr>
            <a:grpSpLocks/>
          </p:cNvGrpSpPr>
          <p:nvPr/>
        </p:nvGrpSpPr>
        <p:grpSpPr bwMode="auto">
          <a:xfrm>
            <a:off x="6248400" y="3154363"/>
            <a:ext cx="2895600" cy="1265237"/>
            <a:chOff x="2268" y="1233"/>
            <a:chExt cx="1824" cy="797"/>
          </a:xfrm>
        </p:grpSpPr>
        <p:sp>
          <p:nvSpPr>
            <p:cNvPr id="38928" name="Oval 16"/>
            <p:cNvSpPr>
              <a:spLocks noChangeArrowheads="1"/>
            </p:cNvSpPr>
            <p:nvPr/>
          </p:nvSpPr>
          <p:spPr bwMode="auto">
            <a:xfrm>
              <a:off x="2292" y="1233"/>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8929" name="Text Box 17"/>
            <p:cNvSpPr txBox="1">
              <a:spLocks noChangeArrowheads="1"/>
            </p:cNvSpPr>
            <p:nvPr/>
          </p:nvSpPr>
          <p:spPr bwMode="auto">
            <a:xfrm>
              <a:off x="2268" y="1411"/>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Tribes</a:t>
              </a:r>
            </a:p>
          </p:txBody>
        </p:sp>
      </p:grpSp>
      <p:grpSp>
        <p:nvGrpSpPr>
          <p:cNvPr id="7" name="Group 18"/>
          <p:cNvGrpSpPr>
            <a:grpSpLocks/>
          </p:cNvGrpSpPr>
          <p:nvPr/>
        </p:nvGrpSpPr>
        <p:grpSpPr bwMode="auto">
          <a:xfrm>
            <a:off x="4876800" y="2453481"/>
            <a:ext cx="2895600" cy="1265238"/>
            <a:chOff x="4848" y="2856"/>
            <a:chExt cx="1824" cy="797"/>
          </a:xfrm>
        </p:grpSpPr>
        <p:sp>
          <p:nvSpPr>
            <p:cNvPr id="38931" name="Oval 19"/>
            <p:cNvSpPr>
              <a:spLocks noChangeArrowheads="1"/>
            </p:cNvSpPr>
            <p:nvPr/>
          </p:nvSpPr>
          <p:spPr bwMode="auto">
            <a:xfrm>
              <a:off x="4872" y="2856"/>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8932" name="Text Box 20"/>
            <p:cNvSpPr txBox="1">
              <a:spLocks noChangeArrowheads="1"/>
            </p:cNvSpPr>
            <p:nvPr/>
          </p:nvSpPr>
          <p:spPr bwMode="auto">
            <a:xfrm>
              <a:off x="4848" y="3033"/>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Israel</a:t>
              </a:r>
            </a:p>
          </p:txBody>
        </p:sp>
      </p:grpSp>
      <p:grpSp>
        <p:nvGrpSpPr>
          <p:cNvPr id="8" name="Group 21"/>
          <p:cNvGrpSpPr>
            <a:grpSpLocks/>
          </p:cNvGrpSpPr>
          <p:nvPr/>
        </p:nvGrpSpPr>
        <p:grpSpPr bwMode="auto">
          <a:xfrm>
            <a:off x="5257800" y="4876800"/>
            <a:ext cx="2895600" cy="1265238"/>
            <a:chOff x="0" y="2736"/>
            <a:chExt cx="1824" cy="797"/>
          </a:xfrm>
        </p:grpSpPr>
        <p:sp>
          <p:nvSpPr>
            <p:cNvPr id="38934" name="Oval 22"/>
            <p:cNvSpPr>
              <a:spLocks noChangeArrowheads="1"/>
            </p:cNvSpPr>
            <p:nvPr/>
          </p:nvSpPr>
          <p:spPr bwMode="auto">
            <a:xfrm>
              <a:off x="24" y="2736"/>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8935" name="Text Box 23"/>
            <p:cNvSpPr txBox="1">
              <a:spLocks noChangeArrowheads="1"/>
            </p:cNvSpPr>
            <p:nvPr/>
          </p:nvSpPr>
          <p:spPr bwMode="auto">
            <a:xfrm>
              <a:off x="0" y="2914"/>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Priests</a:t>
              </a:r>
            </a:p>
          </p:txBody>
        </p:sp>
      </p:grpSp>
      <p:grpSp>
        <p:nvGrpSpPr>
          <p:cNvPr id="9" name="Group 24"/>
          <p:cNvGrpSpPr>
            <a:grpSpLocks/>
          </p:cNvGrpSpPr>
          <p:nvPr/>
        </p:nvGrpSpPr>
        <p:grpSpPr bwMode="auto">
          <a:xfrm>
            <a:off x="2133600" y="3352800"/>
            <a:ext cx="2895600" cy="1265238"/>
            <a:chOff x="4824" y="3713"/>
            <a:chExt cx="1824" cy="797"/>
          </a:xfrm>
        </p:grpSpPr>
        <p:sp>
          <p:nvSpPr>
            <p:cNvPr id="38937" name="Oval 25"/>
            <p:cNvSpPr>
              <a:spLocks noChangeArrowheads="1"/>
            </p:cNvSpPr>
            <p:nvPr/>
          </p:nvSpPr>
          <p:spPr bwMode="auto">
            <a:xfrm>
              <a:off x="4848" y="3713"/>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8938" name="Text Box 26"/>
            <p:cNvSpPr txBox="1">
              <a:spLocks noChangeArrowheads="1"/>
            </p:cNvSpPr>
            <p:nvPr/>
          </p:nvSpPr>
          <p:spPr bwMode="auto">
            <a:xfrm>
              <a:off x="4824" y="3890"/>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Apostles</a:t>
              </a:r>
            </a:p>
          </p:txBody>
        </p:sp>
      </p:grpSp>
      <p:grpSp>
        <p:nvGrpSpPr>
          <p:cNvPr id="10" name="Group 27"/>
          <p:cNvGrpSpPr>
            <a:grpSpLocks/>
          </p:cNvGrpSpPr>
          <p:nvPr/>
        </p:nvGrpSpPr>
        <p:grpSpPr bwMode="auto">
          <a:xfrm>
            <a:off x="2819400" y="4495800"/>
            <a:ext cx="2895600" cy="1447800"/>
            <a:chOff x="-1392" y="2880"/>
            <a:chExt cx="1824" cy="912"/>
          </a:xfrm>
        </p:grpSpPr>
        <p:sp>
          <p:nvSpPr>
            <p:cNvPr id="95254" name="AutoShape 28"/>
            <p:cNvSpPr>
              <a:spLocks noChangeArrowheads="1"/>
            </p:cNvSpPr>
            <p:nvPr/>
          </p:nvSpPr>
          <p:spPr bwMode="auto">
            <a:xfrm>
              <a:off x="-960" y="2880"/>
              <a:ext cx="960" cy="912"/>
            </a:xfrm>
            <a:prstGeom prst="plus">
              <a:avLst>
                <a:gd name="adj" fmla="val 25000"/>
              </a:avLst>
            </a:prstGeom>
            <a:gradFill rotWithShape="0">
              <a:gsLst>
                <a:gs pos="0">
                  <a:srgbClr val="FF3300"/>
                </a:gs>
                <a:gs pos="100000">
                  <a:schemeClr val="accent2"/>
                </a:gs>
              </a:gsLst>
              <a:lin ang="5400000" scaled="1"/>
            </a:gradFill>
            <a:ln w="9525">
              <a:solidFill>
                <a:schemeClr val="tx1"/>
              </a:solidFill>
              <a:miter lim="800000"/>
              <a:headEnd/>
              <a:tailEnd/>
            </a:ln>
          </p:spPr>
          <p:txBody>
            <a:bodyPr wrap="none" anchor="ctr"/>
            <a:lstStyle/>
            <a:p>
              <a:endParaRPr lang="en-US"/>
            </a:p>
          </p:txBody>
        </p:sp>
        <p:sp>
          <p:nvSpPr>
            <p:cNvPr id="38941" name="Text Box 29"/>
            <p:cNvSpPr txBox="1">
              <a:spLocks noChangeArrowheads="1"/>
            </p:cNvSpPr>
            <p:nvPr/>
          </p:nvSpPr>
          <p:spPr bwMode="auto">
            <a:xfrm>
              <a:off x="-1392" y="3120"/>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Savior</a:t>
              </a:r>
            </a:p>
          </p:txBody>
        </p:sp>
      </p:grpSp>
      <p:grpSp>
        <p:nvGrpSpPr>
          <p:cNvPr id="11" name="Group 30"/>
          <p:cNvGrpSpPr>
            <a:grpSpLocks/>
          </p:cNvGrpSpPr>
          <p:nvPr/>
        </p:nvGrpSpPr>
        <p:grpSpPr bwMode="auto">
          <a:xfrm>
            <a:off x="6248400" y="838200"/>
            <a:ext cx="2895600" cy="1265238"/>
            <a:chOff x="2304" y="3545"/>
            <a:chExt cx="1824" cy="797"/>
          </a:xfrm>
        </p:grpSpPr>
        <p:sp>
          <p:nvSpPr>
            <p:cNvPr id="38943" name="Oval 31"/>
            <p:cNvSpPr>
              <a:spLocks noChangeArrowheads="1"/>
            </p:cNvSpPr>
            <p:nvPr/>
          </p:nvSpPr>
          <p:spPr bwMode="auto">
            <a:xfrm>
              <a:off x="2328" y="3545"/>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8944" name="Text Box 32"/>
            <p:cNvSpPr txBox="1">
              <a:spLocks noChangeArrowheads="1"/>
            </p:cNvSpPr>
            <p:nvPr/>
          </p:nvSpPr>
          <p:spPr bwMode="auto">
            <a:xfrm>
              <a:off x="2304" y="3722"/>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Prophets</a:t>
              </a:r>
            </a:p>
          </p:txBody>
        </p:sp>
      </p:grpSp>
      <p:grpSp>
        <p:nvGrpSpPr>
          <p:cNvPr id="12" name="Group 33"/>
          <p:cNvGrpSpPr>
            <a:grpSpLocks/>
          </p:cNvGrpSpPr>
          <p:nvPr/>
        </p:nvGrpSpPr>
        <p:grpSpPr bwMode="auto">
          <a:xfrm>
            <a:off x="1371600" y="5257800"/>
            <a:ext cx="2895600" cy="1265238"/>
            <a:chOff x="4872" y="2592"/>
            <a:chExt cx="1824" cy="797"/>
          </a:xfrm>
        </p:grpSpPr>
        <p:sp>
          <p:nvSpPr>
            <p:cNvPr id="38946" name="Oval 34"/>
            <p:cNvSpPr>
              <a:spLocks noChangeArrowheads="1"/>
            </p:cNvSpPr>
            <p:nvPr/>
          </p:nvSpPr>
          <p:spPr bwMode="auto">
            <a:xfrm>
              <a:off x="4896" y="2592"/>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8947" name="Text Box 35"/>
            <p:cNvSpPr txBox="1">
              <a:spLocks noChangeArrowheads="1"/>
            </p:cNvSpPr>
            <p:nvPr/>
          </p:nvSpPr>
          <p:spPr bwMode="auto">
            <a:xfrm>
              <a:off x="4872" y="2769"/>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Kings</a:t>
              </a:r>
            </a:p>
          </p:txBody>
        </p:sp>
      </p:grpSp>
      <p:grpSp>
        <p:nvGrpSpPr>
          <p:cNvPr id="13" name="Group 36"/>
          <p:cNvGrpSpPr>
            <a:grpSpLocks/>
          </p:cNvGrpSpPr>
          <p:nvPr/>
        </p:nvGrpSpPr>
        <p:grpSpPr bwMode="auto">
          <a:xfrm>
            <a:off x="228600" y="2286000"/>
            <a:ext cx="2819400" cy="1265238"/>
            <a:chOff x="-2592" y="768"/>
            <a:chExt cx="1776" cy="797"/>
          </a:xfrm>
        </p:grpSpPr>
        <p:sp>
          <p:nvSpPr>
            <p:cNvPr id="38949" name="Oval 37"/>
            <p:cNvSpPr>
              <a:spLocks noChangeArrowheads="1"/>
            </p:cNvSpPr>
            <p:nvPr/>
          </p:nvSpPr>
          <p:spPr bwMode="auto">
            <a:xfrm>
              <a:off x="-2592" y="768"/>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8950" name="Text Box 38"/>
            <p:cNvSpPr txBox="1">
              <a:spLocks noChangeArrowheads="1"/>
            </p:cNvSpPr>
            <p:nvPr/>
          </p:nvSpPr>
          <p:spPr bwMode="auto">
            <a:xfrm>
              <a:off x="-2424" y="946"/>
              <a:ext cx="1440"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Judges</a:t>
              </a:r>
            </a:p>
          </p:txBody>
        </p:sp>
      </p:grpSp>
      <p:sp>
        <p:nvSpPr>
          <p:cNvPr id="95247" name="Rectangle 40"/>
          <p:cNvSpPr>
            <a:spLocks noGrp="1" noChangeArrowheads="1"/>
          </p:cNvSpPr>
          <p:nvPr>
            <p:ph type="title" idx="4294967295"/>
          </p:nvPr>
        </p:nvSpPr>
        <p:spPr>
          <a:xfrm>
            <a:off x="838200" y="76200"/>
            <a:ext cx="7772400" cy="914400"/>
          </a:xfrm>
        </p:spPr>
        <p:txBody>
          <a:bodyPr/>
          <a:lstStyle/>
          <a:p>
            <a:pPr eaLnBrk="1" hangingPunct="1"/>
            <a:r>
              <a:rPr lang="en-US">
                <a:solidFill>
                  <a:schemeClr val="bg1"/>
                </a:solidFill>
                <a:latin typeface="Times New Roman" charset="0"/>
                <a:ea typeface="ＭＳ Ｐゴシック" charset="0"/>
                <a:cs typeface="ＭＳ Ｐゴシック" charset="0"/>
              </a:rPr>
              <a:t>How most people see the Bible…</a:t>
            </a:r>
            <a:endParaRPr lang="en-US">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1500"/>
                            </p:stCondLst>
                            <p:childTnLst>
                              <p:par>
                                <p:cTn id="9" presetID="9" presetClass="entr" presetSubtype="0" fill="hold" nodeType="afterEffect">
                                  <p:stCondLst>
                                    <p:cond delay="500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nodeType="afterGroup">
                            <p:stCondLst>
                              <p:cond delay="7000"/>
                            </p:stCondLst>
                            <p:childTnLst>
                              <p:par>
                                <p:cTn id="13" presetID="9" presetClass="entr" presetSubtype="0" fill="hold" nodeType="afterEffect">
                                  <p:stCondLst>
                                    <p:cond delay="500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par>
                          <p:cTn id="16" fill="hold" nodeType="afterGroup">
                            <p:stCondLst>
                              <p:cond delay="12500"/>
                            </p:stCondLst>
                            <p:childTnLst>
                              <p:par>
                                <p:cTn id="17" presetID="9" presetClass="entr" presetSubtype="0" fill="hold" nodeType="afterEffect">
                                  <p:stCondLst>
                                    <p:cond delay="400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par>
                          <p:cTn id="20" fill="hold" nodeType="afterGroup">
                            <p:stCondLst>
                              <p:cond delay="17000"/>
                            </p:stCondLst>
                            <p:childTnLst>
                              <p:par>
                                <p:cTn id="21" presetID="9" presetClass="entr" presetSubtype="0" fill="hold" nodeType="afterEffect">
                                  <p:stCondLst>
                                    <p:cond delay="400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childTnLst>
                          </p:cTn>
                        </p:par>
                        <p:par>
                          <p:cTn id="24" fill="hold" nodeType="afterGroup">
                            <p:stCondLst>
                              <p:cond delay="21500"/>
                            </p:stCondLst>
                            <p:childTnLst>
                              <p:par>
                                <p:cTn id="25" presetID="9" presetClass="entr" presetSubtype="0" fill="hold" nodeType="afterEffect">
                                  <p:stCondLst>
                                    <p:cond delay="300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par>
                          <p:cTn id="28" fill="hold" nodeType="afterGroup">
                            <p:stCondLst>
                              <p:cond delay="25000"/>
                            </p:stCondLst>
                            <p:childTnLst>
                              <p:par>
                                <p:cTn id="29" presetID="9" presetClass="entr" presetSubtype="0" fill="hold" nodeType="afterEffect">
                                  <p:stCondLst>
                                    <p:cond delay="200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childTnLst>
                          </p:cTn>
                        </p:par>
                        <p:par>
                          <p:cTn id="32" fill="hold" nodeType="afterGroup">
                            <p:stCondLst>
                              <p:cond delay="27500"/>
                            </p:stCondLst>
                            <p:childTnLst>
                              <p:par>
                                <p:cTn id="33" presetID="9" presetClass="entr" presetSubtype="0" fill="hold" nodeType="afterEffect">
                                  <p:stCondLst>
                                    <p:cond delay="2000"/>
                                  </p:stCondLst>
                                  <p:childTnLst>
                                    <p:set>
                                      <p:cBhvr>
                                        <p:cTn id="34" dur="1" fill="hold">
                                          <p:stCondLst>
                                            <p:cond delay="0"/>
                                          </p:stCondLst>
                                        </p:cTn>
                                        <p:tgtEl>
                                          <p:spTgt spid="12"/>
                                        </p:tgtEl>
                                        <p:attrNameLst>
                                          <p:attrName>style.visibility</p:attrName>
                                        </p:attrNameLst>
                                      </p:cBhvr>
                                      <p:to>
                                        <p:strVal val="visible"/>
                                      </p:to>
                                    </p:set>
                                    <p:animEffect transition="in" filter="dissolve">
                                      <p:cBhvr>
                                        <p:cTn id="35" dur="500"/>
                                        <p:tgtEl>
                                          <p:spTgt spid="12"/>
                                        </p:tgtEl>
                                      </p:cBhvr>
                                    </p:animEffect>
                                  </p:childTnLst>
                                </p:cTn>
                              </p:par>
                            </p:childTnLst>
                          </p:cTn>
                        </p:par>
                        <p:par>
                          <p:cTn id="36" fill="hold" nodeType="afterGroup">
                            <p:stCondLst>
                              <p:cond delay="30000"/>
                            </p:stCondLst>
                            <p:childTnLst>
                              <p:par>
                                <p:cTn id="37" presetID="9" presetClass="entr" presetSubtype="0" fill="hold" nodeType="afterEffect">
                                  <p:stCondLst>
                                    <p:cond delay="2000"/>
                                  </p:stCondLst>
                                  <p:childTnLst>
                                    <p:set>
                                      <p:cBhvr>
                                        <p:cTn id="38" dur="1" fill="hold">
                                          <p:stCondLst>
                                            <p:cond delay="0"/>
                                          </p:stCondLst>
                                        </p:cTn>
                                        <p:tgtEl>
                                          <p:spTgt spid="11"/>
                                        </p:tgtEl>
                                        <p:attrNameLst>
                                          <p:attrName>style.visibility</p:attrName>
                                        </p:attrNameLst>
                                      </p:cBhvr>
                                      <p:to>
                                        <p:strVal val="visible"/>
                                      </p:to>
                                    </p:set>
                                    <p:animEffect transition="in" filter="dissolve">
                                      <p:cBhvr>
                                        <p:cTn id="39" dur="500"/>
                                        <p:tgtEl>
                                          <p:spTgt spid="11"/>
                                        </p:tgtEl>
                                      </p:cBhvr>
                                    </p:animEffect>
                                  </p:childTnLst>
                                </p:cTn>
                              </p:par>
                            </p:childTnLst>
                          </p:cTn>
                        </p:par>
                        <p:par>
                          <p:cTn id="40" fill="hold" nodeType="afterGroup">
                            <p:stCondLst>
                              <p:cond delay="32500"/>
                            </p:stCondLst>
                            <p:childTnLst>
                              <p:par>
                                <p:cTn id="41" presetID="9" presetClass="entr" presetSubtype="0" fill="hold" nodeType="afterEffect">
                                  <p:stCondLst>
                                    <p:cond delay="4000"/>
                                  </p:stCondLst>
                                  <p:childTnLst>
                                    <p:set>
                                      <p:cBhvr>
                                        <p:cTn id="42" dur="1" fill="hold">
                                          <p:stCondLst>
                                            <p:cond delay="0"/>
                                          </p:stCondLst>
                                        </p:cTn>
                                        <p:tgtEl>
                                          <p:spTgt spid="10"/>
                                        </p:tgtEl>
                                        <p:attrNameLst>
                                          <p:attrName>style.visibility</p:attrName>
                                        </p:attrNameLst>
                                      </p:cBhvr>
                                      <p:to>
                                        <p:strVal val="visible"/>
                                      </p:to>
                                    </p:set>
                                    <p:animEffect transition="in" filter="dissolve">
                                      <p:cBhvr>
                                        <p:cTn id="43" dur="500"/>
                                        <p:tgtEl>
                                          <p:spTgt spid="10"/>
                                        </p:tgtEl>
                                      </p:cBhvr>
                                    </p:animEffect>
                                  </p:childTnLst>
                                </p:cTn>
                              </p:par>
                            </p:childTnLst>
                          </p:cTn>
                        </p:par>
                        <p:par>
                          <p:cTn id="44" fill="hold" nodeType="afterGroup">
                            <p:stCondLst>
                              <p:cond delay="37000"/>
                            </p:stCondLst>
                            <p:childTnLst>
                              <p:par>
                                <p:cTn id="45" presetID="9" presetClass="entr" presetSubtype="0" fill="hold" nodeType="afterEffect">
                                  <p:stCondLst>
                                    <p:cond delay="5000"/>
                                  </p:stCondLst>
                                  <p:childTnLst>
                                    <p:set>
                                      <p:cBhvr>
                                        <p:cTn id="46" dur="1" fill="hold">
                                          <p:stCondLst>
                                            <p:cond delay="0"/>
                                          </p:stCondLst>
                                        </p:cTn>
                                        <p:tgtEl>
                                          <p:spTgt spid="9"/>
                                        </p:tgtEl>
                                        <p:attrNameLst>
                                          <p:attrName>style.visibility</p:attrName>
                                        </p:attrNameLst>
                                      </p:cBhvr>
                                      <p:to>
                                        <p:strVal val="visible"/>
                                      </p:to>
                                    </p:set>
                                    <p:animEffect transition="in" filter="dissolve">
                                      <p:cBhvr>
                                        <p:cTn id="47" dur="500"/>
                                        <p:tgtEl>
                                          <p:spTgt spid="9"/>
                                        </p:tgtEl>
                                      </p:cBhvr>
                                    </p:animEffect>
                                  </p:childTnLst>
                                </p:cTn>
                              </p:par>
                            </p:childTnLst>
                          </p:cTn>
                        </p:par>
                        <p:par>
                          <p:cTn id="48" fill="hold" nodeType="afterGroup">
                            <p:stCondLst>
                              <p:cond delay="42500"/>
                            </p:stCondLst>
                            <p:childTnLst>
                              <p:par>
                                <p:cTn id="49" presetID="9" presetClass="entr" presetSubtype="0" fill="hold" nodeType="afterEffect">
                                  <p:stCondLst>
                                    <p:cond delay="2000"/>
                                  </p:stCondLst>
                                  <p:childTnLst>
                                    <p:set>
                                      <p:cBhvr>
                                        <p:cTn id="50" dur="1" fill="hold">
                                          <p:stCondLst>
                                            <p:cond delay="0"/>
                                          </p:stCondLst>
                                        </p:cTn>
                                        <p:tgtEl>
                                          <p:spTgt spid="2"/>
                                        </p:tgtEl>
                                        <p:attrNameLst>
                                          <p:attrName>style.visibility</p:attrName>
                                        </p:attrNameLst>
                                      </p:cBhvr>
                                      <p:to>
                                        <p:strVal val="visible"/>
                                      </p:to>
                                    </p:set>
                                    <p:animEffect transition="in" filter="dissolve">
                                      <p:cBhvr>
                                        <p:cTn id="5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grpSp>
        <p:nvGrpSpPr>
          <p:cNvPr id="2" name="Group 3"/>
          <p:cNvGrpSpPr>
            <a:grpSpLocks/>
          </p:cNvGrpSpPr>
          <p:nvPr/>
        </p:nvGrpSpPr>
        <p:grpSpPr bwMode="auto">
          <a:xfrm>
            <a:off x="1295400" y="1295400"/>
            <a:ext cx="2895600" cy="1265238"/>
            <a:chOff x="384" y="2544"/>
            <a:chExt cx="1824" cy="797"/>
          </a:xfrm>
        </p:grpSpPr>
        <p:sp>
          <p:nvSpPr>
            <p:cNvPr id="36868" name="Oval 4"/>
            <p:cNvSpPr>
              <a:spLocks noChangeArrowheads="1"/>
            </p:cNvSpPr>
            <p:nvPr/>
          </p:nvSpPr>
          <p:spPr bwMode="auto">
            <a:xfrm>
              <a:off x="408" y="2544"/>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6869" name="Text Box 5"/>
            <p:cNvSpPr txBox="1">
              <a:spLocks noChangeArrowheads="1"/>
            </p:cNvSpPr>
            <p:nvPr/>
          </p:nvSpPr>
          <p:spPr bwMode="auto">
            <a:xfrm>
              <a:off x="384" y="2722"/>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Church</a:t>
              </a:r>
            </a:p>
          </p:txBody>
        </p:sp>
      </p:grpSp>
      <p:grpSp>
        <p:nvGrpSpPr>
          <p:cNvPr id="3" name="Group 6"/>
          <p:cNvGrpSpPr>
            <a:grpSpLocks/>
          </p:cNvGrpSpPr>
          <p:nvPr/>
        </p:nvGrpSpPr>
        <p:grpSpPr bwMode="auto">
          <a:xfrm>
            <a:off x="3467100" y="152400"/>
            <a:ext cx="2209800" cy="1600200"/>
            <a:chOff x="240" y="0"/>
            <a:chExt cx="1392" cy="1008"/>
          </a:xfrm>
        </p:grpSpPr>
        <p:sp>
          <p:nvSpPr>
            <p:cNvPr id="97316" name="AutoShape 7"/>
            <p:cNvSpPr>
              <a:spLocks noChangeArrowheads="1"/>
            </p:cNvSpPr>
            <p:nvPr/>
          </p:nvSpPr>
          <p:spPr bwMode="auto">
            <a:xfrm>
              <a:off x="240" y="0"/>
              <a:ext cx="1392" cy="1008"/>
            </a:xfrm>
            <a:prstGeom prst="triangle">
              <a:avLst>
                <a:gd name="adj" fmla="val 50000"/>
              </a:avLst>
            </a:prstGeom>
            <a:gradFill rotWithShape="0">
              <a:gsLst>
                <a:gs pos="0">
                  <a:srgbClr val="FF3300"/>
                </a:gs>
                <a:gs pos="100000">
                  <a:schemeClr val="accent2"/>
                </a:gs>
              </a:gsLst>
              <a:lin ang="5400000" scaled="1"/>
            </a:gradFill>
            <a:ln w="9525">
              <a:solidFill>
                <a:schemeClr val="tx1"/>
              </a:solidFill>
              <a:miter lim="800000"/>
              <a:headEnd/>
              <a:tailEnd/>
            </a:ln>
          </p:spPr>
          <p:txBody>
            <a:bodyPr wrap="none" anchor="ctr"/>
            <a:lstStyle/>
            <a:p>
              <a:endParaRPr lang="en-US"/>
            </a:p>
          </p:txBody>
        </p:sp>
        <p:sp>
          <p:nvSpPr>
            <p:cNvPr id="36872" name="Text Box 8"/>
            <p:cNvSpPr txBox="1">
              <a:spLocks noChangeArrowheads="1"/>
            </p:cNvSpPr>
            <p:nvPr/>
          </p:nvSpPr>
          <p:spPr bwMode="auto">
            <a:xfrm>
              <a:off x="432" y="432"/>
              <a:ext cx="1008" cy="48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400" b="1">
                  <a:solidFill>
                    <a:schemeClr val="bg1"/>
                  </a:solidFill>
                  <a:latin typeface="Times New Roman" pitchFamily="-112" charset="0"/>
                  <a:ea typeface="+mn-ea"/>
                  <a:cs typeface="+mn-cs"/>
                </a:rPr>
                <a:t>God</a:t>
              </a:r>
            </a:p>
          </p:txBody>
        </p:sp>
      </p:grpSp>
      <p:grpSp>
        <p:nvGrpSpPr>
          <p:cNvPr id="4" name="Group 9"/>
          <p:cNvGrpSpPr>
            <a:grpSpLocks/>
          </p:cNvGrpSpPr>
          <p:nvPr/>
        </p:nvGrpSpPr>
        <p:grpSpPr bwMode="auto">
          <a:xfrm>
            <a:off x="4800600" y="1295400"/>
            <a:ext cx="2895600" cy="1265238"/>
            <a:chOff x="4704" y="1622"/>
            <a:chExt cx="1824" cy="797"/>
          </a:xfrm>
        </p:grpSpPr>
        <p:sp>
          <p:nvSpPr>
            <p:cNvPr id="36874" name="Oval 10"/>
            <p:cNvSpPr>
              <a:spLocks noChangeArrowheads="1"/>
            </p:cNvSpPr>
            <p:nvPr/>
          </p:nvSpPr>
          <p:spPr bwMode="auto">
            <a:xfrm>
              <a:off x="4728" y="1622"/>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6875" name="Text Box 11"/>
            <p:cNvSpPr txBox="1">
              <a:spLocks noChangeArrowheads="1"/>
            </p:cNvSpPr>
            <p:nvPr/>
          </p:nvSpPr>
          <p:spPr bwMode="auto">
            <a:xfrm>
              <a:off x="4704" y="1800"/>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Nations</a:t>
              </a:r>
            </a:p>
          </p:txBody>
        </p:sp>
      </p:grpSp>
      <p:grpSp>
        <p:nvGrpSpPr>
          <p:cNvPr id="5" name="Group 12"/>
          <p:cNvGrpSpPr>
            <a:grpSpLocks/>
          </p:cNvGrpSpPr>
          <p:nvPr/>
        </p:nvGrpSpPr>
        <p:grpSpPr bwMode="auto">
          <a:xfrm>
            <a:off x="5715000" y="2163763"/>
            <a:ext cx="2895600" cy="1265237"/>
            <a:chOff x="4320" y="960"/>
            <a:chExt cx="1824" cy="797"/>
          </a:xfrm>
        </p:grpSpPr>
        <p:sp>
          <p:nvSpPr>
            <p:cNvPr id="36877" name="Oval 13"/>
            <p:cNvSpPr>
              <a:spLocks noChangeArrowheads="1"/>
            </p:cNvSpPr>
            <p:nvPr/>
          </p:nvSpPr>
          <p:spPr bwMode="auto">
            <a:xfrm>
              <a:off x="4344" y="960"/>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6878" name="Text Box 14"/>
            <p:cNvSpPr txBox="1">
              <a:spLocks noChangeArrowheads="1"/>
            </p:cNvSpPr>
            <p:nvPr/>
          </p:nvSpPr>
          <p:spPr bwMode="auto">
            <a:xfrm>
              <a:off x="4320" y="1138"/>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Patriarchs</a:t>
              </a:r>
            </a:p>
          </p:txBody>
        </p:sp>
      </p:grpSp>
      <p:grpSp>
        <p:nvGrpSpPr>
          <p:cNvPr id="6" name="Group 15"/>
          <p:cNvGrpSpPr>
            <a:grpSpLocks/>
          </p:cNvGrpSpPr>
          <p:nvPr/>
        </p:nvGrpSpPr>
        <p:grpSpPr bwMode="auto">
          <a:xfrm>
            <a:off x="6248400" y="3154363"/>
            <a:ext cx="2895600" cy="1265237"/>
            <a:chOff x="2268" y="1233"/>
            <a:chExt cx="1824" cy="797"/>
          </a:xfrm>
        </p:grpSpPr>
        <p:sp>
          <p:nvSpPr>
            <p:cNvPr id="36880" name="Oval 16"/>
            <p:cNvSpPr>
              <a:spLocks noChangeArrowheads="1"/>
            </p:cNvSpPr>
            <p:nvPr/>
          </p:nvSpPr>
          <p:spPr bwMode="auto">
            <a:xfrm>
              <a:off x="2292" y="1233"/>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6881" name="Text Box 17"/>
            <p:cNvSpPr txBox="1">
              <a:spLocks noChangeArrowheads="1"/>
            </p:cNvSpPr>
            <p:nvPr/>
          </p:nvSpPr>
          <p:spPr bwMode="auto">
            <a:xfrm>
              <a:off x="2268" y="1411"/>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Tribes</a:t>
              </a:r>
            </a:p>
          </p:txBody>
        </p:sp>
      </p:grpSp>
      <p:grpSp>
        <p:nvGrpSpPr>
          <p:cNvPr id="7" name="Group 18"/>
          <p:cNvGrpSpPr>
            <a:grpSpLocks/>
          </p:cNvGrpSpPr>
          <p:nvPr/>
        </p:nvGrpSpPr>
        <p:grpSpPr bwMode="auto">
          <a:xfrm>
            <a:off x="6019800" y="4038600"/>
            <a:ext cx="2895600" cy="1265238"/>
            <a:chOff x="4848" y="2856"/>
            <a:chExt cx="1824" cy="797"/>
          </a:xfrm>
        </p:grpSpPr>
        <p:sp>
          <p:nvSpPr>
            <p:cNvPr id="36883" name="Oval 19"/>
            <p:cNvSpPr>
              <a:spLocks noChangeArrowheads="1"/>
            </p:cNvSpPr>
            <p:nvPr/>
          </p:nvSpPr>
          <p:spPr bwMode="auto">
            <a:xfrm>
              <a:off x="4872" y="2856"/>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6884" name="Text Box 20"/>
            <p:cNvSpPr txBox="1">
              <a:spLocks noChangeArrowheads="1"/>
            </p:cNvSpPr>
            <p:nvPr/>
          </p:nvSpPr>
          <p:spPr bwMode="auto">
            <a:xfrm>
              <a:off x="4848" y="3033"/>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Israel</a:t>
              </a:r>
            </a:p>
          </p:txBody>
        </p:sp>
      </p:grpSp>
      <p:grpSp>
        <p:nvGrpSpPr>
          <p:cNvPr id="8" name="Group 21"/>
          <p:cNvGrpSpPr>
            <a:grpSpLocks/>
          </p:cNvGrpSpPr>
          <p:nvPr/>
        </p:nvGrpSpPr>
        <p:grpSpPr bwMode="auto">
          <a:xfrm>
            <a:off x="5257800" y="4876800"/>
            <a:ext cx="2895600" cy="1265238"/>
            <a:chOff x="0" y="2736"/>
            <a:chExt cx="1824" cy="797"/>
          </a:xfrm>
        </p:grpSpPr>
        <p:sp>
          <p:nvSpPr>
            <p:cNvPr id="36886" name="Oval 22"/>
            <p:cNvSpPr>
              <a:spLocks noChangeArrowheads="1"/>
            </p:cNvSpPr>
            <p:nvPr/>
          </p:nvSpPr>
          <p:spPr bwMode="auto">
            <a:xfrm>
              <a:off x="24" y="2736"/>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6887" name="Text Box 23"/>
            <p:cNvSpPr txBox="1">
              <a:spLocks noChangeArrowheads="1"/>
            </p:cNvSpPr>
            <p:nvPr/>
          </p:nvSpPr>
          <p:spPr bwMode="auto">
            <a:xfrm>
              <a:off x="0" y="2914"/>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Priests</a:t>
              </a:r>
            </a:p>
          </p:txBody>
        </p:sp>
      </p:grpSp>
      <p:grpSp>
        <p:nvGrpSpPr>
          <p:cNvPr id="9" name="Group 24"/>
          <p:cNvGrpSpPr>
            <a:grpSpLocks/>
          </p:cNvGrpSpPr>
          <p:nvPr/>
        </p:nvGrpSpPr>
        <p:grpSpPr bwMode="auto">
          <a:xfrm>
            <a:off x="76200" y="2163763"/>
            <a:ext cx="2895600" cy="1265237"/>
            <a:chOff x="4824" y="3713"/>
            <a:chExt cx="1824" cy="797"/>
          </a:xfrm>
        </p:grpSpPr>
        <p:sp>
          <p:nvSpPr>
            <p:cNvPr id="36889" name="Oval 25"/>
            <p:cNvSpPr>
              <a:spLocks noChangeArrowheads="1"/>
            </p:cNvSpPr>
            <p:nvPr/>
          </p:nvSpPr>
          <p:spPr bwMode="auto">
            <a:xfrm>
              <a:off x="4848" y="3713"/>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6890" name="Text Box 26"/>
            <p:cNvSpPr txBox="1">
              <a:spLocks noChangeArrowheads="1"/>
            </p:cNvSpPr>
            <p:nvPr/>
          </p:nvSpPr>
          <p:spPr bwMode="auto">
            <a:xfrm>
              <a:off x="4824" y="3890"/>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Apostles</a:t>
              </a:r>
            </a:p>
          </p:txBody>
        </p:sp>
      </p:grpSp>
      <p:grpSp>
        <p:nvGrpSpPr>
          <p:cNvPr id="10" name="Group 27"/>
          <p:cNvGrpSpPr>
            <a:grpSpLocks/>
          </p:cNvGrpSpPr>
          <p:nvPr/>
        </p:nvGrpSpPr>
        <p:grpSpPr bwMode="auto">
          <a:xfrm>
            <a:off x="-457200" y="3200400"/>
            <a:ext cx="2895600" cy="1447800"/>
            <a:chOff x="-1392" y="2880"/>
            <a:chExt cx="1824" cy="912"/>
          </a:xfrm>
        </p:grpSpPr>
        <p:sp>
          <p:nvSpPr>
            <p:cNvPr id="97302" name="AutoShape 28"/>
            <p:cNvSpPr>
              <a:spLocks noChangeArrowheads="1"/>
            </p:cNvSpPr>
            <p:nvPr/>
          </p:nvSpPr>
          <p:spPr bwMode="auto">
            <a:xfrm>
              <a:off x="-960" y="2880"/>
              <a:ext cx="960" cy="912"/>
            </a:xfrm>
            <a:prstGeom prst="plus">
              <a:avLst>
                <a:gd name="adj" fmla="val 25000"/>
              </a:avLst>
            </a:prstGeom>
            <a:gradFill rotWithShape="0">
              <a:gsLst>
                <a:gs pos="0">
                  <a:srgbClr val="FF3300"/>
                </a:gs>
                <a:gs pos="100000">
                  <a:schemeClr val="accent2"/>
                </a:gs>
              </a:gsLst>
              <a:lin ang="5400000" scaled="1"/>
            </a:gradFill>
            <a:ln w="9525">
              <a:solidFill>
                <a:schemeClr val="tx1"/>
              </a:solidFill>
              <a:miter lim="800000"/>
              <a:headEnd/>
              <a:tailEnd/>
            </a:ln>
          </p:spPr>
          <p:txBody>
            <a:bodyPr wrap="none" anchor="ctr"/>
            <a:lstStyle/>
            <a:p>
              <a:endParaRPr lang="en-US"/>
            </a:p>
          </p:txBody>
        </p:sp>
        <p:sp>
          <p:nvSpPr>
            <p:cNvPr id="36893" name="Text Box 29"/>
            <p:cNvSpPr txBox="1">
              <a:spLocks noChangeArrowheads="1"/>
            </p:cNvSpPr>
            <p:nvPr/>
          </p:nvSpPr>
          <p:spPr bwMode="auto">
            <a:xfrm>
              <a:off x="-1392" y="3120"/>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Savior</a:t>
              </a:r>
            </a:p>
          </p:txBody>
        </p:sp>
      </p:grpSp>
      <p:grpSp>
        <p:nvGrpSpPr>
          <p:cNvPr id="11" name="Group 30"/>
          <p:cNvGrpSpPr>
            <a:grpSpLocks/>
          </p:cNvGrpSpPr>
          <p:nvPr/>
        </p:nvGrpSpPr>
        <p:grpSpPr bwMode="auto">
          <a:xfrm>
            <a:off x="914400" y="4191000"/>
            <a:ext cx="2895600" cy="1265238"/>
            <a:chOff x="2304" y="3545"/>
            <a:chExt cx="1824" cy="797"/>
          </a:xfrm>
        </p:grpSpPr>
        <p:sp>
          <p:nvSpPr>
            <p:cNvPr id="36895" name="Oval 31"/>
            <p:cNvSpPr>
              <a:spLocks noChangeArrowheads="1"/>
            </p:cNvSpPr>
            <p:nvPr/>
          </p:nvSpPr>
          <p:spPr bwMode="auto">
            <a:xfrm>
              <a:off x="2328" y="3545"/>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6896" name="Text Box 32"/>
            <p:cNvSpPr txBox="1">
              <a:spLocks noChangeArrowheads="1"/>
            </p:cNvSpPr>
            <p:nvPr/>
          </p:nvSpPr>
          <p:spPr bwMode="auto">
            <a:xfrm>
              <a:off x="2304" y="3722"/>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Prophets</a:t>
              </a:r>
            </a:p>
          </p:txBody>
        </p:sp>
      </p:grpSp>
      <p:grpSp>
        <p:nvGrpSpPr>
          <p:cNvPr id="12" name="Group 33"/>
          <p:cNvGrpSpPr>
            <a:grpSpLocks/>
          </p:cNvGrpSpPr>
          <p:nvPr/>
        </p:nvGrpSpPr>
        <p:grpSpPr bwMode="auto">
          <a:xfrm>
            <a:off x="1371600" y="5257800"/>
            <a:ext cx="2895600" cy="1265238"/>
            <a:chOff x="4872" y="2592"/>
            <a:chExt cx="1824" cy="797"/>
          </a:xfrm>
        </p:grpSpPr>
        <p:sp>
          <p:nvSpPr>
            <p:cNvPr id="36898" name="Oval 34"/>
            <p:cNvSpPr>
              <a:spLocks noChangeArrowheads="1"/>
            </p:cNvSpPr>
            <p:nvPr/>
          </p:nvSpPr>
          <p:spPr bwMode="auto">
            <a:xfrm>
              <a:off x="4896" y="2592"/>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6899" name="Text Box 35"/>
            <p:cNvSpPr txBox="1">
              <a:spLocks noChangeArrowheads="1"/>
            </p:cNvSpPr>
            <p:nvPr/>
          </p:nvSpPr>
          <p:spPr bwMode="auto">
            <a:xfrm>
              <a:off x="4872" y="2769"/>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Kings</a:t>
              </a:r>
            </a:p>
          </p:txBody>
        </p:sp>
      </p:grpSp>
      <p:grpSp>
        <p:nvGrpSpPr>
          <p:cNvPr id="13" name="Group 36"/>
          <p:cNvGrpSpPr>
            <a:grpSpLocks/>
          </p:cNvGrpSpPr>
          <p:nvPr/>
        </p:nvGrpSpPr>
        <p:grpSpPr bwMode="auto">
          <a:xfrm>
            <a:off x="3581400" y="5592763"/>
            <a:ext cx="2819400" cy="1265237"/>
            <a:chOff x="-2592" y="768"/>
            <a:chExt cx="1776" cy="797"/>
          </a:xfrm>
        </p:grpSpPr>
        <p:sp>
          <p:nvSpPr>
            <p:cNvPr id="36901" name="Oval 37"/>
            <p:cNvSpPr>
              <a:spLocks noChangeArrowheads="1"/>
            </p:cNvSpPr>
            <p:nvPr/>
          </p:nvSpPr>
          <p:spPr bwMode="auto">
            <a:xfrm>
              <a:off x="-2592" y="768"/>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6902" name="Text Box 38"/>
            <p:cNvSpPr txBox="1">
              <a:spLocks noChangeArrowheads="1"/>
            </p:cNvSpPr>
            <p:nvPr/>
          </p:nvSpPr>
          <p:spPr bwMode="auto">
            <a:xfrm>
              <a:off x="-2424" y="946"/>
              <a:ext cx="1440"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Judges</a:t>
              </a:r>
            </a:p>
          </p:txBody>
        </p:sp>
      </p:grpSp>
      <p:sp>
        <p:nvSpPr>
          <p:cNvPr id="97295" name="Rectangle 40"/>
          <p:cNvSpPr>
            <a:spLocks noGrp="1" noChangeArrowheads="1"/>
          </p:cNvSpPr>
          <p:nvPr>
            <p:ph type="title" idx="4294967295"/>
          </p:nvPr>
        </p:nvSpPr>
        <p:spPr>
          <a:xfrm>
            <a:off x="838200" y="0"/>
            <a:ext cx="7772400" cy="1143000"/>
          </a:xfrm>
          <a:noFill/>
        </p:spPr>
        <p:txBody>
          <a:bodyPr/>
          <a:lstStyle/>
          <a:p>
            <a:pPr eaLnBrk="1" hangingPunct="1"/>
            <a:r>
              <a:rPr lang="en-US">
                <a:solidFill>
                  <a:schemeClr val="bg1"/>
                </a:solidFill>
                <a:latin typeface="Times New Roman" charset="0"/>
                <a:ea typeface="ＭＳ Ｐゴシック" charset="0"/>
                <a:cs typeface="ＭＳ Ｐゴシック" charset="0"/>
              </a:rPr>
              <a:t>How we will see the Bible!</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1500"/>
                            </p:stCondLst>
                            <p:childTnLst>
                              <p:par>
                                <p:cTn id="9" presetID="9" presetClass="entr" presetSubtype="0" fill="hold" nodeType="afterEffect">
                                  <p:stCondLst>
                                    <p:cond delay="500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nodeType="afterGroup">
                            <p:stCondLst>
                              <p:cond delay="7000"/>
                            </p:stCondLst>
                            <p:childTnLst>
                              <p:par>
                                <p:cTn id="13" presetID="9" presetClass="entr" presetSubtype="0" fill="hold" nodeType="afterEffect">
                                  <p:stCondLst>
                                    <p:cond delay="500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par>
                          <p:cTn id="16" fill="hold" nodeType="afterGroup">
                            <p:stCondLst>
                              <p:cond delay="12500"/>
                            </p:stCondLst>
                            <p:childTnLst>
                              <p:par>
                                <p:cTn id="17" presetID="9" presetClass="entr" presetSubtype="0" fill="hold" nodeType="afterEffect">
                                  <p:stCondLst>
                                    <p:cond delay="400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par>
                          <p:cTn id="20" fill="hold" nodeType="afterGroup">
                            <p:stCondLst>
                              <p:cond delay="17000"/>
                            </p:stCondLst>
                            <p:childTnLst>
                              <p:par>
                                <p:cTn id="21" presetID="9" presetClass="entr" presetSubtype="0" fill="hold" nodeType="afterEffect">
                                  <p:stCondLst>
                                    <p:cond delay="400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childTnLst>
                          </p:cTn>
                        </p:par>
                        <p:par>
                          <p:cTn id="24" fill="hold" nodeType="afterGroup">
                            <p:stCondLst>
                              <p:cond delay="21500"/>
                            </p:stCondLst>
                            <p:childTnLst>
                              <p:par>
                                <p:cTn id="25" presetID="9" presetClass="entr" presetSubtype="0" fill="hold" nodeType="afterEffect">
                                  <p:stCondLst>
                                    <p:cond delay="300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par>
                          <p:cTn id="28" fill="hold" nodeType="afterGroup">
                            <p:stCondLst>
                              <p:cond delay="25000"/>
                            </p:stCondLst>
                            <p:childTnLst>
                              <p:par>
                                <p:cTn id="29" presetID="9" presetClass="entr" presetSubtype="0" fill="hold" nodeType="afterEffect">
                                  <p:stCondLst>
                                    <p:cond delay="200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childTnLst>
                          </p:cTn>
                        </p:par>
                        <p:par>
                          <p:cTn id="32" fill="hold" nodeType="afterGroup">
                            <p:stCondLst>
                              <p:cond delay="27500"/>
                            </p:stCondLst>
                            <p:childTnLst>
                              <p:par>
                                <p:cTn id="33" presetID="9" presetClass="entr" presetSubtype="0" fill="hold" nodeType="afterEffect">
                                  <p:stCondLst>
                                    <p:cond delay="2000"/>
                                  </p:stCondLst>
                                  <p:childTnLst>
                                    <p:set>
                                      <p:cBhvr>
                                        <p:cTn id="34" dur="1" fill="hold">
                                          <p:stCondLst>
                                            <p:cond delay="0"/>
                                          </p:stCondLst>
                                        </p:cTn>
                                        <p:tgtEl>
                                          <p:spTgt spid="12"/>
                                        </p:tgtEl>
                                        <p:attrNameLst>
                                          <p:attrName>style.visibility</p:attrName>
                                        </p:attrNameLst>
                                      </p:cBhvr>
                                      <p:to>
                                        <p:strVal val="visible"/>
                                      </p:to>
                                    </p:set>
                                    <p:animEffect transition="in" filter="dissolve">
                                      <p:cBhvr>
                                        <p:cTn id="35" dur="500"/>
                                        <p:tgtEl>
                                          <p:spTgt spid="12"/>
                                        </p:tgtEl>
                                      </p:cBhvr>
                                    </p:animEffect>
                                  </p:childTnLst>
                                </p:cTn>
                              </p:par>
                            </p:childTnLst>
                          </p:cTn>
                        </p:par>
                        <p:par>
                          <p:cTn id="36" fill="hold" nodeType="afterGroup">
                            <p:stCondLst>
                              <p:cond delay="30000"/>
                            </p:stCondLst>
                            <p:childTnLst>
                              <p:par>
                                <p:cTn id="37" presetID="9" presetClass="entr" presetSubtype="0" fill="hold" nodeType="afterEffect">
                                  <p:stCondLst>
                                    <p:cond delay="2000"/>
                                  </p:stCondLst>
                                  <p:childTnLst>
                                    <p:set>
                                      <p:cBhvr>
                                        <p:cTn id="38" dur="1" fill="hold">
                                          <p:stCondLst>
                                            <p:cond delay="0"/>
                                          </p:stCondLst>
                                        </p:cTn>
                                        <p:tgtEl>
                                          <p:spTgt spid="11"/>
                                        </p:tgtEl>
                                        <p:attrNameLst>
                                          <p:attrName>style.visibility</p:attrName>
                                        </p:attrNameLst>
                                      </p:cBhvr>
                                      <p:to>
                                        <p:strVal val="visible"/>
                                      </p:to>
                                    </p:set>
                                    <p:animEffect transition="in" filter="dissolve">
                                      <p:cBhvr>
                                        <p:cTn id="39" dur="500"/>
                                        <p:tgtEl>
                                          <p:spTgt spid="11"/>
                                        </p:tgtEl>
                                      </p:cBhvr>
                                    </p:animEffect>
                                  </p:childTnLst>
                                </p:cTn>
                              </p:par>
                            </p:childTnLst>
                          </p:cTn>
                        </p:par>
                        <p:par>
                          <p:cTn id="40" fill="hold" nodeType="afterGroup">
                            <p:stCondLst>
                              <p:cond delay="32500"/>
                            </p:stCondLst>
                            <p:childTnLst>
                              <p:par>
                                <p:cTn id="41" presetID="9" presetClass="entr" presetSubtype="0" fill="hold" nodeType="afterEffect">
                                  <p:stCondLst>
                                    <p:cond delay="4000"/>
                                  </p:stCondLst>
                                  <p:childTnLst>
                                    <p:set>
                                      <p:cBhvr>
                                        <p:cTn id="42" dur="1" fill="hold">
                                          <p:stCondLst>
                                            <p:cond delay="0"/>
                                          </p:stCondLst>
                                        </p:cTn>
                                        <p:tgtEl>
                                          <p:spTgt spid="10"/>
                                        </p:tgtEl>
                                        <p:attrNameLst>
                                          <p:attrName>style.visibility</p:attrName>
                                        </p:attrNameLst>
                                      </p:cBhvr>
                                      <p:to>
                                        <p:strVal val="visible"/>
                                      </p:to>
                                    </p:set>
                                    <p:animEffect transition="in" filter="dissolve">
                                      <p:cBhvr>
                                        <p:cTn id="43" dur="500"/>
                                        <p:tgtEl>
                                          <p:spTgt spid="10"/>
                                        </p:tgtEl>
                                      </p:cBhvr>
                                    </p:animEffect>
                                  </p:childTnLst>
                                </p:cTn>
                              </p:par>
                            </p:childTnLst>
                          </p:cTn>
                        </p:par>
                        <p:par>
                          <p:cTn id="44" fill="hold" nodeType="afterGroup">
                            <p:stCondLst>
                              <p:cond delay="37000"/>
                            </p:stCondLst>
                            <p:childTnLst>
                              <p:par>
                                <p:cTn id="45" presetID="9" presetClass="entr" presetSubtype="0" fill="hold" nodeType="afterEffect">
                                  <p:stCondLst>
                                    <p:cond delay="5000"/>
                                  </p:stCondLst>
                                  <p:childTnLst>
                                    <p:set>
                                      <p:cBhvr>
                                        <p:cTn id="46" dur="1" fill="hold">
                                          <p:stCondLst>
                                            <p:cond delay="0"/>
                                          </p:stCondLst>
                                        </p:cTn>
                                        <p:tgtEl>
                                          <p:spTgt spid="9"/>
                                        </p:tgtEl>
                                        <p:attrNameLst>
                                          <p:attrName>style.visibility</p:attrName>
                                        </p:attrNameLst>
                                      </p:cBhvr>
                                      <p:to>
                                        <p:strVal val="visible"/>
                                      </p:to>
                                    </p:set>
                                    <p:animEffect transition="in" filter="dissolve">
                                      <p:cBhvr>
                                        <p:cTn id="47" dur="500"/>
                                        <p:tgtEl>
                                          <p:spTgt spid="9"/>
                                        </p:tgtEl>
                                      </p:cBhvr>
                                    </p:animEffect>
                                  </p:childTnLst>
                                </p:cTn>
                              </p:par>
                            </p:childTnLst>
                          </p:cTn>
                        </p:par>
                        <p:par>
                          <p:cTn id="48" fill="hold" nodeType="afterGroup">
                            <p:stCondLst>
                              <p:cond delay="42500"/>
                            </p:stCondLst>
                            <p:childTnLst>
                              <p:par>
                                <p:cTn id="49" presetID="9" presetClass="entr" presetSubtype="0" fill="hold" nodeType="afterEffect">
                                  <p:stCondLst>
                                    <p:cond delay="2000"/>
                                  </p:stCondLst>
                                  <p:childTnLst>
                                    <p:set>
                                      <p:cBhvr>
                                        <p:cTn id="50" dur="1" fill="hold">
                                          <p:stCondLst>
                                            <p:cond delay="0"/>
                                          </p:stCondLst>
                                        </p:cTn>
                                        <p:tgtEl>
                                          <p:spTgt spid="2"/>
                                        </p:tgtEl>
                                        <p:attrNameLst>
                                          <p:attrName>style.visibility</p:attrName>
                                        </p:attrNameLst>
                                      </p:cBhvr>
                                      <p:to>
                                        <p:strVal val="visible"/>
                                      </p:to>
                                    </p:set>
                                    <p:animEffect transition="in" filter="dissolve">
                                      <p:cBhvr>
                                        <p:cTn id="5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1600">
              <a:latin typeface="Arial"/>
              <a:cs typeface="Arial"/>
            </a:endParaRPr>
          </a:p>
        </p:txBody>
      </p:sp>
      <p:sp>
        <p:nvSpPr>
          <p:cNvPr id="37891" name="Oval 3"/>
          <p:cNvSpPr>
            <a:spLocks noChangeArrowheads="1"/>
          </p:cNvSpPr>
          <p:nvPr/>
        </p:nvSpPr>
        <p:spPr bwMode="auto">
          <a:xfrm>
            <a:off x="-38100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37892" name="Oval 4"/>
          <p:cNvSpPr>
            <a:spLocks noChangeArrowheads="1"/>
          </p:cNvSpPr>
          <p:nvPr/>
        </p:nvSpPr>
        <p:spPr bwMode="auto">
          <a:xfrm>
            <a:off x="86106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37893" name="Line 5"/>
          <p:cNvSpPr>
            <a:spLocks noChangeShapeType="1"/>
          </p:cNvSpPr>
          <p:nvPr/>
        </p:nvSpPr>
        <p:spPr bwMode="auto">
          <a:xfrm>
            <a:off x="1447800" y="3429000"/>
            <a:ext cx="0" cy="835025"/>
          </a:xfrm>
          <a:prstGeom prst="line">
            <a:avLst/>
          </a:prstGeom>
          <a:noFill/>
          <a:ln w="76200">
            <a:solidFill>
              <a:srgbClr val="CCFFCC"/>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37894" name="Line 6"/>
          <p:cNvSpPr>
            <a:spLocks noChangeShapeType="1"/>
          </p:cNvSpPr>
          <p:nvPr/>
        </p:nvSpPr>
        <p:spPr bwMode="auto">
          <a:xfrm>
            <a:off x="2486025" y="3425825"/>
            <a:ext cx="0" cy="838200"/>
          </a:xfrm>
          <a:prstGeom prst="line">
            <a:avLst/>
          </a:prstGeom>
          <a:noFill/>
          <a:ln w="76200">
            <a:solidFill>
              <a:srgbClr val="CCFFCC"/>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37895" name="Line 7"/>
          <p:cNvSpPr>
            <a:spLocks noChangeShapeType="1"/>
          </p:cNvSpPr>
          <p:nvPr/>
        </p:nvSpPr>
        <p:spPr bwMode="auto">
          <a:xfrm>
            <a:off x="3524250" y="3044825"/>
            <a:ext cx="0" cy="1219200"/>
          </a:xfrm>
          <a:prstGeom prst="line">
            <a:avLst/>
          </a:prstGeom>
          <a:noFill/>
          <a:ln w="76200">
            <a:solidFill>
              <a:srgbClr val="CCFFCC"/>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37896" name="Line 8"/>
          <p:cNvSpPr>
            <a:spLocks noChangeShapeType="1"/>
          </p:cNvSpPr>
          <p:nvPr/>
        </p:nvSpPr>
        <p:spPr bwMode="auto">
          <a:xfrm>
            <a:off x="4562475" y="2574925"/>
            <a:ext cx="0" cy="1689100"/>
          </a:xfrm>
          <a:prstGeom prst="line">
            <a:avLst/>
          </a:prstGeom>
          <a:noFill/>
          <a:ln w="76200">
            <a:solidFill>
              <a:srgbClr val="CCFFCC"/>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37897" name="Line 9"/>
          <p:cNvSpPr>
            <a:spLocks noChangeShapeType="1"/>
          </p:cNvSpPr>
          <p:nvPr/>
        </p:nvSpPr>
        <p:spPr bwMode="auto">
          <a:xfrm flipH="1">
            <a:off x="5600700" y="2149475"/>
            <a:ext cx="0" cy="2114550"/>
          </a:xfrm>
          <a:prstGeom prst="line">
            <a:avLst/>
          </a:prstGeom>
          <a:noFill/>
          <a:ln w="76200">
            <a:solidFill>
              <a:srgbClr val="CCFFCC"/>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37898" name="Line 10"/>
          <p:cNvSpPr>
            <a:spLocks noChangeShapeType="1"/>
          </p:cNvSpPr>
          <p:nvPr/>
        </p:nvSpPr>
        <p:spPr bwMode="auto">
          <a:xfrm>
            <a:off x="6638925" y="3149600"/>
            <a:ext cx="0" cy="1114425"/>
          </a:xfrm>
          <a:prstGeom prst="line">
            <a:avLst/>
          </a:prstGeom>
          <a:noFill/>
          <a:ln w="76200">
            <a:solidFill>
              <a:srgbClr val="CCFFCC"/>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37899" name="Line 11"/>
          <p:cNvSpPr>
            <a:spLocks noChangeShapeType="1"/>
          </p:cNvSpPr>
          <p:nvPr/>
        </p:nvSpPr>
        <p:spPr bwMode="auto">
          <a:xfrm>
            <a:off x="7677150" y="3425825"/>
            <a:ext cx="0" cy="838200"/>
          </a:xfrm>
          <a:prstGeom prst="line">
            <a:avLst/>
          </a:prstGeom>
          <a:noFill/>
          <a:ln w="76200">
            <a:solidFill>
              <a:srgbClr val="CCFFCC"/>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grpSp>
        <p:nvGrpSpPr>
          <p:cNvPr id="2" name="Group 12"/>
          <p:cNvGrpSpPr>
            <a:grpSpLocks/>
          </p:cNvGrpSpPr>
          <p:nvPr/>
        </p:nvGrpSpPr>
        <p:grpSpPr bwMode="auto">
          <a:xfrm>
            <a:off x="457200" y="3825875"/>
            <a:ext cx="8229600" cy="0"/>
            <a:chOff x="288" y="2208"/>
            <a:chExt cx="5184" cy="0"/>
          </a:xfrm>
        </p:grpSpPr>
        <p:sp>
          <p:nvSpPr>
            <p:cNvPr id="37901" name="Line 13"/>
            <p:cNvSpPr>
              <a:spLocks noChangeShapeType="1"/>
            </p:cNvSpPr>
            <p:nvPr/>
          </p:nvSpPr>
          <p:spPr bwMode="auto">
            <a:xfrm>
              <a:off x="1230" y="2208"/>
              <a:ext cx="3786" cy="0"/>
            </a:xfrm>
            <a:prstGeom prst="line">
              <a:avLst/>
            </a:prstGeom>
            <a:noFill/>
            <a:ln w="76200">
              <a:solidFill>
                <a:srgbClr val="CCFFCC"/>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99367" name="Line 14"/>
            <p:cNvSpPr>
              <a:spLocks noChangeShapeType="1"/>
            </p:cNvSpPr>
            <p:nvPr/>
          </p:nvSpPr>
          <p:spPr bwMode="auto">
            <a:xfrm>
              <a:off x="288" y="2208"/>
              <a:ext cx="5184" cy="0"/>
            </a:xfrm>
            <a:prstGeom prst="line">
              <a:avLst/>
            </a:prstGeom>
            <a:noFill/>
            <a:ln w="76200">
              <a:solidFill>
                <a:srgbClr val="CCFFCC"/>
              </a:solidFill>
              <a:prstDash val="sysDot"/>
              <a:round/>
              <a:headEnd/>
              <a:tailEnd/>
            </a:ln>
            <a:extLst>
              <a:ext uri="{909E8E84-426E-40dd-AFC4-6F175D3DCCD1}">
                <a14:hiddenFill xmlns="" xmlns:a14="http://schemas.microsoft.com/office/drawing/2010/main">
                  <a:noFill/>
                </a14:hiddenFill>
              </a:ext>
            </a:extLst>
          </p:spPr>
          <p:txBody>
            <a:bodyPr/>
            <a:lstStyle/>
            <a:p>
              <a:endParaRPr lang="en-US" sz="1600">
                <a:latin typeface="Arial"/>
                <a:cs typeface="Arial"/>
              </a:endParaRPr>
            </a:p>
          </p:txBody>
        </p:sp>
      </p:grpSp>
      <p:grpSp>
        <p:nvGrpSpPr>
          <p:cNvPr id="3" name="Group 15"/>
          <p:cNvGrpSpPr>
            <a:grpSpLocks/>
          </p:cNvGrpSpPr>
          <p:nvPr/>
        </p:nvGrpSpPr>
        <p:grpSpPr bwMode="auto">
          <a:xfrm>
            <a:off x="2286000" y="4435476"/>
            <a:ext cx="5581650" cy="1570038"/>
            <a:chOff x="1440" y="2794"/>
            <a:chExt cx="3516" cy="989"/>
          </a:xfrm>
        </p:grpSpPr>
        <p:sp>
          <p:nvSpPr>
            <p:cNvPr id="37904" name="Text Box 16"/>
            <p:cNvSpPr txBox="1">
              <a:spLocks noChangeArrowheads="1"/>
            </p:cNvSpPr>
            <p:nvPr/>
          </p:nvSpPr>
          <p:spPr bwMode="auto">
            <a:xfrm>
              <a:off x="4044"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400" b="1">
                  <a:solidFill>
                    <a:schemeClr val="bg1"/>
                  </a:solidFill>
                  <a:latin typeface="Arial"/>
                  <a:ea typeface="+mn-ea"/>
                  <a:cs typeface="Arial"/>
                </a:rPr>
                <a:t>1000</a:t>
              </a:r>
            </a:p>
          </p:txBody>
        </p:sp>
        <p:sp>
          <p:nvSpPr>
            <p:cNvPr id="37905" name="Text Box 17"/>
            <p:cNvSpPr txBox="1">
              <a:spLocks noChangeArrowheads="1"/>
            </p:cNvSpPr>
            <p:nvPr/>
          </p:nvSpPr>
          <p:spPr bwMode="auto">
            <a:xfrm>
              <a:off x="4716"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400" b="1">
                  <a:solidFill>
                    <a:schemeClr val="bg1"/>
                  </a:solidFill>
                  <a:latin typeface="Arial"/>
                  <a:ea typeface="+mn-ea"/>
                  <a:cs typeface="Arial"/>
                </a:rPr>
                <a:t>2000</a:t>
              </a:r>
            </a:p>
          </p:txBody>
        </p:sp>
        <p:sp>
          <p:nvSpPr>
            <p:cNvPr id="37906" name="Text Box 18"/>
            <p:cNvSpPr txBox="1">
              <a:spLocks noChangeArrowheads="1"/>
            </p:cNvSpPr>
            <p:nvPr/>
          </p:nvSpPr>
          <p:spPr bwMode="auto">
            <a:xfrm>
              <a:off x="3420" y="2794"/>
              <a:ext cx="240"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400" b="1" dirty="0">
                  <a:solidFill>
                    <a:schemeClr val="bg1"/>
                  </a:solidFill>
                  <a:latin typeface="Arial"/>
                  <a:ea typeface="+mn-ea"/>
                  <a:cs typeface="Arial"/>
                </a:rPr>
                <a:t>1</a:t>
              </a:r>
            </a:p>
          </p:txBody>
        </p:sp>
        <p:sp>
          <p:nvSpPr>
            <p:cNvPr id="37907" name="Text Box 19"/>
            <p:cNvSpPr txBox="1">
              <a:spLocks noChangeArrowheads="1"/>
            </p:cNvSpPr>
            <p:nvPr/>
          </p:nvSpPr>
          <p:spPr bwMode="auto">
            <a:xfrm>
              <a:off x="2748"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400" b="1">
                  <a:solidFill>
                    <a:schemeClr val="bg1"/>
                  </a:solidFill>
                  <a:latin typeface="Arial"/>
                  <a:ea typeface="+mn-ea"/>
                  <a:cs typeface="Arial"/>
                </a:rPr>
                <a:t>1000</a:t>
              </a:r>
            </a:p>
          </p:txBody>
        </p:sp>
        <p:sp>
          <p:nvSpPr>
            <p:cNvPr id="37908" name="Text Box 20"/>
            <p:cNvSpPr txBox="1">
              <a:spLocks noChangeArrowheads="1"/>
            </p:cNvSpPr>
            <p:nvPr/>
          </p:nvSpPr>
          <p:spPr bwMode="auto">
            <a:xfrm>
              <a:off x="2124"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400" b="1">
                  <a:solidFill>
                    <a:schemeClr val="bg1"/>
                  </a:solidFill>
                  <a:latin typeface="Arial"/>
                  <a:ea typeface="+mn-ea"/>
                  <a:cs typeface="Arial"/>
                </a:rPr>
                <a:t>2000</a:t>
              </a:r>
            </a:p>
          </p:txBody>
        </p:sp>
        <p:sp>
          <p:nvSpPr>
            <p:cNvPr id="37909" name="Text Box 21"/>
            <p:cNvSpPr txBox="1">
              <a:spLocks noChangeArrowheads="1"/>
            </p:cNvSpPr>
            <p:nvPr/>
          </p:nvSpPr>
          <p:spPr bwMode="auto">
            <a:xfrm>
              <a:off x="1440"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400" b="1">
                  <a:solidFill>
                    <a:schemeClr val="bg1"/>
                  </a:solidFill>
                  <a:latin typeface="Arial"/>
                  <a:ea typeface="+mn-ea"/>
                  <a:cs typeface="Arial"/>
                </a:rPr>
                <a:t>3000</a:t>
              </a:r>
            </a:p>
          </p:txBody>
        </p:sp>
      </p:grpSp>
      <p:sp>
        <p:nvSpPr>
          <p:cNvPr id="37910" name="Text Box 22"/>
          <p:cNvSpPr txBox="1">
            <a:spLocks noChangeArrowheads="1"/>
          </p:cNvSpPr>
          <p:nvPr/>
        </p:nvSpPr>
        <p:spPr bwMode="auto">
          <a:xfrm>
            <a:off x="381000" y="2743200"/>
            <a:ext cx="24384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a:solidFill>
                  <a:schemeClr val="bg1"/>
                </a:solidFill>
                <a:latin typeface="Arial"/>
                <a:ea typeface="+mn-ea"/>
                <a:cs typeface="Arial"/>
              </a:rPr>
              <a:t>Flood</a:t>
            </a:r>
          </a:p>
        </p:txBody>
      </p:sp>
      <p:sp>
        <p:nvSpPr>
          <p:cNvPr id="37911" name="Text Box 23"/>
          <p:cNvSpPr txBox="1">
            <a:spLocks noChangeArrowheads="1"/>
          </p:cNvSpPr>
          <p:nvPr/>
        </p:nvSpPr>
        <p:spPr bwMode="auto">
          <a:xfrm>
            <a:off x="-609600" y="1387475"/>
            <a:ext cx="3276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dirty="0">
                <a:solidFill>
                  <a:srgbClr val="FFFF00"/>
                </a:solidFill>
                <a:latin typeface="Arial"/>
                <a:ea typeface="+mn-ea"/>
                <a:cs typeface="Arial"/>
              </a:rPr>
              <a:t>Creation</a:t>
            </a:r>
          </a:p>
        </p:txBody>
      </p:sp>
      <p:sp>
        <p:nvSpPr>
          <p:cNvPr id="37912" name="Text Box 24"/>
          <p:cNvSpPr txBox="1">
            <a:spLocks noChangeArrowheads="1"/>
          </p:cNvSpPr>
          <p:nvPr/>
        </p:nvSpPr>
        <p:spPr bwMode="auto">
          <a:xfrm>
            <a:off x="2362200" y="2438400"/>
            <a:ext cx="23622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a:solidFill>
                  <a:schemeClr val="bg1"/>
                </a:solidFill>
                <a:latin typeface="Arial"/>
                <a:ea typeface="+mn-ea"/>
                <a:cs typeface="Arial"/>
              </a:rPr>
              <a:t>Abraham</a:t>
            </a:r>
          </a:p>
        </p:txBody>
      </p:sp>
      <p:sp>
        <p:nvSpPr>
          <p:cNvPr id="37913" name="Text Box 25"/>
          <p:cNvSpPr txBox="1">
            <a:spLocks noChangeArrowheads="1"/>
          </p:cNvSpPr>
          <p:nvPr/>
        </p:nvSpPr>
        <p:spPr bwMode="auto">
          <a:xfrm>
            <a:off x="3467100" y="1981200"/>
            <a:ext cx="22098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a:solidFill>
                  <a:schemeClr val="bg1"/>
                </a:solidFill>
                <a:latin typeface="Arial"/>
                <a:ea typeface="+mn-ea"/>
                <a:cs typeface="Arial"/>
              </a:rPr>
              <a:t>David</a:t>
            </a:r>
          </a:p>
        </p:txBody>
      </p:sp>
      <p:sp>
        <p:nvSpPr>
          <p:cNvPr id="37914" name="Text Box 26"/>
          <p:cNvSpPr txBox="1">
            <a:spLocks noChangeArrowheads="1"/>
          </p:cNvSpPr>
          <p:nvPr/>
        </p:nvSpPr>
        <p:spPr bwMode="auto">
          <a:xfrm>
            <a:off x="4572000" y="1568450"/>
            <a:ext cx="20574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a:solidFill>
                  <a:schemeClr val="bg1"/>
                </a:solidFill>
                <a:latin typeface="Arial"/>
                <a:ea typeface="+mn-ea"/>
                <a:cs typeface="Arial"/>
              </a:rPr>
              <a:t>Jesus</a:t>
            </a:r>
          </a:p>
        </p:txBody>
      </p:sp>
      <p:sp>
        <p:nvSpPr>
          <p:cNvPr id="37915" name="Text Box 27"/>
          <p:cNvSpPr txBox="1">
            <a:spLocks noChangeArrowheads="1"/>
          </p:cNvSpPr>
          <p:nvPr/>
        </p:nvSpPr>
        <p:spPr bwMode="auto">
          <a:xfrm>
            <a:off x="6781800" y="2667000"/>
            <a:ext cx="1752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a:solidFill>
                  <a:schemeClr val="bg1"/>
                </a:solidFill>
                <a:latin typeface="Arial"/>
                <a:ea typeface="+mn-ea"/>
                <a:cs typeface="Arial"/>
              </a:rPr>
              <a:t>Today</a:t>
            </a:r>
          </a:p>
        </p:txBody>
      </p:sp>
      <p:sp>
        <p:nvSpPr>
          <p:cNvPr id="37916" name="Text Box 28"/>
          <p:cNvSpPr txBox="1">
            <a:spLocks noChangeArrowheads="1"/>
          </p:cNvSpPr>
          <p:nvPr/>
        </p:nvSpPr>
        <p:spPr bwMode="auto">
          <a:xfrm>
            <a:off x="6705600" y="838200"/>
            <a:ext cx="24384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3200" b="1">
                <a:solidFill>
                  <a:srgbClr val="FFFF00"/>
                </a:solidFill>
                <a:latin typeface="Arial"/>
                <a:ea typeface="+mn-ea"/>
                <a:cs typeface="Arial"/>
              </a:rPr>
              <a:t>New  Creation</a:t>
            </a:r>
          </a:p>
        </p:txBody>
      </p:sp>
      <p:grpSp>
        <p:nvGrpSpPr>
          <p:cNvPr id="4" name="Group 29"/>
          <p:cNvGrpSpPr>
            <a:grpSpLocks/>
          </p:cNvGrpSpPr>
          <p:nvPr/>
        </p:nvGrpSpPr>
        <p:grpSpPr bwMode="auto">
          <a:xfrm>
            <a:off x="5715000" y="3429000"/>
            <a:ext cx="1828800" cy="762000"/>
            <a:chOff x="3648" y="1824"/>
            <a:chExt cx="1152" cy="480"/>
          </a:xfrm>
          <a:solidFill>
            <a:srgbClr val="0000FF"/>
          </a:solidFill>
        </p:grpSpPr>
        <p:sp>
          <p:nvSpPr>
            <p:cNvPr id="37918" name="Oval 30"/>
            <p:cNvSpPr>
              <a:spLocks noChangeArrowheads="1"/>
            </p:cNvSpPr>
            <p:nvPr/>
          </p:nvSpPr>
          <p:spPr bwMode="auto">
            <a:xfrm>
              <a:off x="3648" y="1824"/>
              <a:ext cx="1152" cy="480"/>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37919" name="Text Box 31"/>
            <p:cNvSpPr txBox="1">
              <a:spLocks noChangeArrowheads="1"/>
            </p:cNvSpPr>
            <p:nvPr/>
          </p:nvSpPr>
          <p:spPr bwMode="auto">
            <a:xfrm>
              <a:off x="3720" y="1872"/>
              <a:ext cx="1008"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800" b="1" dirty="0">
                  <a:solidFill>
                    <a:schemeClr val="bg1"/>
                  </a:solidFill>
                  <a:latin typeface="Arial"/>
                  <a:ea typeface="+mn-ea"/>
                  <a:cs typeface="Arial"/>
                </a:rPr>
                <a:t>Church</a:t>
              </a:r>
            </a:p>
          </p:txBody>
        </p:sp>
      </p:grpSp>
      <p:grpSp>
        <p:nvGrpSpPr>
          <p:cNvPr id="5" name="Group 32"/>
          <p:cNvGrpSpPr>
            <a:grpSpLocks/>
          </p:cNvGrpSpPr>
          <p:nvPr/>
        </p:nvGrpSpPr>
        <p:grpSpPr bwMode="auto">
          <a:xfrm>
            <a:off x="4491038" y="3200400"/>
            <a:ext cx="1219200" cy="609600"/>
            <a:chOff x="2829" y="2016"/>
            <a:chExt cx="768" cy="384"/>
          </a:xfrm>
          <a:solidFill>
            <a:srgbClr val="0000FF"/>
          </a:solidFill>
        </p:grpSpPr>
        <p:sp>
          <p:nvSpPr>
            <p:cNvPr id="37921" name="Oval 33"/>
            <p:cNvSpPr>
              <a:spLocks noChangeArrowheads="1"/>
            </p:cNvSpPr>
            <p:nvPr/>
          </p:nvSpPr>
          <p:spPr bwMode="auto">
            <a:xfrm>
              <a:off x="2850" y="2016"/>
              <a:ext cx="726" cy="384"/>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37922" name="Text Box 34"/>
            <p:cNvSpPr txBox="1">
              <a:spLocks noChangeArrowheads="1"/>
            </p:cNvSpPr>
            <p:nvPr/>
          </p:nvSpPr>
          <p:spPr bwMode="auto">
            <a:xfrm>
              <a:off x="2829" y="2016"/>
              <a:ext cx="768"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800" b="1" dirty="0">
                  <a:solidFill>
                    <a:schemeClr val="bg1"/>
                  </a:solidFill>
                  <a:latin typeface="Arial"/>
                  <a:ea typeface="+mn-ea"/>
                  <a:cs typeface="Arial"/>
                </a:rPr>
                <a:t>Kings</a:t>
              </a:r>
            </a:p>
          </p:txBody>
        </p:sp>
      </p:grpSp>
      <p:grpSp>
        <p:nvGrpSpPr>
          <p:cNvPr id="6" name="Group 35"/>
          <p:cNvGrpSpPr>
            <a:grpSpLocks/>
          </p:cNvGrpSpPr>
          <p:nvPr/>
        </p:nvGrpSpPr>
        <p:grpSpPr bwMode="auto">
          <a:xfrm>
            <a:off x="3352800" y="3763963"/>
            <a:ext cx="1371600" cy="655637"/>
            <a:chOff x="2112" y="2371"/>
            <a:chExt cx="864" cy="413"/>
          </a:xfrm>
          <a:solidFill>
            <a:srgbClr val="0000FF"/>
          </a:solidFill>
        </p:grpSpPr>
        <p:sp>
          <p:nvSpPr>
            <p:cNvPr id="37924" name="Oval 36"/>
            <p:cNvSpPr>
              <a:spLocks noChangeArrowheads="1"/>
            </p:cNvSpPr>
            <p:nvPr/>
          </p:nvSpPr>
          <p:spPr bwMode="auto">
            <a:xfrm>
              <a:off x="2181" y="2400"/>
              <a:ext cx="726" cy="384"/>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37925" name="Text Box 37"/>
            <p:cNvSpPr txBox="1">
              <a:spLocks noChangeArrowheads="1"/>
            </p:cNvSpPr>
            <p:nvPr/>
          </p:nvSpPr>
          <p:spPr bwMode="auto">
            <a:xfrm>
              <a:off x="2112" y="2371"/>
              <a:ext cx="864"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800" b="1" dirty="0">
                  <a:solidFill>
                    <a:schemeClr val="bg1"/>
                  </a:solidFill>
                  <a:latin typeface="Arial"/>
                  <a:ea typeface="+mn-ea"/>
                  <a:cs typeface="Arial"/>
                </a:rPr>
                <a:t>Tribes</a:t>
              </a:r>
            </a:p>
          </p:txBody>
        </p:sp>
      </p:grpSp>
      <p:sp>
        <p:nvSpPr>
          <p:cNvPr id="37926" name="Text Box 38"/>
          <p:cNvSpPr txBox="1">
            <a:spLocks noChangeArrowheads="1"/>
          </p:cNvSpPr>
          <p:nvPr/>
        </p:nvSpPr>
        <p:spPr bwMode="auto">
          <a:xfrm>
            <a:off x="107504" y="188640"/>
            <a:ext cx="56388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dirty="0">
                <a:solidFill>
                  <a:schemeClr val="bg1"/>
                </a:solidFill>
                <a:latin typeface="Arial"/>
                <a:ea typeface="+mn-ea"/>
                <a:cs typeface="Arial"/>
              </a:rPr>
              <a:t>WHEN?</a:t>
            </a:r>
          </a:p>
        </p:txBody>
      </p:sp>
      <p:sp>
        <p:nvSpPr>
          <p:cNvPr id="99353" name="Rectangle 39"/>
          <p:cNvSpPr>
            <a:spLocks noGrp="1" noChangeArrowheads="1"/>
          </p:cNvSpPr>
          <p:nvPr>
            <p:ph type="title" idx="4294967295"/>
          </p:nvPr>
        </p:nvSpPr>
        <p:spPr>
          <a:xfrm>
            <a:off x="1691680" y="609600"/>
            <a:ext cx="5760640" cy="803176"/>
          </a:xfrm>
        </p:spPr>
        <p:txBody>
          <a:bodyPr/>
          <a:lstStyle/>
          <a:p>
            <a:pPr eaLnBrk="1" hangingPunct="1"/>
            <a:r>
              <a:rPr lang="en-US" sz="4000" b="1" i="1" dirty="0">
                <a:solidFill>
                  <a:schemeClr val="bg1"/>
                </a:solidFill>
                <a:latin typeface="Arial"/>
                <a:ea typeface="ＭＳ Ｐゴシック" charset="0"/>
                <a:cs typeface="Arial"/>
              </a:rPr>
              <a:t>Timeline of History</a:t>
            </a:r>
            <a:endParaRPr lang="en-US" sz="4000" b="1" i="1" dirty="0">
              <a:latin typeface="Arial"/>
              <a:ea typeface="ＭＳ Ｐゴシック" charset="0"/>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7911"/>
                                        </p:tgtEl>
                                        <p:attrNameLst>
                                          <p:attrName>style.visibility</p:attrName>
                                        </p:attrNameLst>
                                      </p:cBhvr>
                                      <p:to>
                                        <p:strVal val="visible"/>
                                      </p:to>
                                    </p:set>
                                    <p:animEffect transition="in" filter="dissolve">
                                      <p:cBhvr>
                                        <p:cTn id="7" dur="500"/>
                                        <p:tgtEl>
                                          <p:spTgt spid="37911"/>
                                        </p:tgtEl>
                                      </p:cBhvr>
                                    </p:animEffect>
                                  </p:childTnLst>
                                </p:cTn>
                              </p:par>
                            </p:childTnLst>
                          </p:cTn>
                        </p:par>
                        <p:par>
                          <p:cTn id="8" fill="hold" nodeType="afterGroup">
                            <p:stCondLst>
                              <p:cond delay="500"/>
                            </p:stCondLst>
                            <p:childTnLst>
                              <p:par>
                                <p:cTn id="9" presetID="9" presetClass="entr" presetSubtype="0" fill="hold" grpId="0" nodeType="afterEffect">
                                  <p:stCondLst>
                                    <p:cond delay="2000"/>
                                  </p:stCondLst>
                                  <p:childTnLst>
                                    <p:set>
                                      <p:cBhvr>
                                        <p:cTn id="10" dur="1" fill="hold">
                                          <p:stCondLst>
                                            <p:cond delay="0"/>
                                          </p:stCondLst>
                                        </p:cTn>
                                        <p:tgtEl>
                                          <p:spTgt spid="37916"/>
                                        </p:tgtEl>
                                        <p:attrNameLst>
                                          <p:attrName>style.visibility</p:attrName>
                                        </p:attrNameLst>
                                      </p:cBhvr>
                                      <p:to>
                                        <p:strVal val="visible"/>
                                      </p:to>
                                    </p:set>
                                    <p:animEffect transition="in" filter="dissolve">
                                      <p:cBhvr>
                                        <p:cTn id="11" dur="500"/>
                                        <p:tgtEl>
                                          <p:spTgt spid="37916"/>
                                        </p:tgtEl>
                                      </p:cBhvr>
                                    </p:animEffect>
                                  </p:childTnLst>
                                </p:cTn>
                              </p:par>
                            </p:childTnLst>
                          </p:cTn>
                        </p:par>
                        <p:par>
                          <p:cTn id="12" fill="hold" nodeType="afterGroup">
                            <p:stCondLst>
                              <p:cond delay="3000"/>
                            </p:stCondLst>
                            <p:childTnLst>
                              <p:par>
                                <p:cTn id="13" presetID="22" presetClass="entr" presetSubtype="8" fill="hold" nodeType="afterEffect">
                                  <p:stCondLst>
                                    <p:cond delay="300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nodeType="afterGroup">
                            <p:stCondLst>
                              <p:cond delay="6500"/>
                            </p:stCondLst>
                            <p:childTnLst>
                              <p:par>
                                <p:cTn id="17" presetID="9" presetClass="entr" presetSubtype="0" fill="hold" nodeType="afterEffect">
                                  <p:stCondLst>
                                    <p:cond delay="400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childTnLst>
                          </p:cTn>
                        </p:par>
                        <p:par>
                          <p:cTn id="20" fill="hold" nodeType="afterGroup">
                            <p:stCondLst>
                              <p:cond delay="11000"/>
                            </p:stCondLst>
                            <p:childTnLst>
                              <p:par>
                                <p:cTn id="21" presetID="17" presetClass="entr" presetSubtype="4" fill="hold" nodeType="afterEffect">
                                  <p:stCondLst>
                                    <p:cond delay="3000"/>
                                  </p:stCondLst>
                                  <p:childTnLst>
                                    <p:set>
                                      <p:cBhvr>
                                        <p:cTn id="22" dur="1" fill="hold">
                                          <p:stCondLst>
                                            <p:cond delay="0"/>
                                          </p:stCondLst>
                                        </p:cTn>
                                        <p:tgtEl>
                                          <p:spTgt spid="37893"/>
                                        </p:tgtEl>
                                        <p:attrNameLst>
                                          <p:attrName>style.visibility</p:attrName>
                                        </p:attrNameLst>
                                      </p:cBhvr>
                                      <p:to>
                                        <p:strVal val="visible"/>
                                      </p:to>
                                    </p:set>
                                    <p:anim calcmode="lin" valueType="num">
                                      <p:cBhvr>
                                        <p:cTn id="23" dur="500" fill="hold"/>
                                        <p:tgtEl>
                                          <p:spTgt spid="37893"/>
                                        </p:tgtEl>
                                        <p:attrNameLst>
                                          <p:attrName>ppt_x</p:attrName>
                                        </p:attrNameLst>
                                      </p:cBhvr>
                                      <p:tavLst>
                                        <p:tav tm="0">
                                          <p:val>
                                            <p:strVal val="#ppt_x"/>
                                          </p:val>
                                        </p:tav>
                                        <p:tav tm="100000">
                                          <p:val>
                                            <p:strVal val="#ppt_x"/>
                                          </p:val>
                                        </p:tav>
                                      </p:tavLst>
                                    </p:anim>
                                    <p:anim calcmode="lin" valueType="num">
                                      <p:cBhvr>
                                        <p:cTn id="24" dur="500" fill="hold"/>
                                        <p:tgtEl>
                                          <p:spTgt spid="37893"/>
                                        </p:tgtEl>
                                        <p:attrNameLst>
                                          <p:attrName>ppt_y</p:attrName>
                                        </p:attrNameLst>
                                      </p:cBhvr>
                                      <p:tavLst>
                                        <p:tav tm="0">
                                          <p:val>
                                            <p:strVal val="#ppt_y+#ppt_h/2"/>
                                          </p:val>
                                        </p:tav>
                                        <p:tav tm="100000">
                                          <p:val>
                                            <p:strVal val="#ppt_y"/>
                                          </p:val>
                                        </p:tav>
                                      </p:tavLst>
                                    </p:anim>
                                    <p:anim calcmode="lin" valueType="num">
                                      <p:cBhvr>
                                        <p:cTn id="25" dur="500" fill="hold"/>
                                        <p:tgtEl>
                                          <p:spTgt spid="37893"/>
                                        </p:tgtEl>
                                        <p:attrNameLst>
                                          <p:attrName>ppt_w</p:attrName>
                                        </p:attrNameLst>
                                      </p:cBhvr>
                                      <p:tavLst>
                                        <p:tav tm="0">
                                          <p:val>
                                            <p:strVal val="#ppt_w"/>
                                          </p:val>
                                        </p:tav>
                                        <p:tav tm="100000">
                                          <p:val>
                                            <p:strVal val="#ppt_w"/>
                                          </p:val>
                                        </p:tav>
                                      </p:tavLst>
                                    </p:anim>
                                    <p:anim calcmode="lin" valueType="num">
                                      <p:cBhvr>
                                        <p:cTn id="26" dur="500" fill="hold"/>
                                        <p:tgtEl>
                                          <p:spTgt spid="37893"/>
                                        </p:tgtEl>
                                        <p:attrNameLst>
                                          <p:attrName>ppt_h</p:attrName>
                                        </p:attrNameLst>
                                      </p:cBhvr>
                                      <p:tavLst>
                                        <p:tav tm="0">
                                          <p:val>
                                            <p:fltVal val="0"/>
                                          </p:val>
                                        </p:tav>
                                        <p:tav tm="100000">
                                          <p:val>
                                            <p:strVal val="#ppt_h"/>
                                          </p:val>
                                        </p:tav>
                                      </p:tavLst>
                                    </p:anim>
                                  </p:childTnLst>
                                </p:cTn>
                              </p:par>
                            </p:childTnLst>
                          </p:cTn>
                        </p:par>
                        <p:par>
                          <p:cTn id="27" fill="hold" nodeType="afterGroup">
                            <p:stCondLst>
                              <p:cond delay="14500"/>
                            </p:stCondLst>
                            <p:childTnLst>
                              <p:par>
                                <p:cTn id="28" presetID="9" presetClass="entr" presetSubtype="0" fill="hold" grpId="0" nodeType="afterEffect">
                                  <p:stCondLst>
                                    <p:cond delay="1000"/>
                                  </p:stCondLst>
                                  <p:childTnLst>
                                    <p:set>
                                      <p:cBhvr>
                                        <p:cTn id="29" dur="1" fill="hold">
                                          <p:stCondLst>
                                            <p:cond delay="0"/>
                                          </p:stCondLst>
                                        </p:cTn>
                                        <p:tgtEl>
                                          <p:spTgt spid="37910"/>
                                        </p:tgtEl>
                                        <p:attrNameLst>
                                          <p:attrName>style.visibility</p:attrName>
                                        </p:attrNameLst>
                                      </p:cBhvr>
                                      <p:to>
                                        <p:strVal val="visible"/>
                                      </p:to>
                                    </p:set>
                                    <p:animEffect transition="in" filter="dissolve">
                                      <p:cBhvr>
                                        <p:cTn id="30" dur="500"/>
                                        <p:tgtEl>
                                          <p:spTgt spid="37910"/>
                                        </p:tgtEl>
                                      </p:cBhvr>
                                    </p:animEffect>
                                  </p:childTnLst>
                                </p:cTn>
                              </p:par>
                            </p:childTnLst>
                          </p:cTn>
                        </p:par>
                        <p:par>
                          <p:cTn id="31" fill="hold" nodeType="afterGroup">
                            <p:stCondLst>
                              <p:cond delay="16000"/>
                            </p:stCondLst>
                            <p:childTnLst>
                              <p:par>
                                <p:cTn id="32" presetID="17" presetClass="entr" presetSubtype="4" fill="hold" nodeType="afterEffect">
                                  <p:stCondLst>
                                    <p:cond delay="2000"/>
                                  </p:stCondLst>
                                  <p:childTnLst>
                                    <p:set>
                                      <p:cBhvr>
                                        <p:cTn id="33" dur="1" fill="hold">
                                          <p:stCondLst>
                                            <p:cond delay="0"/>
                                          </p:stCondLst>
                                        </p:cTn>
                                        <p:tgtEl>
                                          <p:spTgt spid="37894"/>
                                        </p:tgtEl>
                                        <p:attrNameLst>
                                          <p:attrName>style.visibility</p:attrName>
                                        </p:attrNameLst>
                                      </p:cBhvr>
                                      <p:to>
                                        <p:strVal val="visible"/>
                                      </p:to>
                                    </p:set>
                                    <p:anim calcmode="lin" valueType="num">
                                      <p:cBhvr>
                                        <p:cTn id="34" dur="500" fill="hold"/>
                                        <p:tgtEl>
                                          <p:spTgt spid="37894"/>
                                        </p:tgtEl>
                                        <p:attrNameLst>
                                          <p:attrName>ppt_x</p:attrName>
                                        </p:attrNameLst>
                                      </p:cBhvr>
                                      <p:tavLst>
                                        <p:tav tm="0">
                                          <p:val>
                                            <p:strVal val="#ppt_x"/>
                                          </p:val>
                                        </p:tav>
                                        <p:tav tm="100000">
                                          <p:val>
                                            <p:strVal val="#ppt_x"/>
                                          </p:val>
                                        </p:tav>
                                      </p:tavLst>
                                    </p:anim>
                                    <p:anim calcmode="lin" valueType="num">
                                      <p:cBhvr>
                                        <p:cTn id="35" dur="500" fill="hold"/>
                                        <p:tgtEl>
                                          <p:spTgt spid="37894"/>
                                        </p:tgtEl>
                                        <p:attrNameLst>
                                          <p:attrName>ppt_y</p:attrName>
                                        </p:attrNameLst>
                                      </p:cBhvr>
                                      <p:tavLst>
                                        <p:tav tm="0">
                                          <p:val>
                                            <p:strVal val="#ppt_y+#ppt_h/2"/>
                                          </p:val>
                                        </p:tav>
                                        <p:tav tm="100000">
                                          <p:val>
                                            <p:strVal val="#ppt_y"/>
                                          </p:val>
                                        </p:tav>
                                      </p:tavLst>
                                    </p:anim>
                                    <p:anim calcmode="lin" valueType="num">
                                      <p:cBhvr>
                                        <p:cTn id="36" dur="500" fill="hold"/>
                                        <p:tgtEl>
                                          <p:spTgt spid="37894"/>
                                        </p:tgtEl>
                                        <p:attrNameLst>
                                          <p:attrName>ppt_w</p:attrName>
                                        </p:attrNameLst>
                                      </p:cBhvr>
                                      <p:tavLst>
                                        <p:tav tm="0">
                                          <p:val>
                                            <p:strVal val="#ppt_w"/>
                                          </p:val>
                                        </p:tav>
                                        <p:tav tm="100000">
                                          <p:val>
                                            <p:strVal val="#ppt_w"/>
                                          </p:val>
                                        </p:tav>
                                      </p:tavLst>
                                    </p:anim>
                                    <p:anim calcmode="lin" valueType="num">
                                      <p:cBhvr>
                                        <p:cTn id="37" dur="500" fill="hold"/>
                                        <p:tgtEl>
                                          <p:spTgt spid="37894"/>
                                        </p:tgtEl>
                                        <p:attrNameLst>
                                          <p:attrName>ppt_h</p:attrName>
                                        </p:attrNameLst>
                                      </p:cBhvr>
                                      <p:tavLst>
                                        <p:tav tm="0">
                                          <p:val>
                                            <p:fltVal val="0"/>
                                          </p:val>
                                        </p:tav>
                                        <p:tav tm="100000">
                                          <p:val>
                                            <p:strVal val="#ppt_h"/>
                                          </p:val>
                                        </p:tav>
                                      </p:tavLst>
                                    </p:anim>
                                  </p:childTnLst>
                                </p:cTn>
                              </p:par>
                            </p:childTnLst>
                          </p:cTn>
                        </p:par>
                        <p:par>
                          <p:cTn id="38" fill="hold" nodeType="afterGroup">
                            <p:stCondLst>
                              <p:cond delay="18500"/>
                            </p:stCondLst>
                            <p:childTnLst>
                              <p:par>
                                <p:cTn id="39" presetID="17" presetClass="entr" presetSubtype="4" fill="hold" nodeType="afterEffect">
                                  <p:stCondLst>
                                    <p:cond delay="4000"/>
                                  </p:stCondLst>
                                  <p:childTnLst>
                                    <p:set>
                                      <p:cBhvr>
                                        <p:cTn id="40" dur="1" fill="hold">
                                          <p:stCondLst>
                                            <p:cond delay="0"/>
                                          </p:stCondLst>
                                        </p:cTn>
                                        <p:tgtEl>
                                          <p:spTgt spid="37895"/>
                                        </p:tgtEl>
                                        <p:attrNameLst>
                                          <p:attrName>style.visibility</p:attrName>
                                        </p:attrNameLst>
                                      </p:cBhvr>
                                      <p:to>
                                        <p:strVal val="visible"/>
                                      </p:to>
                                    </p:set>
                                    <p:anim calcmode="lin" valueType="num">
                                      <p:cBhvr>
                                        <p:cTn id="41" dur="500" fill="hold"/>
                                        <p:tgtEl>
                                          <p:spTgt spid="37895"/>
                                        </p:tgtEl>
                                        <p:attrNameLst>
                                          <p:attrName>ppt_x</p:attrName>
                                        </p:attrNameLst>
                                      </p:cBhvr>
                                      <p:tavLst>
                                        <p:tav tm="0">
                                          <p:val>
                                            <p:strVal val="#ppt_x"/>
                                          </p:val>
                                        </p:tav>
                                        <p:tav tm="100000">
                                          <p:val>
                                            <p:strVal val="#ppt_x"/>
                                          </p:val>
                                        </p:tav>
                                      </p:tavLst>
                                    </p:anim>
                                    <p:anim calcmode="lin" valueType="num">
                                      <p:cBhvr>
                                        <p:cTn id="42" dur="500" fill="hold"/>
                                        <p:tgtEl>
                                          <p:spTgt spid="37895"/>
                                        </p:tgtEl>
                                        <p:attrNameLst>
                                          <p:attrName>ppt_y</p:attrName>
                                        </p:attrNameLst>
                                      </p:cBhvr>
                                      <p:tavLst>
                                        <p:tav tm="0">
                                          <p:val>
                                            <p:strVal val="#ppt_y+#ppt_h/2"/>
                                          </p:val>
                                        </p:tav>
                                        <p:tav tm="100000">
                                          <p:val>
                                            <p:strVal val="#ppt_y"/>
                                          </p:val>
                                        </p:tav>
                                      </p:tavLst>
                                    </p:anim>
                                    <p:anim calcmode="lin" valueType="num">
                                      <p:cBhvr>
                                        <p:cTn id="43" dur="500" fill="hold"/>
                                        <p:tgtEl>
                                          <p:spTgt spid="37895"/>
                                        </p:tgtEl>
                                        <p:attrNameLst>
                                          <p:attrName>ppt_w</p:attrName>
                                        </p:attrNameLst>
                                      </p:cBhvr>
                                      <p:tavLst>
                                        <p:tav tm="0">
                                          <p:val>
                                            <p:strVal val="#ppt_w"/>
                                          </p:val>
                                        </p:tav>
                                        <p:tav tm="100000">
                                          <p:val>
                                            <p:strVal val="#ppt_w"/>
                                          </p:val>
                                        </p:tav>
                                      </p:tavLst>
                                    </p:anim>
                                    <p:anim calcmode="lin" valueType="num">
                                      <p:cBhvr>
                                        <p:cTn id="44" dur="500" fill="hold"/>
                                        <p:tgtEl>
                                          <p:spTgt spid="37895"/>
                                        </p:tgtEl>
                                        <p:attrNameLst>
                                          <p:attrName>ppt_h</p:attrName>
                                        </p:attrNameLst>
                                      </p:cBhvr>
                                      <p:tavLst>
                                        <p:tav tm="0">
                                          <p:val>
                                            <p:fltVal val="0"/>
                                          </p:val>
                                        </p:tav>
                                        <p:tav tm="100000">
                                          <p:val>
                                            <p:strVal val="#ppt_h"/>
                                          </p:val>
                                        </p:tav>
                                      </p:tavLst>
                                    </p:anim>
                                  </p:childTnLst>
                                </p:cTn>
                              </p:par>
                            </p:childTnLst>
                          </p:cTn>
                        </p:par>
                        <p:par>
                          <p:cTn id="45" fill="hold" nodeType="afterGroup">
                            <p:stCondLst>
                              <p:cond delay="23000"/>
                            </p:stCondLst>
                            <p:childTnLst>
                              <p:par>
                                <p:cTn id="46" presetID="9" presetClass="entr" presetSubtype="0" fill="hold" grpId="0" nodeType="afterEffect">
                                  <p:stCondLst>
                                    <p:cond delay="1000"/>
                                  </p:stCondLst>
                                  <p:childTnLst>
                                    <p:set>
                                      <p:cBhvr>
                                        <p:cTn id="47" dur="1" fill="hold">
                                          <p:stCondLst>
                                            <p:cond delay="0"/>
                                          </p:stCondLst>
                                        </p:cTn>
                                        <p:tgtEl>
                                          <p:spTgt spid="37912"/>
                                        </p:tgtEl>
                                        <p:attrNameLst>
                                          <p:attrName>style.visibility</p:attrName>
                                        </p:attrNameLst>
                                      </p:cBhvr>
                                      <p:to>
                                        <p:strVal val="visible"/>
                                      </p:to>
                                    </p:set>
                                    <p:animEffect transition="in" filter="dissolve">
                                      <p:cBhvr>
                                        <p:cTn id="48" dur="500"/>
                                        <p:tgtEl>
                                          <p:spTgt spid="37912"/>
                                        </p:tgtEl>
                                      </p:cBhvr>
                                    </p:animEffect>
                                  </p:childTnLst>
                                </p:cTn>
                              </p:par>
                            </p:childTnLst>
                          </p:cTn>
                        </p:par>
                        <p:par>
                          <p:cTn id="49" fill="hold" nodeType="afterGroup">
                            <p:stCondLst>
                              <p:cond delay="24500"/>
                            </p:stCondLst>
                            <p:childTnLst>
                              <p:par>
                                <p:cTn id="50" presetID="23" presetClass="entr" presetSubtype="16" fill="hold" nodeType="afterEffect">
                                  <p:stCondLst>
                                    <p:cond delay="2000"/>
                                  </p:stCondLst>
                                  <p:childTnLst>
                                    <p:set>
                                      <p:cBhvr>
                                        <p:cTn id="51" dur="1" fill="hold">
                                          <p:stCondLst>
                                            <p:cond delay="0"/>
                                          </p:stCondLst>
                                        </p:cTn>
                                        <p:tgtEl>
                                          <p:spTgt spid="6"/>
                                        </p:tgtEl>
                                        <p:attrNameLst>
                                          <p:attrName>style.visibility</p:attrName>
                                        </p:attrNameLst>
                                      </p:cBhvr>
                                      <p:to>
                                        <p:strVal val="visible"/>
                                      </p:to>
                                    </p:set>
                                    <p:anim calcmode="lin" valueType="num">
                                      <p:cBhvr>
                                        <p:cTn id="52" dur="500" fill="hold"/>
                                        <p:tgtEl>
                                          <p:spTgt spid="6"/>
                                        </p:tgtEl>
                                        <p:attrNameLst>
                                          <p:attrName>ppt_w</p:attrName>
                                        </p:attrNameLst>
                                      </p:cBhvr>
                                      <p:tavLst>
                                        <p:tav tm="0">
                                          <p:val>
                                            <p:fltVal val="0"/>
                                          </p:val>
                                        </p:tav>
                                        <p:tav tm="100000">
                                          <p:val>
                                            <p:strVal val="#ppt_w"/>
                                          </p:val>
                                        </p:tav>
                                      </p:tavLst>
                                    </p:anim>
                                    <p:anim calcmode="lin" valueType="num">
                                      <p:cBhvr>
                                        <p:cTn id="53" dur="500" fill="hold"/>
                                        <p:tgtEl>
                                          <p:spTgt spid="6"/>
                                        </p:tgtEl>
                                        <p:attrNameLst>
                                          <p:attrName>ppt_h</p:attrName>
                                        </p:attrNameLst>
                                      </p:cBhvr>
                                      <p:tavLst>
                                        <p:tav tm="0">
                                          <p:val>
                                            <p:fltVal val="0"/>
                                          </p:val>
                                        </p:tav>
                                        <p:tav tm="100000">
                                          <p:val>
                                            <p:strVal val="#ppt_h"/>
                                          </p:val>
                                        </p:tav>
                                      </p:tavLst>
                                    </p:anim>
                                  </p:childTnLst>
                                </p:cTn>
                              </p:par>
                            </p:childTnLst>
                          </p:cTn>
                        </p:par>
                        <p:par>
                          <p:cTn id="54" fill="hold" nodeType="afterGroup">
                            <p:stCondLst>
                              <p:cond delay="27000"/>
                            </p:stCondLst>
                            <p:childTnLst>
                              <p:par>
                                <p:cTn id="55" presetID="17" presetClass="entr" presetSubtype="4" fill="hold" nodeType="afterEffect">
                                  <p:stCondLst>
                                    <p:cond delay="3000"/>
                                  </p:stCondLst>
                                  <p:childTnLst>
                                    <p:set>
                                      <p:cBhvr>
                                        <p:cTn id="56" dur="1" fill="hold">
                                          <p:stCondLst>
                                            <p:cond delay="0"/>
                                          </p:stCondLst>
                                        </p:cTn>
                                        <p:tgtEl>
                                          <p:spTgt spid="37896"/>
                                        </p:tgtEl>
                                        <p:attrNameLst>
                                          <p:attrName>style.visibility</p:attrName>
                                        </p:attrNameLst>
                                      </p:cBhvr>
                                      <p:to>
                                        <p:strVal val="visible"/>
                                      </p:to>
                                    </p:set>
                                    <p:anim calcmode="lin" valueType="num">
                                      <p:cBhvr>
                                        <p:cTn id="57" dur="500" fill="hold"/>
                                        <p:tgtEl>
                                          <p:spTgt spid="37896"/>
                                        </p:tgtEl>
                                        <p:attrNameLst>
                                          <p:attrName>ppt_x</p:attrName>
                                        </p:attrNameLst>
                                      </p:cBhvr>
                                      <p:tavLst>
                                        <p:tav tm="0">
                                          <p:val>
                                            <p:strVal val="#ppt_x"/>
                                          </p:val>
                                        </p:tav>
                                        <p:tav tm="100000">
                                          <p:val>
                                            <p:strVal val="#ppt_x"/>
                                          </p:val>
                                        </p:tav>
                                      </p:tavLst>
                                    </p:anim>
                                    <p:anim calcmode="lin" valueType="num">
                                      <p:cBhvr>
                                        <p:cTn id="58" dur="500" fill="hold"/>
                                        <p:tgtEl>
                                          <p:spTgt spid="37896"/>
                                        </p:tgtEl>
                                        <p:attrNameLst>
                                          <p:attrName>ppt_y</p:attrName>
                                        </p:attrNameLst>
                                      </p:cBhvr>
                                      <p:tavLst>
                                        <p:tav tm="0">
                                          <p:val>
                                            <p:strVal val="#ppt_y+#ppt_h/2"/>
                                          </p:val>
                                        </p:tav>
                                        <p:tav tm="100000">
                                          <p:val>
                                            <p:strVal val="#ppt_y"/>
                                          </p:val>
                                        </p:tav>
                                      </p:tavLst>
                                    </p:anim>
                                    <p:anim calcmode="lin" valueType="num">
                                      <p:cBhvr>
                                        <p:cTn id="59" dur="500" fill="hold"/>
                                        <p:tgtEl>
                                          <p:spTgt spid="37896"/>
                                        </p:tgtEl>
                                        <p:attrNameLst>
                                          <p:attrName>ppt_w</p:attrName>
                                        </p:attrNameLst>
                                      </p:cBhvr>
                                      <p:tavLst>
                                        <p:tav tm="0">
                                          <p:val>
                                            <p:strVal val="#ppt_w"/>
                                          </p:val>
                                        </p:tav>
                                        <p:tav tm="100000">
                                          <p:val>
                                            <p:strVal val="#ppt_w"/>
                                          </p:val>
                                        </p:tav>
                                      </p:tavLst>
                                    </p:anim>
                                    <p:anim calcmode="lin" valueType="num">
                                      <p:cBhvr>
                                        <p:cTn id="60" dur="500" fill="hold"/>
                                        <p:tgtEl>
                                          <p:spTgt spid="37896"/>
                                        </p:tgtEl>
                                        <p:attrNameLst>
                                          <p:attrName>ppt_h</p:attrName>
                                        </p:attrNameLst>
                                      </p:cBhvr>
                                      <p:tavLst>
                                        <p:tav tm="0">
                                          <p:val>
                                            <p:fltVal val="0"/>
                                          </p:val>
                                        </p:tav>
                                        <p:tav tm="100000">
                                          <p:val>
                                            <p:strVal val="#ppt_h"/>
                                          </p:val>
                                        </p:tav>
                                      </p:tavLst>
                                    </p:anim>
                                  </p:childTnLst>
                                </p:cTn>
                              </p:par>
                            </p:childTnLst>
                          </p:cTn>
                        </p:par>
                        <p:par>
                          <p:cTn id="61" fill="hold" nodeType="afterGroup">
                            <p:stCondLst>
                              <p:cond delay="30500"/>
                            </p:stCondLst>
                            <p:childTnLst>
                              <p:par>
                                <p:cTn id="62" presetID="9" presetClass="entr" presetSubtype="0" fill="hold" grpId="0" nodeType="afterEffect">
                                  <p:stCondLst>
                                    <p:cond delay="1000"/>
                                  </p:stCondLst>
                                  <p:childTnLst>
                                    <p:set>
                                      <p:cBhvr>
                                        <p:cTn id="63" dur="1" fill="hold">
                                          <p:stCondLst>
                                            <p:cond delay="0"/>
                                          </p:stCondLst>
                                        </p:cTn>
                                        <p:tgtEl>
                                          <p:spTgt spid="37913"/>
                                        </p:tgtEl>
                                        <p:attrNameLst>
                                          <p:attrName>style.visibility</p:attrName>
                                        </p:attrNameLst>
                                      </p:cBhvr>
                                      <p:to>
                                        <p:strVal val="visible"/>
                                      </p:to>
                                    </p:set>
                                    <p:animEffect transition="in" filter="dissolve">
                                      <p:cBhvr>
                                        <p:cTn id="64" dur="500"/>
                                        <p:tgtEl>
                                          <p:spTgt spid="37913"/>
                                        </p:tgtEl>
                                      </p:cBhvr>
                                    </p:animEffect>
                                  </p:childTnLst>
                                </p:cTn>
                              </p:par>
                            </p:childTnLst>
                          </p:cTn>
                        </p:par>
                        <p:par>
                          <p:cTn id="65" fill="hold" nodeType="afterGroup">
                            <p:stCondLst>
                              <p:cond delay="32000"/>
                            </p:stCondLst>
                            <p:childTnLst>
                              <p:par>
                                <p:cTn id="66" presetID="23" presetClass="entr" presetSubtype="16" fill="hold" nodeType="afterEffect">
                                  <p:stCondLst>
                                    <p:cond delay="2000"/>
                                  </p:stCondLst>
                                  <p:childTnLst>
                                    <p:set>
                                      <p:cBhvr>
                                        <p:cTn id="67" dur="1" fill="hold">
                                          <p:stCondLst>
                                            <p:cond delay="0"/>
                                          </p:stCondLst>
                                        </p:cTn>
                                        <p:tgtEl>
                                          <p:spTgt spid="5"/>
                                        </p:tgtEl>
                                        <p:attrNameLst>
                                          <p:attrName>style.visibility</p:attrName>
                                        </p:attrNameLst>
                                      </p:cBhvr>
                                      <p:to>
                                        <p:strVal val="visible"/>
                                      </p:to>
                                    </p:set>
                                    <p:anim calcmode="lin" valueType="num">
                                      <p:cBhvr>
                                        <p:cTn id="68" dur="500" fill="hold"/>
                                        <p:tgtEl>
                                          <p:spTgt spid="5"/>
                                        </p:tgtEl>
                                        <p:attrNameLst>
                                          <p:attrName>ppt_w</p:attrName>
                                        </p:attrNameLst>
                                      </p:cBhvr>
                                      <p:tavLst>
                                        <p:tav tm="0">
                                          <p:val>
                                            <p:fltVal val="0"/>
                                          </p:val>
                                        </p:tav>
                                        <p:tav tm="100000">
                                          <p:val>
                                            <p:strVal val="#ppt_w"/>
                                          </p:val>
                                        </p:tav>
                                      </p:tavLst>
                                    </p:anim>
                                    <p:anim calcmode="lin" valueType="num">
                                      <p:cBhvr>
                                        <p:cTn id="69" dur="500" fill="hold"/>
                                        <p:tgtEl>
                                          <p:spTgt spid="5"/>
                                        </p:tgtEl>
                                        <p:attrNameLst>
                                          <p:attrName>ppt_h</p:attrName>
                                        </p:attrNameLst>
                                      </p:cBhvr>
                                      <p:tavLst>
                                        <p:tav tm="0">
                                          <p:val>
                                            <p:fltVal val="0"/>
                                          </p:val>
                                        </p:tav>
                                        <p:tav tm="100000">
                                          <p:val>
                                            <p:strVal val="#ppt_h"/>
                                          </p:val>
                                        </p:tav>
                                      </p:tavLst>
                                    </p:anim>
                                  </p:childTnLst>
                                </p:cTn>
                              </p:par>
                            </p:childTnLst>
                          </p:cTn>
                        </p:par>
                        <p:par>
                          <p:cTn id="70" fill="hold" nodeType="afterGroup">
                            <p:stCondLst>
                              <p:cond delay="34500"/>
                            </p:stCondLst>
                            <p:childTnLst>
                              <p:par>
                                <p:cTn id="71" presetID="17" presetClass="entr" presetSubtype="4" fill="hold" nodeType="afterEffect">
                                  <p:stCondLst>
                                    <p:cond delay="2000"/>
                                  </p:stCondLst>
                                  <p:childTnLst>
                                    <p:set>
                                      <p:cBhvr>
                                        <p:cTn id="72" dur="1" fill="hold">
                                          <p:stCondLst>
                                            <p:cond delay="0"/>
                                          </p:stCondLst>
                                        </p:cTn>
                                        <p:tgtEl>
                                          <p:spTgt spid="37897"/>
                                        </p:tgtEl>
                                        <p:attrNameLst>
                                          <p:attrName>style.visibility</p:attrName>
                                        </p:attrNameLst>
                                      </p:cBhvr>
                                      <p:to>
                                        <p:strVal val="visible"/>
                                      </p:to>
                                    </p:set>
                                    <p:anim calcmode="lin" valueType="num">
                                      <p:cBhvr>
                                        <p:cTn id="73" dur="500" fill="hold"/>
                                        <p:tgtEl>
                                          <p:spTgt spid="37897"/>
                                        </p:tgtEl>
                                        <p:attrNameLst>
                                          <p:attrName>ppt_x</p:attrName>
                                        </p:attrNameLst>
                                      </p:cBhvr>
                                      <p:tavLst>
                                        <p:tav tm="0">
                                          <p:val>
                                            <p:strVal val="#ppt_x"/>
                                          </p:val>
                                        </p:tav>
                                        <p:tav tm="100000">
                                          <p:val>
                                            <p:strVal val="#ppt_x"/>
                                          </p:val>
                                        </p:tav>
                                      </p:tavLst>
                                    </p:anim>
                                    <p:anim calcmode="lin" valueType="num">
                                      <p:cBhvr>
                                        <p:cTn id="74" dur="500" fill="hold"/>
                                        <p:tgtEl>
                                          <p:spTgt spid="37897"/>
                                        </p:tgtEl>
                                        <p:attrNameLst>
                                          <p:attrName>ppt_y</p:attrName>
                                        </p:attrNameLst>
                                      </p:cBhvr>
                                      <p:tavLst>
                                        <p:tav tm="0">
                                          <p:val>
                                            <p:strVal val="#ppt_y+#ppt_h/2"/>
                                          </p:val>
                                        </p:tav>
                                        <p:tav tm="100000">
                                          <p:val>
                                            <p:strVal val="#ppt_y"/>
                                          </p:val>
                                        </p:tav>
                                      </p:tavLst>
                                    </p:anim>
                                    <p:anim calcmode="lin" valueType="num">
                                      <p:cBhvr>
                                        <p:cTn id="75" dur="500" fill="hold"/>
                                        <p:tgtEl>
                                          <p:spTgt spid="37897"/>
                                        </p:tgtEl>
                                        <p:attrNameLst>
                                          <p:attrName>ppt_w</p:attrName>
                                        </p:attrNameLst>
                                      </p:cBhvr>
                                      <p:tavLst>
                                        <p:tav tm="0">
                                          <p:val>
                                            <p:strVal val="#ppt_w"/>
                                          </p:val>
                                        </p:tav>
                                        <p:tav tm="100000">
                                          <p:val>
                                            <p:strVal val="#ppt_w"/>
                                          </p:val>
                                        </p:tav>
                                      </p:tavLst>
                                    </p:anim>
                                    <p:anim calcmode="lin" valueType="num">
                                      <p:cBhvr>
                                        <p:cTn id="76" dur="500" fill="hold"/>
                                        <p:tgtEl>
                                          <p:spTgt spid="37897"/>
                                        </p:tgtEl>
                                        <p:attrNameLst>
                                          <p:attrName>ppt_h</p:attrName>
                                        </p:attrNameLst>
                                      </p:cBhvr>
                                      <p:tavLst>
                                        <p:tav tm="0">
                                          <p:val>
                                            <p:fltVal val="0"/>
                                          </p:val>
                                        </p:tav>
                                        <p:tav tm="100000">
                                          <p:val>
                                            <p:strVal val="#ppt_h"/>
                                          </p:val>
                                        </p:tav>
                                      </p:tavLst>
                                    </p:anim>
                                  </p:childTnLst>
                                </p:cTn>
                              </p:par>
                            </p:childTnLst>
                          </p:cTn>
                        </p:par>
                        <p:par>
                          <p:cTn id="77" fill="hold" nodeType="afterGroup">
                            <p:stCondLst>
                              <p:cond delay="37000"/>
                            </p:stCondLst>
                            <p:childTnLst>
                              <p:par>
                                <p:cTn id="78" presetID="9" presetClass="entr" presetSubtype="0" fill="hold" grpId="0" nodeType="afterEffect">
                                  <p:stCondLst>
                                    <p:cond delay="1000"/>
                                  </p:stCondLst>
                                  <p:childTnLst>
                                    <p:set>
                                      <p:cBhvr>
                                        <p:cTn id="79" dur="1" fill="hold">
                                          <p:stCondLst>
                                            <p:cond delay="0"/>
                                          </p:stCondLst>
                                        </p:cTn>
                                        <p:tgtEl>
                                          <p:spTgt spid="37914"/>
                                        </p:tgtEl>
                                        <p:attrNameLst>
                                          <p:attrName>style.visibility</p:attrName>
                                        </p:attrNameLst>
                                      </p:cBhvr>
                                      <p:to>
                                        <p:strVal val="visible"/>
                                      </p:to>
                                    </p:set>
                                    <p:animEffect transition="in" filter="dissolve">
                                      <p:cBhvr>
                                        <p:cTn id="80" dur="500"/>
                                        <p:tgtEl>
                                          <p:spTgt spid="37914"/>
                                        </p:tgtEl>
                                      </p:cBhvr>
                                    </p:animEffect>
                                  </p:childTnLst>
                                </p:cTn>
                              </p:par>
                            </p:childTnLst>
                          </p:cTn>
                        </p:par>
                        <p:par>
                          <p:cTn id="81" fill="hold" nodeType="afterGroup">
                            <p:stCondLst>
                              <p:cond delay="38500"/>
                            </p:stCondLst>
                            <p:childTnLst>
                              <p:par>
                                <p:cTn id="82" presetID="23" presetClass="entr" presetSubtype="16" fill="hold" nodeType="afterEffect">
                                  <p:stCondLst>
                                    <p:cond delay="2000"/>
                                  </p:stCondLst>
                                  <p:childTnLst>
                                    <p:set>
                                      <p:cBhvr>
                                        <p:cTn id="83" dur="1" fill="hold">
                                          <p:stCondLst>
                                            <p:cond delay="0"/>
                                          </p:stCondLst>
                                        </p:cTn>
                                        <p:tgtEl>
                                          <p:spTgt spid="4"/>
                                        </p:tgtEl>
                                        <p:attrNameLst>
                                          <p:attrName>style.visibility</p:attrName>
                                        </p:attrNameLst>
                                      </p:cBhvr>
                                      <p:to>
                                        <p:strVal val="visible"/>
                                      </p:to>
                                    </p:set>
                                    <p:anim calcmode="lin" valueType="num">
                                      <p:cBhvr>
                                        <p:cTn id="84" dur="500" fill="hold"/>
                                        <p:tgtEl>
                                          <p:spTgt spid="4"/>
                                        </p:tgtEl>
                                        <p:attrNameLst>
                                          <p:attrName>ppt_w</p:attrName>
                                        </p:attrNameLst>
                                      </p:cBhvr>
                                      <p:tavLst>
                                        <p:tav tm="0">
                                          <p:val>
                                            <p:fltVal val="0"/>
                                          </p:val>
                                        </p:tav>
                                        <p:tav tm="100000">
                                          <p:val>
                                            <p:strVal val="#ppt_w"/>
                                          </p:val>
                                        </p:tav>
                                      </p:tavLst>
                                    </p:anim>
                                    <p:anim calcmode="lin" valueType="num">
                                      <p:cBhvr>
                                        <p:cTn id="85" dur="500" fill="hold"/>
                                        <p:tgtEl>
                                          <p:spTgt spid="4"/>
                                        </p:tgtEl>
                                        <p:attrNameLst>
                                          <p:attrName>ppt_h</p:attrName>
                                        </p:attrNameLst>
                                      </p:cBhvr>
                                      <p:tavLst>
                                        <p:tav tm="0">
                                          <p:val>
                                            <p:fltVal val="0"/>
                                          </p:val>
                                        </p:tav>
                                        <p:tav tm="100000">
                                          <p:val>
                                            <p:strVal val="#ppt_h"/>
                                          </p:val>
                                        </p:tav>
                                      </p:tavLst>
                                    </p:anim>
                                  </p:childTnLst>
                                </p:cTn>
                              </p:par>
                            </p:childTnLst>
                          </p:cTn>
                        </p:par>
                        <p:par>
                          <p:cTn id="86" fill="hold" nodeType="afterGroup">
                            <p:stCondLst>
                              <p:cond delay="41000"/>
                            </p:stCondLst>
                            <p:childTnLst>
                              <p:par>
                                <p:cTn id="87" presetID="17" presetClass="entr" presetSubtype="4" fill="hold" nodeType="afterEffect">
                                  <p:stCondLst>
                                    <p:cond delay="2000"/>
                                  </p:stCondLst>
                                  <p:childTnLst>
                                    <p:set>
                                      <p:cBhvr>
                                        <p:cTn id="88" dur="1" fill="hold">
                                          <p:stCondLst>
                                            <p:cond delay="0"/>
                                          </p:stCondLst>
                                        </p:cTn>
                                        <p:tgtEl>
                                          <p:spTgt spid="37898"/>
                                        </p:tgtEl>
                                        <p:attrNameLst>
                                          <p:attrName>style.visibility</p:attrName>
                                        </p:attrNameLst>
                                      </p:cBhvr>
                                      <p:to>
                                        <p:strVal val="visible"/>
                                      </p:to>
                                    </p:set>
                                    <p:anim calcmode="lin" valueType="num">
                                      <p:cBhvr>
                                        <p:cTn id="89" dur="500" fill="hold"/>
                                        <p:tgtEl>
                                          <p:spTgt spid="37898"/>
                                        </p:tgtEl>
                                        <p:attrNameLst>
                                          <p:attrName>ppt_x</p:attrName>
                                        </p:attrNameLst>
                                      </p:cBhvr>
                                      <p:tavLst>
                                        <p:tav tm="0">
                                          <p:val>
                                            <p:strVal val="#ppt_x"/>
                                          </p:val>
                                        </p:tav>
                                        <p:tav tm="100000">
                                          <p:val>
                                            <p:strVal val="#ppt_x"/>
                                          </p:val>
                                        </p:tav>
                                      </p:tavLst>
                                    </p:anim>
                                    <p:anim calcmode="lin" valueType="num">
                                      <p:cBhvr>
                                        <p:cTn id="90" dur="500" fill="hold"/>
                                        <p:tgtEl>
                                          <p:spTgt spid="37898"/>
                                        </p:tgtEl>
                                        <p:attrNameLst>
                                          <p:attrName>ppt_y</p:attrName>
                                        </p:attrNameLst>
                                      </p:cBhvr>
                                      <p:tavLst>
                                        <p:tav tm="0">
                                          <p:val>
                                            <p:strVal val="#ppt_y+#ppt_h/2"/>
                                          </p:val>
                                        </p:tav>
                                        <p:tav tm="100000">
                                          <p:val>
                                            <p:strVal val="#ppt_y"/>
                                          </p:val>
                                        </p:tav>
                                      </p:tavLst>
                                    </p:anim>
                                    <p:anim calcmode="lin" valueType="num">
                                      <p:cBhvr>
                                        <p:cTn id="91" dur="500" fill="hold"/>
                                        <p:tgtEl>
                                          <p:spTgt spid="37898"/>
                                        </p:tgtEl>
                                        <p:attrNameLst>
                                          <p:attrName>ppt_w</p:attrName>
                                        </p:attrNameLst>
                                      </p:cBhvr>
                                      <p:tavLst>
                                        <p:tav tm="0">
                                          <p:val>
                                            <p:strVal val="#ppt_w"/>
                                          </p:val>
                                        </p:tav>
                                        <p:tav tm="100000">
                                          <p:val>
                                            <p:strVal val="#ppt_w"/>
                                          </p:val>
                                        </p:tav>
                                      </p:tavLst>
                                    </p:anim>
                                    <p:anim calcmode="lin" valueType="num">
                                      <p:cBhvr>
                                        <p:cTn id="92" dur="500" fill="hold"/>
                                        <p:tgtEl>
                                          <p:spTgt spid="37898"/>
                                        </p:tgtEl>
                                        <p:attrNameLst>
                                          <p:attrName>ppt_h</p:attrName>
                                        </p:attrNameLst>
                                      </p:cBhvr>
                                      <p:tavLst>
                                        <p:tav tm="0">
                                          <p:val>
                                            <p:fltVal val="0"/>
                                          </p:val>
                                        </p:tav>
                                        <p:tav tm="100000">
                                          <p:val>
                                            <p:strVal val="#ppt_h"/>
                                          </p:val>
                                        </p:tav>
                                      </p:tavLst>
                                    </p:anim>
                                  </p:childTnLst>
                                </p:cTn>
                              </p:par>
                            </p:childTnLst>
                          </p:cTn>
                        </p:par>
                        <p:par>
                          <p:cTn id="93" fill="hold" nodeType="afterGroup">
                            <p:stCondLst>
                              <p:cond delay="43500"/>
                            </p:stCondLst>
                            <p:childTnLst>
                              <p:par>
                                <p:cTn id="94" presetID="17" presetClass="entr" presetSubtype="4" fill="hold" nodeType="afterEffect">
                                  <p:stCondLst>
                                    <p:cond delay="2000"/>
                                  </p:stCondLst>
                                  <p:childTnLst>
                                    <p:set>
                                      <p:cBhvr>
                                        <p:cTn id="95" dur="1" fill="hold">
                                          <p:stCondLst>
                                            <p:cond delay="0"/>
                                          </p:stCondLst>
                                        </p:cTn>
                                        <p:tgtEl>
                                          <p:spTgt spid="37899"/>
                                        </p:tgtEl>
                                        <p:attrNameLst>
                                          <p:attrName>style.visibility</p:attrName>
                                        </p:attrNameLst>
                                      </p:cBhvr>
                                      <p:to>
                                        <p:strVal val="visible"/>
                                      </p:to>
                                    </p:set>
                                    <p:anim calcmode="lin" valueType="num">
                                      <p:cBhvr>
                                        <p:cTn id="96" dur="500" fill="hold"/>
                                        <p:tgtEl>
                                          <p:spTgt spid="37899"/>
                                        </p:tgtEl>
                                        <p:attrNameLst>
                                          <p:attrName>ppt_x</p:attrName>
                                        </p:attrNameLst>
                                      </p:cBhvr>
                                      <p:tavLst>
                                        <p:tav tm="0">
                                          <p:val>
                                            <p:strVal val="#ppt_x"/>
                                          </p:val>
                                        </p:tav>
                                        <p:tav tm="100000">
                                          <p:val>
                                            <p:strVal val="#ppt_x"/>
                                          </p:val>
                                        </p:tav>
                                      </p:tavLst>
                                    </p:anim>
                                    <p:anim calcmode="lin" valueType="num">
                                      <p:cBhvr>
                                        <p:cTn id="97" dur="500" fill="hold"/>
                                        <p:tgtEl>
                                          <p:spTgt spid="37899"/>
                                        </p:tgtEl>
                                        <p:attrNameLst>
                                          <p:attrName>ppt_y</p:attrName>
                                        </p:attrNameLst>
                                      </p:cBhvr>
                                      <p:tavLst>
                                        <p:tav tm="0">
                                          <p:val>
                                            <p:strVal val="#ppt_y+#ppt_h/2"/>
                                          </p:val>
                                        </p:tav>
                                        <p:tav tm="100000">
                                          <p:val>
                                            <p:strVal val="#ppt_y"/>
                                          </p:val>
                                        </p:tav>
                                      </p:tavLst>
                                    </p:anim>
                                    <p:anim calcmode="lin" valueType="num">
                                      <p:cBhvr>
                                        <p:cTn id="98" dur="500" fill="hold"/>
                                        <p:tgtEl>
                                          <p:spTgt spid="37899"/>
                                        </p:tgtEl>
                                        <p:attrNameLst>
                                          <p:attrName>ppt_w</p:attrName>
                                        </p:attrNameLst>
                                      </p:cBhvr>
                                      <p:tavLst>
                                        <p:tav tm="0">
                                          <p:val>
                                            <p:strVal val="#ppt_w"/>
                                          </p:val>
                                        </p:tav>
                                        <p:tav tm="100000">
                                          <p:val>
                                            <p:strVal val="#ppt_w"/>
                                          </p:val>
                                        </p:tav>
                                      </p:tavLst>
                                    </p:anim>
                                    <p:anim calcmode="lin" valueType="num">
                                      <p:cBhvr>
                                        <p:cTn id="99" dur="500" fill="hold"/>
                                        <p:tgtEl>
                                          <p:spTgt spid="37899"/>
                                        </p:tgtEl>
                                        <p:attrNameLst>
                                          <p:attrName>ppt_h</p:attrName>
                                        </p:attrNameLst>
                                      </p:cBhvr>
                                      <p:tavLst>
                                        <p:tav tm="0">
                                          <p:val>
                                            <p:fltVal val="0"/>
                                          </p:val>
                                        </p:tav>
                                        <p:tav tm="100000">
                                          <p:val>
                                            <p:strVal val="#ppt_h"/>
                                          </p:val>
                                        </p:tav>
                                      </p:tavLst>
                                    </p:anim>
                                  </p:childTnLst>
                                </p:cTn>
                              </p:par>
                            </p:childTnLst>
                          </p:cTn>
                        </p:par>
                        <p:par>
                          <p:cTn id="100" fill="hold" nodeType="afterGroup">
                            <p:stCondLst>
                              <p:cond delay="46000"/>
                            </p:stCondLst>
                            <p:childTnLst>
                              <p:par>
                                <p:cTn id="101" presetID="9" presetClass="entr" presetSubtype="0" fill="hold" grpId="0" nodeType="afterEffect">
                                  <p:stCondLst>
                                    <p:cond delay="1000"/>
                                  </p:stCondLst>
                                  <p:childTnLst>
                                    <p:set>
                                      <p:cBhvr>
                                        <p:cTn id="102" dur="1" fill="hold">
                                          <p:stCondLst>
                                            <p:cond delay="0"/>
                                          </p:stCondLst>
                                        </p:cTn>
                                        <p:tgtEl>
                                          <p:spTgt spid="37915"/>
                                        </p:tgtEl>
                                        <p:attrNameLst>
                                          <p:attrName>style.visibility</p:attrName>
                                        </p:attrNameLst>
                                      </p:cBhvr>
                                      <p:to>
                                        <p:strVal val="visible"/>
                                      </p:to>
                                    </p:set>
                                    <p:animEffect transition="in" filter="dissolve">
                                      <p:cBhvr>
                                        <p:cTn id="103" dur="500"/>
                                        <p:tgtEl>
                                          <p:spTgt spid="37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10" grpId="0" autoUpdateAnimBg="0"/>
      <p:bldP spid="37911" grpId="0" autoUpdateAnimBg="0"/>
      <p:bldP spid="37912" grpId="0" autoUpdateAnimBg="0"/>
      <p:bldP spid="37913" grpId="0" autoUpdateAnimBg="0"/>
      <p:bldP spid="37914" grpId="0" autoUpdateAnimBg="0"/>
      <p:bldP spid="37915" grpId="0" autoUpdateAnimBg="0"/>
      <p:bldP spid="37916"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4800" dirty="0">
                <a:solidFill>
                  <a:schemeClr val="bg1"/>
                </a:solidFill>
                <a:latin typeface="Arial" charset="0"/>
                <a:ea typeface="ＭＳ Ｐゴシック" charset="0"/>
                <a:cs typeface="ＭＳ Ｐゴシック" charset="0"/>
              </a:rPr>
              <a:t>Our People</a:t>
            </a:r>
            <a:endParaRPr lang="en-US" sz="4800" dirty="0">
              <a:latin typeface="Arial" charset="0"/>
              <a:ea typeface="ＭＳ Ｐゴシック" charset="0"/>
              <a:cs typeface="ＭＳ Ｐゴシック" charset="0"/>
            </a:endParaRPr>
          </a:p>
        </p:txBody>
      </p:sp>
      <p:pic>
        <p:nvPicPr>
          <p:cNvPr id="367618" name="Picture 1" descr="CIC Ladies 2014.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21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376271"/>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a:solidFill>
                  <a:srgbClr val="FFFFFF"/>
                </a:solidFill>
                <a:effectLst>
                  <a:glow rad="190500">
                    <a:srgbClr val="000000"/>
                  </a:glow>
                </a:effectLst>
                <a:latin typeface="Arial" charset="0"/>
              </a:rPr>
              <a:t>Susan teaches church women</a:t>
            </a:r>
            <a:endParaRPr lang="en-US" sz="4400" b="1" dirty="0">
              <a:solidFill>
                <a:srgbClr val="000000"/>
              </a:solidFill>
              <a:effectLst>
                <a:glow rad="190500">
                  <a:srgbClr val="000000"/>
                </a:glow>
              </a:effectLst>
              <a:latin typeface="Arial" charset="0"/>
            </a:endParaRPr>
          </a:p>
        </p:txBody>
      </p:sp>
      <p:pic>
        <p:nvPicPr>
          <p:cNvPr id="367620"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976205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5292080" y="457200"/>
            <a:ext cx="3851920" cy="1459632"/>
          </a:xfrm>
        </p:spPr>
        <p:txBody>
          <a:bodyPr/>
          <a:lstStyle/>
          <a:p>
            <a:pPr eaLnBrk="1" hangingPunct="1"/>
            <a:r>
              <a:rPr lang="en-US" b="1" u="sng" dirty="0">
                <a:latin typeface="Arial" charset="0"/>
                <a:ea typeface="ＭＳ Ｐゴシック" charset="0"/>
                <a:cs typeface="ＭＳ Ｐゴシック" charset="0"/>
              </a:rPr>
              <a:t>Course Notes</a:t>
            </a:r>
          </a:p>
        </p:txBody>
      </p:sp>
      <p:sp>
        <p:nvSpPr>
          <p:cNvPr id="109571" name="Rectangle 3"/>
          <p:cNvSpPr>
            <a:spLocks noGrp="1" noChangeArrowheads="1"/>
          </p:cNvSpPr>
          <p:nvPr>
            <p:ph type="body" idx="1"/>
          </p:nvPr>
        </p:nvSpPr>
        <p:spPr>
          <a:xfrm>
            <a:off x="5230666" y="1981200"/>
            <a:ext cx="4309885" cy="4114800"/>
          </a:xfrm>
        </p:spPr>
        <p:txBody>
          <a:bodyPr/>
          <a:lstStyle/>
          <a:p>
            <a:pPr marL="534988" indent="-534988" eaLnBrk="1" hangingPunct="1"/>
            <a:r>
              <a:rPr lang="en-US" sz="3200" b="1" dirty="0">
                <a:latin typeface="Arial" charset="0"/>
                <a:ea typeface="ＭＳ Ｐゴシック" charset="0"/>
                <a:cs typeface="ＭＳ Ｐゴシック" charset="0"/>
              </a:rPr>
              <a:t>OT Intro I </a:t>
            </a:r>
            <a:br>
              <a:rPr lang="en-US" sz="3200" b="1" dirty="0">
                <a:latin typeface="Arial" charset="0"/>
                <a:ea typeface="ＭＳ Ｐゴシック" charset="0"/>
                <a:cs typeface="ＭＳ Ｐゴシック" charset="0"/>
              </a:rPr>
            </a:br>
            <a:r>
              <a:rPr lang="en-US" sz="3200" b="1" dirty="0">
                <a:latin typeface="Arial" charset="0"/>
                <a:ea typeface="ＭＳ Ｐゴシック" charset="0"/>
                <a:cs typeface="ＭＳ Ｐゴシック" charset="0"/>
              </a:rPr>
              <a:t>(Vol. 1: </a:t>
            </a:r>
            <a:br>
              <a:rPr lang="en-US" sz="3200" b="1" dirty="0">
                <a:latin typeface="Arial" charset="0"/>
                <a:ea typeface="ＭＳ Ｐゴシック" charset="0"/>
                <a:cs typeface="ＭＳ Ｐゴシック" charset="0"/>
              </a:rPr>
            </a:br>
            <a:r>
              <a:rPr lang="en-US" sz="3200" b="1" dirty="0">
                <a:latin typeface="Arial" charset="0"/>
                <a:ea typeface="ＭＳ Ｐゴシック" charset="0"/>
                <a:cs typeface="ＭＳ Ｐゴシック" charset="0"/>
              </a:rPr>
              <a:t>Genesis-Esther)</a:t>
            </a:r>
          </a:p>
          <a:p>
            <a:pPr marL="534988" indent="-534988" eaLnBrk="1" hangingPunct="1"/>
            <a:r>
              <a:rPr lang="en-US" sz="3200" b="1" dirty="0">
                <a:latin typeface="Arial" charset="0"/>
                <a:ea typeface="ＭＳ Ｐゴシック" charset="0"/>
                <a:cs typeface="ＭＳ Ｐゴシック" charset="0"/>
              </a:rPr>
              <a:t>OT Intro II </a:t>
            </a:r>
            <a:br>
              <a:rPr lang="en-US" sz="3200" b="1" dirty="0">
                <a:latin typeface="Arial" charset="0"/>
                <a:ea typeface="ＭＳ Ｐゴシック" charset="0"/>
                <a:cs typeface="ＭＳ Ｐゴシック" charset="0"/>
              </a:rPr>
            </a:br>
            <a:r>
              <a:rPr lang="en-US" sz="3200" b="1" dirty="0">
                <a:latin typeface="Arial" charset="0"/>
                <a:ea typeface="ＭＳ Ｐゴシック" charset="0"/>
                <a:cs typeface="ＭＳ Ｐゴシック" charset="0"/>
              </a:rPr>
              <a:t>(Vol. 2: </a:t>
            </a:r>
            <a:br>
              <a:rPr lang="en-US" sz="3200" b="1" dirty="0">
                <a:latin typeface="Arial" charset="0"/>
                <a:ea typeface="ＭＳ Ｐゴシック" charset="0"/>
                <a:cs typeface="ＭＳ Ｐゴシック" charset="0"/>
              </a:rPr>
            </a:br>
            <a:r>
              <a:rPr lang="en-US" sz="3200" b="1" dirty="0">
                <a:latin typeface="Arial" charset="0"/>
                <a:ea typeface="ＭＳ Ｐゴシック" charset="0"/>
                <a:cs typeface="ＭＳ Ｐゴシック" charset="0"/>
              </a:rPr>
              <a:t>Job-Malachi)</a:t>
            </a:r>
          </a:p>
          <a:p>
            <a:pPr marL="534988" indent="-534988" eaLnBrk="1" hangingPunct="1"/>
            <a:endParaRPr lang="en-US" sz="3200" b="1" dirty="0">
              <a:latin typeface="Arial" charset="0"/>
              <a:ea typeface="ＭＳ Ｐゴシック" charset="0"/>
              <a:cs typeface="ＭＳ Ｐゴシック" charset="0"/>
            </a:endParaRPr>
          </a:p>
        </p:txBody>
      </p:sp>
      <p:pic>
        <p:nvPicPr>
          <p:cNvPr id="6" name="Picture 5" descr="OTS1 COV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5724637">
            <a:off x="-966787" y="1030287"/>
            <a:ext cx="5797550" cy="409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OTS2 COVE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5141783">
            <a:off x="160192" y="1728788"/>
            <a:ext cx="6067425" cy="428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2987824" y="457200"/>
            <a:ext cx="6156176" cy="1459632"/>
          </a:xfrm>
        </p:spPr>
        <p:txBody>
          <a:bodyPr/>
          <a:lstStyle/>
          <a:p>
            <a:pPr eaLnBrk="1" hangingPunct="1"/>
            <a:r>
              <a:rPr lang="en-US" b="1" u="sng" dirty="0">
                <a:latin typeface="Arial" charset="0"/>
                <a:ea typeface="ＭＳ Ｐゴシック" charset="0"/>
                <a:cs typeface="ＭＳ Ｐゴシック" charset="0"/>
              </a:rPr>
              <a:t>BCM Course Grading</a:t>
            </a:r>
          </a:p>
        </p:txBody>
      </p:sp>
      <p:graphicFrame>
        <p:nvGraphicFramePr>
          <p:cNvPr id="2" name="Chart 1"/>
          <p:cNvGraphicFramePr/>
          <p:nvPr>
            <p:extLst>
              <p:ext uri="{D42A27DB-BD31-4B8C-83A1-F6EECF244321}">
                <p14:modId xmlns:p14="http://schemas.microsoft.com/office/powerpoint/2010/main" val="1634858108"/>
              </p:ext>
            </p:extLst>
          </p:nvPr>
        </p:nvGraphicFramePr>
        <p:xfrm>
          <a:off x="755576" y="1844824"/>
          <a:ext cx="7848872"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8736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666" name="Rectangle 179"/>
          <p:cNvSpPr>
            <a:spLocks noChangeArrowheads="1"/>
          </p:cNvSpPr>
          <p:nvPr/>
        </p:nvSpPr>
        <p:spPr bwMode="auto">
          <a:xfrm>
            <a:off x="0" y="381000"/>
            <a:ext cx="2895600" cy="2362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400" b="1"/>
          </a:p>
        </p:txBody>
      </p:sp>
      <p:graphicFrame>
        <p:nvGraphicFramePr>
          <p:cNvPr id="45234" name="Group 178"/>
          <p:cNvGraphicFramePr>
            <a:graphicFrameLocks noGrp="1"/>
          </p:cNvGraphicFramePr>
          <p:nvPr>
            <p:extLst>
              <p:ext uri="{D42A27DB-BD31-4B8C-83A1-F6EECF244321}">
                <p14:modId xmlns:p14="http://schemas.microsoft.com/office/powerpoint/2010/main" val="1413350774"/>
              </p:ext>
            </p:extLst>
          </p:nvPr>
        </p:nvGraphicFramePr>
        <p:xfrm>
          <a:off x="228600" y="865608"/>
          <a:ext cx="8610600" cy="4219576"/>
        </p:xfrm>
        <a:graphic>
          <a:graphicData uri="http://schemas.openxmlformats.org/drawingml/2006/table">
            <a:tbl>
              <a:tblPr/>
              <a:tblGrid>
                <a:gridCol w="2725738">
                  <a:extLst>
                    <a:ext uri="{9D8B030D-6E8A-4147-A177-3AD203B41FA5}">
                      <a16:colId xmlns:a16="http://schemas.microsoft.com/office/drawing/2014/main" val="20000"/>
                    </a:ext>
                  </a:extLst>
                </a:gridCol>
                <a:gridCol w="3035300">
                  <a:extLst>
                    <a:ext uri="{9D8B030D-6E8A-4147-A177-3AD203B41FA5}">
                      <a16:colId xmlns:a16="http://schemas.microsoft.com/office/drawing/2014/main" val="20001"/>
                    </a:ext>
                  </a:extLst>
                </a:gridCol>
                <a:gridCol w="2849562">
                  <a:extLst>
                    <a:ext uri="{9D8B030D-6E8A-4147-A177-3AD203B41FA5}">
                      <a16:colId xmlns:a16="http://schemas.microsoft.com/office/drawing/2014/main" val="20002"/>
                    </a:ext>
                  </a:extLst>
                </a:gridCol>
              </a:tblGrid>
              <a:tr h="109378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charset="0"/>
                        <a:buNone/>
                        <a:tabLst/>
                      </a:pPr>
                      <a:endParaRPr kumimoji="0" lang="en-US" sz="5400" b="1" i="0" u="none" strike="noStrike" cap="none" normalizeH="0" baseline="0" dirty="0">
                        <a:ln>
                          <a:noFill/>
                        </a:ln>
                        <a:solidFill>
                          <a:schemeClr val="tx2"/>
                        </a:solidFill>
                        <a:effectLst/>
                        <a:latin typeface="Arial"/>
                        <a:ea typeface="ＭＳ Ｐゴシック"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BTh/</a:t>
                      </a:r>
                      <a:r>
                        <a:rPr kumimoji="0" lang="en-US" altLang="zh-CN" sz="2900" b="1" i="0" u="none" strike="noStrike" cap="none" normalizeH="0" baseline="0" dirty="0" err="1">
                          <a:ln>
                            <a:noFill/>
                          </a:ln>
                          <a:solidFill>
                            <a:schemeClr val="tx1"/>
                          </a:solidFill>
                          <a:effectLst/>
                          <a:latin typeface="Arial"/>
                          <a:ea typeface="SimSun" charset="0"/>
                          <a:cs typeface="Arial"/>
                        </a:rPr>
                        <a:t>DipTh</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GDCS • MA • MDiv • </a:t>
                      </a:r>
                      <a:r>
                        <a:rPr kumimoji="0" lang="en-US" altLang="zh-CN" sz="2900" b="1" i="0" u="none" strike="noStrike" cap="none" normalizeH="0" baseline="0" dirty="0" err="1">
                          <a:ln>
                            <a:noFill/>
                          </a:ln>
                          <a:solidFill>
                            <a:schemeClr val="tx1"/>
                          </a:solidFill>
                          <a:effectLst/>
                          <a:latin typeface="Arial"/>
                          <a:ea typeface="SimSun" charset="0"/>
                          <a:cs typeface="Arial"/>
                        </a:rPr>
                        <a:t>MMin</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0"/>
                  </a:ext>
                </a:extLst>
              </a:tr>
              <a:tr h="625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Readings</a:t>
                      </a:r>
                      <a:endParaRPr kumimoji="0" lang="en-US" altLang="zh-CN" sz="4400" b="1" i="0" u="none" strike="noStrike" cap="none" normalizeH="0" baseline="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33%</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33%</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23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mn-lt"/>
                          <a:ea typeface="SimSun" charset="0"/>
                          <a:cs typeface="Arial"/>
                        </a:rPr>
                        <a:t>Paper</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33%</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33%</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25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1" i="0" u="sng" strike="noStrike" cap="none" normalizeH="0" baseline="0" dirty="0">
                          <a:ln>
                            <a:noFill/>
                          </a:ln>
                          <a:solidFill>
                            <a:schemeClr val="tx1"/>
                          </a:solidFill>
                          <a:effectLst/>
                          <a:latin typeface="Arial"/>
                          <a:ea typeface="SimSun" charset="0"/>
                          <a:cs typeface="Arial"/>
                        </a:rPr>
                        <a:t>Final Exam</a:t>
                      </a:r>
                      <a:endParaRPr kumimoji="0" lang="en-US" altLang="zh-CN" sz="4400" b="1" i="0" u="sng"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sng" strike="noStrike" cap="none" normalizeH="0" baseline="0" dirty="0">
                          <a:ln>
                            <a:noFill/>
                          </a:ln>
                          <a:solidFill>
                            <a:schemeClr val="tx1"/>
                          </a:solidFill>
                          <a:effectLst/>
                          <a:latin typeface="Arial"/>
                          <a:ea typeface="SimSun" charset="0"/>
                          <a:cs typeface="Arial"/>
                        </a:rPr>
                        <a:t>33%</a:t>
                      </a:r>
                      <a:endParaRPr kumimoji="0" lang="en-US" altLang="zh-CN" sz="4400" b="1" i="0" u="sng"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sng" strike="noStrike" cap="none" normalizeH="0" baseline="0" dirty="0">
                          <a:ln>
                            <a:noFill/>
                          </a:ln>
                          <a:solidFill>
                            <a:schemeClr val="tx1"/>
                          </a:solidFill>
                          <a:effectLst/>
                          <a:latin typeface="Arial"/>
                          <a:ea typeface="SimSun" charset="0"/>
                          <a:cs typeface="Arial"/>
                        </a:rPr>
                        <a:t>33%</a:t>
                      </a:r>
                      <a:endParaRPr kumimoji="0" lang="en-US" altLang="zh-CN" sz="4400" b="1" i="0" u="sng"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25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Total</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100%</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100%</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25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Attendance</a:t>
                      </a:r>
                      <a:endParaRPr kumimoji="0" lang="en-US" altLang="zh-CN" sz="4400" b="1" i="0" u="none" strike="noStrike" cap="none" normalizeH="0" baseline="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90+%</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90+%</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13701" name="Rectangle 2"/>
          <p:cNvSpPr>
            <a:spLocks noGrp="1" noChangeArrowheads="1"/>
          </p:cNvSpPr>
          <p:nvPr>
            <p:ph type="title"/>
          </p:nvPr>
        </p:nvSpPr>
        <p:spPr>
          <a:xfrm>
            <a:off x="261392" y="764704"/>
            <a:ext cx="2438400" cy="1219200"/>
          </a:xfrm>
          <a:noFill/>
        </p:spPr>
        <p:txBody>
          <a:bodyPr/>
          <a:lstStyle/>
          <a:p>
            <a:pPr eaLnBrk="1" hangingPunct="1"/>
            <a:r>
              <a:rPr lang="en-US" sz="3200" b="1" dirty="0">
                <a:latin typeface="Arial" charset="0"/>
                <a:ea typeface="ＭＳ Ｐゴシック" charset="0"/>
                <a:cs typeface="ＭＳ Ｐゴシック" charset="0"/>
              </a:rPr>
              <a:t>NTI MBS Grading</a:t>
            </a:r>
          </a:p>
        </p:txBody>
      </p:sp>
      <p:sp>
        <p:nvSpPr>
          <p:cNvPr id="5" name="Text Box 5"/>
          <p:cNvSpPr txBox="1">
            <a:spLocks noChangeArrowheads="1"/>
          </p:cNvSpPr>
          <p:nvPr/>
        </p:nvSpPr>
        <p:spPr bwMode="auto">
          <a:xfrm>
            <a:off x="8534400" y="0"/>
            <a:ext cx="609600" cy="369332"/>
          </a:xfrm>
          <a:prstGeom prst="rect">
            <a:avLst/>
          </a:prstGeom>
          <a:solidFill>
            <a:srgbClr val="000090"/>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1800" b="1" kern="0" dirty="0">
                <a:solidFill>
                  <a:srgbClr val="FFFFFF"/>
                </a:solidFill>
              </a:rPr>
              <a:t>3</a:t>
            </a:r>
            <a:endParaRPr lang="en-US" sz="1400" b="1" kern="0" dirty="0">
              <a:solidFill>
                <a:srgbClr val="FFFFFF"/>
              </a:solidFill>
            </a:endParaRPr>
          </a:p>
        </p:txBody>
      </p:sp>
    </p:spTree>
    <p:extLst>
      <p:ext uri="{BB962C8B-B14F-4D97-AF65-F5344CB8AC3E}">
        <p14:creationId xmlns:p14="http://schemas.microsoft.com/office/powerpoint/2010/main" val="36076888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5292080" y="457200"/>
            <a:ext cx="3394720" cy="1219200"/>
          </a:xfrm>
        </p:spPr>
        <p:txBody>
          <a:bodyPr/>
          <a:lstStyle/>
          <a:p>
            <a:pPr eaLnBrk="1" hangingPunct="1"/>
            <a:r>
              <a:rPr lang="en-US" dirty="0">
                <a:latin typeface="Arial" charset="0"/>
                <a:ea typeface="ＭＳ Ｐゴシック" charset="0"/>
                <a:cs typeface="ＭＳ Ｐゴシック" charset="0"/>
              </a:rPr>
              <a:t>CCTE Readings</a:t>
            </a:r>
          </a:p>
        </p:txBody>
      </p:sp>
      <p:sp>
        <p:nvSpPr>
          <p:cNvPr id="109571" name="Rectangle 3"/>
          <p:cNvSpPr>
            <a:spLocks noGrp="1" noChangeArrowheads="1"/>
          </p:cNvSpPr>
          <p:nvPr>
            <p:ph type="body" idx="1"/>
          </p:nvPr>
        </p:nvSpPr>
        <p:spPr>
          <a:xfrm>
            <a:off x="5230667" y="1981200"/>
            <a:ext cx="3657600" cy="4114800"/>
          </a:xfrm>
        </p:spPr>
        <p:txBody>
          <a:bodyPr/>
          <a:lstStyle/>
          <a:p>
            <a:pPr marL="534988" indent="-534988" eaLnBrk="1" hangingPunct="1"/>
            <a:r>
              <a:rPr lang="en-US" sz="3200" dirty="0">
                <a:latin typeface="Arial" charset="0"/>
                <a:ea typeface="ＭＳ Ｐゴシック" charset="0"/>
                <a:cs typeface="ＭＳ Ｐゴシック" charset="0"/>
              </a:rPr>
              <a:t>Read the notes only</a:t>
            </a:r>
          </a:p>
          <a:p>
            <a:pPr marL="534988" indent="-534988" eaLnBrk="1" hangingPunct="1"/>
            <a:r>
              <a:rPr lang="en-US" sz="3200" dirty="0">
                <a:latin typeface="Arial" charset="0"/>
                <a:ea typeface="ＭＳ Ｐゴシック" charset="0"/>
                <a:cs typeface="ＭＳ Ｐゴシック" charset="0"/>
              </a:rPr>
              <a:t>The weekly quiz of 11 questions covers only part of the reading.</a:t>
            </a:r>
          </a:p>
        </p:txBody>
      </p:sp>
      <p:pic>
        <p:nvPicPr>
          <p:cNvPr id="6" name="Picture 5" descr="OTS1 COV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5724637">
            <a:off x="-966787" y="1030287"/>
            <a:ext cx="5797550" cy="409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OTS2 COVE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5141783">
            <a:off x="160192" y="1728788"/>
            <a:ext cx="6067425" cy="428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832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bg>
      <p:bgPr>
        <a:solidFill>
          <a:srgbClr val="010201"/>
        </a:solidFill>
        <a:effectLst/>
      </p:bgPr>
    </p:bg>
    <p:spTree>
      <p:nvGrpSpPr>
        <p:cNvPr id="1" name=""/>
        <p:cNvGrpSpPr/>
        <p:nvPr/>
      </p:nvGrpSpPr>
      <p:grpSpPr>
        <a:xfrm>
          <a:off x="0" y="0"/>
          <a:ext cx="0" cy="0"/>
          <a:chOff x="0" y="0"/>
          <a:chExt cx="0" cy="0"/>
        </a:xfrm>
      </p:grpSpPr>
      <p:sp>
        <p:nvSpPr>
          <p:cNvPr id="6" name="Cloud 5"/>
          <p:cNvSpPr/>
          <p:nvPr/>
        </p:nvSpPr>
        <p:spPr bwMode="auto">
          <a:xfrm>
            <a:off x="0" y="717550"/>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sz="2400">
              <a:solidFill>
                <a:srgbClr val="000000"/>
              </a:solidFill>
              <a:latin typeface="Comic Sans MS" pitchFamily="-112" charset="0"/>
            </a:endParaRPr>
          </a:p>
        </p:txBody>
      </p:sp>
      <p:sp>
        <p:nvSpPr>
          <p:cNvPr id="322563" name="Title 1"/>
          <p:cNvSpPr>
            <a:spLocks noGrp="1"/>
          </p:cNvSpPr>
          <p:nvPr>
            <p:ph type="title"/>
          </p:nvPr>
        </p:nvSpPr>
        <p:spPr>
          <a:xfrm>
            <a:off x="467544" y="0"/>
            <a:ext cx="7848872" cy="773113"/>
          </a:xfrm>
          <a:solidFill>
            <a:schemeClr val="tx1"/>
          </a:solidFill>
        </p:spPr>
        <p:txBody>
          <a:bodyPr/>
          <a:lstStyle/>
          <a:p>
            <a:r>
              <a:rPr lang="en-US" sz="3600" b="1" dirty="0">
                <a:solidFill>
                  <a:srgbClr val="FFFFFF"/>
                </a:solidFill>
                <a:latin typeface="Arial" charset="0"/>
                <a:ea typeface="ＭＳ Ｐゴシック" charset="0"/>
                <a:cs typeface="ＭＳ Ｐゴシック" charset="0"/>
              </a:rPr>
              <a:t>CCTE Course Requirements</a:t>
            </a:r>
            <a:endParaRPr lang="en-US" b="1" dirty="0">
              <a:latin typeface="Arial" charset="0"/>
              <a:ea typeface="ヒラギノ角ゴ Pro W3" charset="0"/>
              <a:cs typeface="ヒラギノ角ゴ Pro W3" charset="0"/>
            </a:endParaRPr>
          </a:p>
        </p:txBody>
      </p:sp>
      <p:sp>
        <p:nvSpPr>
          <p:cNvPr id="5" name="Rectangle 4"/>
          <p:cNvSpPr/>
          <p:nvPr/>
        </p:nvSpPr>
        <p:spPr>
          <a:xfrm>
            <a:off x="3108744" y="634364"/>
            <a:ext cx="3047999" cy="954107"/>
          </a:xfrm>
          <a:prstGeom prst="rect">
            <a:avLst/>
          </a:prstGeom>
        </p:spPr>
        <p:txBody>
          <a:bodyPr>
            <a:spAutoFit/>
          </a:bodyPr>
          <a:lstStyle/>
          <a:p>
            <a:pPr algn="ctr">
              <a:defRPr/>
            </a:pPr>
            <a:r>
              <a:rPr lang="en-US" sz="2800" b="1" dirty="0">
                <a:solidFill>
                  <a:srgbClr val="FFFFFF"/>
                </a:solidFill>
                <a:effectLst>
                  <a:glow rad="330200">
                    <a:srgbClr val="000000">
                      <a:alpha val="75000"/>
                    </a:srgbClr>
                  </a:glow>
                </a:effectLst>
                <a:latin typeface="Arial"/>
                <a:cs typeface="Arial"/>
              </a:rPr>
              <a:t>Average of </a:t>
            </a:r>
            <a:br>
              <a:rPr lang="en-US" sz="2800" b="1" dirty="0">
                <a:solidFill>
                  <a:srgbClr val="FFFFFF"/>
                </a:solidFill>
                <a:effectLst>
                  <a:glow rad="330200">
                    <a:srgbClr val="000000">
                      <a:alpha val="75000"/>
                    </a:srgbClr>
                  </a:glow>
                </a:effectLst>
                <a:latin typeface="Arial"/>
                <a:cs typeface="Arial"/>
              </a:rPr>
            </a:br>
            <a:r>
              <a:rPr lang="en-US" sz="2800" b="1" dirty="0">
                <a:solidFill>
                  <a:srgbClr val="FFFFFF"/>
                </a:solidFill>
                <a:effectLst>
                  <a:glow rad="330200">
                    <a:srgbClr val="000000">
                      <a:alpha val="75000"/>
                    </a:srgbClr>
                  </a:glow>
                </a:effectLst>
                <a:latin typeface="Arial"/>
                <a:cs typeface="Arial"/>
              </a:rPr>
              <a:t>5 grades</a:t>
            </a:r>
          </a:p>
        </p:txBody>
      </p:sp>
      <p:sp>
        <p:nvSpPr>
          <p:cNvPr id="8" name="Rectangle 7"/>
          <p:cNvSpPr/>
          <p:nvPr/>
        </p:nvSpPr>
        <p:spPr>
          <a:xfrm>
            <a:off x="324624" y="1384941"/>
            <a:ext cx="3597354" cy="1938992"/>
          </a:xfrm>
          <a:prstGeom prst="rect">
            <a:avLst/>
          </a:prstGeom>
          <a:effectLst/>
        </p:spPr>
        <p:txBody>
          <a:bodyPr>
            <a:spAutoFit/>
          </a:bodyPr>
          <a:lstStyle/>
          <a:p>
            <a:pPr algn="ctr">
              <a:defRPr/>
            </a:pPr>
            <a:r>
              <a:rPr lang="en-US" sz="4000" b="1" dirty="0">
                <a:solidFill>
                  <a:srgbClr val="FFFFFF"/>
                </a:solidFill>
                <a:effectLst>
                  <a:glow rad="330200">
                    <a:srgbClr val="000000">
                      <a:alpha val="75000"/>
                    </a:srgbClr>
                  </a:glow>
                </a:effectLst>
                <a:latin typeface="Arial"/>
                <a:cs typeface="Arial"/>
              </a:rPr>
              <a:t>Reading </a:t>
            </a:r>
            <a:br>
              <a:rPr lang="en-US" sz="4000" b="1" dirty="0">
                <a:solidFill>
                  <a:srgbClr val="FFFFFF"/>
                </a:solidFill>
                <a:effectLst>
                  <a:glow rad="330200">
                    <a:srgbClr val="000000">
                      <a:alpha val="75000"/>
                    </a:srgbClr>
                  </a:glow>
                </a:effectLst>
                <a:latin typeface="Arial"/>
                <a:cs typeface="Arial"/>
              </a:rPr>
            </a:br>
            <a:r>
              <a:rPr lang="en-US" sz="4000" b="1" dirty="0">
                <a:solidFill>
                  <a:srgbClr val="FFFFFF"/>
                </a:solidFill>
                <a:effectLst>
                  <a:glow rad="330200">
                    <a:srgbClr val="000000">
                      <a:alpha val="75000"/>
                    </a:srgbClr>
                  </a:glow>
                </a:effectLst>
                <a:latin typeface="Arial"/>
                <a:cs typeface="Arial"/>
              </a:rPr>
              <a:t>(5 Weeks)</a:t>
            </a:r>
            <a:br>
              <a:rPr lang="en-US" sz="4000" b="1" dirty="0">
                <a:solidFill>
                  <a:srgbClr val="FFFFFF"/>
                </a:solidFill>
                <a:effectLst>
                  <a:glow rad="330200">
                    <a:srgbClr val="000000">
                      <a:alpha val="75000"/>
                    </a:srgbClr>
                  </a:glow>
                </a:effectLst>
                <a:latin typeface="Arial"/>
                <a:cs typeface="Arial"/>
              </a:rPr>
            </a:br>
            <a:r>
              <a:rPr lang="en-US" sz="4000" b="1" dirty="0">
                <a:solidFill>
                  <a:srgbClr val="FFFFFF"/>
                </a:solidFill>
                <a:effectLst>
                  <a:glow rad="330200">
                    <a:srgbClr val="000000">
                      <a:alpha val="75000"/>
                    </a:srgbClr>
                  </a:glow>
                </a:effectLst>
                <a:latin typeface="Arial"/>
                <a:cs typeface="Arial"/>
              </a:rPr>
              <a:t>page 22</a:t>
            </a:r>
          </a:p>
        </p:txBody>
      </p:sp>
      <p:pic>
        <p:nvPicPr>
          <p:cNvPr id="322566" name="Picture 3" descr="rev intro requirements king-strategy-clip-ar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54375" y="3832225"/>
            <a:ext cx="2755900" cy="294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Down Arrow 6"/>
          <p:cNvSpPr>
            <a:spLocks noChangeArrowheads="1"/>
          </p:cNvSpPr>
          <p:nvPr/>
        </p:nvSpPr>
        <p:spPr bwMode="auto">
          <a:xfrm rot="8511449">
            <a:off x="2562225" y="3022600"/>
            <a:ext cx="1358900" cy="2341563"/>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ndParaRPr>
          </a:p>
        </p:txBody>
      </p:sp>
      <p:sp>
        <p:nvSpPr>
          <p:cNvPr id="11" name="Cloud 10"/>
          <p:cNvSpPr/>
          <p:nvPr/>
        </p:nvSpPr>
        <p:spPr bwMode="auto">
          <a:xfrm>
            <a:off x="5080000" y="673100"/>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sz="2400">
              <a:solidFill>
                <a:srgbClr val="000000"/>
              </a:solidFill>
              <a:latin typeface="Comic Sans MS" pitchFamily="-112" charset="0"/>
            </a:endParaRPr>
          </a:p>
        </p:txBody>
      </p:sp>
      <p:sp>
        <p:nvSpPr>
          <p:cNvPr id="12" name="Rectangle 11"/>
          <p:cNvSpPr/>
          <p:nvPr/>
        </p:nvSpPr>
        <p:spPr>
          <a:xfrm>
            <a:off x="5052513" y="1340768"/>
            <a:ext cx="3839967" cy="1323439"/>
          </a:xfrm>
          <a:prstGeom prst="rect">
            <a:avLst/>
          </a:prstGeom>
          <a:effectLst/>
        </p:spPr>
        <p:txBody>
          <a:bodyPr>
            <a:spAutoFit/>
          </a:bodyPr>
          <a:lstStyle/>
          <a:p>
            <a:pPr algn="ctr">
              <a:defRPr/>
            </a:pPr>
            <a:r>
              <a:rPr lang="en-US" sz="4000" b="1" dirty="0">
                <a:solidFill>
                  <a:srgbClr val="FFFFFF"/>
                </a:solidFill>
                <a:effectLst>
                  <a:glow rad="330200">
                    <a:srgbClr val="000000">
                      <a:alpha val="75000"/>
                    </a:srgbClr>
                  </a:glow>
                </a:effectLst>
                <a:latin typeface="Arial"/>
                <a:cs typeface="Arial"/>
              </a:rPr>
              <a:t>Assessments</a:t>
            </a:r>
            <a:br>
              <a:rPr lang="en-US" sz="4000" b="1" dirty="0">
                <a:solidFill>
                  <a:srgbClr val="FFFFFF"/>
                </a:solidFill>
                <a:effectLst>
                  <a:glow rad="330200">
                    <a:srgbClr val="000000">
                      <a:alpha val="75000"/>
                    </a:srgbClr>
                  </a:glow>
                </a:effectLst>
                <a:latin typeface="Arial"/>
                <a:cs typeface="Arial"/>
              </a:rPr>
            </a:br>
            <a:r>
              <a:rPr lang="en-US" sz="4000" b="1" dirty="0">
                <a:solidFill>
                  <a:srgbClr val="FFFFFF"/>
                </a:solidFill>
                <a:effectLst>
                  <a:glow rad="330200">
                    <a:srgbClr val="000000">
                      <a:alpha val="75000"/>
                    </a:srgbClr>
                  </a:glow>
                </a:effectLst>
                <a:latin typeface="Arial"/>
                <a:cs typeface="Arial"/>
              </a:rPr>
              <a:t>(5 Quizzes)</a:t>
            </a:r>
          </a:p>
        </p:txBody>
      </p:sp>
      <p:sp>
        <p:nvSpPr>
          <p:cNvPr id="13" name="Down Arrow 12"/>
          <p:cNvSpPr>
            <a:spLocks noChangeArrowheads="1"/>
          </p:cNvSpPr>
          <p:nvPr/>
        </p:nvSpPr>
        <p:spPr bwMode="auto">
          <a:xfrm rot="-8570995">
            <a:off x="5622925" y="3025775"/>
            <a:ext cx="1357313" cy="2341563"/>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ndParaRPr>
          </a:p>
        </p:txBody>
      </p:sp>
      <p:sp>
        <p:nvSpPr>
          <p:cNvPr id="15" name="Text Box 5"/>
          <p:cNvSpPr txBox="1">
            <a:spLocks noChangeArrowheads="1"/>
          </p:cNvSpPr>
          <p:nvPr/>
        </p:nvSpPr>
        <p:spPr bwMode="auto">
          <a:xfrm>
            <a:off x="8460432" y="87015"/>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b="1" kern="0" dirty="0">
                <a:solidFill>
                  <a:srgbClr val="FFFFFF"/>
                </a:solidFill>
              </a:rPr>
              <a:t>22</a:t>
            </a:r>
            <a:endParaRPr lang="en-US" sz="1800" kern="0" dirty="0">
              <a:solidFill>
                <a:srgbClr val="FFFFFF"/>
              </a:solidFill>
            </a:endParaRPr>
          </a:p>
        </p:txBody>
      </p:sp>
    </p:spTree>
    <p:extLst>
      <p:ext uri="{BB962C8B-B14F-4D97-AF65-F5344CB8AC3E}">
        <p14:creationId xmlns:p14="http://schemas.microsoft.com/office/powerpoint/2010/main" val="26600738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nodeType="afterGroup">
                            <p:stCondLst>
                              <p:cond delay="500"/>
                            </p:stCondLst>
                            <p:childTnLst>
                              <p:par>
                                <p:cTn id="9" presetID="55"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0.7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par>
                          <p:cTn id="19" fill="hold" nodeType="afterGroup">
                            <p:stCondLst>
                              <p:cond delay="500"/>
                            </p:stCondLst>
                            <p:childTnLst>
                              <p:par>
                                <p:cTn id="20" presetID="55"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strVal val="#ppt_w*0.70"/>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animEffect transition="in" filter="fade">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5A05EE-0038-C64C-9FA9-5F2E31192B11}"/>
              </a:ext>
            </a:extLst>
          </p:cNvPr>
          <p:cNvPicPr>
            <a:picLocks noChangeAspect="1"/>
          </p:cNvPicPr>
          <p:nvPr/>
        </p:nvPicPr>
        <p:blipFill>
          <a:blip r:embed="rId3"/>
          <a:stretch>
            <a:fillRect/>
          </a:stretch>
        </p:blipFill>
        <p:spPr>
          <a:xfrm>
            <a:off x="4506163" y="0"/>
            <a:ext cx="4703924" cy="7101408"/>
          </a:xfrm>
          <a:prstGeom prst="rect">
            <a:avLst/>
          </a:prstGeom>
        </p:spPr>
      </p:pic>
      <p:pic>
        <p:nvPicPr>
          <p:cNvPr id="3" name="Picture 2">
            <a:extLst>
              <a:ext uri="{FF2B5EF4-FFF2-40B4-BE49-F238E27FC236}">
                <a16:creationId xmlns:a16="http://schemas.microsoft.com/office/drawing/2014/main" id="{F7706BCB-2BDC-AB0B-5979-7CC06BEA749E}"/>
              </a:ext>
            </a:extLst>
          </p:cNvPr>
          <p:cNvPicPr>
            <a:picLocks noChangeAspect="1"/>
          </p:cNvPicPr>
          <p:nvPr/>
        </p:nvPicPr>
        <p:blipFill>
          <a:blip r:embed="rId4"/>
          <a:stretch>
            <a:fillRect/>
          </a:stretch>
        </p:blipFill>
        <p:spPr>
          <a:xfrm>
            <a:off x="-36512" y="0"/>
            <a:ext cx="4647902" cy="6858000"/>
          </a:xfrm>
          <a:prstGeom prst="rect">
            <a:avLst/>
          </a:prstGeom>
        </p:spPr>
      </p:pic>
      <p:sp>
        <p:nvSpPr>
          <p:cNvPr id="103426" name="Rectangle 1026"/>
          <p:cNvSpPr>
            <a:spLocks noGrp="1" noChangeArrowheads="1"/>
          </p:cNvSpPr>
          <p:nvPr>
            <p:ph type="title"/>
          </p:nvPr>
        </p:nvSpPr>
        <p:spPr>
          <a:xfrm>
            <a:off x="2942492" y="116632"/>
            <a:ext cx="3200400" cy="667544"/>
          </a:xfrm>
          <a:solidFill>
            <a:srgbClr val="101100"/>
          </a:solidFill>
          <a:ln w="28575">
            <a:solidFill>
              <a:schemeClr val="tx2"/>
            </a:solidFill>
          </a:ln>
        </p:spPr>
        <p:txBody>
          <a:bodyPr/>
          <a:lstStyle/>
          <a:p>
            <a:pPr algn="ctr" eaLnBrk="1" hangingPunct="1"/>
            <a:r>
              <a:rPr lang="en-US" b="1" dirty="0">
                <a:latin typeface="Arial" charset="0"/>
                <a:ea typeface="ＭＳ Ｐゴシック" charset="0"/>
                <a:cs typeface="ＭＳ Ｐゴシック" charset="0"/>
              </a:rPr>
              <a:t>Our Texts</a:t>
            </a:r>
          </a:p>
        </p:txBody>
      </p:sp>
    </p:spTree>
    <p:extLst>
      <p:ext uri="{BB962C8B-B14F-4D97-AF65-F5344CB8AC3E}">
        <p14:creationId xmlns:p14="http://schemas.microsoft.com/office/powerpoint/2010/main" val="17037821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a:xfrm>
            <a:off x="5486400" y="457200"/>
            <a:ext cx="3200400" cy="1219200"/>
          </a:xfrm>
        </p:spPr>
        <p:txBody>
          <a:bodyPr/>
          <a:lstStyle/>
          <a:p>
            <a:pPr eaLnBrk="1" hangingPunct="1"/>
            <a:r>
              <a:rPr lang="en-US" dirty="0">
                <a:latin typeface="Arial" charset="0"/>
                <a:ea typeface="ＭＳ Ｐゴシック" charset="0"/>
                <a:cs typeface="ＭＳ Ｐゴシック" charset="0"/>
              </a:rPr>
              <a:t>Main Text for Day Students</a:t>
            </a:r>
          </a:p>
        </p:txBody>
      </p:sp>
      <p:sp>
        <p:nvSpPr>
          <p:cNvPr id="103427" name="Rectangle 1027"/>
          <p:cNvSpPr>
            <a:spLocks noGrp="1" noChangeArrowheads="1"/>
          </p:cNvSpPr>
          <p:nvPr>
            <p:ph type="body" idx="1"/>
          </p:nvPr>
        </p:nvSpPr>
        <p:spPr>
          <a:xfrm>
            <a:off x="5486400" y="1981200"/>
            <a:ext cx="3200400" cy="4114800"/>
          </a:xfrm>
        </p:spPr>
        <p:txBody>
          <a:bodyPr/>
          <a:lstStyle/>
          <a:p>
            <a:pPr eaLnBrk="1" hangingPunct="1"/>
            <a:r>
              <a:rPr lang="en-US" sz="3600">
                <a:latin typeface="Arial" charset="0"/>
                <a:ea typeface="ＭＳ Ｐゴシック" charset="0"/>
                <a:cs typeface="ＭＳ Ｐゴシック" charset="0"/>
              </a:rPr>
              <a:t>Survey</a:t>
            </a:r>
          </a:p>
        </p:txBody>
      </p:sp>
      <p:pic>
        <p:nvPicPr>
          <p:cNvPr id="103428" name="Picture 1029" descr="ET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97907">
            <a:off x="457200" y="203200"/>
            <a:ext cx="4724400" cy="665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60615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666" name="Rectangle 179"/>
          <p:cNvSpPr>
            <a:spLocks noChangeArrowheads="1"/>
          </p:cNvSpPr>
          <p:nvPr/>
        </p:nvSpPr>
        <p:spPr bwMode="auto">
          <a:xfrm>
            <a:off x="0" y="381000"/>
            <a:ext cx="2895600" cy="2362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aphicFrame>
        <p:nvGraphicFramePr>
          <p:cNvPr id="45234" name="Group 178"/>
          <p:cNvGraphicFramePr>
            <a:graphicFrameLocks noGrp="1"/>
          </p:cNvGraphicFramePr>
          <p:nvPr>
            <p:extLst>
              <p:ext uri="{D42A27DB-BD31-4B8C-83A1-F6EECF244321}">
                <p14:modId xmlns:p14="http://schemas.microsoft.com/office/powerpoint/2010/main" val="864631009"/>
              </p:ext>
            </p:extLst>
          </p:nvPr>
        </p:nvGraphicFramePr>
        <p:xfrm>
          <a:off x="228600" y="685800"/>
          <a:ext cx="8610600" cy="5610543"/>
        </p:xfrm>
        <a:graphic>
          <a:graphicData uri="http://schemas.openxmlformats.org/drawingml/2006/table">
            <a:tbl>
              <a:tblPr/>
              <a:tblGrid>
                <a:gridCol w="2725738">
                  <a:extLst>
                    <a:ext uri="{9D8B030D-6E8A-4147-A177-3AD203B41FA5}">
                      <a16:colId xmlns:a16="http://schemas.microsoft.com/office/drawing/2014/main" val="20000"/>
                    </a:ext>
                  </a:extLst>
                </a:gridCol>
                <a:gridCol w="3035300">
                  <a:extLst>
                    <a:ext uri="{9D8B030D-6E8A-4147-A177-3AD203B41FA5}">
                      <a16:colId xmlns:a16="http://schemas.microsoft.com/office/drawing/2014/main" val="20001"/>
                    </a:ext>
                  </a:extLst>
                </a:gridCol>
                <a:gridCol w="2849562">
                  <a:extLst>
                    <a:ext uri="{9D8B030D-6E8A-4147-A177-3AD203B41FA5}">
                      <a16:colId xmlns:a16="http://schemas.microsoft.com/office/drawing/2014/main" val="20002"/>
                    </a:ext>
                  </a:extLst>
                </a:gridCol>
              </a:tblGrid>
              <a:tr h="109378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charset="0"/>
                        <a:buNone/>
                        <a:tabLst/>
                      </a:pPr>
                      <a:endParaRPr kumimoji="0" lang="en-US" sz="5400" b="1" i="0" u="none" strike="noStrike" cap="none" normalizeH="0" baseline="0">
                        <a:ln>
                          <a:noFill/>
                        </a:ln>
                        <a:solidFill>
                          <a:schemeClr val="tx2"/>
                        </a:solidFill>
                        <a:effectLst/>
                        <a:latin typeface="Arial"/>
                        <a:ea typeface="ＭＳ Ｐゴシック"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BCM</a:t>
                      </a:r>
                      <a:endParaRPr kumimoji="0" lang="en-US" altLang="zh-CN" sz="4400" b="1" i="0" u="none" strike="noStrike" cap="none" normalizeH="0" baseline="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MPrep • GDIS • GDCS • MA • MCM • GDC • MAC</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0"/>
                  </a:ext>
                </a:extLst>
              </a:tr>
              <a:tr h="625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Readings</a:t>
                      </a:r>
                      <a:endParaRPr kumimoji="0" lang="en-US" altLang="zh-CN" sz="4400" b="1" i="0" u="none" strike="noStrike" cap="none" normalizeH="0" baseline="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33%</a:t>
                      </a:r>
                      <a:endParaRPr kumimoji="0" lang="en-US" altLang="zh-CN" sz="4400" b="1" i="0" u="none" strike="noStrike" cap="none" normalizeH="0" baseline="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25%</a:t>
                      </a:r>
                      <a:endParaRPr kumimoji="0" lang="en-US" altLang="zh-CN" sz="4400" b="1" i="0" u="none" strike="noStrike" cap="none" normalizeH="0" baseline="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25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Project</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25%</a:t>
                      </a:r>
                      <a:endParaRPr kumimoji="0" lang="en-US" altLang="zh-CN" sz="4400" b="1" i="0" u="none" strike="noStrike" cap="none" normalizeH="0" baseline="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23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Midterm Exam</a:t>
                      </a:r>
                      <a:endParaRPr kumimoji="0" lang="en-US" altLang="zh-CN" sz="4400" b="1" i="0" u="none" strike="noStrike" cap="none" normalizeH="0" baseline="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33%</a:t>
                      </a:r>
                      <a:endParaRPr kumimoji="0" lang="en-US" altLang="zh-CN" sz="4400" b="1" i="0" u="none" strike="noStrike" cap="none" normalizeH="0" baseline="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25%</a:t>
                      </a:r>
                      <a:endParaRPr kumimoji="0" lang="en-US" altLang="zh-CN" sz="4400" b="1" i="0" u="none" strike="noStrike" cap="none" normalizeH="0" baseline="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25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1" i="0" u="sng" strike="noStrike" cap="none" normalizeH="0" baseline="0" dirty="0">
                          <a:ln>
                            <a:noFill/>
                          </a:ln>
                          <a:solidFill>
                            <a:schemeClr val="tx1"/>
                          </a:solidFill>
                          <a:effectLst/>
                          <a:latin typeface="Arial"/>
                          <a:ea typeface="SimSun" charset="0"/>
                          <a:cs typeface="Arial"/>
                        </a:rPr>
                        <a:t>Final Exam</a:t>
                      </a:r>
                      <a:endParaRPr kumimoji="0" lang="en-US" altLang="zh-CN" sz="4400" b="1" i="0" u="sng"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sng" strike="noStrike" cap="none" normalizeH="0" baseline="0">
                          <a:ln>
                            <a:noFill/>
                          </a:ln>
                          <a:solidFill>
                            <a:schemeClr val="tx1"/>
                          </a:solidFill>
                          <a:effectLst/>
                          <a:latin typeface="Arial"/>
                          <a:ea typeface="SimSun" charset="0"/>
                          <a:cs typeface="Arial"/>
                        </a:rPr>
                        <a:t>33%</a:t>
                      </a:r>
                      <a:endParaRPr kumimoji="0" lang="en-US" altLang="zh-CN" sz="4400" b="1" i="0" u="sng" strike="noStrike" cap="none" normalizeH="0" baseline="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sng" strike="noStrike" cap="none" normalizeH="0" baseline="0" dirty="0">
                          <a:ln>
                            <a:noFill/>
                          </a:ln>
                          <a:solidFill>
                            <a:schemeClr val="tx1"/>
                          </a:solidFill>
                          <a:effectLst/>
                          <a:latin typeface="Arial"/>
                          <a:ea typeface="SimSun" charset="0"/>
                          <a:cs typeface="Arial"/>
                        </a:rPr>
                        <a:t>25%</a:t>
                      </a:r>
                      <a:endParaRPr kumimoji="0" lang="en-US" altLang="zh-CN" sz="4400" b="1" i="0" u="sng"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25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Total</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100%</a:t>
                      </a:r>
                      <a:endParaRPr kumimoji="0" lang="en-US" altLang="zh-CN" sz="4400" b="1" i="0" u="none" strike="noStrike" cap="none" normalizeH="0" baseline="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100%</a:t>
                      </a:r>
                      <a:endParaRPr kumimoji="0" lang="en-US" altLang="zh-CN" sz="4400" b="1" i="0" u="none" strike="noStrike" cap="none" normalizeH="0" baseline="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25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Attendance</a:t>
                      </a:r>
                      <a:endParaRPr kumimoji="0" lang="en-US" altLang="zh-CN" sz="4400" b="1" i="0" u="none" strike="noStrike" cap="none" normalizeH="0" baseline="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90+%</a:t>
                      </a:r>
                      <a:endParaRPr kumimoji="0" lang="en-US" altLang="zh-CN" sz="4400" b="1" i="0" u="none" strike="noStrike" cap="none" normalizeH="0" baseline="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90+%</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13701" name="Rectangle 2"/>
          <p:cNvSpPr>
            <a:spLocks noGrp="1" noChangeArrowheads="1"/>
          </p:cNvSpPr>
          <p:nvPr>
            <p:ph type="title"/>
          </p:nvPr>
        </p:nvSpPr>
        <p:spPr>
          <a:xfrm>
            <a:off x="228600" y="381000"/>
            <a:ext cx="2438400" cy="1219200"/>
          </a:xfrm>
          <a:noFill/>
        </p:spPr>
        <p:txBody>
          <a:bodyPr/>
          <a:lstStyle/>
          <a:p>
            <a:pPr eaLnBrk="1" hangingPunct="1"/>
            <a:r>
              <a:rPr lang="en-US">
                <a:latin typeface="Arial" charset="0"/>
                <a:ea typeface="ＭＳ Ｐゴシック" charset="0"/>
                <a:cs typeface="ＭＳ Ｐゴシック" charset="0"/>
              </a:rPr>
              <a:t>Grading</a:t>
            </a:r>
          </a:p>
        </p:txBody>
      </p:sp>
      <p:sp>
        <p:nvSpPr>
          <p:cNvPr id="5" name="Text Box 5"/>
          <p:cNvSpPr txBox="1">
            <a:spLocks noChangeArrowheads="1"/>
          </p:cNvSpPr>
          <p:nvPr/>
        </p:nvSpPr>
        <p:spPr bwMode="auto">
          <a:xfrm>
            <a:off x="8534400" y="0"/>
            <a:ext cx="609600" cy="461665"/>
          </a:xfrm>
          <a:prstGeom prst="rect">
            <a:avLst/>
          </a:prstGeom>
          <a:solidFill>
            <a:srgbClr val="000090"/>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b="1" kern="0" dirty="0">
                <a:solidFill>
                  <a:srgbClr val="FFFFFF"/>
                </a:solidFill>
              </a:rPr>
              <a:t>4</a:t>
            </a:r>
            <a:endParaRPr lang="en-US" sz="1800" kern="0" dirty="0">
              <a:solidFill>
                <a:srgbClr val="FFFFFF"/>
              </a:solidFill>
            </a:endParaRPr>
          </a:p>
        </p:txBody>
      </p:sp>
    </p:spTree>
    <p:extLst>
      <p:ext uri="{BB962C8B-B14F-4D97-AF65-F5344CB8AC3E}">
        <p14:creationId xmlns:p14="http://schemas.microsoft.com/office/powerpoint/2010/main" val="13811539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bg>
      <p:bgPr>
        <a:solidFill>
          <a:srgbClr val="010201"/>
        </a:solidFill>
        <a:effectLst/>
      </p:bgPr>
    </p:bg>
    <p:spTree>
      <p:nvGrpSpPr>
        <p:cNvPr id="1" name=""/>
        <p:cNvGrpSpPr/>
        <p:nvPr/>
      </p:nvGrpSpPr>
      <p:grpSpPr>
        <a:xfrm>
          <a:off x="0" y="0"/>
          <a:ext cx="0" cy="0"/>
          <a:chOff x="0" y="0"/>
          <a:chExt cx="0" cy="0"/>
        </a:xfrm>
      </p:grpSpPr>
      <p:sp>
        <p:nvSpPr>
          <p:cNvPr id="6" name="Cloud 5"/>
          <p:cNvSpPr/>
          <p:nvPr/>
        </p:nvSpPr>
        <p:spPr bwMode="auto">
          <a:xfrm>
            <a:off x="0" y="717550"/>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sz="2400">
              <a:solidFill>
                <a:srgbClr val="000000"/>
              </a:solidFill>
              <a:latin typeface="Comic Sans MS" pitchFamily="-112" charset="0"/>
            </a:endParaRPr>
          </a:p>
        </p:txBody>
      </p:sp>
      <p:sp>
        <p:nvSpPr>
          <p:cNvPr id="322563" name="Title 1"/>
          <p:cNvSpPr>
            <a:spLocks noGrp="1"/>
          </p:cNvSpPr>
          <p:nvPr>
            <p:ph type="title"/>
          </p:nvPr>
        </p:nvSpPr>
        <p:spPr>
          <a:xfrm>
            <a:off x="1116013" y="0"/>
            <a:ext cx="7034212" cy="773113"/>
          </a:xfrm>
          <a:solidFill>
            <a:schemeClr val="tx1"/>
          </a:solidFill>
        </p:spPr>
        <p:txBody>
          <a:bodyPr/>
          <a:lstStyle/>
          <a:p>
            <a:r>
              <a:rPr lang="en-US" sz="3600" b="1" dirty="0">
                <a:solidFill>
                  <a:srgbClr val="FFFFFF"/>
                </a:solidFill>
                <a:latin typeface="Arial" charset="0"/>
                <a:ea typeface="ＭＳ Ｐゴシック" charset="0"/>
                <a:cs typeface="ＭＳ Ｐゴシック" charset="0"/>
              </a:rPr>
              <a:t>Grad Student Grading</a:t>
            </a:r>
            <a:endParaRPr lang="en-US" b="1" dirty="0">
              <a:latin typeface="Arial" charset="0"/>
              <a:ea typeface="ヒラギノ角ゴ Pro W3" charset="0"/>
              <a:cs typeface="ヒラギノ角ゴ Pro W3" charset="0"/>
            </a:endParaRPr>
          </a:p>
        </p:txBody>
      </p:sp>
      <p:sp>
        <p:nvSpPr>
          <p:cNvPr id="5" name="Rectangle 4"/>
          <p:cNvSpPr/>
          <p:nvPr/>
        </p:nvSpPr>
        <p:spPr>
          <a:xfrm>
            <a:off x="3108744" y="634364"/>
            <a:ext cx="3047999" cy="954107"/>
          </a:xfrm>
          <a:prstGeom prst="rect">
            <a:avLst/>
          </a:prstGeom>
        </p:spPr>
        <p:txBody>
          <a:bodyPr>
            <a:spAutoFit/>
          </a:bodyPr>
          <a:lstStyle/>
          <a:p>
            <a:pPr algn="ctr">
              <a:defRPr/>
            </a:pPr>
            <a:r>
              <a:rPr lang="en-US" sz="2800" b="1" dirty="0">
                <a:solidFill>
                  <a:srgbClr val="FFFFFF"/>
                </a:solidFill>
                <a:effectLst>
                  <a:glow rad="330200">
                    <a:srgbClr val="000000">
                      <a:alpha val="75000"/>
                    </a:srgbClr>
                  </a:glow>
                </a:effectLst>
                <a:latin typeface="Arial"/>
                <a:cs typeface="Arial"/>
              </a:rPr>
              <a:t>Average of </a:t>
            </a:r>
            <a:br>
              <a:rPr lang="en-US" sz="2800" b="1" dirty="0">
                <a:solidFill>
                  <a:srgbClr val="FFFFFF"/>
                </a:solidFill>
                <a:effectLst>
                  <a:glow rad="330200">
                    <a:srgbClr val="000000">
                      <a:alpha val="75000"/>
                    </a:srgbClr>
                  </a:glow>
                </a:effectLst>
                <a:latin typeface="Arial"/>
                <a:cs typeface="Arial"/>
              </a:rPr>
            </a:br>
            <a:r>
              <a:rPr lang="en-US" sz="2800" b="1" dirty="0">
                <a:solidFill>
                  <a:srgbClr val="FFFFFF"/>
                </a:solidFill>
                <a:effectLst>
                  <a:glow rad="330200">
                    <a:srgbClr val="000000">
                      <a:alpha val="75000"/>
                    </a:srgbClr>
                  </a:glow>
                </a:effectLst>
                <a:latin typeface="Arial"/>
                <a:cs typeface="Arial"/>
              </a:rPr>
              <a:t>4 grades</a:t>
            </a:r>
          </a:p>
        </p:txBody>
      </p:sp>
      <p:sp>
        <p:nvSpPr>
          <p:cNvPr id="8" name="Rectangle 7"/>
          <p:cNvSpPr/>
          <p:nvPr/>
        </p:nvSpPr>
        <p:spPr>
          <a:xfrm>
            <a:off x="251520" y="1196752"/>
            <a:ext cx="3597354" cy="1323439"/>
          </a:xfrm>
          <a:prstGeom prst="rect">
            <a:avLst/>
          </a:prstGeom>
          <a:effectLst/>
        </p:spPr>
        <p:txBody>
          <a:bodyPr>
            <a:spAutoFit/>
          </a:bodyPr>
          <a:lstStyle/>
          <a:p>
            <a:pPr algn="ctr">
              <a:defRPr/>
            </a:pPr>
            <a:r>
              <a:rPr lang="en-US" sz="4000" b="1" dirty="0">
                <a:solidFill>
                  <a:srgbClr val="FFFFFF"/>
                </a:solidFill>
                <a:effectLst>
                  <a:glow rad="330200">
                    <a:srgbClr val="000000">
                      <a:alpha val="75000"/>
                    </a:srgbClr>
                  </a:glow>
                </a:effectLst>
                <a:latin typeface="Arial"/>
                <a:cs typeface="Arial"/>
              </a:rPr>
              <a:t>IBS Study</a:t>
            </a:r>
          </a:p>
          <a:p>
            <a:pPr algn="ctr">
              <a:defRPr/>
            </a:pPr>
            <a:r>
              <a:rPr lang="en-US" sz="4000" b="1" dirty="0">
                <a:solidFill>
                  <a:srgbClr val="FFFFFF"/>
                </a:solidFill>
                <a:effectLst>
                  <a:glow rad="330200">
                    <a:srgbClr val="000000">
                      <a:alpha val="75000"/>
                    </a:srgbClr>
                  </a:glow>
                </a:effectLst>
                <a:latin typeface="Arial"/>
                <a:cs typeface="Arial"/>
              </a:rPr>
              <a:t>(date p. 7)</a:t>
            </a:r>
          </a:p>
        </p:txBody>
      </p:sp>
      <p:pic>
        <p:nvPicPr>
          <p:cNvPr id="322566" name="Picture 3" descr="rev intro requirements king-strategy-clip-ar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03848" y="2492896"/>
            <a:ext cx="2755900" cy="294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Down Arrow 6"/>
          <p:cNvSpPr>
            <a:spLocks noChangeArrowheads="1"/>
          </p:cNvSpPr>
          <p:nvPr/>
        </p:nvSpPr>
        <p:spPr bwMode="auto">
          <a:xfrm rot="7180350">
            <a:off x="2365843" y="1915989"/>
            <a:ext cx="1358900" cy="2341563"/>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ndParaRPr>
          </a:p>
        </p:txBody>
      </p:sp>
      <p:sp>
        <p:nvSpPr>
          <p:cNvPr id="11" name="Cloud 10"/>
          <p:cNvSpPr/>
          <p:nvPr/>
        </p:nvSpPr>
        <p:spPr bwMode="auto">
          <a:xfrm>
            <a:off x="5080000" y="673100"/>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sz="2400">
              <a:solidFill>
                <a:srgbClr val="000000"/>
              </a:solidFill>
              <a:latin typeface="Comic Sans MS" pitchFamily="-112" charset="0"/>
            </a:endParaRPr>
          </a:p>
        </p:txBody>
      </p:sp>
      <p:sp>
        <p:nvSpPr>
          <p:cNvPr id="12" name="Rectangle 11"/>
          <p:cNvSpPr/>
          <p:nvPr/>
        </p:nvSpPr>
        <p:spPr>
          <a:xfrm>
            <a:off x="5052513" y="1340768"/>
            <a:ext cx="3839967" cy="707886"/>
          </a:xfrm>
          <a:prstGeom prst="rect">
            <a:avLst/>
          </a:prstGeom>
          <a:effectLst/>
        </p:spPr>
        <p:txBody>
          <a:bodyPr>
            <a:spAutoFit/>
          </a:bodyPr>
          <a:lstStyle/>
          <a:p>
            <a:pPr algn="ctr">
              <a:defRPr/>
            </a:pPr>
            <a:r>
              <a:rPr lang="en-US" sz="4000" b="1" dirty="0">
                <a:solidFill>
                  <a:srgbClr val="FFFFFF"/>
                </a:solidFill>
                <a:effectLst>
                  <a:glow rad="330200">
                    <a:srgbClr val="000000">
                      <a:alpha val="75000"/>
                    </a:srgbClr>
                  </a:glow>
                </a:effectLst>
                <a:latin typeface="Arial"/>
                <a:cs typeface="Arial"/>
              </a:rPr>
              <a:t>Midterm</a:t>
            </a:r>
          </a:p>
        </p:txBody>
      </p:sp>
      <p:sp>
        <p:nvSpPr>
          <p:cNvPr id="13" name="Down Arrow 12"/>
          <p:cNvSpPr>
            <a:spLocks noChangeArrowheads="1"/>
          </p:cNvSpPr>
          <p:nvPr/>
        </p:nvSpPr>
        <p:spPr bwMode="auto">
          <a:xfrm rot="13985795">
            <a:off x="5309077" y="1775730"/>
            <a:ext cx="1357313" cy="2341563"/>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ndParaRPr>
          </a:p>
        </p:txBody>
      </p:sp>
      <p:sp>
        <p:nvSpPr>
          <p:cNvPr id="15" name="Text Box 5"/>
          <p:cNvSpPr txBox="1">
            <a:spLocks noChangeArrowheads="1"/>
          </p:cNvSpPr>
          <p:nvPr/>
        </p:nvSpPr>
        <p:spPr bwMode="auto">
          <a:xfrm>
            <a:off x="8534400" y="0"/>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b="1" kern="0" dirty="0">
                <a:solidFill>
                  <a:srgbClr val="FFFFFF"/>
                </a:solidFill>
              </a:rPr>
              <a:t>4</a:t>
            </a:r>
            <a:endParaRPr lang="en-US" sz="1800" kern="0" dirty="0">
              <a:solidFill>
                <a:srgbClr val="FFFFFF"/>
              </a:solidFill>
            </a:endParaRPr>
          </a:p>
        </p:txBody>
      </p:sp>
      <p:sp>
        <p:nvSpPr>
          <p:cNvPr id="14" name="Cloud 13"/>
          <p:cNvSpPr/>
          <p:nvPr/>
        </p:nvSpPr>
        <p:spPr bwMode="auto">
          <a:xfrm>
            <a:off x="-31924" y="3823801"/>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sz="2400">
              <a:solidFill>
                <a:srgbClr val="000000"/>
              </a:solidFill>
              <a:latin typeface="Comic Sans MS" pitchFamily="-112" charset="0"/>
            </a:endParaRPr>
          </a:p>
        </p:txBody>
      </p:sp>
      <p:sp>
        <p:nvSpPr>
          <p:cNvPr id="16" name="Rectangle 15"/>
          <p:cNvSpPr/>
          <p:nvPr/>
        </p:nvSpPr>
        <p:spPr>
          <a:xfrm>
            <a:off x="179512" y="5373216"/>
            <a:ext cx="3597354" cy="707886"/>
          </a:xfrm>
          <a:prstGeom prst="rect">
            <a:avLst/>
          </a:prstGeom>
          <a:effectLst/>
        </p:spPr>
        <p:txBody>
          <a:bodyPr>
            <a:spAutoFit/>
          </a:bodyPr>
          <a:lstStyle/>
          <a:p>
            <a:pPr algn="ctr">
              <a:defRPr/>
            </a:pPr>
            <a:r>
              <a:rPr lang="en-US" sz="4000" b="1" dirty="0">
                <a:solidFill>
                  <a:srgbClr val="FFFFFF"/>
                </a:solidFill>
                <a:effectLst>
                  <a:glow rad="330200">
                    <a:srgbClr val="000000">
                      <a:alpha val="75000"/>
                    </a:srgbClr>
                  </a:glow>
                </a:effectLst>
                <a:latin typeface="Arial"/>
                <a:cs typeface="Arial"/>
              </a:rPr>
              <a:t>Project</a:t>
            </a:r>
          </a:p>
        </p:txBody>
      </p:sp>
      <p:sp>
        <p:nvSpPr>
          <p:cNvPr id="17" name="Down Arrow 16"/>
          <p:cNvSpPr>
            <a:spLocks noChangeArrowheads="1"/>
          </p:cNvSpPr>
          <p:nvPr/>
        </p:nvSpPr>
        <p:spPr bwMode="auto">
          <a:xfrm rot="3443794">
            <a:off x="2364622" y="3605459"/>
            <a:ext cx="1358900" cy="2341563"/>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ndParaRPr>
          </a:p>
        </p:txBody>
      </p:sp>
      <p:sp>
        <p:nvSpPr>
          <p:cNvPr id="18" name="Cloud 17"/>
          <p:cNvSpPr/>
          <p:nvPr/>
        </p:nvSpPr>
        <p:spPr bwMode="auto">
          <a:xfrm>
            <a:off x="5048076" y="3779351"/>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sz="2400">
              <a:solidFill>
                <a:srgbClr val="000000"/>
              </a:solidFill>
              <a:latin typeface="Comic Sans MS" pitchFamily="-112" charset="0"/>
            </a:endParaRPr>
          </a:p>
        </p:txBody>
      </p:sp>
      <p:sp>
        <p:nvSpPr>
          <p:cNvPr id="19" name="Rectangle 18"/>
          <p:cNvSpPr/>
          <p:nvPr/>
        </p:nvSpPr>
        <p:spPr>
          <a:xfrm>
            <a:off x="5076056" y="5661248"/>
            <a:ext cx="3839967" cy="707886"/>
          </a:xfrm>
          <a:prstGeom prst="rect">
            <a:avLst/>
          </a:prstGeom>
          <a:effectLst/>
        </p:spPr>
        <p:txBody>
          <a:bodyPr>
            <a:spAutoFit/>
          </a:bodyPr>
          <a:lstStyle/>
          <a:p>
            <a:pPr algn="ctr">
              <a:defRPr/>
            </a:pPr>
            <a:r>
              <a:rPr lang="en-US" sz="4000" b="1" dirty="0">
                <a:solidFill>
                  <a:srgbClr val="FFFFFF"/>
                </a:solidFill>
                <a:effectLst>
                  <a:glow rad="330200">
                    <a:srgbClr val="000000">
                      <a:alpha val="75000"/>
                    </a:srgbClr>
                  </a:glow>
                </a:effectLst>
                <a:latin typeface="Arial"/>
                <a:cs typeface="Arial"/>
              </a:rPr>
              <a:t>Final</a:t>
            </a:r>
          </a:p>
        </p:txBody>
      </p:sp>
      <p:sp>
        <p:nvSpPr>
          <p:cNvPr id="20" name="Down Arrow 19"/>
          <p:cNvSpPr>
            <a:spLocks noChangeArrowheads="1"/>
          </p:cNvSpPr>
          <p:nvPr/>
        </p:nvSpPr>
        <p:spPr bwMode="auto">
          <a:xfrm rot="18368046">
            <a:off x="5383116" y="3640727"/>
            <a:ext cx="1357313" cy="2341563"/>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ndParaRPr>
          </a:p>
        </p:txBody>
      </p:sp>
    </p:spTree>
    <p:extLst>
      <p:ext uri="{BB962C8B-B14F-4D97-AF65-F5344CB8AC3E}">
        <p14:creationId xmlns:p14="http://schemas.microsoft.com/office/powerpoint/2010/main" val="36838946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nodeType="afterGroup">
                            <p:stCondLst>
                              <p:cond delay="500"/>
                            </p:stCondLst>
                            <p:childTnLst>
                              <p:par>
                                <p:cTn id="9" presetID="55"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0.7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par>
                          <p:cTn id="14" fill="hold" nodeType="withGroup">
                            <p:stCondLst>
                              <p:cond delay="150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par>
                          <p:cTn id="22" fill="hold">
                            <p:stCondLst>
                              <p:cond delay="500"/>
                            </p:stCondLst>
                            <p:childTnLst>
                              <p:par>
                                <p:cTn id="23" presetID="55"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strVal val="#ppt_w*0.70"/>
                                          </p:val>
                                        </p:tav>
                                        <p:tav tm="100000">
                                          <p:val>
                                            <p:strVal val="#ppt_w"/>
                                          </p:val>
                                        </p:tav>
                                      </p:tavLst>
                                    </p:anim>
                                    <p:anim calcmode="lin" valueType="num">
                                      <p:cBhvr>
                                        <p:cTn id="26" dur="1000" fill="hold"/>
                                        <p:tgtEl>
                                          <p:spTgt spid="14"/>
                                        </p:tgtEl>
                                        <p:attrNameLst>
                                          <p:attrName>ppt_h</p:attrName>
                                        </p:attrNameLst>
                                      </p:cBhvr>
                                      <p:tavLst>
                                        <p:tav tm="0">
                                          <p:val>
                                            <p:strVal val="#ppt_h"/>
                                          </p:val>
                                        </p:tav>
                                        <p:tav tm="100000">
                                          <p:val>
                                            <p:strVal val="#ppt_h"/>
                                          </p:val>
                                        </p:tav>
                                      </p:tavLst>
                                    </p:anim>
                                    <p:animEffect transition="in" filter="fade">
                                      <p:cBhvr>
                                        <p:cTn id="27" dur="1000"/>
                                        <p:tgtEl>
                                          <p:spTgt spid="14"/>
                                        </p:tgtEl>
                                      </p:cBhvr>
                                    </p:animEffect>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childTnLst>
                          </p:cTn>
                        </p:par>
                        <p:par>
                          <p:cTn id="36" fill="hold">
                            <p:stCondLst>
                              <p:cond delay="500"/>
                            </p:stCondLst>
                            <p:childTnLst>
                              <p:par>
                                <p:cTn id="37" presetID="55"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strVal val="#ppt_w*0.70"/>
                                          </p:val>
                                        </p:tav>
                                        <p:tav tm="100000">
                                          <p:val>
                                            <p:strVal val="#ppt_w"/>
                                          </p:val>
                                        </p:tav>
                                      </p:tavLst>
                                    </p:anim>
                                    <p:anim calcmode="lin" valueType="num">
                                      <p:cBhvr>
                                        <p:cTn id="40" dur="1000" fill="hold"/>
                                        <p:tgtEl>
                                          <p:spTgt spid="11"/>
                                        </p:tgtEl>
                                        <p:attrNameLst>
                                          <p:attrName>ppt_h</p:attrName>
                                        </p:attrNameLst>
                                      </p:cBhvr>
                                      <p:tavLst>
                                        <p:tav tm="0">
                                          <p:val>
                                            <p:strVal val="#ppt_h"/>
                                          </p:val>
                                        </p:tav>
                                        <p:tav tm="100000">
                                          <p:val>
                                            <p:strVal val="#ppt_h"/>
                                          </p:val>
                                        </p:tav>
                                      </p:tavLst>
                                    </p:anim>
                                    <p:animEffect transition="in" filter="fade">
                                      <p:cBhvr>
                                        <p:cTn id="41" dur="1000"/>
                                        <p:tgtEl>
                                          <p:spTgt spid="11"/>
                                        </p:tgtEl>
                                      </p:cBhvr>
                                    </p:animEffect>
                                  </p:childTnLst>
                                </p:cTn>
                              </p:par>
                            </p:childTnLst>
                          </p:cTn>
                        </p:par>
                        <p:par>
                          <p:cTn id="42" fill="hold">
                            <p:stCondLst>
                              <p:cond delay="1500"/>
                            </p:stCondLst>
                            <p:childTnLst>
                              <p:par>
                                <p:cTn id="43" presetID="1"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up)">
                                      <p:cBhvr>
                                        <p:cTn id="49" dur="500"/>
                                        <p:tgtEl>
                                          <p:spTgt spid="20"/>
                                        </p:tgtEl>
                                      </p:cBhvr>
                                    </p:animEffect>
                                  </p:childTnLst>
                                </p:cTn>
                              </p:par>
                            </p:childTnLst>
                          </p:cTn>
                        </p:par>
                        <p:par>
                          <p:cTn id="50" fill="hold">
                            <p:stCondLst>
                              <p:cond delay="500"/>
                            </p:stCondLst>
                            <p:childTnLst>
                              <p:par>
                                <p:cTn id="51" presetID="55" presetClass="entr" presetSubtype="0"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1000" fill="hold"/>
                                        <p:tgtEl>
                                          <p:spTgt spid="18"/>
                                        </p:tgtEl>
                                        <p:attrNameLst>
                                          <p:attrName>ppt_w</p:attrName>
                                        </p:attrNameLst>
                                      </p:cBhvr>
                                      <p:tavLst>
                                        <p:tav tm="0">
                                          <p:val>
                                            <p:strVal val="#ppt_w*0.70"/>
                                          </p:val>
                                        </p:tav>
                                        <p:tav tm="100000">
                                          <p:val>
                                            <p:strVal val="#ppt_w"/>
                                          </p:val>
                                        </p:tav>
                                      </p:tavLst>
                                    </p:anim>
                                    <p:anim calcmode="lin" valueType="num">
                                      <p:cBhvr>
                                        <p:cTn id="54" dur="1000" fill="hold"/>
                                        <p:tgtEl>
                                          <p:spTgt spid="18"/>
                                        </p:tgtEl>
                                        <p:attrNameLst>
                                          <p:attrName>ppt_h</p:attrName>
                                        </p:attrNameLst>
                                      </p:cBhvr>
                                      <p:tavLst>
                                        <p:tav tm="0">
                                          <p:val>
                                            <p:strVal val="#ppt_h"/>
                                          </p:val>
                                        </p:tav>
                                        <p:tav tm="100000">
                                          <p:val>
                                            <p:strVal val="#ppt_h"/>
                                          </p:val>
                                        </p:tav>
                                      </p:tavLst>
                                    </p:anim>
                                    <p:animEffect transition="in" filter="fade">
                                      <p:cBhvr>
                                        <p:cTn id="55" dur="1000"/>
                                        <p:tgtEl>
                                          <p:spTgt spid="18"/>
                                        </p:tgtEl>
                                      </p:cBhvr>
                                    </p:animEffect>
                                  </p:childTnLst>
                                </p:cTn>
                              </p:par>
                            </p:childTnLst>
                          </p:cTn>
                        </p:par>
                        <p:par>
                          <p:cTn id="56" fill="hold">
                            <p:stCondLst>
                              <p:cond delay="1500"/>
                            </p:stCondLst>
                            <p:childTnLst>
                              <p:par>
                                <p:cTn id="57" presetID="1" presetClass="entr" presetSubtype="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2" grpId="0"/>
      <p:bldP spid="13" grpId="0" animBg="1"/>
      <p:bldP spid="16" grpId="0"/>
      <p:bldP spid="17" grpId="0" animBg="1"/>
      <p:bldP spid="19" grpId="0"/>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3" y="0"/>
            <a:ext cx="9144000" cy="1143000"/>
          </a:xfrm>
          <a:gradFill flip="none" rotWithShape="1">
            <a:gsLst>
              <a:gs pos="0">
                <a:srgbClr val="000090"/>
              </a:gs>
              <a:gs pos="100000">
                <a:schemeClr val="tx1"/>
              </a:gs>
            </a:gsLst>
            <a:path path="rect">
              <a:fillToRect l="50000" t="50000" r="50000" b="50000"/>
            </a:path>
            <a:tileRect/>
          </a:gradFill>
          <a:ln>
            <a:noFill/>
          </a:ln>
        </p:spPr>
        <p:txBody>
          <a:bodyPr vert="horz" wrap="square" lIns="91440" tIns="45720" rIns="91440" bIns="45720" numCol="1" anchor="ctr" anchorCtr="0" compatLnSpc="1">
            <a:prstTxWarp prst="textNoShape">
              <a:avLst/>
            </a:prstTxWarp>
          </a:bodyPr>
          <a:lstStyle/>
          <a:p>
            <a:r>
              <a:rPr lang="en-US" sz="3200" b="1" dirty="0">
                <a:solidFill>
                  <a:srgbClr val="FFFFFF"/>
                </a:solidFill>
              </a:rPr>
              <a:t>PowerPoint Presentation Grade Sheet </a:t>
            </a:r>
          </a:p>
        </p:txBody>
      </p:sp>
      <p:sp>
        <p:nvSpPr>
          <p:cNvPr id="5" name="Text Box 5">
            <a:extLst>
              <a:ext uri="{FF2B5EF4-FFF2-40B4-BE49-F238E27FC236}">
                <a16:creationId xmlns:a16="http://schemas.microsoft.com/office/drawing/2014/main" id="{48F64BF2-62FB-C0EB-3CA5-C55CAB720BEB}"/>
              </a:ext>
            </a:extLst>
          </p:cNvPr>
          <p:cNvSpPr txBox="1">
            <a:spLocks noChangeArrowheads="1"/>
          </p:cNvSpPr>
          <p:nvPr/>
        </p:nvSpPr>
        <p:spPr bwMode="auto">
          <a:xfrm>
            <a:off x="8534400" y="0"/>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b="1" kern="0" dirty="0">
                <a:solidFill>
                  <a:srgbClr val="FFFFFF"/>
                </a:solidFill>
              </a:rPr>
              <a:t>11</a:t>
            </a:r>
            <a:endParaRPr lang="en-US" kern="0" dirty="0">
              <a:solidFill>
                <a:srgbClr val="FFFFFF"/>
              </a:solidFill>
            </a:endParaRPr>
          </a:p>
        </p:txBody>
      </p:sp>
      <p:sp>
        <p:nvSpPr>
          <p:cNvPr id="9" name="Rectangle 2">
            <a:extLst>
              <a:ext uri="{FF2B5EF4-FFF2-40B4-BE49-F238E27FC236}">
                <a16:creationId xmlns:a16="http://schemas.microsoft.com/office/drawing/2014/main" id="{BD67F8DC-2AD6-EEB0-7088-FA9FD40F077A}"/>
              </a:ext>
            </a:extLst>
          </p:cNvPr>
          <p:cNvSpPr>
            <a:spLocks noChangeArrowheads="1"/>
          </p:cNvSpPr>
          <p:nvPr/>
        </p:nvSpPr>
        <p:spPr bwMode="auto">
          <a:xfrm>
            <a:off x="179512" y="2996952"/>
            <a:ext cx="8720410" cy="1015663"/>
          </a:xfrm>
          <a:prstGeom prst="rect">
            <a:avLst/>
          </a:prstGeom>
        </p:spPr>
        <p:txBody>
          <a:bodyPr wrap="square">
            <a:spAutoFit/>
          </a:bodyPr>
          <a:lstStyle/>
          <a:p>
            <a:r>
              <a:rPr lang="en-US" altLang="en-US" sz="2000" b="1" dirty="0">
                <a:solidFill>
                  <a:srgbClr val="FFFFFF"/>
                </a:solidFill>
                <a:effectLst>
                  <a:glow rad="330200">
                    <a:srgbClr val="000000">
                      <a:alpha val="75000"/>
                    </a:srgbClr>
                  </a:glow>
                </a:effectLst>
                <a:latin typeface="Arial"/>
                <a:cs typeface="Arial"/>
              </a:rPr>
              <a:t>Introduction</a:t>
            </a:r>
          </a:p>
          <a:p>
            <a:pPr marL="457200" indent="-457200">
              <a:buFont typeface="Arial" panose="020B0604020202020204" pitchFamily="34" charset="0"/>
              <a:buChar char="•"/>
            </a:pPr>
            <a:r>
              <a:rPr lang="en-US" altLang="en-US" sz="2000" b="1" dirty="0">
                <a:solidFill>
                  <a:srgbClr val="FFFFFF"/>
                </a:solidFill>
                <a:effectLst>
                  <a:glow rad="330200">
                    <a:srgbClr val="000000">
                      <a:alpha val="75000"/>
                    </a:srgbClr>
                  </a:glow>
                </a:effectLst>
                <a:latin typeface="Arial"/>
                <a:cs typeface="Arial"/>
              </a:rPr>
              <a:t>Attention (focuses listener's need on the theme)</a:t>
            </a:r>
          </a:p>
          <a:p>
            <a:pPr marL="457200" indent="-457200">
              <a:buFont typeface="Arial" panose="020B0604020202020204" pitchFamily="34" charset="0"/>
              <a:buChar char="•"/>
            </a:pPr>
            <a:r>
              <a:rPr lang="en-US" altLang="en-US" sz="2000" b="1" dirty="0">
                <a:solidFill>
                  <a:srgbClr val="FFFFFF"/>
                </a:solidFill>
                <a:effectLst>
                  <a:glow rad="330200">
                    <a:srgbClr val="000000">
                      <a:alpha val="75000"/>
                    </a:srgbClr>
                  </a:glow>
                </a:effectLst>
                <a:latin typeface="Arial"/>
                <a:cs typeface="Arial"/>
              </a:rPr>
              <a:t>Procedure for addressing the text/topic introduced</a:t>
            </a:r>
          </a:p>
        </p:txBody>
      </p:sp>
      <p:sp>
        <p:nvSpPr>
          <p:cNvPr id="11" name="Rectangle 3">
            <a:extLst>
              <a:ext uri="{FF2B5EF4-FFF2-40B4-BE49-F238E27FC236}">
                <a16:creationId xmlns:a16="http://schemas.microsoft.com/office/drawing/2014/main" id="{896FCC17-9944-1F98-04EE-C71E33145BF4}"/>
              </a:ext>
            </a:extLst>
          </p:cNvPr>
          <p:cNvSpPr>
            <a:spLocks noChangeArrowheads="1"/>
          </p:cNvSpPr>
          <p:nvPr/>
        </p:nvSpPr>
        <p:spPr bwMode="auto">
          <a:xfrm>
            <a:off x="179512" y="4089847"/>
            <a:ext cx="8712968" cy="1938992"/>
          </a:xfrm>
          <a:prstGeom prst="rect">
            <a:avLst/>
          </a:prstGeom>
        </p:spPr>
        <p:txBody>
          <a:bodyPr wrap="square">
            <a:spAutoFit/>
          </a:bodyPr>
          <a:lstStyle/>
          <a:p>
            <a:r>
              <a:rPr lang="en-US" altLang="en-US" sz="2000" b="1" dirty="0">
                <a:solidFill>
                  <a:srgbClr val="FFFFFF"/>
                </a:solidFill>
                <a:effectLst>
                  <a:glow rad="330200">
                    <a:srgbClr val="000000">
                      <a:alpha val="75000"/>
                    </a:srgbClr>
                  </a:glow>
                </a:effectLst>
                <a:latin typeface="Arial"/>
                <a:cs typeface="Arial"/>
              </a:rPr>
              <a:t>Body</a:t>
            </a:r>
          </a:p>
          <a:p>
            <a:pPr marL="342900" indent="-342900">
              <a:buFont typeface="Arial" panose="020B0604020202020204" pitchFamily="34" charset="0"/>
              <a:buChar char="•"/>
            </a:pPr>
            <a:r>
              <a:rPr lang="en-US" altLang="en-US" sz="2000" b="1" dirty="0">
                <a:solidFill>
                  <a:srgbClr val="FFFFFF"/>
                </a:solidFill>
                <a:effectLst>
                  <a:glow rad="330200">
                    <a:srgbClr val="000000">
                      <a:alpha val="75000"/>
                    </a:srgbClr>
                  </a:glow>
                </a:effectLst>
                <a:latin typeface="Arial"/>
                <a:cs typeface="Arial"/>
              </a:rPr>
              <a:t>Overall content (charts, other good info.)</a:t>
            </a:r>
          </a:p>
          <a:p>
            <a:pPr marL="342900" indent="-342900">
              <a:buFont typeface="Arial" panose="020B0604020202020204" pitchFamily="34" charset="0"/>
              <a:buChar char="•"/>
            </a:pPr>
            <a:r>
              <a:rPr lang="en-US" altLang="en-US" sz="2000" b="1" dirty="0">
                <a:solidFill>
                  <a:srgbClr val="FFFFFF"/>
                </a:solidFill>
                <a:effectLst>
                  <a:glow rad="330200">
                    <a:srgbClr val="000000">
                      <a:alpha val="75000"/>
                    </a:srgbClr>
                  </a:glow>
                </a:effectLst>
                <a:latin typeface="Arial"/>
                <a:cs typeface="Arial"/>
              </a:rPr>
              <a:t>Individual work (not excessive quotations)</a:t>
            </a:r>
          </a:p>
          <a:p>
            <a:pPr marL="342900" indent="-342900">
              <a:buFont typeface="Arial" panose="020B0604020202020204" pitchFamily="34" charset="0"/>
              <a:buChar char="•"/>
            </a:pPr>
            <a:r>
              <a:rPr lang="en-US" altLang="en-US" sz="2000" b="1" dirty="0">
                <a:solidFill>
                  <a:srgbClr val="FFFFFF"/>
                </a:solidFill>
                <a:effectLst>
                  <a:glow rad="330200">
                    <a:srgbClr val="000000">
                      <a:alpha val="75000"/>
                    </a:srgbClr>
                  </a:glow>
                </a:effectLst>
                <a:latin typeface="Arial"/>
                <a:cs typeface="Arial"/>
              </a:rPr>
              <a:t>Key passages/issues addressed well</a:t>
            </a:r>
          </a:p>
          <a:p>
            <a:pPr marL="342900" indent="-342900">
              <a:buFont typeface="Arial" panose="020B0604020202020204" pitchFamily="34" charset="0"/>
              <a:buChar char="•"/>
            </a:pPr>
            <a:r>
              <a:rPr lang="en-US" altLang="en-US" sz="2000" b="1" dirty="0">
                <a:solidFill>
                  <a:srgbClr val="FFFFFF"/>
                </a:solidFill>
                <a:effectLst>
                  <a:glow rad="330200">
                    <a:srgbClr val="000000">
                      <a:alpha val="75000"/>
                    </a:srgbClr>
                  </a:glow>
                </a:effectLst>
                <a:latin typeface="Arial"/>
                <a:cs typeface="Arial"/>
              </a:rPr>
              <a:t>Problem Texts (fair to views, own view supported) 	</a:t>
            </a:r>
            <a:endParaRPr lang="en-US" altLang="zh-CN" sz="2000" b="1" dirty="0">
              <a:solidFill>
                <a:srgbClr val="FFFFFF"/>
              </a:solidFill>
              <a:effectLst>
                <a:glow rad="330200">
                  <a:srgbClr val="000000">
                    <a:alpha val="75000"/>
                  </a:srgbClr>
                </a:glow>
              </a:effectLst>
              <a:latin typeface="Arial"/>
              <a:cs typeface="Arial"/>
            </a:endParaRPr>
          </a:p>
          <a:p>
            <a:pPr marL="342900" indent="-342900">
              <a:buFont typeface="Arial" panose="020B0604020202020204" pitchFamily="34" charset="0"/>
              <a:buChar char="•"/>
            </a:pPr>
            <a:r>
              <a:rPr lang="en-US" altLang="zh-CN" sz="2000" b="1" dirty="0">
                <a:solidFill>
                  <a:srgbClr val="FFFFFF"/>
                </a:solidFill>
                <a:effectLst>
                  <a:glow rad="330200">
                    <a:srgbClr val="000000">
                      <a:alpha val="75000"/>
                    </a:srgbClr>
                  </a:glow>
                </a:effectLst>
                <a:latin typeface="Arial"/>
                <a:cs typeface="Arial"/>
              </a:rPr>
              <a:t>Interpretation of passages accurate (exegesis) </a:t>
            </a:r>
          </a:p>
        </p:txBody>
      </p:sp>
      <p:sp>
        <p:nvSpPr>
          <p:cNvPr id="12" name="TextBox 11">
            <a:extLst>
              <a:ext uri="{FF2B5EF4-FFF2-40B4-BE49-F238E27FC236}">
                <a16:creationId xmlns:a16="http://schemas.microsoft.com/office/drawing/2014/main" id="{68EBF76F-91A0-DF9F-8C6C-67798BF34005}"/>
              </a:ext>
            </a:extLst>
          </p:cNvPr>
          <p:cNvSpPr txBox="1"/>
          <p:nvPr/>
        </p:nvSpPr>
        <p:spPr>
          <a:xfrm>
            <a:off x="-815009" y="2852530"/>
            <a:ext cx="184731" cy="369332"/>
          </a:xfrm>
          <a:prstGeom prst="rect">
            <a:avLst/>
          </a:prstGeom>
          <a:noFill/>
        </p:spPr>
        <p:txBody>
          <a:bodyPr wrap="none" rtlCol="0">
            <a:spAutoFit/>
          </a:bodyPr>
          <a:lstStyle/>
          <a:p>
            <a:endParaRPr lang="en-US" dirty="0"/>
          </a:p>
        </p:txBody>
      </p:sp>
      <p:sp>
        <p:nvSpPr>
          <p:cNvPr id="13" name="Rectangle 12">
            <a:extLst>
              <a:ext uri="{FF2B5EF4-FFF2-40B4-BE49-F238E27FC236}">
                <a16:creationId xmlns:a16="http://schemas.microsoft.com/office/drawing/2014/main" id="{63D59D33-A05F-7749-A037-3E0926C96620}"/>
              </a:ext>
            </a:extLst>
          </p:cNvPr>
          <p:cNvSpPr/>
          <p:nvPr/>
        </p:nvSpPr>
        <p:spPr>
          <a:xfrm>
            <a:off x="251520" y="908720"/>
            <a:ext cx="8884676" cy="1015663"/>
          </a:xfrm>
          <a:prstGeom prst="rect">
            <a:avLst/>
          </a:prstGeom>
        </p:spPr>
        <p:txBody>
          <a:bodyPr wrap="square">
            <a:spAutoFit/>
          </a:bodyPr>
          <a:lstStyle/>
          <a:p>
            <a:pPr>
              <a:defRPr/>
            </a:pPr>
            <a:r>
              <a:rPr lang="en-US" sz="2000" b="1" dirty="0">
                <a:solidFill>
                  <a:srgbClr val="FFFFFF"/>
                </a:solidFill>
                <a:effectLst>
                  <a:glow rad="330200">
                    <a:srgbClr val="000000">
                      <a:alpha val="75000"/>
                    </a:srgbClr>
                  </a:glow>
                </a:effectLst>
                <a:latin typeface="Arial"/>
                <a:cs typeface="Arial"/>
              </a:rPr>
              <a:t>The Introduction, Body, Conclusion, and Miscellaneous concern the presentation content (70% of the grade).  The form grade (the other 30%) concerns how you present your material.</a:t>
            </a:r>
          </a:p>
        </p:txBody>
      </p:sp>
      <p:sp>
        <p:nvSpPr>
          <p:cNvPr id="14" name="Rectangle 2">
            <a:extLst>
              <a:ext uri="{FF2B5EF4-FFF2-40B4-BE49-F238E27FC236}">
                <a16:creationId xmlns:a16="http://schemas.microsoft.com/office/drawing/2014/main" id="{A875E9FD-7D2C-483F-4368-A908513C0C48}"/>
              </a:ext>
            </a:extLst>
          </p:cNvPr>
          <p:cNvSpPr>
            <a:spLocks noChangeArrowheads="1"/>
          </p:cNvSpPr>
          <p:nvPr/>
        </p:nvSpPr>
        <p:spPr bwMode="auto">
          <a:xfrm>
            <a:off x="539552" y="1929026"/>
            <a:ext cx="7820163" cy="707886"/>
          </a:xfrm>
          <a:prstGeom prst="rect">
            <a:avLst/>
          </a:prstGeom>
        </p:spPr>
        <p:txBody>
          <a:bodyPr wrap="square">
            <a:spAutoFit/>
          </a:bodyPr>
          <a:lstStyle/>
          <a:p>
            <a:pPr>
              <a:tabLst>
                <a:tab pos="904875" algn="ctr"/>
                <a:tab pos="2282825" algn="ctr"/>
                <a:tab pos="3651250" algn="ctr"/>
                <a:tab pos="5019675" algn="ctr"/>
                <a:tab pos="6399213" algn="ctr"/>
              </a:tabLst>
            </a:pPr>
            <a:r>
              <a:rPr lang="en-US" altLang="en-US" sz="2000" b="1" dirty="0">
                <a:solidFill>
                  <a:srgbClr val="FFFFFF"/>
                </a:solidFill>
                <a:effectLst>
                  <a:glow rad="330200">
                    <a:srgbClr val="000000">
                      <a:alpha val="75000"/>
                    </a:srgbClr>
                  </a:glow>
                </a:effectLst>
                <a:latin typeface="Arial"/>
                <a:cs typeface="Arial"/>
              </a:rPr>
              <a:t>	1	2	3	4	5</a:t>
            </a:r>
          </a:p>
          <a:p>
            <a:pPr>
              <a:tabLst>
                <a:tab pos="904875" algn="ctr"/>
                <a:tab pos="2282825" algn="ctr"/>
                <a:tab pos="3651250" algn="ctr"/>
                <a:tab pos="5019675" algn="ctr"/>
                <a:tab pos="6399213" algn="ctr"/>
              </a:tabLst>
            </a:pPr>
            <a:r>
              <a:rPr lang="en-US" altLang="en-US" sz="2000" b="1" dirty="0">
                <a:solidFill>
                  <a:srgbClr val="FFFFFF"/>
                </a:solidFill>
                <a:effectLst>
                  <a:glow rad="330200">
                    <a:srgbClr val="000000">
                      <a:alpha val="75000"/>
                    </a:srgbClr>
                  </a:glow>
                </a:effectLst>
                <a:latin typeface="Arial"/>
                <a:cs typeface="Arial"/>
              </a:rPr>
              <a:t>	Poor	Minimal	Average	Good	Excellent</a:t>
            </a:r>
          </a:p>
        </p:txBody>
      </p:sp>
    </p:spTree>
    <p:extLst>
      <p:ext uri="{BB962C8B-B14F-4D97-AF65-F5344CB8AC3E}">
        <p14:creationId xmlns:p14="http://schemas.microsoft.com/office/powerpoint/2010/main" val="415969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909748-911D-56E3-FB03-8E38840BFEA6}"/>
              </a:ext>
            </a:extLst>
          </p:cNvPr>
          <p:cNvPicPr>
            <a:picLocks noChangeAspect="1"/>
          </p:cNvPicPr>
          <p:nvPr/>
        </p:nvPicPr>
        <p:blipFill rotWithShape="1">
          <a:blip r:embed="rId3"/>
          <a:srcRect l="7129" t="7440" r="5949" b="6883"/>
          <a:stretch/>
        </p:blipFill>
        <p:spPr>
          <a:xfrm>
            <a:off x="0" y="-1"/>
            <a:ext cx="9249508" cy="6858001"/>
          </a:xfrm>
          <a:prstGeom prst="rect">
            <a:avLst/>
          </a:prstGeom>
        </p:spPr>
      </p:pic>
      <p:sp>
        <p:nvSpPr>
          <p:cNvPr id="900098" name="Rectangle 2"/>
          <p:cNvSpPr>
            <a:spLocks noGrp="1" noChangeArrowheads="1"/>
          </p:cNvSpPr>
          <p:nvPr>
            <p:ph type="ctrTitle"/>
          </p:nvPr>
        </p:nvSpPr>
        <p:spPr>
          <a:xfrm>
            <a:off x="52754" y="4797152"/>
            <a:ext cx="9144000" cy="729773"/>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WOW Women’s Ministry</a:t>
            </a:r>
          </a:p>
        </p:txBody>
      </p:sp>
      <p:sp>
        <p:nvSpPr>
          <p:cNvPr id="5" name="TextBox 4">
            <a:extLst>
              <a:ext uri="{FF2B5EF4-FFF2-40B4-BE49-F238E27FC236}">
                <a16:creationId xmlns:a16="http://schemas.microsoft.com/office/drawing/2014/main" id="{A0DB883D-8B26-F64C-905F-194DC4B359B0}"/>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 name="Rectangle 2">
            <a:extLst>
              <a:ext uri="{FF2B5EF4-FFF2-40B4-BE49-F238E27FC236}">
                <a16:creationId xmlns:a16="http://schemas.microsoft.com/office/drawing/2014/main" id="{C1BB8B82-06AC-5719-9A62-B43B2C0478FC}"/>
              </a:ext>
            </a:extLst>
          </p:cNvPr>
          <p:cNvSpPr txBox="1">
            <a:spLocks noChangeArrowheads="1"/>
          </p:cNvSpPr>
          <p:nvPr/>
        </p:nvSpPr>
        <p:spPr bwMode="auto">
          <a:xfrm>
            <a:off x="34824" y="5711552"/>
            <a:ext cx="9144000" cy="7297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kern="0" dirty="0">
                <a:effectLst>
                  <a:glow rad="127000">
                    <a:schemeClr val="tx1"/>
                  </a:glow>
                </a:effectLst>
                <a:latin typeface="Arial" charset="0"/>
                <a:ea typeface="ＭＳ Ｐゴシック" charset="0"/>
                <a:cs typeface="ＭＳ Ｐゴシック" charset="0"/>
              </a:rPr>
              <a:t>Women on Wednesday</a:t>
            </a:r>
          </a:p>
        </p:txBody>
      </p:sp>
    </p:spTree>
    <p:extLst>
      <p:ext uri="{BB962C8B-B14F-4D97-AF65-F5344CB8AC3E}">
        <p14:creationId xmlns:p14="http://schemas.microsoft.com/office/powerpoint/2010/main" val="3492020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3" y="0"/>
            <a:ext cx="9144000" cy="1143000"/>
          </a:xfrm>
          <a:gradFill flip="none" rotWithShape="1">
            <a:gsLst>
              <a:gs pos="0">
                <a:srgbClr val="000090"/>
              </a:gs>
              <a:gs pos="100000">
                <a:schemeClr val="tx1"/>
              </a:gs>
            </a:gsLst>
            <a:path path="rect">
              <a:fillToRect l="50000" t="50000" r="50000" b="50000"/>
            </a:path>
            <a:tileRect/>
          </a:gradFill>
          <a:ln>
            <a:noFill/>
          </a:ln>
        </p:spPr>
        <p:txBody>
          <a:bodyPr vert="horz" wrap="square" lIns="91440" tIns="45720" rIns="91440" bIns="45720" numCol="1" anchor="ctr" anchorCtr="0" compatLnSpc="1">
            <a:prstTxWarp prst="textNoShape">
              <a:avLst/>
            </a:prstTxWarp>
          </a:bodyPr>
          <a:lstStyle/>
          <a:p>
            <a:r>
              <a:rPr lang="en-US" sz="3200" b="1" dirty="0">
                <a:solidFill>
                  <a:srgbClr val="FFFFFF"/>
                </a:solidFill>
              </a:rPr>
              <a:t>PowerPoint Presentation Grade Sheet </a:t>
            </a:r>
          </a:p>
        </p:txBody>
      </p:sp>
      <p:sp>
        <p:nvSpPr>
          <p:cNvPr id="4" name="Rectangle 3">
            <a:extLst>
              <a:ext uri="{FF2B5EF4-FFF2-40B4-BE49-F238E27FC236}">
                <a16:creationId xmlns:a16="http://schemas.microsoft.com/office/drawing/2014/main" id="{F1154056-14B3-3168-CB1B-970463126728}"/>
              </a:ext>
            </a:extLst>
          </p:cNvPr>
          <p:cNvSpPr/>
          <p:nvPr/>
        </p:nvSpPr>
        <p:spPr>
          <a:xfrm>
            <a:off x="251520" y="908720"/>
            <a:ext cx="8884676" cy="1015663"/>
          </a:xfrm>
          <a:prstGeom prst="rect">
            <a:avLst/>
          </a:prstGeom>
        </p:spPr>
        <p:txBody>
          <a:bodyPr wrap="square">
            <a:spAutoFit/>
          </a:bodyPr>
          <a:lstStyle/>
          <a:p>
            <a:pPr>
              <a:defRPr/>
            </a:pPr>
            <a:r>
              <a:rPr lang="en-US" sz="2000" b="1" dirty="0">
                <a:solidFill>
                  <a:srgbClr val="FFFFFF"/>
                </a:solidFill>
                <a:effectLst>
                  <a:glow rad="330200">
                    <a:srgbClr val="000000">
                      <a:alpha val="75000"/>
                    </a:srgbClr>
                  </a:glow>
                </a:effectLst>
                <a:latin typeface="Arial"/>
                <a:cs typeface="Arial"/>
              </a:rPr>
              <a:t>The Introduction, Body, Conclusion, and Miscellaneous concern the presentation content (70% of the grade).  The form grade (the other 30%) concerns how you present your material.</a:t>
            </a:r>
          </a:p>
        </p:txBody>
      </p:sp>
      <p:sp>
        <p:nvSpPr>
          <p:cNvPr id="5" name="Text Box 5">
            <a:extLst>
              <a:ext uri="{FF2B5EF4-FFF2-40B4-BE49-F238E27FC236}">
                <a16:creationId xmlns:a16="http://schemas.microsoft.com/office/drawing/2014/main" id="{48F64BF2-62FB-C0EB-3CA5-C55CAB720BEB}"/>
              </a:ext>
            </a:extLst>
          </p:cNvPr>
          <p:cNvSpPr txBox="1">
            <a:spLocks noChangeArrowheads="1"/>
          </p:cNvSpPr>
          <p:nvPr/>
        </p:nvSpPr>
        <p:spPr bwMode="auto">
          <a:xfrm>
            <a:off x="8534400" y="0"/>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b="1" kern="0" dirty="0">
                <a:solidFill>
                  <a:srgbClr val="FFFFFF"/>
                </a:solidFill>
              </a:rPr>
              <a:t>11</a:t>
            </a:r>
            <a:endParaRPr lang="en-US" kern="0" dirty="0">
              <a:solidFill>
                <a:srgbClr val="FFFFFF"/>
              </a:solidFill>
            </a:endParaRPr>
          </a:p>
        </p:txBody>
      </p:sp>
      <p:sp>
        <p:nvSpPr>
          <p:cNvPr id="8" name="Rectangle 2">
            <a:extLst>
              <a:ext uri="{FF2B5EF4-FFF2-40B4-BE49-F238E27FC236}">
                <a16:creationId xmlns:a16="http://schemas.microsoft.com/office/drawing/2014/main" id="{3C652EF1-DABC-2C94-8B62-79D7099F05D4}"/>
              </a:ext>
            </a:extLst>
          </p:cNvPr>
          <p:cNvSpPr>
            <a:spLocks noChangeArrowheads="1"/>
          </p:cNvSpPr>
          <p:nvPr/>
        </p:nvSpPr>
        <p:spPr bwMode="auto">
          <a:xfrm>
            <a:off x="539552" y="1929026"/>
            <a:ext cx="7820163" cy="707886"/>
          </a:xfrm>
          <a:prstGeom prst="rect">
            <a:avLst/>
          </a:prstGeom>
        </p:spPr>
        <p:txBody>
          <a:bodyPr wrap="square">
            <a:spAutoFit/>
          </a:bodyPr>
          <a:lstStyle/>
          <a:p>
            <a:pPr>
              <a:tabLst>
                <a:tab pos="904875" algn="ctr"/>
                <a:tab pos="2282825" algn="ctr"/>
                <a:tab pos="3651250" algn="ctr"/>
                <a:tab pos="5019675" algn="ctr"/>
                <a:tab pos="6399213" algn="ctr"/>
              </a:tabLst>
            </a:pPr>
            <a:r>
              <a:rPr lang="en-US" altLang="en-US" sz="2000" b="1" dirty="0">
                <a:solidFill>
                  <a:srgbClr val="FFFFFF"/>
                </a:solidFill>
                <a:effectLst>
                  <a:glow rad="330200">
                    <a:srgbClr val="000000">
                      <a:alpha val="75000"/>
                    </a:srgbClr>
                  </a:glow>
                </a:effectLst>
                <a:latin typeface="Arial"/>
                <a:cs typeface="Arial"/>
              </a:rPr>
              <a:t>	1	2	3	4	5</a:t>
            </a:r>
          </a:p>
          <a:p>
            <a:pPr>
              <a:tabLst>
                <a:tab pos="904875" algn="ctr"/>
                <a:tab pos="2282825" algn="ctr"/>
                <a:tab pos="3651250" algn="ctr"/>
                <a:tab pos="5019675" algn="ctr"/>
                <a:tab pos="6399213" algn="ctr"/>
              </a:tabLst>
            </a:pPr>
            <a:r>
              <a:rPr lang="en-US" altLang="en-US" sz="2000" b="1" dirty="0">
                <a:solidFill>
                  <a:srgbClr val="FFFFFF"/>
                </a:solidFill>
                <a:effectLst>
                  <a:glow rad="330200">
                    <a:srgbClr val="000000">
                      <a:alpha val="75000"/>
                    </a:srgbClr>
                  </a:glow>
                </a:effectLst>
                <a:latin typeface="Arial"/>
                <a:cs typeface="Arial"/>
              </a:rPr>
              <a:t>	Poor	Minimal	Average	Good	Excellent</a:t>
            </a:r>
          </a:p>
        </p:txBody>
      </p:sp>
      <p:sp>
        <p:nvSpPr>
          <p:cNvPr id="12" name="TextBox 11">
            <a:extLst>
              <a:ext uri="{FF2B5EF4-FFF2-40B4-BE49-F238E27FC236}">
                <a16:creationId xmlns:a16="http://schemas.microsoft.com/office/drawing/2014/main" id="{68EBF76F-91A0-DF9F-8C6C-67798BF34005}"/>
              </a:ext>
            </a:extLst>
          </p:cNvPr>
          <p:cNvSpPr txBox="1"/>
          <p:nvPr/>
        </p:nvSpPr>
        <p:spPr>
          <a:xfrm>
            <a:off x="-815009" y="2852530"/>
            <a:ext cx="184731" cy="369332"/>
          </a:xfrm>
          <a:prstGeom prst="rect">
            <a:avLst/>
          </a:prstGeom>
          <a:noFill/>
        </p:spPr>
        <p:txBody>
          <a:bodyPr wrap="none" rtlCol="0">
            <a:spAutoFit/>
          </a:bodyPr>
          <a:lstStyle/>
          <a:p>
            <a:endParaRPr lang="en-US" dirty="0"/>
          </a:p>
        </p:txBody>
      </p:sp>
      <p:sp>
        <p:nvSpPr>
          <p:cNvPr id="3" name="Rectangle 1">
            <a:extLst>
              <a:ext uri="{FF2B5EF4-FFF2-40B4-BE49-F238E27FC236}">
                <a16:creationId xmlns:a16="http://schemas.microsoft.com/office/drawing/2014/main" id="{C08FDE17-4C67-8C08-8A03-F4AC423EDC88}"/>
              </a:ext>
            </a:extLst>
          </p:cNvPr>
          <p:cNvSpPr>
            <a:spLocks noChangeArrowheads="1"/>
          </p:cNvSpPr>
          <p:nvPr/>
        </p:nvSpPr>
        <p:spPr bwMode="auto">
          <a:xfrm>
            <a:off x="107505" y="2852530"/>
            <a:ext cx="8784976" cy="1323439"/>
          </a:xfrm>
          <a:prstGeom prst="rect">
            <a:avLst/>
          </a:prstGeom>
        </p:spPr>
        <p:txBody>
          <a:bodyPr wrap="square">
            <a:spAutoFit/>
          </a:bodyPr>
          <a:lstStyle/>
          <a:p>
            <a:r>
              <a:rPr lang="en-US" altLang="en-US" sz="2000" b="1" dirty="0">
                <a:solidFill>
                  <a:srgbClr val="FFFFFF"/>
                </a:solidFill>
                <a:effectLst>
                  <a:glow rad="330200">
                    <a:srgbClr val="000000">
                      <a:alpha val="75000"/>
                    </a:srgbClr>
                  </a:glow>
                </a:effectLst>
                <a:latin typeface="Arial"/>
                <a:cs typeface="Arial"/>
              </a:rPr>
              <a:t>Conclusion</a:t>
            </a:r>
          </a:p>
          <a:p>
            <a:pPr marL="342900" indent="-342900">
              <a:buFont typeface="Arial" panose="020B0604020202020204" pitchFamily="34" charset="0"/>
              <a:buChar char="•"/>
            </a:pPr>
            <a:r>
              <a:rPr lang="en-US" altLang="en-US" sz="2000" b="1" dirty="0">
                <a:solidFill>
                  <a:srgbClr val="FFFFFF"/>
                </a:solidFill>
                <a:effectLst>
                  <a:glow rad="330200">
                    <a:srgbClr val="000000">
                      <a:alpha val="75000"/>
                    </a:srgbClr>
                  </a:glow>
                </a:effectLst>
                <a:latin typeface="Arial"/>
                <a:cs typeface="Arial"/>
              </a:rPr>
              <a:t>Solution given to issue raised in introduction	</a:t>
            </a:r>
          </a:p>
          <a:p>
            <a:pPr marL="342900" indent="-342900">
              <a:buFont typeface="Arial" panose="020B0604020202020204" pitchFamily="34" charset="0"/>
              <a:buChar char="•"/>
            </a:pPr>
            <a:r>
              <a:rPr lang="en-US" altLang="en-US" sz="2000" b="1" dirty="0">
                <a:solidFill>
                  <a:srgbClr val="FFFFFF"/>
                </a:solidFill>
                <a:effectLst>
                  <a:glow rad="330200">
                    <a:srgbClr val="000000">
                      <a:alpha val="75000"/>
                    </a:srgbClr>
                  </a:glow>
                </a:effectLst>
                <a:latin typeface="Arial"/>
                <a:cs typeface="Arial"/>
              </a:rPr>
              <a:t>Main points reviewed and/or restated</a:t>
            </a:r>
            <a:endParaRPr lang="en-US" altLang="zh-CN" sz="2000" b="1" dirty="0">
              <a:solidFill>
                <a:srgbClr val="FFFFFF"/>
              </a:solidFill>
              <a:effectLst>
                <a:glow rad="330200">
                  <a:srgbClr val="000000">
                    <a:alpha val="75000"/>
                  </a:srgbClr>
                </a:glow>
              </a:effectLst>
              <a:latin typeface="Arial"/>
              <a:cs typeface="Arial"/>
            </a:endParaRPr>
          </a:p>
          <a:p>
            <a:pPr marL="342900" indent="-342900">
              <a:buFont typeface="Arial" panose="020B0604020202020204" pitchFamily="34" charset="0"/>
              <a:buChar char="•"/>
            </a:pPr>
            <a:r>
              <a:rPr lang="en-US" altLang="zh-CN" sz="2000" b="1" dirty="0">
                <a:solidFill>
                  <a:srgbClr val="FFFFFF"/>
                </a:solidFill>
                <a:effectLst>
                  <a:glow rad="330200">
                    <a:srgbClr val="000000">
                      <a:alpha val="75000"/>
                    </a:srgbClr>
                  </a:glow>
                </a:effectLst>
                <a:latin typeface="Arial"/>
                <a:cs typeface="Arial"/>
              </a:rPr>
              <a:t>Application (exhorts life change in specific areas) </a:t>
            </a:r>
          </a:p>
        </p:txBody>
      </p:sp>
      <p:sp>
        <p:nvSpPr>
          <p:cNvPr id="7" name="Rectangle 2">
            <a:extLst>
              <a:ext uri="{FF2B5EF4-FFF2-40B4-BE49-F238E27FC236}">
                <a16:creationId xmlns:a16="http://schemas.microsoft.com/office/drawing/2014/main" id="{CC2BBBB5-1CA1-00FB-5BB5-5F2E1D1E25C8}"/>
              </a:ext>
            </a:extLst>
          </p:cNvPr>
          <p:cNvSpPr>
            <a:spLocks noChangeArrowheads="1"/>
          </p:cNvSpPr>
          <p:nvPr/>
        </p:nvSpPr>
        <p:spPr bwMode="auto">
          <a:xfrm>
            <a:off x="107505" y="4509120"/>
            <a:ext cx="8784976" cy="1938992"/>
          </a:xfrm>
          <a:prstGeom prst="rect">
            <a:avLst/>
          </a:prstGeom>
        </p:spPr>
        <p:txBody>
          <a:bodyPr wrap="square">
            <a:spAutoFit/>
          </a:bodyPr>
          <a:lstStyle/>
          <a:p>
            <a:r>
              <a:rPr lang="en-US" altLang="en-US" sz="2000" b="1" dirty="0">
                <a:solidFill>
                  <a:srgbClr val="FFFFFF"/>
                </a:solidFill>
                <a:effectLst>
                  <a:glow rad="330200">
                    <a:srgbClr val="000000">
                      <a:alpha val="75000"/>
                    </a:srgbClr>
                  </a:glow>
                </a:effectLst>
                <a:latin typeface="Arial"/>
                <a:cs typeface="Arial"/>
              </a:rPr>
              <a:t>Miscellaneous</a:t>
            </a:r>
          </a:p>
          <a:p>
            <a:r>
              <a:rPr lang="en-US" altLang="en-US" sz="2000" b="1" dirty="0">
                <a:solidFill>
                  <a:srgbClr val="FFFFFF"/>
                </a:solidFill>
                <a:effectLst>
                  <a:glow rad="330200">
                    <a:srgbClr val="000000">
                      <a:alpha val="75000"/>
                    </a:srgbClr>
                  </a:glow>
                </a:effectLst>
                <a:latin typeface="Arial"/>
                <a:cs typeface="Arial"/>
              </a:rPr>
              <a:t>(Applies to the whole presentation)</a:t>
            </a:r>
          </a:p>
          <a:p>
            <a:pPr marL="342900" indent="-342900">
              <a:buFont typeface="Arial" panose="020B0604020202020204" pitchFamily="34" charset="0"/>
              <a:buChar char="•"/>
            </a:pPr>
            <a:r>
              <a:rPr lang="en-US" altLang="en-US" sz="2000" b="1" dirty="0">
                <a:solidFill>
                  <a:srgbClr val="FFFFFF"/>
                </a:solidFill>
                <a:effectLst>
                  <a:glow rad="330200">
                    <a:srgbClr val="000000">
                      <a:alpha val="75000"/>
                    </a:srgbClr>
                  </a:glow>
                </a:effectLst>
                <a:latin typeface="Arial"/>
                <a:cs typeface="Arial"/>
              </a:rPr>
              <a:t>Depth leaves no key questions unanswered</a:t>
            </a:r>
          </a:p>
          <a:p>
            <a:pPr marL="342900" indent="-342900">
              <a:buFont typeface="Arial" panose="020B0604020202020204" pitchFamily="34" charset="0"/>
              <a:buChar char="•"/>
            </a:pPr>
            <a:r>
              <a:rPr lang="en-US" altLang="en-US" sz="2000" b="1" dirty="0">
                <a:solidFill>
                  <a:srgbClr val="FFFFFF"/>
                </a:solidFill>
                <a:effectLst>
                  <a:glow rad="330200">
                    <a:srgbClr val="000000">
                      <a:alpha val="75000"/>
                    </a:srgbClr>
                  </a:glow>
                </a:effectLst>
                <a:latin typeface="Arial"/>
                <a:cs typeface="Arial"/>
              </a:rPr>
              <a:t>Interesting in voice, illustrations, presence</a:t>
            </a:r>
          </a:p>
          <a:p>
            <a:pPr marL="342900" indent="-342900">
              <a:buFont typeface="Arial" panose="020B0604020202020204" pitchFamily="34" charset="0"/>
              <a:buChar char="•"/>
            </a:pPr>
            <a:r>
              <a:rPr lang="en-US" altLang="en-US" sz="2000" b="1" dirty="0">
                <a:solidFill>
                  <a:srgbClr val="FFFFFF"/>
                </a:solidFill>
                <a:effectLst>
                  <a:glow rad="330200">
                    <a:srgbClr val="000000">
                      <a:alpha val="75000"/>
                    </a:srgbClr>
                  </a:glow>
                </a:effectLst>
                <a:latin typeface="Arial"/>
                <a:cs typeface="Arial"/>
              </a:rPr>
              <a:t>Theological content shows insight</a:t>
            </a:r>
            <a:endParaRPr lang="en-US" altLang="zh-CN" sz="2000" b="1" dirty="0">
              <a:solidFill>
                <a:srgbClr val="FFFFFF"/>
              </a:solidFill>
              <a:effectLst>
                <a:glow rad="330200">
                  <a:srgbClr val="000000">
                    <a:alpha val="75000"/>
                  </a:srgbClr>
                </a:glow>
              </a:effectLst>
              <a:latin typeface="Arial"/>
              <a:cs typeface="Arial"/>
            </a:endParaRPr>
          </a:p>
          <a:p>
            <a:pPr marL="342900" indent="-342900">
              <a:buFont typeface="Arial" panose="020B0604020202020204" pitchFamily="34" charset="0"/>
              <a:buChar char="•"/>
            </a:pPr>
            <a:r>
              <a:rPr lang="en-US" altLang="zh-CN" sz="2000" b="1" dirty="0">
                <a:solidFill>
                  <a:srgbClr val="FFFFFF"/>
                </a:solidFill>
                <a:effectLst>
                  <a:glow rad="330200">
                    <a:srgbClr val="000000">
                      <a:alpha val="75000"/>
                    </a:srgbClr>
                  </a:glow>
                </a:effectLst>
                <a:latin typeface="Arial"/>
                <a:cs typeface="Arial"/>
              </a:rPr>
              <a:t>Handouts attractive with sources for further study </a:t>
            </a:r>
          </a:p>
        </p:txBody>
      </p:sp>
    </p:spTree>
    <p:extLst>
      <p:ext uri="{BB962C8B-B14F-4D97-AF65-F5344CB8AC3E}">
        <p14:creationId xmlns:p14="http://schemas.microsoft.com/office/powerpoint/2010/main" val="223500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3" y="0"/>
            <a:ext cx="9144000" cy="1143000"/>
          </a:xfrm>
          <a:gradFill flip="none" rotWithShape="1">
            <a:gsLst>
              <a:gs pos="0">
                <a:srgbClr val="000090"/>
              </a:gs>
              <a:gs pos="100000">
                <a:schemeClr val="tx1"/>
              </a:gs>
            </a:gsLst>
            <a:path path="rect">
              <a:fillToRect l="50000" t="50000" r="50000" b="50000"/>
            </a:path>
            <a:tileRect/>
          </a:gradFill>
          <a:ln>
            <a:noFill/>
          </a:ln>
        </p:spPr>
        <p:txBody>
          <a:bodyPr vert="horz" wrap="square" lIns="91440" tIns="45720" rIns="91440" bIns="45720" numCol="1" anchor="ctr" anchorCtr="0" compatLnSpc="1">
            <a:prstTxWarp prst="textNoShape">
              <a:avLst/>
            </a:prstTxWarp>
          </a:bodyPr>
          <a:lstStyle/>
          <a:p>
            <a:r>
              <a:rPr lang="en-US" sz="3200" b="1" dirty="0">
                <a:solidFill>
                  <a:srgbClr val="FFFFFF"/>
                </a:solidFill>
              </a:rPr>
              <a:t>PowerPoint Presentation Grade Sheet </a:t>
            </a:r>
          </a:p>
        </p:txBody>
      </p:sp>
      <p:sp>
        <p:nvSpPr>
          <p:cNvPr id="4" name="Rectangle 3">
            <a:extLst>
              <a:ext uri="{FF2B5EF4-FFF2-40B4-BE49-F238E27FC236}">
                <a16:creationId xmlns:a16="http://schemas.microsoft.com/office/drawing/2014/main" id="{F1154056-14B3-3168-CB1B-970463126728}"/>
              </a:ext>
            </a:extLst>
          </p:cNvPr>
          <p:cNvSpPr/>
          <p:nvPr/>
        </p:nvSpPr>
        <p:spPr>
          <a:xfrm>
            <a:off x="251520" y="908720"/>
            <a:ext cx="8884676" cy="1015663"/>
          </a:xfrm>
          <a:prstGeom prst="rect">
            <a:avLst/>
          </a:prstGeom>
        </p:spPr>
        <p:txBody>
          <a:bodyPr wrap="square">
            <a:spAutoFit/>
          </a:bodyPr>
          <a:lstStyle/>
          <a:p>
            <a:pPr>
              <a:defRPr/>
            </a:pPr>
            <a:r>
              <a:rPr lang="en-US" sz="2000" b="1" dirty="0">
                <a:solidFill>
                  <a:srgbClr val="FFFFFF"/>
                </a:solidFill>
                <a:effectLst>
                  <a:glow rad="330200">
                    <a:srgbClr val="000000">
                      <a:alpha val="75000"/>
                    </a:srgbClr>
                  </a:glow>
                </a:effectLst>
                <a:latin typeface="Arial"/>
                <a:cs typeface="Arial"/>
              </a:rPr>
              <a:t>The Introduction, Body, Conclusion, and Miscellaneous concern the presentation content (70% of the grade).  The form grade (the other 30%) concerns how you present your material.</a:t>
            </a:r>
          </a:p>
        </p:txBody>
      </p:sp>
      <p:sp>
        <p:nvSpPr>
          <p:cNvPr id="5" name="Text Box 5">
            <a:extLst>
              <a:ext uri="{FF2B5EF4-FFF2-40B4-BE49-F238E27FC236}">
                <a16:creationId xmlns:a16="http://schemas.microsoft.com/office/drawing/2014/main" id="{48F64BF2-62FB-C0EB-3CA5-C55CAB720BEB}"/>
              </a:ext>
            </a:extLst>
          </p:cNvPr>
          <p:cNvSpPr txBox="1">
            <a:spLocks noChangeArrowheads="1"/>
          </p:cNvSpPr>
          <p:nvPr/>
        </p:nvSpPr>
        <p:spPr bwMode="auto">
          <a:xfrm>
            <a:off x="8534400" y="0"/>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b="1" kern="0" dirty="0">
                <a:solidFill>
                  <a:srgbClr val="FFFFFF"/>
                </a:solidFill>
              </a:rPr>
              <a:t>11</a:t>
            </a:r>
            <a:endParaRPr lang="en-US" kern="0" dirty="0">
              <a:solidFill>
                <a:srgbClr val="FFFFFF"/>
              </a:solidFill>
            </a:endParaRPr>
          </a:p>
        </p:txBody>
      </p:sp>
      <p:sp>
        <p:nvSpPr>
          <p:cNvPr id="8" name="Rectangle 2">
            <a:extLst>
              <a:ext uri="{FF2B5EF4-FFF2-40B4-BE49-F238E27FC236}">
                <a16:creationId xmlns:a16="http://schemas.microsoft.com/office/drawing/2014/main" id="{3C652EF1-DABC-2C94-8B62-79D7099F05D4}"/>
              </a:ext>
            </a:extLst>
          </p:cNvPr>
          <p:cNvSpPr>
            <a:spLocks noChangeArrowheads="1"/>
          </p:cNvSpPr>
          <p:nvPr/>
        </p:nvSpPr>
        <p:spPr bwMode="auto">
          <a:xfrm>
            <a:off x="539552" y="1929026"/>
            <a:ext cx="7820163" cy="707886"/>
          </a:xfrm>
          <a:prstGeom prst="rect">
            <a:avLst/>
          </a:prstGeom>
        </p:spPr>
        <p:txBody>
          <a:bodyPr wrap="square">
            <a:spAutoFit/>
          </a:bodyPr>
          <a:lstStyle/>
          <a:p>
            <a:pPr>
              <a:tabLst>
                <a:tab pos="904875" algn="ctr"/>
                <a:tab pos="2282825" algn="ctr"/>
                <a:tab pos="3651250" algn="ctr"/>
                <a:tab pos="5019675" algn="ctr"/>
                <a:tab pos="6399213" algn="ctr"/>
              </a:tabLst>
            </a:pPr>
            <a:r>
              <a:rPr lang="en-US" altLang="en-US" sz="2000" b="1" dirty="0">
                <a:solidFill>
                  <a:srgbClr val="FFFFFF"/>
                </a:solidFill>
                <a:effectLst>
                  <a:glow rad="330200">
                    <a:srgbClr val="000000">
                      <a:alpha val="75000"/>
                    </a:srgbClr>
                  </a:glow>
                </a:effectLst>
                <a:latin typeface="Arial"/>
                <a:cs typeface="Arial"/>
              </a:rPr>
              <a:t>	1	2	3	4	5</a:t>
            </a:r>
          </a:p>
          <a:p>
            <a:pPr>
              <a:tabLst>
                <a:tab pos="904875" algn="ctr"/>
                <a:tab pos="2282825" algn="ctr"/>
                <a:tab pos="3651250" algn="ctr"/>
                <a:tab pos="5019675" algn="ctr"/>
                <a:tab pos="6399213" algn="ctr"/>
              </a:tabLst>
            </a:pPr>
            <a:r>
              <a:rPr lang="en-US" altLang="en-US" sz="2000" b="1" dirty="0">
                <a:solidFill>
                  <a:srgbClr val="FFFFFF"/>
                </a:solidFill>
                <a:effectLst>
                  <a:glow rad="330200">
                    <a:srgbClr val="000000">
                      <a:alpha val="75000"/>
                    </a:srgbClr>
                  </a:glow>
                </a:effectLst>
                <a:latin typeface="Arial"/>
                <a:cs typeface="Arial"/>
              </a:rPr>
              <a:t>	Poor	Minimal	Average	Good	Excellent</a:t>
            </a:r>
          </a:p>
        </p:txBody>
      </p:sp>
      <p:sp>
        <p:nvSpPr>
          <p:cNvPr id="12" name="TextBox 11">
            <a:extLst>
              <a:ext uri="{FF2B5EF4-FFF2-40B4-BE49-F238E27FC236}">
                <a16:creationId xmlns:a16="http://schemas.microsoft.com/office/drawing/2014/main" id="{68EBF76F-91A0-DF9F-8C6C-67798BF34005}"/>
              </a:ext>
            </a:extLst>
          </p:cNvPr>
          <p:cNvSpPr txBox="1"/>
          <p:nvPr/>
        </p:nvSpPr>
        <p:spPr>
          <a:xfrm>
            <a:off x="-815009" y="2852530"/>
            <a:ext cx="184731" cy="369332"/>
          </a:xfrm>
          <a:prstGeom prst="rect">
            <a:avLst/>
          </a:prstGeom>
          <a:noFill/>
        </p:spPr>
        <p:txBody>
          <a:bodyPr wrap="none" rtlCol="0">
            <a:spAutoFit/>
          </a:bodyPr>
          <a:lstStyle/>
          <a:p>
            <a:endParaRPr lang="en-US" dirty="0"/>
          </a:p>
        </p:txBody>
      </p:sp>
      <p:sp>
        <p:nvSpPr>
          <p:cNvPr id="10" name="Rectangle 3">
            <a:extLst>
              <a:ext uri="{FF2B5EF4-FFF2-40B4-BE49-F238E27FC236}">
                <a16:creationId xmlns:a16="http://schemas.microsoft.com/office/drawing/2014/main" id="{BB9DDB16-C067-6F8C-C7F6-71925BF8B42E}"/>
              </a:ext>
            </a:extLst>
          </p:cNvPr>
          <p:cNvSpPr>
            <a:spLocks noChangeArrowheads="1"/>
          </p:cNvSpPr>
          <p:nvPr/>
        </p:nvSpPr>
        <p:spPr bwMode="auto">
          <a:xfrm>
            <a:off x="264907" y="3027256"/>
            <a:ext cx="8614186" cy="2246769"/>
          </a:xfrm>
          <a:prstGeom prst="rect">
            <a:avLst/>
          </a:prstGeom>
        </p:spPr>
        <p:txBody>
          <a:bodyPr wrap="square">
            <a:spAutoFit/>
          </a:bodyPr>
          <a:lstStyle/>
          <a:p>
            <a:r>
              <a:rPr lang="en-US" altLang="en-US" sz="2000" b="1" dirty="0">
                <a:solidFill>
                  <a:srgbClr val="FFFFFF"/>
                </a:solidFill>
                <a:effectLst>
                  <a:glow rad="330200">
                    <a:srgbClr val="000000">
                      <a:alpha val="75000"/>
                    </a:srgbClr>
                  </a:glow>
                </a:effectLst>
                <a:latin typeface="Arial"/>
                <a:cs typeface="Arial"/>
              </a:rPr>
              <a:t>Form</a:t>
            </a:r>
          </a:p>
          <a:p>
            <a:pPr marL="342900" indent="-342900">
              <a:buFont typeface="Arial" panose="020B0604020202020204" pitchFamily="34" charset="0"/>
              <a:buChar char="•"/>
            </a:pPr>
            <a:r>
              <a:rPr lang="en-US" altLang="en-US" sz="2000" b="1" dirty="0">
                <a:solidFill>
                  <a:srgbClr val="FFFFFF"/>
                </a:solidFill>
                <a:effectLst>
                  <a:glow rad="330200">
                    <a:srgbClr val="000000">
                      <a:alpha val="75000"/>
                    </a:srgbClr>
                  </a:glow>
                </a:effectLst>
                <a:latin typeface="Arial"/>
                <a:cs typeface="Arial"/>
              </a:rPr>
              <a:t>Format (slides attractive, clear, 20+ point font size)</a:t>
            </a:r>
          </a:p>
          <a:p>
            <a:pPr marL="342900" indent="-342900">
              <a:buFont typeface="Arial" panose="020B0604020202020204" pitchFamily="34" charset="0"/>
              <a:buChar char="•"/>
            </a:pPr>
            <a:r>
              <a:rPr lang="en-US" altLang="en-US" sz="2000" b="1" dirty="0">
                <a:solidFill>
                  <a:srgbClr val="FFFFFF"/>
                </a:solidFill>
                <a:effectLst>
                  <a:glow rad="330200">
                    <a:srgbClr val="000000">
                      <a:alpha val="75000"/>
                    </a:srgbClr>
                  </a:glow>
                </a:effectLst>
                <a:latin typeface="Arial"/>
                <a:cs typeface="Arial"/>
              </a:rPr>
              <a:t>Many Good Pictures/Visuals (not too much text) </a:t>
            </a:r>
          </a:p>
          <a:p>
            <a:pPr marL="342900" indent="-342900">
              <a:buFont typeface="Arial" panose="020B0604020202020204" pitchFamily="34" charset="0"/>
              <a:buChar char="•"/>
            </a:pPr>
            <a:r>
              <a:rPr lang="en-US" altLang="en-US" sz="2000" b="1" dirty="0">
                <a:solidFill>
                  <a:srgbClr val="FFFFFF"/>
                </a:solidFill>
                <a:effectLst>
                  <a:glow rad="330200">
                    <a:srgbClr val="000000">
                      <a:alpha val="75000"/>
                    </a:srgbClr>
                  </a:glow>
                </a:effectLst>
                <a:latin typeface="Arial"/>
                <a:cs typeface="Arial"/>
              </a:rPr>
              <a:t>Spelling and typographical errors, punctuation</a:t>
            </a:r>
          </a:p>
          <a:p>
            <a:pPr marL="342900" indent="-342900">
              <a:buFont typeface="Arial" panose="020B0604020202020204" pitchFamily="34" charset="0"/>
              <a:buChar char="•"/>
            </a:pPr>
            <a:r>
              <a:rPr lang="en-US" altLang="en-US" sz="2000" b="1" dirty="0">
                <a:solidFill>
                  <a:srgbClr val="FFFFFF"/>
                </a:solidFill>
                <a:effectLst>
                  <a:glow rad="330200">
                    <a:srgbClr val="000000">
                      <a:alpha val="75000"/>
                    </a:srgbClr>
                  </a:glow>
                </a:effectLst>
                <a:latin typeface="Arial"/>
                <a:cs typeface="Arial"/>
              </a:rPr>
              <a:t>Grammar (agreement of subject/verb and tenses)</a:t>
            </a:r>
          </a:p>
          <a:p>
            <a:pPr marL="342900" indent="-342900">
              <a:buFont typeface="Arial" panose="020B0604020202020204" pitchFamily="34" charset="0"/>
              <a:buChar char="•"/>
            </a:pPr>
            <a:r>
              <a:rPr lang="en-US" altLang="en-US" sz="2000" b="1" dirty="0">
                <a:solidFill>
                  <a:srgbClr val="FFFFFF"/>
                </a:solidFill>
                <a:effectLst>
                  <a:glow rad="330200">
                    <a:srgbClr val="000000">
                      <a:alpha val="75000"/>
                    </a:srgbClr>
                  </a:glow>
                </a:effectLst>
                <a:latin typeface="Arial"/>
                <a:cs typeface="Arial"/>
              </a:rPr>
              <a:t>Length is 10 minutes w/o unnecessary info.</a:t>
            </a:r>
            <a:endParaRPr lang="en-US" altLang="zh-CN" sz="2000" b="1" dirty="0">
              <a:solidFill>
                <a:srgbClr val="FFFFFF"/>
              </a:solidFill>
              <a:effectLst>
                <a:glow rad="330200">
                  <a:srgbClr val="000000">
                    <a:alpha val="75000"/>
                  </a:srgbClr>
                </a:glow>
              </a:effectLst>
              <a:latin typeface="Arial"/>
              <a:cs typeface="Arial"/>
            </a:endParaRPr>
          </a:p>
          <a:p>
            <a:pPr marL="342900" indent="-342900">
              <a:buFont typeface="Arial" panose="020B0604020202020204" pitchFamily="34" charset="0"/>
              <a:buChar char="•"/>
            </a:pPr>
            <a:r>
              <a:rPr lang="en-US" altLang="zh-CN" sz="2000" b="1" dirty="0">
                <a:solidFill>
                  <a:srgbClr val="FFFFFF"/>
                </a:solidFill>
                <a:effectLst>
                  <a:glow rad="330200">
                    <a:srgbClr val="000000">
                      <a:alpha val="75000"/>
                    </a:srgbClr>
                  </a:glow>
                </a:effectLst>
                <a:latin typeface="Arial"/>
                <a:cs typeface="Arial"/>
              </a:rPr>
              <a:t>Digital Readable PPT &amp; MS Word File Submitted </a:t>
            </a:r>
          </a:p>
        </p:txBody>
      </p:sp>
    </p:spTree>
    <p:extLst>
      <p:ext uri="{BB962C8B-B14F-4D97-AF65-F5344CB8AC3E}">
        <p14:creationId xmlns:p14="http://schemas.microsoft.com/office/powerpoint/2010/main" val="40974653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10201"/>
        </a:solidFill>
        <a:effectLst/>
      </p:bgPr>
    </p:bg>
    <p:spTree>
      <p:nvGrpSpPr>
        <p:cNvPr id="1" name=""/>
        <p:cNvGrpSpPr/>
        <p:nvPr/>
      </p:nvGrpSpPr>
      <p:grpSpPr>
        <a:xfrm>
          <a:off x="0" y="0"/>
          <a:ext cx="0" cy="0"/>
          <a:chOff x="0" y="0"/>
          <a:chExt cx="0" cy="0"/>
        </a:xfrm>
      </p:grpSpPr>
      <p:sp>
        <p:nvSpPr>
          <p:cNvPr id="6" name="Cloud 5"/>
          <p:cNvSpPr/>
          <p:nvPr/>
        </p:nvSpPr>
        <p:spPr bwMode="auto">
          <a:xfrm>
            <a:off x="0" y="717550"/>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322563" name="Title 1"/>
          <p:cNvSpPr>
            <a:spLocks noGrp="1"/>
          </p:cNvSpPr>
          <p:nvPr>
            <p:ph type="title"/>
          </p:nvPr>
        </p:nvSpPr>
        <p:spPr>
          <a:xfrm>
            <a:off x="1116013" y="0"/>
            <a:ext cx="7034212" cy="773113"/>
          </a:xfrm>
          <a:solidFill>
            <a:schemeClr val="tx1"/>
          </a:solidFill>
        </p:spPr>
        <p:txBody>
          <a:bodyPr/>
          <a:lstStyle/>
          <a:p>
            <a:r>
              <a:rPr lang="en-US" sz="3600" b="1" dirty="0">
                <a:solidFill>
                  <a:srgbClr val="FFFFFF"/>
                </a:solidFill>
                <a:latin typeface="Arial" charset="0"/>
                <a:ea typeface="ＭＳ Ｐゴシック" charset="0"/>
                <a:cs typeface="ＭＳ Ｐゴシック" charset="0"/>
              </a:rPr>
              <a:t>Grad Student Grading</a:t>
            </a:r>
            <a:endParaRPr lang="en-US" b="1" dirty="0">
              <a:latin typeface="Arial" charset="0"/>
              <a:ea typeface="ヒラギノ角ゴ Pro W3" charset="0"/>
              <a:cs typeface="ヒラギノ角ゴ Pro W3" charset="0"/>
            </a:endParaRPr>
          </a:p>
        </p:txBody>
      </p:sp>
      <p:sp>
        <p:nvSpPr>
          <p:cNvPr id="5" name="Rectangle 4"/>
          <p:cNvSpPr/>
          <p:nvPr/>
        </p:nvSpPr>
        <p:spPr>
          <a:xfrm>
            <a:off x="3108744" y="634364"/>
            <a:ext cx="3047999" cy="954107"/>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t>Average of </a:t>
            </a:r>
            <a:br>
              <a:rPr kumimoji="0" lang="en-US" sz="28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br>
            <a:r>
              <a:rPr kumimoji="0" lang="en-US" sz="28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t>4 grades</a:t>
            </a:r>
          </a:p>
        </p:txBody>
      </p:sp>
      <p:sp>
        <p:nvSpPr>
          <p:cNvPr id="8" name="Rectangle 7"/>
          <p:cNvSpPr/>
          <p:nvPr/>
        </p:nvSpPr>
        <p:spPr>
          <a:xfrm>
            <a:off x="251520" y="1196752"/>
            <a:ext cx="3597354"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t>Readings</a:t>
            </a:r>
          </a:p>
        </p:txBody>
      </p:sp>
      <p:pic>
        <p:nvPicPr>
          <p:cNvPr id="322566" name="Picture 3" descr="rev intro requirements king-strategy-clip-ar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03848" y="2492896"/>
            <a:ext cx="2755900" cy="294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Down Arrow 6"/>
          <p:cNvSpPr>
            <a:spLocks noChangeArrowheads="1"/>
          </p:cNvSpPr>
          <p:nvPr/>
        </p:nvSpPr>
        <p:spPr bwMode="auto">
          <a:xfrm rot="7180350">
            <a:off x="2365843" y="1915989"/>
            <a:ext cx="1358900" cy="2341563"/>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1" name="Cloud 10"/>
          <p:cNvSpPr/>
          <p:nvPr/>
        </p:nvSpPr>
        <p:spPr bwMode="auto">
          <a:xfrm>
            <a:off x="5080000" y="673100"/>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2" name="Rectangle 11"/>
          <p:cNvSpPr/>
          <p:nvPr/>
        </p:nvSpPr>
        <p:spPr>
          <a:xfrm>
            <a:off x="5052513" y="1340768"/>
            <a:ext cx="3839967"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t>Paper</a:t>
            </a:r>
          </a:p>
        </p:txBody>
      </p:sp>
      <p:sp>
        <p:nvSpPr>
          <p:cNvPr id="13" name="Down Arrow 12"/>
          <p:cNvSpPr>
            <a:spLocks noChangeArrowheads="1"/>
          </p:cNvSpPr>
          <p:nvPr/>
        </p:nvSpPr>
        <p:spPr bwMode="auto">
          <a:xfrm rot="13985795">
            <a:off x="5309077" y="1775730"/>
            <a:ext cx="1357313" cy="2341563"/>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5" name="Text Box 5"/>
          <p:cNvSpPr txBox="1">
            <a:spLocks noChangeArrowheads="1"/>
          </p:cNvSpPr>
          <p:nvPr/>
        </p:nvSpPr>
        <p:spPr bwMode="auto">
          <a:xfrm>
            <a:off x="8534400" y="0"/>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4</a:t>
            </a:r>
            <a:endParaRPr kumimoji="0" lang="en-US" sz="1800" b="0" i="0" u="none" strike="noStrike" kern="0" cap="none" spc="0" normalizeH="0" baseline="0" noProof="0" dirty="0">
              <a:ln>
                <a:noFill/>
              </a:ln>
              <a:solidFill>
                <a:srgbClr val="FFFFFF"/>
              </a:solidFill>
              <a:effectLst/>
              <a:uLnTx/>
              <a:uFillTx/>
              <a:latin typeface="Arial" charset="0"/>
              <a:ea typeface="ＭＳ Ｐゴシック" charset="0"/>
            </a:endParaRPr>
          </a:p>
        </p:txBody>
      </p:sp>
      <p:sp>
        <p:nvSpPr>
          <p:cNvPr id="14" name="Cloud 13"/>
          <p:cNvSpPr/>
          <p:nvPr/>
        </p:nvSpPr>
        <p:spPr bwMode="auto">
          <a:xfrm>
            <a:off x="-31924" y="3823801"/>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6" name="Rectangle 15"/>
          <p:cNvSpPr/>
          <p:nvPr/>
        </p:nvSpPr>
        <p:spPr>
          <a:xfrm>
            <a:off x="179512" y="5373216"/>
            <a:ext cx="3597354"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t>Project</a:t>
            </a:r>
          </a:p>
        </p:txBody>
      </p:sp>
      <p:sp>
        <p:nvSpPr>
          <p:cNvPr id="17" name="Down Arrow 16"/>
          <p:cNvSpPr>
            <a:spLocks noChangeArrowheads="1"/>
          </p:cNvSpPr>
          <p:nvPr/>
        </p:nvSpPr>
        <p:spPr bwMode="auto">
          <a:xfrm rot="3443794">
            <a:off x="2364622" y="3605459"/>
            <a:ext cx="1358900" cy="2341563"/>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8" name="Cloud 17"/>
          <p:cNvSpPr/>
          <p:nvPr/>
        </p:nvSpPr>
        <p:spPr bwMode="auto">
          <a:xfrm>
            <a:off x="5048076" y="3779351"/>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9" name="Rectangle 18"/>
          <p:cNvSpPr/>
          <p:nvPr/>
        </p:nvSpPr>
        <p:spPr>
          <a:xfrm>
            <a:off x="5076056" y="5661248"/>
            <a:ext cx="3839967"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t>Exams</a:t>
            </a:r>
          </a:p>
        </p:txBody>
      </p:sp>
      <p:sp>
        <p:nvSpPr>
          <p:cNvPr id="20" name="Down Arrow 19"/>
          <p:cNvSpPr>
            <a:spLocks noChangeArrowheads="1"/>
          </p:cNvSpPr>
          <p:nvPr/>
        </p:nvSpPr>
        <p:spPr bwMode="auto">
          <a:xfrm rot="18368046">
            <a:off x="5383116" y="3640727"/>
            <a:ext cx="1357313" cy="2341563"/>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Tree>
    <p:extLst>
      <p:ext uri="{BB962C8B-B14F-4D97-AF65-F5344CB8AC3E}">
        <p14:creationId xmlns:p14="http://schemas.microsoft.com/office/powerpoint/2010/main" val="17988755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nodeType="afterGroup">
                            <p:stCondLst>
                              <p:cond delay="500"/>
                            </p:stCondLst>
                            <p:childTnLst>
                              <p:par>
                                <p:cTn id="9" presetID="55"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0.7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par>
                          <p:cTn id="14" fill="hold" nodeType="withGroup">
                            <p:stCondLst>
                              <p:cond delay="150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par>
                          <p:cTn id="22" fill="hold">
                            <p:stCondLst>
                              <p:cond delay="500"/>
                            </p:stCondLst>
                            <p:childTnLst>
                              <p:par>
                                <p:cTn id="23" presetID="55"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strVal val="#ppt_w*0.70"/>
                                          </p:val>
                                        </p:tav>
                                        <p:tav tm="100000">
                                          <p:val>
                                            <p:strVal val="#ppt_w"/>
                                          </p:val>
                                        </p:tav>
                                      </p:tavLst>
                                    </p:anim>
                                    <p:anim calcmode="lin" valueType="num">
                                      <p:cBhvr>
                                        <p:cTn id="26" dur="1000" fill="hold"/>
                                        <p:tgtEl>
                                          <p:spTgt spid="14"/>
                                        </p:tgtEl>
                                        <p:attrNameLst>
                                          <p:attrName>ppt_h</p:attrName>
                                        </p:attrNameLst>
                                      </p:cBhvr>
                                      <p:tavLst>
                                        <p:tav tm="0">
                                          <p:val>
                                            <p:strVal val="#ppt_h"/>
                                          </p:val>
                                        </p:tav>
                                        <p:tav tm="100000">
                                          <p:val>
                                            <p:strVal val="#ppt_h"/>
                                          </p:val>
                                        </p:tav>
                                      </p:tavLst>
                                    </p:anim>
                                    <p:animEffect transition="in" filter="fade">
                                      <p:cBhvr>
                                        <p:cTn id="27" dur="1000"/>
                                        <p:tgtEl>
                                          <p:spTgt spid="14"/>
                                        </p:tgtEl>
                                      </p:cBhvr>
                                    </p:animEffect>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childTnLst>
                          </p:cTn>
                        </p:par>
                        <p:par>
                          <p:cTn id="36" fill="hold">
                            <p:stCondLst>
                              <p:cond delay="500"/>
                            </p:stCondLst>
                            <p:childTnLst>
                              <p:par>
                                <p:cTn id="37" presetID="55"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strVal val="#ppt_w*0.70"/>
                                          </p:val>
                                        </p:tav>
                                        <p:tav tm="100000">
                                          <p:val>
                                            <p:strVal val="#ppt_w"/>
                                          </p:val>
                                        </p:tav>
                                      </p:tavLst>
                                    </p:anim>
                                    <p:anim calcmode="lin" valueType="num">
                                      <p:cBhvr>
                                        <p:cTn id="40" dur="1000" fill="hold"/>
                                        <p:tgtEl>
                                          <p:spTgt spid="11"/>
                                        </p:tgtEl>
                                        <p:attrNameLst>
                                          <p:attrName>ppt_h</p:attrName>
                                        </p:attrNameLst>
                                      </p:cBhvr>
                                      <p:tavLst>
                                        <p:tav tm="0">
                                          <p:val>
                                            <p:strVal val="#ppt_h"/>
                                          </p:val>
                                        </p:tav>
                                        <p:tav tm="100000">
                                          <p:val>
                                            <p:strVal val="#ppt_h"/>
                                          </p:val>
                                        </p:tav>
                                      </p:tavLst>
                                    </p:anim>
                                    <p:animEffect transition="in" filter="fade">
                                      <p:cBhvr>
                                        <p:cTn id="41" dur="1000"/>
                                        <p:tgtEl>
                                          <p:spTgt spid="11"/>
                                        </p:tgtEl>
                                      </p:cBhvr>
                                    </p:animEffect>
                                  </p:childTnLst>
                                </p:cTn>
                              </p:par>
                            </p:childTnLst>
                          </p:cTn>
                        </p:par>
                        <p:par>
                          <p:cTn id="42" fill="hold">
                            <p:stCondLst>
                              <p:cond delay="1500"/>
                            </p:stCondLst>
                            <p:childTnLst>
                              <p:par>
                                <p:cTn id="43" presetID="1"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up)">
                                      <p:cBhvr>
                                        <p:cTn id="49" dur="500"/>
                                        <p:tgtEl>
                                          <p:spTgt spid="20"/>
                                        </p:tgtEl>
                                      </p:cBhvr>
                                    </p:animEffect>
                                  </p:childTnLst>
                                </p:cTn>
                              </p:par>
                            </p:childTnLst>
                          </p:cTn>
                        </p:par>
                        <p:par>
                          <p:cTn id="50" fill="hold">
                            <p:stCondLst>
                              <p:cond delay="500"/>
                            </p:stCondLst>
                            <p:childTnLst>
                              <p:par>
                                <p:cTn id="51" presetID="55" presetClass="entr" presetSubtype="0"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1000" fill="hold"/>
                                        <p:tgtEl>
                                          <p:spTgt spid="18"/>
                                        </p:tgtEl>
                                        <p:attrNameLst>
                                          <p:attrName>ppt_w</p:attrName>
                                        </p:attrNameLst>
                                      </p:cBhvr>
                                      <p:tavLst>
                                        <p:tav tm="0">
                                          <p:val>
                                            <p:strVal val="#ppt_w*0.70"/>
                                          </p:val>
                                        </p:tav>
                                        <p:tav tm="100000">
                                          <p:val>
                                            <p:strVal val="#ppt_w"/>
                                          </p:val>
                                        </p:tav>
                                      </p:tavLst>
                                    </p:anim>
                                    <p:anim calcmode="lin" valueType="num">
                                      <p:cBhvr>
                                        <p:cTn id="54" dur="1000" fill="hold"/>
                                        <p:tgtEl>
                                          <p:spTgt spid="18"/>
                                        </p:tgtEl>
                                        <p:attrNameLst>
                                          <p:attrName>ppt_h</p:attrName>
                                        </p:attrNameLst>
                                      </p:cBhvr>
                                      <p:tavLst>
                                        <p:tav tm="0">
                                          <p:val>
                                            <p:strVal val="#ppt_h"/>
                                          </p:val>
                                        </p:tav>
                                        <p:tav tm="100000">
                                          <p:val>
                                            <p:strVal val="#ppt_h"/>
                                          </p:val>
                                        </p:tav>
                                      </p:tavLst>
                                    </p:anim>
                                    <p:animEffect transition="in" filter="fade">
                                      <p:cBhvr>
                                        <p:cTn id="55" dur="1000"/>
                                        <p:tgtEl>
                                          <p:spTgt spid="18"/>
                                        </p:tgtEl>
                                      </p:cBhvr>
                                    </p:animEffect>
                                  </p:childTnLst>
                                </p:cTn>
                              </p:par>
                            </p:childTnLst>
                          </p:cTn>
                        </p:par>
                        <p:par>
                          <p:cTn id="56" fill="hold">
                            <p:stCondLst>
                              <p:cond delay="1500"/>
                            </p:stCondLst>
                            <p:childTnLst>
                              <p:par>
                                <p:cTn id="57" presetID="1" presetClass="entr" presetSubtype="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2" grpId="0"/>
      <p:bldP spid="13" grpId="0" animBg="1"/>
      <p:bldP spid="16" grpId="0"/>
      <p:bldP spid="17" grpId="0" animBg="1"/>
      <p:bldP spid="19" grpId="0"/>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1321" name="Picture 9" descr="j0316779"/>
          <p:cNvPicPr>
            <a:picLocks noChangeAspect="1" noChangeArrowheads="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1314" name="Rectangle 2"/>
          <p:cNvSpPr>
            <a:spLocks noGrp="1" noChangeArrowheads="1"/>
          </p:cNvSpPr>
          <p:nvPr>
            <p:ph type="title"/>
          </p:nvPr>
        </p:nvSpPr>
        <p:spPr>
          <a:xfrm>
            <a:off x="685800" y="685800"/>
            <a:ext cx="7772400" cy="762000"/>
          </a:xfrm>
          <a:solidFill>
            <a:schemeClr val="tx1"/>
          </a:solidFill>
          <a:ln w="38100" cap="flat" algn="ctr">
            <a:solidFill>
              <a:srgbClr val="000000"/>
            </a:solidFill>
            <a:headEnd type="none" w="med" len="med"/>
            <a:tailEnd type="none" w="med" len="med"/>
          </a:ln>
        </p:spPr>
        <p:txBody>
          <a:bodyPr/>
          <a:lstStyle/>
          <a:p>
            <a:pPr eaLnBrk="1" hangingPunct="1">
              <a:defRPr/>
            </a:pPr>
            <a:r>
              <a:rPr lang="en-US" altLang="zh-CN">
                <a:solidFill>
                  <a:srgbClr val="000090"/>
                </a:solidFill>
                <a:effectLst>
                  <a:outerShdw blurRad="38100" dist="38100" dir="2700000" algn="tl">
                    <a:srgbClr val="DDDDDD"/>
                  </a:outerShdw>
                </a:effectLst>
                <a:latin typeface="Arial" charset="0"/>
                <a:ea typeface="ＭＳ Ｐゴシック" charset="0"/>
                <a:cs typeface="Arial" charset="0"/>
              </a:rPr>
              <a:t>Internet Advantages</a:t>
            </a:r>
          </a:p>
        </p:txBody>
      </p:sp>
      <p:sp>
        <p:nvSpPr>
          <p:cNvPr id="141316" name="Text Box 4"/>
          <p:cNvSpPr txBox="1">
            <a:spLocks noChangeArrowheads="1"/>
          </p:cNvSpPr>
          <p:nvPr/>
        </p:nvSpPr>
        <p:spPr bwMode="auto">
          <a:xfrm>
            <a:off x="8578850" y="152400"/>
            <a:ext cx="355837" cy="461665"/>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eaLnBrk="1" hangingPunct="1">
              <a:defRPr/>
            </a:pPr>
            <a:r>
              <a:rPr lang="en-US" sz="2400" b="1" dirty="0">
                <a:solidFill>
                  <a:srgbClr val="FFFFFF"/>
                </a:solidFill>
                <a:latin typeface="Arial"/>
                <a:cs typeface="Arial"/>
              </a:rPr>
              <a:t>2</a:t>
            </a:r>
          </a:p>
        </p:txBody>
      </p:sp>
      <p:sp>
        <p:nvSpPr>
          <p:cNvPr id="141319" name="Rectangle 7"/>
          <p:cNvSpPr>
            <a:spLocks noChangeArrowheads="1"/>
          </p:cNvSpPr>
          <p:nvPr/>
        </p:nvSpPr>
        <p:spPr bwMode="auto">
          <a:xfrm>
            <a:off x="1828800" y="1752600"/>
            <a:ext cx="6400800" cy="5105400"/>
          </a:xfrm>
          <a:prstGeom prst="rect">
            <a:avLst/>
          </a:prstGeom>
          <a:noFill/>
          <a:ln w="12700" cap="sq">
            <a:noFill/>
            <a:miter lim="800000"/>
            <a:headEnd type="none" w="sm" len="sm"/>
            <a:tailEnd type="none" w="sm" len="sm"/>
          </a:ln>
          <a:effectLst/>
        </p:spPr>
        <p:txBody>
          <a:bodyPr/>
          <a:lstStyle/>
          <a:p>
            <a:pPr marL="609600" indent="-609600" eaLnBrk="1" hangingPunct="1">
              <a:spcBef>
                <a:spcPct val="20000"/>
              </a:spcBef>
              <a:buClr>
                <a:srgbClr val="FFFF00"/>
              </a:buClr>
              <a:buSzPct val="75000"/>
              <a:buFontTx/>
              <a:buAutoNum type="alphaUcPeriod"/>
              <a:defRPr/>
            </a:pPr>
            <a:r>
              <a:rPr lang="en-US" sz="4000" b="1" dirty="0">
                <a:solidFill>
                  <a:srgbClr val="FFFFFF"/>
                </a:solidFill>
                <a:effectLst>
                  <a:outerShdw blurRad="38100" dist="38100" dir="2700000" algn="tl">
                    <a:srgbClr val="000000"/>
                  </a:outerShdw>
                </a:effectLst>
                <a:ea typeface="SimSun" charset="0"/>
                <a:cs typeface="SimSun" charset="0"/>
              </a:rPr>
              <a:t>Interest</a:t>
            </a:r>
          </a:p>
          <a:p>
            <a:pPr marL="609600" indent="-609600" eaLnBrk="1" hangingPunct="1">
              <a:spcBef>
                <a:spcPct val="20000"/>
              </a:spcBef>
              <a:buClr>
                <a:srgbClr val="FFFF00"/>
              </a:buClr>
              <a:buSzPct val="75000"/>
              <a:buFontTx/>
              <a:buAutoNum type="alphaUcPeriod"/>
              <a:defRPr/>
            </a:pPr>
            <a:r>
              <a:rPr lang="en-US" sz="4000" b="1" dirty="0">
                <a:solidFill>
                  <a:srgbClr val="FFFFFF"/>
                </a:solidFill>
                <a:effectLst>
                  <a:outerShdw blurRad="38100" dist="38100" dir="2700000" algn="tl">
                    <a:srgbClr val="000000"/>
                  </a:outerShdw>
                </a:effectLst>
                <a:ea typeface="SimSun" charset="0"/>
                <a:cs typeface="SimSun" charset="0"/>
              </a:rPr>
              <a:t>Better Learning</a:t>
            </a:r>
          </a:p>
          <a:p>
            <a:pPr marL="609600" indent="-609600" eaLnBrk="1" hangingPunct="1">
              <a:spcBef>
                <a:spcPct val="20000"/>
              </a:spcBef>
              <a:buClr>
                <a:srgbClr val="FFFF00"/>
              </a:buClr>
              <a:buSzPct val="75000"/>
              <a:buFontTx/>
              <a:buAutoNum type="alphaUcPeriod"/>
              <a:defRPr/>
            </a:pPr>
            <a:r>
              <a:rPr lang="en-US" sz="4000" b="1" dirty="0">
                <a:solidFill>
                  <a:srgbClr val="FFFFFF"/>
                </a:solidFill>
                <a:effectLst>
                  <a:outerShdw blurRad="38100" dist="38100" dir="2700000" algn="tl">
                    <a:srgbClr val="000000"/>
                  </a:outerShdw>
                </a:effectLst>
                <a:ea typeface="SimSun" charset="0"/>
                <a:cs typeface="SimSun" charset="0"/>
              </a:rPr>
              <a:t>Equipping Others</a:t>
            </a:r>
          </a:p>
          <a:p>
            <a:pPr marL="609600" indent="-609600" eaLnBrk="1" hangingPunct="1">
              <a:spcBef>
                <a:spcPct val="20000"/>
              </a:spcBef>
              <a:buClr>
                <a:srgbClr val="FFFF00"/>
              </a:buClr>
              <a:buSzPct val="75000"/>
              <a:buFontTx/>
              <a:buAutoNum type="alphaUcPeriod"/>
              <a:defRPr/>
            </a:pPr>
            <a:r>
              <a:rPr lang="en-US" sz="4000" b="1" dirty="0">
                <a:solidFill>
                  <a:srgbClr val="FFFFFF"/>
                </a:solidFill>
                <a:effectLst>
                  <a:outerShdw blurRad="38100" dist="38100" dir="2700000" algn="tl">
                    <a:srgbClr val="000000"/>
                  </a:outerShdw>
                </a:effectLst>
                <a:ea typeface="SimSun" charset="0"/>
                <a:cs typeface="SimSun" charset="0"/>
              </a:rPr>
              <a:t>Saves Time</a:t>
            </a:r>
          </a:p>
        </p:txBody>
      </p:sp>
    </p:spTree>
    <p:extLst>
      <p:ext uri="{BB962C8B-B14F-4D97-AF65-F5344CB8AC3E}">
        <p14:creationId xmlns:p14="http://schemas.microsoft.com/office/powerpoint/2010/main" val="6129181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41321"/>
                                        </p:tgtEl>
                                        <p:attrNameLst>
                                          <p:attrName>style.visibility</p:attrName>
                                        </p:attrNameLst>
                                      </p:cBhvr>
                                      <p:to>
                                        <p:strVal val="visible"/>
                                      </p:to>
                                    </p:set>
                                    <p:animEffect transition="in" filter="dissolve">
                                      <p:cBhvr>
                                        <p:cTn id="7" dur="500"/>
                                        <p:tgtEl>
                                          <p:spTgt spid="1413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41319">
                                            <p:txEl>
                                              <p:pRg st="0" end="0"/>
                                            </p:txEl>
                                          </p:spTgt>
                                        </p:tgtEl>
                                        <p:attrNameLst>
                                          <p:attrName>style.visibility</p:attrName>
                                        </p:attrNameLst>
                                      </p:cBhvr>
                                      <p:to>
                                        <p:strVal val="visible"/>
                                      </p:to>
                                    </p:set>
                                    <p:anim calcmode="lin" valueType="num">
                                      <p:cBhvr additive="base">
                                        <p:cTn id="12" dur="500" fill="hold"/>
                                        <p:tgtEl>
                                          <p:spTgt spid="14131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413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41319">
                                            <p:txEl>
                                              <p:pRg st="1" end="1"/>
                                            </p:txEl>
                                          </p:spTgt>
                                        </p:tgtEl>
                                        <p:attrNameLst>
                                          <p:attrName>style.visibility</p:attrName>
                                        </p:attrNameLst>
                                      </p:cBhvr>
                                      <p:to>
                                        <p:strVal val="visible"/>
                                      </p:to>
                                    </p:set>
                                    <p:anim calcmode="lin" valueType="num">
                                      <p:cBhvr additive="base">
                                        <p:cTn id="18" dur="500" fill="hold"/>
                                        <p:tgtEl>
                                          <p:spTgt spid="141319">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413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41319">
                                            <p:txEl>
                                              <p:pRg st="2" end="2"/>
                                            </p:txEl>
                                          </p:spTgt>
                                        </p:tgtEl>
                                        <p:attrNameLst>
                                          <p:attrName>style.visibility</p:attrName>
                                        </p:attrNameLst>
                                      </p:cBhvr>
                                      <p:to>
                                        <p:strVal val="visible"/>
                                      </p:to>
                                    </p:set>
                                    <p:anim calcmode="lin" valueType="num">
                                      <p:cBhvr additive="base">
                                        <p:cTn id="24" dur="500" fill="hold"/>
                                        <p:tgtEl>
                                          <p:spTgt spid="141319">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413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41319">
                                            <p:txEl>
                                              <p:pRg st="3" end="3"/>
                                            </p:txEl>
                                          </p:spTgt>
                                        </p:tgtEl>
                                        <p:attrNameLst>
                                          <p:attrName>style.visibility</p:attrName>
                                        </p:attrNameLst>
                                      </p:cBhvr>
                                      <p:to>
                                        <p:strVal val="visible"/>
                                      </p:to>
                                    </p:set>
                                    <p:anim calcmode="lin" valueType="num">
                                      <p:cBhvr additive="base">
                                        <p:cTn id="30" dur="500" fill="hold"/>
                                        <p:tgtEl>
                                          <p:spTgt spid="141319">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4131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9"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11"/>
          <p:cNvGrpSpPr>
            <a:grpSpLocks/>
          </p:cNvGrpSpPr>
          <p:nvPr/>
        </p:nvGrpSpPr>
        <p:grpSpPr bwMode="auto">
          <a:xfrm>
            <a:off x="3635375" y="44450"/>
            <a:ext cx="5545138" cy="3455988"/>
            <a:chOff x="3635896" y="44624"/>
            <a:chExt cx="5544616" cy="3456384"/>
          </a:xfrm>
        </p:grpSpPr>
        <p:pic>
          <p:nvPicPr>
            <p:cNvPr id="555015" name="Picture 6" descr="IBS Screen Shot.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07904" y="135034"/>
              <a:ext cx="5400600" cy="33659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Subtitle 2"/>
            <p:cNvSpPr txBox="1">
              <a:spLocks/>
            </p:cNvSpPr>
            <p:nvPr/>
          </p:nvSpPr>
          <p:spPr bwMode="auto">
            <a:xfrm>
              <a:off x="3635896" y="44624"/>
              <a:ext cx="5544616" cy="1224103"/>
            </a:xfrm>
            <a:prstGeom prst="rect">
              <a:avLst/>
            </a:prstGeom>
            <a:noFill/>
            <a:ln w="9525" cap="sq">
              <a:noFill/>
              <a:miter lim="800000"/>
              <a:headEnd type="none" w="sm" len="sm"/>
              <a:tailEnd type="none" w="sm" len="sm"/>
            </a:ln>
            <a:effectLst/>
          </p:spPr>
          <p:txBody>
            <a:bodyPr lIns="92075" tIns="46038" rIns="92075" bIns="46038"/>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rgbClr val="FFFF00"/>
                </a:buClr>
                <a:buSzPct val="75000"/>
                <a:buFont typeface="Wingdings" charset="0"/>
                <a:buNone/>
                <a:defRPr/>
              </a:pPr>
              <a:r>
                <a:rPr lang="en-US" sz="3200" b="1">
                  <a:solidFill>
                    <a:srgbClr val="040401"/>
                  </a:solidFill>
                  <a:effectLst>
                    <a:outerShdw blurRad="38100" dist="38100" dir="2700000" algn="tl">
                      <a:srgbClr val="FFFFFF"/>
                    </a:outerShdw>
                  </a:effectLst>
                  <a:latin typeface="Arial" charset="0"/>
                  <a:cs typeface="Arial" charset="0"/>
                </a:rPr>
                <a:t>Internet Biblical Seminary</a:t>
              </a:r>
              <a:br>
                <a:rPr lang="en-US" sz="3200" b="1">
                  <a:solidFill>
                    <a:srgbClr val="040401"/>
                  </a:solidFill>
                  <a:effectLst>
                    <a:outerShdw blurRad="38100" dist="38100" dir="2700000" algn="tl">
                      <a:srgbClr val="FFFFFF"/>
                    </a:outerShdw>
                  </a:effectLst>
                  <a:latin typeface="Arial" charset="0"/>
                  <a:cs typeface="Arial" charset="0"/>
                </a:rPr>
              </a:br>
              <a:r>
                <a:rPr lang="en-US" sz="3200" b="1">
                  <a:solidFill>
                    <a:srgbClr val="040401"/>
                  </a:solidFill>
                  <a:effectLst>
                    <a:outerShdw blurRad="38100" dist="38100" dir="2700000" algn="tl">
                      <a:srgbClr val="FFFFFF"/>
                    </a:outerShdw>
                  </a:effectLst>
                  <a:latin typeface="Arial" charset="0"/>
                  <a:cs typeface="Arial" charset="0"/>
                </a:rPr>
                <a:t>(Reading)</a:t>
              </a:r>
            </a:p>
          </p:txBody>
        </p:sp>
      </p:grpSp>
      <p:grpSp>
        <p:nvGrpSpPr>
          <p:cNvPr id="6" name="Group 12"/>
          <p:cNvGrpSpPr>
            <a:grpSpLocks/>
          </p:cNvGrpSpPr>
          <p:nvPr/>
        </p:nvGrpSpPr>
        <p:grpSpPr bwMode="auto">
          <a:xfrm>
            <a:off x="3851398" y="3734643"/>
            <a:ext cx="5545138" cy="3006725"/>
            <a:chOff x="3851920" y="3789040"/>
            <a:chExt cx="5544616" cy="3007048"/>
          </a:xfrm>
        </p:grpSpPr>
        <p:pic>
          <p:nvPicPr>
            <p:cNvPr id="555013" name="Picture 5" descr="moodle gra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4722" y="3789040"/>
              <a:ext cx="4799278" cy="3007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Subtitle 2"/>
            <p:cNvSpPr txBox="1">
              <a:spLocks/>
            </p:cNvSpPr>
            <p:nvPr/>
          </p:nvSpPr>
          <p:spPr bwMode="auto">
            <a:xfrm>
              <a:off x="3851920" y="4509842"/>
              <a:ext cx="5544616" cy="1224093"/>
            </a:xfrm>
            <a:prstGeom prst="rect">
              <a:avLst/>
            </a:prstGeom>
            <a:noFill/>
            <a:ln w="9525" cap="sq">
              <a:noFill/>
              <a:miter lim="800000"/>
              <a:headEnd type="none" w="sm" len="sm"/>
              <a:tailEnd type="none" w="sm" len="sm"/>
            </a:ln>
            <a:effectLst/>
          </p:spPr>
          <p:txBody>
            <a:bodyPr lIns="92075" tIns="46038" rIns="92075" bIns="46038"/>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rgbClr val="FFFF00"/>
                </a:buClr>
                <a:buSzPct val="75000"/>
                <a:buFont typeface="Wingdings" charset="0"/>
                <a:buNone/>
                <a:defRPr/>
              </a:pPr>
              <a:r>
                <a:rPr lang="en-US" sz="3200" b="1">
                  <a:solidFill>
                    <a:srgbClr val="040401"/>
                  </a:solidFill>
                  <a:effectLst>
                    <a:outerShdw blurRad="38100" dist="38100" dir="2700000" algn="tl">
                      <a:srgbClr val="FFFFFF"/>
                    </a:outerShdw>
                  </a:effectLst>
                  <a:latin typeface="Arial" charset="0"/>
                  <a:cs typeface="Arial" charset="0"/>
                </a:rPr>
                <a:t>SBC Moodle</a:t>
              </a:r>
              <a:br>
                <a:rPr lang="en-US" sz="3200" b="1">
                  <a:solidFill>
                    <a:srgbClr val="040401"/>
                  </a:solidFill>
                  <a:effectLst>
                    <a:outerShdw blurRad="38100" dist="38100" dir="2700000" algn="tl">
                      <a:srgbClr val="FFFFFF"/>
                    </a:outerShdw>
                  </a:effectLst>
                  <a:latin typeface="Arial" charset="0"/>
                  <a:cs typeface="Arial" charset="0"/>
                </a:rPr>
              </a:br>
              <a:r>
                <a:rPr lang="en-US" sz="3200" b="1">
                  <a:solidFill>
                    <a:srgbClr val="040401"/>
                  </a:solidFill>
                  <a:effectLst>
                    <a:outerShdw blurRad="38100" dist="38100" dir="2700000" algn="tl">
                      <a:srgbClr val="FFFFFF"/>
                    </a:outerShdw>
                  </a:effectLst>
                  <a:latin typeface="Arial" charset="0"/>
                  <a:cs typeface="Arial" charset="0"/>
                </a:rPr>
                <a:t>(Exams)</a:t>
              </a:r>
            </a:p>
          </p:txBody>
        </p:sp>
      </p:grpSp>
      <p:grpSp>
        <p:nvGrpSpPr>
          <p:cNvPr id="7" name="Group 6"/>
          <p:cNvGrpSpPr/>
          <p:nvPr/>
        </p:nvGrpSpPr>
        <p:grpSpPr>
          <a:xfrm>
            <a:off x="-252536" y="3734643"/>
            <a:ext cx="5545138" cy="2794576"/>
            <a:chOff x="-252536" y="2996952"/>
            <a:chExt cx="5545138" cy="2794576"/>
          </a:xfrm>
        </p:grpSpPr>
        <p:grpSp>
          <p:nvGrpSpPr>
            <p:cNvPr id="12" name="Group 11"/>
            <p:cNvGrpSpPr/>
            <p:nvPr/>
          </p:nvGrpSpPr>
          <p:grpSpPr>
            <a:xfrm>
              <a:off x="-36512" y="2996952"/>
              <a:ext cx="4951648" cy="2794576"/>
              <a:chOff x="-19608" y="692696"/>
              <a:chExt cx="9146817" cy="5530880"/>
            </a:xfrm>
          </p:grpSpPr>
          <p:pic>
            <p:nvPicPr>
              <p:cNvPr id="13" name="Picture 12"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14" name="Picture 13" descr="Screen Shot 2015-12-12 at 9.41.12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
          <p:nvSpPr>
            <p:cNvPr id="4" name="Subtitle 2"/>
            <p:cNvSpPr txBox="1">
              <a:spLocks/>
            </p:cNvSpPr>
            <p:nvPr/>
          </p:nvSpPr>
          <p:spPr bwMode="auto">
            <a:xfrm>
              <a:off x="-252536" y="3861221"/>
              <a:ext cx="5545138" cy="1223963"/>
            </a:xfrm>
            <a:prstGeom prst="rect">
              <a:avLst/>
            </a:prstGeom>
            <a:noFill/>
            <a:ln w="9525" cap="sq">
              <a:noFill/>
              <a:miter lim="800000"/>
              <a:headEnd type="none" w="sm" len="sm"/>
              <a:tailEnd type="none" w="sm" len="sm"/>
            </a:ln>
            <a:effectLst/>
          </p:spPr>
          <p:txBody>
            <a:bodyPr lIns="92075" tIns="46038" rIns="92075" bIns="46038"/>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rgbClr val="FFFF00"/>
                </a:buClr>
                <a:buSzPct val="75000"/>
                <a:buFont typeface="Wingdings" charset="0"/>
                <a:buNone/>
                <a:defRPr/>
              </a:pPr>
              <a:r>
                <a:rPr lang="en-US" sz="3200" b="1" dirty="0">
                  <a:solidFill>
                    <a:srgbClr val="FFFFFF"/>
                  </a:solidFill>
                  <a:effectLst>
                    <a:glow rad="228600">
                      <a:srgbClr val="000000"/>
                    </a:glow>
                    <a:outerShdw blurRad="38100" dist="38100" dir="2700000" algn="tl">
                      <a:srgbClr val="000000"/>
                    </a:outerShdw>
                  </a:effectLst>
                  <a:latin typeface="Arial" charset="0"/>
                  <a:cs typeface="Arial" charset="0"/>
                </a:rPr>
                <a:t>BibleStudyDownloads.org</a:t>
              </a:r>
            </a:p>
            <a:p>
              <a:pPr algn="ctr">
                <a:spcBef>
                  <a:spcPct val="20000"/>
                </a:spcBef>
                <a:buClr>
                  <a:srgbClr val="FFFF00"/>
                </a:buClr>
                <a:buSzPct val="75000"/>
                <a:buFont typeface="Wingdings" charset="0"/>
                <a:buNone/>
                <a:defRPr/>
              </a:pPr>
              <a:r>
                <a:rPr lang="en-US" sz="3200" b="1" dirty="0">
                  <a:solidFill>
                    <a:srgbClr val="FFFFFF"/>
                  </a:solidFill>
                  <a:effectLst>
                    <a:glow rad="228600">
                      <a:srgbClr val="000000"/>
                    </a:glow>
                    <a:outerShdw blurRad="38100" dist="38100" dir="2700000" algn="tl">
                      <a:srgbClr val="000000"/>
                    </a:outerShdw>
                  </a:effectLst>
                  <a:latin typeface="Arial" charset="0"/>
                  <a:cs typeface="Arial" charset="0"/>
                </a:rPr>
                <a:t>(Downloads)</a:t>
              </a:r>
            </a:p>
          </p:txBody>
        </p:sp>
      </p:grpSp>
      <p:grpSp>
        <p:nvGrpSpPr>
          <p:cNvPr id="11" name="Group 10">
            <a:extLst>
              <a:ext uri="{FF2B5EF4-FFF2-40B4-BE49-F238E27FC236}">
                <a16:creationId xmlns:a16="http://schemas.microsoft.com/office/drawing/2014/main" id="{80D2A2B4-FF23-174D-A1FB-DDBED0AA8229}"/>
              </a:ext>
            </a:extLst>
          </p:cNvPr>
          <p:cNvGrpSpPr/>
          <p:nvPr/>
        </p:nvGrpSpPr>
        <p:grpSpPr>
          <a:xfrm>
            <a:off x="-48867" y="46363"/>
            <a:ext cx="4626974" cy="3145100"/>
            <a:chOff x="-48867" y="46363"/>
            <a:chExt cx="4626974" cy="3145100"/>
          </a:xfrm>
        </p:grpSpPr>
        <p:pic>
          <p:nvPicPr>
            <p:cNvPr id="8" name="Picture 7">
              <a:extLst>
                <a:ext uri="{FF2B5EF4-FFF2-40B4-BE49-F238E27FC236}">
                  <a16:creationId xmlns:a16="http://schemas.microsoft.com/office/drawing/2014/main" id="{5CF9F5E8-8527-8C44-B388-7ED685A459D9}"/>
                </a:ext>
              </a:extLst>
            </p:cNvPr>
            <p:cNvPicPr>
              <a:picLocks noChangeAspect="1"/>
            </p:cNvPicPr>
            <p:nvPr/>
          </p:nvPicPr>
          <p:blipFill>
            <a:blip r:embed="rId6"/>
            <a:stretch>
              <a:fillRect/>
            </a:stretch>
          </p:blipFill>
          <p:spPr>
            <a:xfrm>
              <a:off x="-48867" y="644403"/>
              <a:ext cx="4626974" cy="2547060"/>
            </a:xfrm>
            <a:prstGeom prst="rect">
              <a:avLst/>
            </a:prstGeom>
          </p:spPr>
        </p:pic>
        <p:sp>
          <p:nvSpPr>
            <p:cNvPr id="16" name="Subtitle 2">
              <a:extLst>
                <a:ext uri="{FF2B5EF4-FFF2-40B4-BE49-F238E27FC236}">
                  <a16:creationId xmlns:a16="http://schemas.microsoft.com/office/drawing/2014/main" id="{3B8B3317-A748-D645-A278-A130B3F4474F}"/>
                </a:ext>
              </a:extLst>
            </p:cNvPr>
            <p:cNvSpPr txBox="1">
              <a:spLocks/>
            </p:cNvSpPr>
            <p:nvPr/>
          </p:nvSpPr>
          <p:spPr bwMode="auto">
            <a:xfrm>
              <a:off x="35019" y="46363"/>
              <a:ext cx="3482821" cy="1223963"/>
            </a:xfrm>
            <a:prstGeom prst="rect">
              <a:avLst/>
            </a:prstGeom>
            <a:noFill/>
            <a:ln w="9525" cap="sq">
              <a:noFill/>
              <a:miter lim="800000"/>
              <a:headEnd type="none" w="sm" len="sm"/>
              <a:tailEnd type="none" w="sm" len="sm"/>
            </a:ln>
            <a:effectLst/>
          </p:spPr>
          <p:txBody>
            <a:bodyPr lIns="92075" tIns="46038" rIns="92075" bIns="46038"/>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rgbClr val="FFFF00"/>
                </a:buClr>
                <a:buSzPct val="75000"/>
                <a:buFont typeface="Wingdings" charset="0"/>
                <a:buNone/>
                <a:defRPr/>
              </a:pPr>
              <a:r>
                <a:rPr lang="en-US" sz="3200" b="1" dirty="0">
                  <a:solidFill>
                    <a:srgbClr val="FFFFFF"/>
                  </a:solidFill>
                  <a:effectLst>
                    <a:glow rad="228600">
                      <a:srgbClr val="000000"/>
                    </a:glow>
                    <a:outerShdw blurRad="38100" dist="38100" dir="2700000" algn="tl">
                      <a:srgbClr val="000000"/>
                    </a:outerShdw>
                  </a:effectLst>
                  <a:latin typeface="Arial" charset="0"/>
                  <a:cs typeface="Arial" charset="0"/>
                </a:rPr>
                <a:t>Google Drive</a:t>
              </a:r>
            </a:p>
            <a:p>
              <a:pPr algn="ctr">
                <a:spcBef>
                  <a:spcPct val="20000"/>
                </a:spcBef>
                <a:buClr>
                  <a:srgbClr val="FFFF00"/>
                </a:buClr>
                <a:buSzPct val="75000"/>
                <a:buFont typeface="Wingdings" charset="0"/>
                <a:buNone/>
                <a:defRPr/>
              </a:pPr>
              <a:r>
                <a:rPr lang="en-US" sz="3200" b="1" dirty="0">
                  <a:solidFill>
                    <a:srgbClr val="FFFFFF"/>
                  </a:solidFill>
                  <a:effectLst>
                    <a:glow rad="228600">
                      <a:srgbClr val="000000"/>
                    </a:glow>
                    <a:outerShdw blurRad="38100" dist="38100" dir="2700000" algn="tl">
                      <a:srgbClr val="000000"/>
                    </a:outerShdw>
                  </a:effectLst>
                  <a:latin typeface="Arial" charset="0"/>
                  <a:cs typeface="Arial" charset="0"/>
                </a:rPr>
                <a:t>(Sign Ups)</a:t>
              </a:r>
            </a:p>
          </p:txBody>
        </p:sp>
      </p:grpSp>
      <p:sp>
        <p:nvSpPr>
          <p:cNvPr id="2" name="Title 1"/>
          <p:cNvSpPr>
            <a:spLocks noGrp="1"/>
          </p:cNvSpPr>
          <p:nvPr>
            <p:ph type="ctrTitle" sz="quarter"/>
          </p:nvPr>
        </p:nvSpPr>
        <p:spPr>
          <a:xfrm>
            <a:off x="323528" y="2964434"/>
            <a:ext cx="7790135" cy="1215553"/>
          </a:xfrm>
          <a:solidFill>
            <a:srgbClr val="002060"/>
          </a:solidFill>
        </p:spPr>
        <p:txBody>
          <a:bodyPr/>
          <a:lstStyle/>
          <a:p>
            <a:pPr>
              <a:defRPr/>
            </a:pPr>
            <a:r>
              <a:rPr lang="en-US" sz="6000" dirty="0">
                <a:latin typeface="Arial" charset="0"/>
                <a:ea typeface="ＭＳ Ｐゴシック" charset="0"/>
              </a:rPr>
              <a:t>Our Four Websites</a:t>
            </a:r>
          </a:p>
        </p:txBody>
      </p:sp>
    </p:spTree>
    <p:extLst>
      <p:ext uri="{BB962C8B-B14F-4D97-AF65-F5344CB8AC3E}">
        <p14:creationId xmlns:p14="http://schemas.microsoft.com/office/powerpoint/2010/main" val="315760724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strVal val="#ppt_w*0.70"/>
                                          </p:val>
                                        </p:tav>
                                        <p:tav tm="100000">
                                          <p:val>
                                            <p:strVal val="#ppt_w"/>
                                          </p:val>
                                        </p:tav>
                                      </p:tavLst>
                                    </p:anim>
                                    <p:anim calcmode="lin" valueType="num">
                                      <p:cBhvr>
                                        <p:cTn id="19" dur="1000" fill="hold"/>
                                        <p:tgtEl>
                                          <p:spTgt spid="5"/>
                                        </p:tgtEl>
                                        <p:attrNameLst>
                                          <p:attrName>ppt_h</p:attrName>
                                        </p:attrNameLst>
                                      </p:cBhvr>
                                      <p:tavLst>
                                        <p:tav tm="0">
                                          <p:val>
                                            <p:strVal val="#ppt_h"/>
                                          </p:val>
                                        </p:tav>
                                        <p:tav tm="100000">
                                          <p:val>
                                            <p:strVal val="#ppt_h"/>
                                          </p:val>
                                        </p:tav>
                                      </p:tavLst>
                                    </p:anim>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strVal val="#ppt_w*0.70"/>
                                          </p:val>
                                        </p:tav>
                                        <p:tav tm="100000">
                                          <p:val>
                                            <p:strVal val="#ppt_w"/>
                                          </p:val>
                                        </p:tav>
                                      </p:tavLst>
                                    </p:anim>
                                    <p:anim calcmode="lin" valueType="num">
                                      <p:cBhvr>
                                        <p:cTn id="26" dur="1000" fill="hold"/>
                                        <p:tgtEl>
                                          <p:spTgt spid="6"/>
                                        </p:tgtEl>
                                        <p:attrNameLst>
                                          <p:attrName>ppt_h</p:attrName>
                                        </p:attrNameLst>
                                      </p:cBhvr>
                                      <p:tavLst>
                                        <p:tav tm="0">
                                          <p:val>
                                            <p:strVal val="#ppt_h"/>
                                          </p:val>
                                        </p:tav>
                                        <p:tav tm="100000">
                                          <p:val>
                                            <p:strVal val="#ppt_h"/>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endParaRPr>
          </a:p>
        </p:txBody>
      </p:sp>
      <p:pic>
        <p:nvPicPr>
          <p:cNvPr id="5601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5400000">
            <a:off x="-1162843" y="1159668"/>
            <a:ext cx="6858000" cy="4538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834" name="Rectangle 3"/>
          <p:cNvSpPr>
            <a:spLocks noGrp="1" noChangeArrowheads="1"/>
          </p:cNvSpPr>
          <p:nvPr>
            <p:ph type="ctrTitle"/>
          </p:nvPr>
        </p:nvSpPr>
        <p:spPr>
          <a:xfrm>
            <a:off x="4787900" y="115888"/>
            <a:ext cx="4176713" cy="6670675"/>
          </a:xfrm>
        </p:spPr>
        <p:txBody>
          <a:bodyPr/>
          <a:lstStyle/>
          <a:p>
            <a:pPr eaLnBrk="1" hangingPunct="1"/>
            <a:r>
              <a:rPr lang="en-US" sz="6000" b="1" dirty="0">
                <a:solidFill>
                  <a:schemeClr val="bg1"/>
                </a:solidFill>
                <a:latin typeface="Arial" charset="0"/>
                <a:ea typeface="ＭＳ Ｐゴシック" charset="0"/>
                <a:cs typeface="Arial" charset="0"/>
              </a:rPr>
              <a:t>All Exams are Closed Book!</a:t>
            </a:r>
            <a:endParaRPr lang="en-US" b="1" dirty="0">
              <a:solidFill>
                <a:schemeClr val="bg1"/>
              </a:solidFill>
              <a:latin typeface="Arial" charset="0"/>
              <a:ea typeface="ＭＳ Ｐゴシック" charset="0"/>
              <a:cs typeface="Arial" charset="0"/>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84438" y="1989138"/>
            <a:ext cx="2408237" cy="2492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78834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48834"/>
                                        </p:tgtEl>
                                        <p:attrNameLst>
                                          <p:attrName>style.visibility</p:attrName>
                                        </p:attrNameLst>
                                      </p:cBhvr>
                                      <p:to>
                                        <p:strVal val="visible"/>
                                      </p:to>
                                    </p:set>
                                    <p:anim calcmode="lin" valueType="num">
                                      <p:cBhvr additive="base">
                                        <p:cTn id="11" dur="500"/>
                                        <p:tgtEl>
                                          <p:spTgt spid="248834"/>
                                        </p:tgtEl>
                                        <p:attrNameLst>
                                          <p:attrName>ppt_y</p:attrName>
                                        </p:attrNameLst>
                                      </p:cBhvr>
                                      <p:tavLst>
                                        <p:tav tm="0">
                                          <p:val>
                                            <p:strVal val="#ppt_y+#ppt_h*1.125000"/>
                                          </p:val>
                                        </p:tav>
                                        <p:tav tm="100000">
                                          <p:val>
                                            <p:strVal val="#ppt_y"/>
                                          </p:val>
                                        </p:tav>
                                      </p:tavLst>
                                    </p:anim>
                                    <p:animEffect transition="in" filter="wipe(up)">
                                      <p:cBhvr>
                                        <p:cTn id="12" dur="500"/>
                                        <p:tgtEl>
                                          <p:spTgt spid="248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4" grpId="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8113" name="Picture 5" descr="moodle gra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66800"/>
            <a:ext cx="9144000" cy="572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06" name="Rectangle 2"/>
          <p:cNvSpPr>
            <a:spLocks noGrp="1" noChangeArrowheads="1"/>
          </p:cNvSpPr>
          <p:nvPr>
            <p:ph type="title"/>
          </p:nvPr>
        </p:nvSpPr>
        <p:spPr>
          <a:xfrm>
            <a:off x="0" y="0"/>
            <a:ext cx="9144000" cy="1066800"/>
          </a:xfrm>
          <a:solidFill>
            <a:schemeClr val="tx1"/>
          </a:solidFill>
          <a:ln w="38100" cap="flat" algn="ctr">
            <a:solidFill>
              <a:srgbClr val="000000"/>
            </a:solidFill>
            <a:headEnd type="none" w="med" len="med"/>
            <a:tailEnd type="none" w="med" len="med"/>
          </a:ln>
        </p:spPr>
        <p:txBody>
          <a:bodyPr/>
          <a:lstStyle/>
          <a:p>
            <a:pPr eaLnBrk="1" hangingPunct="1">
              <a:defRPr/>
            </a:pPr>
            <a:r>
              <a:rPr lang="en-US" altLang="zh-CN">
                <a:solidFill>
                  <a:srgbClr val="000090"/>
                </a:solidFill>
                <a:effectLst>
                  <a:outerShdw blurRad="38100" dist="38100" dir="2700000" algn="tl">
                    <a:srgbClr val="DDDDDD"/>
                  </a:outerShdw>
                </a:effectLst>
                <a:latin typeface="Arial" charset="0"/>
                <a:ea typeface="ＭＳ Ｐゴシック" charset="0"/>
                <a:cs typeface="Arial" charset="0"/>
              </a:rPr>
              <a:t>How to Get on Moodle…</a:t>
            </a:r>
          </a:p>
        </p:txBody>
      </p:sp>
      <p:sp>
        <p:nvSpPr>
          <p:cNvPr id="123908" name="Text Box 4"/>
          <p:cNvSpPr txBox="1">
            <a:spLocks noChangeArrowheads="1"/>
          </p:cNvSpPr>
          <p:nvPr/>
        </p:nvSpPr>
        <p:spPr bwMode="auto">
          <a:xfrm>
            <a:off x="8578850" y="152400"/>
            <a:ext cx="355600" cy="461963"/>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eaLnBrk="1" hangingPunct="1">
              <a:defRPr/>
            </a:pPr>
            <a:r>
              <a:rPr lang="en-US" sz="2400" b="1" dirty="0">
                <a:solidFill>
                  <a:srgbClr val="FFFFFF"/>
                </a:solidFill>
                <a:latin typeface="Arial"/>
                <a:cs typeface="Arial"/>
              </a:rPr>
              <a:t>1</a:t>
            </a:r>
          </a:p>
        </p:txBody>
      </p:sp>
      <p:sp>
        <p:nvSpPr>
          <p:cNvPr id="123909" name="Rectangle 5"/>
          <p:cNvSpPr>
            <a:spLocks noChangeArrowheads="1"/>
          </p:cNvSpPr>
          <p:nvPr/>
        </p:nvSpPr>
        <p:spPr bwMode="auto">
          <a:xfrm>
            <a:off x="3923928" y="4191000"/>
            <a:ext cx="5220072" cy="2667000"/>
          </a:xfrm>
          <a:prstGeom prst="rect">
            <a:avLst/>
          </a:prstGeom>
          <a:solidFill>
            <a:srgbClr val="000090"/>
          </a:solidFill>
          <a:ln w="12700" cap="sq">
            <a:noFill/>
            <a:miter lim="800000"/>
            <a:headEnd type="none" w="sm" len="sm"/>
            <a:tailEnd type="none" w="sm" len="sm"/>
          </a:ln>
        </p:spPr>
        <p:txBody>
          <a:bodyPr/>
          <a:lstStyle/>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Log on at </a:t>
            </a:r>
            <a:r>
              <a:rPr lang="en-US" sz="2000" b="1" dirty="0" err="1">
                <a:solidFill>
                  <a:srgbClr val="FFFFFF"/>
                </a:solidFill>
                <a:effectLst>
                  <a:outerShdw blurRad="38100" dist="38100" dir="2700000" algn="tl">
                    <a:srgbClr val="000000"/>
                  </a:outerShdw>
                </a:effectLst>
              </a:rPr>
              <a:t>sbc.edu.sg</a:t>
            </a:r>
            <a:r>
              <a:rPr lang="en-US" sz="2000" b="1" dirty="0">
                <a:solidFill>
                  <a:srgbClr val="FFFFFF"/>
                </a:solidFill>
                <a:effectLst>
                  <a:outerShdw blurRad="38100" dist="38100" dir="2700000" algn="tl">
                    <a:srgbClr val="000000"/>
                  </a:outerShdw>
                </a:effectLst>
              </a:rPr>
              <a:t>/</a:t>
            </a:r>
            <a:r>
              <a:rPr lang="en-US" sz="2000" b="1" dirty="0" err="1">
                <a:solidFill>
                  <a:srgbClr val="FFFFFF"/>
                </a:solidFill>
                <a:effectLst>
                  <a:outerShdw blurRad="38100" dist="38100" dir="2700000" algn="tl">
                    <a:srgbClr val="000000"/>
                  </a:outerShdw>
                </a:effectLst>
              </a:rPr>
              <a:t>moodle</a:t>
            </a:r>
            <a:r>
              <a:rPr lang="en-US" sz="2000" b="1" dirty="0">
                <a:solidFill>
                  <a:srgbClr val="FFFFFF"/>
                </a:solidFill>
                <a:effectLst>
                  <a:outerShdw blurRad="38100" dist="38100" dir="2700000" algn="tl">
                    <a:srgbClr val="000000"/>
                  </a:outerShdw>
                </a:effectLst>
              </a:rPr>
              <a:t>/login/</a:t>
            </a:r>
            <a:r>
              <a:rPr lang="en-US" sz="2000" b="1" dirty="0" err="1">
                <a:solidFill>
                  <a:srgbClr val="FFFFFF"/>
                </a:solidFill>
                <a:effectLst>
                  <a:outerShdw blurRad="38100" dist="38100" dir="2700000" algn="tl">
                    <a:srgbClr val="000000"/>
                  </a:outerShdw>
                </a:effectLst>
              </a:rPr>
              <a:t>index.php</a:t>
            </a:r>
            <a:endParaRPr lang="en-US" sz="2000" b="1" dirty="0">
              <a:solidFill>
                <a:srgbClr val="FFFFFF"/>
              </a:solidFill>
              <a:effectLst>
                <a:outerShdw blurRad="38100" dist="38100" dir="2700000" algn="tl">
                  <a:srgbClr val="000000"/>
                </a:outerShdw>
              </a:effectLst>
            </a:endParaRP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Type your normal SBC username</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Type normal SBC password</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Click on the OT Survey course (or CCTE OT Survey course for CCTE)</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Take your exam or post a message</a:t>
            </a:r>
          </a:p>
        </p:txBody>
      </p:sp>
    </p:spTree>
    <p:extLst>
      <p:ext uri="{BB962C8B-B14F-4D97-AF65-F5344CB8AC3E}">
        <p14:creationId xmlns:p14="http://schemas.microsoft.com/office/powerpoint/2010/main" val="16669591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creen Shot 2014-07-15 at 5.44.4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754392"/>
          </a:xfrm>
          <a:prstGeom prst="rect">
            <a:avLst/>
          </a:prstGeom>
        </p:spPr>
      </p:pic>
      <p:sp>
        <p:nvSpPr>
          <p:cNvPr id="123906" name="Rectangle 2"/>
          <p:cNvSpPr>
            <a:spLocks noGrp="1" noChangeArrowheads="1"/>
          </p:cNvSpPr>
          <p:nvPr>
            <p:ph type="title"/>
          </p:nvPr>
        </p:nvSpPr>
        <p:spPr>
          <a:xfrm>
            <a:off x="-6176" y="3284984"/>
            <a:ext cx="2994000" cy="2808312"/>
          </a:xfrm>
          <a:solidFill>
            <a:schemeClr val="tx1"/>
          </a:solidFill>
          <a:ln w="38100" cap="flat" algn="ctr">
            <a:solidFill>
              <a:srgbClr val="000000"/>
            </a:solidFill>
            <a:headEnd type="none" w="med" len="med"/>
            <a:tailEnd type="none" w="med" len="med"/>
          </a:ln>
        </p:spPr>
        <p:txBody>
          <a:bodyPr/>
          <a:lstStyle/>
          <a:p>
            <a:pPr eaLnBrk="1" hangingPunct="1">
              <a:defRPr/>
            </a:pPr>
            <a:r>
              <a:rPr lang="en-US" altLang="zh-CN" dirty="0">
                <a:solidFill>
                  <a:srgbClr val="000090"/>
                </a:solidFill>
                <a:effectLst>
                  <a:outerShdw blurRad="38100" dist="38100" dir="2700000" algn="tl">
                    <a:srgbClr val="DDDDDD"/>
                  </a:outerShdw>
                </a:effectLst>
                <a:latin typeface="Arial" charset="0"/>
                <a:ea typeface="ＭＳ Ｐゴシック" charset="0"/>
                <a:cs typeface="Arial" charset="0"/>
              </a:rPr>
              <a:t>How to Get on IBS…</a:t>
            </a:r>
          </a:p>
        </p:txBody>
      </p:sp>
      <p:sp>
        <p:nvSpPr>
          <p:cNvPr id="123908" name="Text Box 4"/>
          <p:cNvSpPr txBox="1">
            <a:spLocks noChangeArrowheads="1"/>
          </p:cNvSpPr>
          <p:nvPr/>
        </p:nvSpPr>
        <p:spPr bwMode="auto">
          <a:xfrm>
            <a:off x="8578850" y="152400"/>
            <a:ext cx="355837" cy="461665"/>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eaLnBrk="1" hangingPunct="1">
              <a:defRPr/>
            </a:pPr>
            <a:r>
              <a:rPr lang="en-US" sz="2400" b="1" dirty="0">
                <a:solidFill>
                  <a:srgbClr val="FFFFFF"/>
                </a:solidFill>
                <a:latin typeface="Arial"/>
                <a:cs typeface="Arial"/>
              </a:rPr>
              <a:t>2</a:t>
            </a:r>
          </a:p>
        </p:txBody>
      </p:sp>
      <p:sp>
        <p:nvSpPr>
          <p:cNvPr id="123909" name="Rectangle 5"/>
          <p:cNvSpPr>
            <a:spLocks noChangeArrowheads="1"/>
          </p:cNvSpPr>
          <p:nvPr/>
        </p:nvSpPr>
        <p:spPr bwMode="auto">
          <a:xfrm>
            <a:off x="3851920" y="4191000"/>
            <a:ext cx="5292080" cy="2667000"/>
          </a:xfrm>
          <a:prstGeom prst="rect">
            <a:avLst/>
          </a:prstGeom>
          <a:solidFill>
            <a:srgbClr val="000090"/>
          </a:solidFill>
          <a:ln w="12700" cap="sq">
            <a:noFill/>
            <a:miter lim="800000"/>
            <a:headEnd type="none" w="sm" len="sm"/>
            <a:tailEnd type="none" w="sm" len="sm"/>
          </a:ln>
        </p:spPr>
        <p:txBody>
          <a:bodyPr/>
          <a:lstStyle/>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Go to </a:t>
            </a:r>
            <a:r>
              <a:rPr lang="en-US" sz="2000" b="1" dirty="0" err="1">
                <a:solidFill>
                  <a:srgbClr val="FFFFFF"/>
                </a:solidFill>
                <a:effectLst>
                  <a:outerShdw blurRad="38100" dist="38100" dir="2700000" algn="tl">
                    <a:srgbClr val="000000"/>
                  </a:outerShdw>
                </a:effectLst>
              </a:rPr>
              <a:t>internetseminary.org</a:t>
            </a:r>
            <a:endParaRPr lang="en-US" sz="2000" b="1" dirty="0">
              <a:solidFill>
                <a:srgbClr val="FFFFFF"/>
              </a:solidFill>
              <a:effectLst>
                <a:outerShdw blurRad="38100" dist="38100" dir="2700000" algn="tl">
                  <a:srgbClr val="000000"/>
                </a:outerShdw>
              </a:effectLst>
            </a:endParaRP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Type your normal SBC username</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Type 123456 for initial password</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Click on the SBC option</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Students &gt; Learn &gt; Enter My Classes</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Select Advanced Studies in the OT 1 </a:t>
            </a:r>
          </a:p>
        </p:txBody>
      </p:sp>
    </p:spTree>
    <p:extLst>
      <p:ext uri="{BB962C8B-B14F-4D97-AF65-F5344CB8AC3E}">
        <p14:creationId xmlns:p14="http://schemas.microsoft.com/office/powerpoint/2010/main" val="249321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9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39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6" grpId="0" animBg="1"/>
      <p:bldP spid="123909"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0">
                <a:srgbClr val="000090"/>
              </a:gs>
              <a:gs pos="100000">
                <a:schemeClr val="tx1"/>
              </a:gs>
            </a:gsLst>
            <a:path path="rect">
              <a:fillToRect l="50000" t="50000" r="50000" b="50000"/>
            </a:path>
            <a:tileRect/>
          </a:gradFill>
          <a:ln>
            <a:noFill/>
          </a:ln>
        </p:spPr>
        <p:txBody>
          <a:bodyPr vert="horz" wrap="square" lIns="91440" tIns="45720" rIns="91440" bIns="45720" numCol="1" anchor="ctr" anchorCtr="0" compatLnSpc="1">
            <a:prstTxWarp prst="textNoShape">
              <a:avLst/>
            </a:prstTxWarp>
          </a:bodyPr>
          <a:lstStyle/>
          <a:p>
            <a:r>
              <a:rPr lang="en-US" sz="4000" b="1" dirty="0">
                <a:solidFill>
                  <a:srgbClr val="FFFFFF"/>
                </a:solidFill>
              </a:rPr>
              <a:t>Our Education System</a:t>
            </a:r>
          </a:p>
        </p:txBody>
      </p:sp>
      <p:pic>
        <p:nvPicPr>
          <p:cNvPr id="6" name="Picture 5" descr="Our Education System.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75656" y="-1"/>
            <a:ext cx="6336704" cy="6811957"/>
          </a:xfrm>
          <a:prstGeom prst="rect">
            <a:avLst/>
          </a:prstGeom>
        </p:spPr>
      </p:pic>
    </p:spTree>
    <p:extLst>
      <p:ext uri="{BB962C8B-B14F-4D97-AF65-F5344CB8AC3E}">
        <p14:creationId xmlns:p14="http://schemas.microsoft.com/office/powerpoint/2010/main" val="1799438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0">
                <a:srgbClr val="000090"/>
              </a:gs>
              <a:gs pos="100000">
                <a:schemeClr val="tx1"/>
              </a:gs>
            </a:gsLst>
            <a:path path="rect">
              <a:fillToRect l="50000" t="50000" r="50000" b="50000"/>
            </a:path>
            <a:tileRect/>
          </a:gradFill>
          <a:ln>
            <a:noFill/>
          </a:ln>
        </p:spPr>
        <p:txBody>
          <a:bodyPr vert="horz" wrap="square" lIns="91440" tIns="45720" rIns="91440" bIns="45720" numCol="1" anchor="ctr" anchorCtr="0" compatLnSpc="1">
            <a:prstTxWarp prst="textNoShape">
              <a:avLst/>
            </a:prstTxWarp>
          </a:bodyPr>
          <a:lstStyle/>
          <a:p>
            <a:r>
              <a:rPr lang="en-US" sz="4800" b="1" dirty="0">
                <a:solidFill>
                  <a:srgbClr val="FFFFFF"/>
                </a:solidFill>
              </a:rPr>
              <a:t>A Proposition</a:t>
            </a:r>
          </a:p>
        </p:txBody>
      </p:sp>
      <p:sp>
        <p:nvSpPr>
          <p:cNvPr id="3" name="Title 1"/>
          <p:cNvSpPr txBox="1">
            <a:spLocks/>
          </p:cNvSpPr>
          <p:nvPr/>
        </p:nvSpPr>
        <p:spPr bwMode="auto">
          <a:xfrm>
            <a:off x="539552" y="2564904"/>
            <a:ext cx="7772400" cy="1863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sz="5400" b="1" dirty="0">
                <a:solidFill>
                  <a:srgbClr val="FFFFFF"/>
                </a:solidFill>
              </a:rPr>
              <a:t>You know best how you learn—not me.</a:t>
            </a:r>
          </a:p>
        </p:txBody>
      </p:sp>
    </p:spTree>
    <p:extLst>
      <p:ext uri="{BB962C8B-B14F-4D97-AF65-F5344CB8AC3E}">
        <p14:creationId xmlns:p14="http://schemas.microsoft.com/office/powerpoint/2010/main" val="467151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2841"/>
            <a:ext cx="9144000" cy="4238233"/>
          </a:xfrm>
          <a:prstGeom prst="rect">
            <a:avLst/>
          </a:prstGeom>
        </p:spPr>
      </p:pic>
      <p:sp>
        <p:nvSpPr>
          <p:cNvPr id="2" name="Title 1"/>
          <p:cNvSpPr>
            <a:spLocks noGrp="1"/>
          </p:cNvSpPr>
          <p:nvPr>
            <p:ph type="title"/>
          </p:nvPr>
        </p:nvSpPr>
        <p:spPr>
          <a:xfrm>
            <a:off x="0" y="24218"/>
            <a:ext cx="9144000" cy="1143000"/>
          </a:xfrm>
        </p:spPr>
        <p:txBody>
          <a:bodyPr/>
          <a:lstStyle/>
          <a:p>
            <a:pPr>
              <a:defRPr/>
            </a:pPr>
            <a:r>
              <a:rPr lang="en-US" sz="4000" b="1" dirty="0">
                <a:solidFill>
                  <a:schemeClr val="tx1"/>
                </a:solidFill>
                <a:effectLst>
                  <a:glow rad="266700">
                    <a:schemeClr val="bg1">
                      <a:alpha val="75000"/>
                    </a:schemeClr>
                  </a:glow>
                </a:effectLst>
              </a:rPr>
              <a:t>International Community School </a:t>
            </a:r>
            <a:br>
              <a:rPr lang="en-US" sz="4000" b="1" dirty="0">
                <a:solidFill>
                  <a:schemeClr val="tx1"/>
                </a:solidFill>
                <a:effectLst>
                  <a:glow rad="266700">
                    <a:schemeClr val="bg1">
                      <a:alpha val="75000"/>
                    </a:schemeClr>
                  </a:glow>
                </a:effectLst>
              </a:rPr>
            </a:br>
            <a:r>
              <a:rPr lang="en-US" sz="4000" b="1" dirty="0">
                <a:solidFill>
                  <a:schemeClr val="tx1"/>
                </a:solidFill>
                <a:effectLst>
                  <a:glow rad="266700">
                    <a:schemeClr val="bg1">
                      <a:alpha val="75000"/>
                    </a:schemeClr>
                  </a:glow>
                </a:effectLst>
              </a:rPr>
              <a:t>(est. 1993)</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482127"/>
            <a:ext cx="9144000" cy="2403257"/>
          </a:xfrm>
          <a:prstGeom prst="rect">
            <a:avLst/>
          </a:prstGeom>
        </p:spPr>
      </p:pic>
      <p:pic>
        <p:nvPicPr>
          <p:cNvPr id="7" name="Picture 6"/>
          <p:cNvPicPr>
            <a:picLocks noChangeAspect="1"/>
          </p:cNvPicPr>
          <p:nvPr/>
        </p:nvPicPr>
        <p:blipFill>
          <a:blip r:embed="rId4"/>
          <a:stretch>
            <a:fillRect/>
          </a:stretch>
        </p:blipFill>
        <p:spPr>
          <a:xfrm>
            <a:off x="179512" y="2564904"/>
            <a:ext cx="3277344" cy="2190242"/>
          </a:xfrm>
          <a:prstGeom prst="rect">
            <a:avLst/>
          </a:prstGeom>
          <a:ln w="76200" cmpd="sng">
            <a:solidFill>
              <a:schemeClr val="bg1">
                <a:lumMod val="75000"/>
              </a:schemeClr>
            </a:solidFill>
          </a:ln>
        </p:spPr>
      </p:pic>
    </p:spTree>
    <p:extLst>
      <p:ext uri="{BB962C8B-B14F-4D97-AF65-F5344CB8AC3E}">
        <p14:creationId xmlns:p14="http://schemas.microsoft.com/office/powerpoint/2010/main" val="3923433719"/>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566781862"/>
              </p:ext>
            </p:extLst>
          </p:nvPr>
        </p:nvGraphicFramePr>
        <p:xfrm>
          <a:off x="0" y="260648"/>
          <a:ext cx="9144000" cy="6768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Hexagon 7"/>
          <p:cNvSpPr/>
          <p:nvPr/>
        </p:nvSpPr>
        <p:spPr bwMode="auto">
          <a:xfrm rot="9102459">
            <a:off x="4185668" y="-436699"/>
            <a:ext cx="5406427" cy="5505590"/>
          </a:xfrm>
          <a:prstGeom prst="hexagon">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Times New Roman" pitchFamily="-108" charset="0"/>
            </a:endParaRPr>
          </a:p>
        </p:txBody>
      </p:sp>
      <p:sp>
        <p:nvSpPr>
          <p:cNvPr id="7" name="Hexagon 6"/>
          <p:cNvSpPr/>
          <p:nvPr/>
        </p:nvSpPr>
        <p:spPr bwMode="auto">
          <a:xfrm rot="1560068">
            <a:off x="-946655" y="-445892"/>
            <a:ext cx="5671391" cy="5799421"/>
          </a:xfrm>
          <a:prstGeom prst="hexagon">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Times New Roman" pitchFamily="-108" charset="0"/>
            </a:endParaRPr>
          </a:p>
        </p:txBody>
      </p:sp>
      <p:sp>
        <p:nvSpPr>
          <p:cNvPr id="2" name="Title 1"/>
          <p:cNvSpPr>
            <a:spLocks noGrp="1"/>
          </p:cNvSpPr>
          <p:nvPr>
            <p:ph type="title"/>
          </p:nvPr>
        </p:nvSpPr>
        <p:spPr>
          <a:xfrm>
            <a:off x="144016" y="-27384"/>
            <a:ext cx="9180512" cy="648072"/>
          </a:xfrm>
          <a:noFill/>
        </p:spPr>
        <p:txBody>
          <a:bodyPr/>
          <a:lstStyle/>
          <a:p>
            <a:r>
              <a:rPr lang="en-US" sz="4000" b="1" dirty="0">
                <a:solidFill>
                  <a:srgbClr val="FFFFFF"/>
                </a:solidFill>
              </a:rPr>
              <a:t>3 Sons, 3 Learning Styles</a:t>
            </a:r>
          </a:p>
        </p:txBody>
      </p:sp>
      <p:sp>
        <p:nvSpPr>
          <p:cNvPr id="9" name="Hexagon 8"/>
          <p:cNvSpPr/>
          <p:nvPr/>
        </p:nvSpPr>
        <p:spPr bwMode="auto">
          <a:xfrm rot="8935618">
            <a:off x="1408987" y="3955879"/>
            <a:ext cx="6438891" cy="6116934"/>
          </a:xfrm>
          <a:prstGeom prst="hexagon">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Times New Roman" pitchFamily="-108" charset="0"/>
            </a:endParaRPr>
          </a:p>
        </p:txBody>
      </p:sp>
      <p:pic>
        <p:nvPicPr>
          <p:cNvPr id="16" name="Picture 2" descr="Three Sons.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107504" y="657790"/>
            <a:ext cx="1775697" cy="2843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2" descr="Three Sons.jp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bwMode="auto">
          <a:xfrm>
            <a:off x="6804248" y="1556792"/>
            <a:ext cx="1832317" cy="2860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2" descr="Three Sons.jp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bwMode="auto">
          <a:xfrm>
            <a:off x="1907704" y="4035448"/>
            <a:ext cx="1820652" cy="28348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187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0" nodeType="clickEffect">
                                  <p:stCondLst>
                                    <p:cond delay="0"/>
                                  </p:stCondLst>
                                  <p:childTnLst>
                                    <p:anim calcmode="lin" valueType="num">
                                      <p:cBhvr additive="base">
                                        <p:cTn id="16" dur="500"/>
                                        <p:tgtEl>
                                          <p:spTgt spid="8"/>
                                        </p:tgtEl>
                                        <p:attrNameLst>
                                          <p:attrName>ppt_x</p:attrName>
                                        </p:attrNameLst>
                                      </p:cBhvr>
                                      <p:tavLst>
                                        <p:tav tm="0">
                                          <p:val>
                                            <p:strVal val="ppt_x"/>
                                          </p:val>
                                        </p:tav>
                                        <p:tav tm="100000">
                                          <p:val>
                                            <p:strVal val="ppt_x"/>
                                          </p:val>
                                        </p:tav>
                                      </p:tavLst>
                                    </p:anim>
                                    <p:anim calcmode="lin" valueType="num">
                                      <p:cBhvr additive="base">
                                        <p:cTn id="17" dur="500"/>
                                        <p:tgtEl>
                                          <p:spTgt spid="8"/>
                                        </p:tgtEl>
                                        <p:attrNameLst>
                                          <p:attrName>ppt_y</p:attrName>
                                        </p:attrNameLst>
                                      </p:cBhvr>
                                      <p:tavLst>
                                        <p:tav tm="0">
                                          <p:val>
                                            <p:strVal val="ppt_y"/>
                                          </p:val>
                                        </p:tav>
                                        <p:tav tm="100000">
                                          <p:val>
                                            <p:strVal val="1+ppt_h/2"/>
                                          </p:val>
                                        </p:tav>
                                      </p:tavLst>
                                    </p:anim>
                                    <p:set>
                                      <p:cBhvr>
                                        <p:cTn id="18" dur="1" fill="hold">
                                          <p:stCondLst>
                                            <p:cond delay="499"/>
                                          </p:stCondLst>
                                        </p:cTn>
                                        <p:tgtEl>
                                          <p:spTgt spid="8"/>
                                        </p:tgtEl>
                                        <p:attrNameLst>
                                          <p:attrName>style.visibility</p:attrName>
                                        </p:attrNameLst>
                                      </p:cBhvr>
                                      <p:to>
                                        <p:strVal val="hidden"/>
                                      </p:to>
                                    </p:set>
                                  </p:childTnLst>
                                </p:cTn>
                              </p:par>
                            </p:childTnLst>
                          </p:cTn>
                        </p:par>
                        <p:par>
                          <p:cTn id="19" fill="hold">
                            <p:stCondLst>
                              <p:cond delay="500"/>
                            </p:stCondLst>
                            <p:childTnLst>
                              <p:par>
                                <p:cTn id="20" presetID="9"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grpId="0" nodeType="clickEffect">
                                  <p:stCondLst>
                                    <p:cond delay="0"/>
                                  </p:stCondLst>
                                  <p:childTnLst>
                                    <p:anim calcmode="lin" valueType="num">
                                      <p:cBhvr additive="base">
                                        <p:cTn id="26" dur="500"/>
                                        <p:tgtEl>
                                          <p:spTgt spid="9"/>
                                        </p:tgtEl>
                                        <p:attrNameLst>
                                          <p:attrName>ppt_x</p:attrName>
                                        </p:attrNameLst>
                                      </p:cBhvr>
                                      <p:tavLst>
                                        <p:tav tm="0">
                                          <p:val>
                                            <p:strVal val="ppt_x"/>
                                          </p:val>
                                        </p:tav>
                                        <p:tav tm="100000">
                                          <p:val>
                                            <p:strVal val="ppt_x"/>
                                          </p:val>
                                        </p:tav>
                                      </p:tavLst>
                                    </p:anim>
                                    <p:anim calcmode="lin" valueType="num">
                                      <p:cBhvr additive="base">
                                        <p:cTn id="27" dur="500"/>
                                        <p:tgtEl>
                                          <p:spTgt spid="9"/>
                                        </p:tgtEl>
                                        <p:attrNameLst>
                                          <p:attrName>ppt_y</p:attrName>
                                        </p:attrNameLst>
                                      </p:cBhvr>
                                      <p:tavLst>
                                        <p:tav tm="0">
                                          <p:val>
                                            <p:strVal val="ppt_y"/>
                                          </p:val>
                                        </p:tav>
                                        <p:tav tm="100000">
                                          <p:val>
                                            <p:strVal val="1+ppt_h/2"/>
                                          </p:val>
                                        </p:tav>
                                      </p:tavLst>
                                    </p:anim>
                                    <p:set>
                                      <p:cBhvr>
                                        <p:cTn id="28" dur="1" fill="hold">
                                          <p:stCondLst>
                                            <p:cond delay="499"/>
                                          </p:stCondLst>
                                        </p:cTn>
                                        <p:tgtEl>
                                          <p:spTgt spid="9"/>
                                        </p:tgtEl>
                                        <p:attrNameLst>
                                          <p:attrName>style.visibility</p:attrName>
                                        </p:attrNameLst>
                                      </p:cBhvr>
                                      <p:to>
                                        <p:strVal val="hidden"/>
                                      </p:to>
                                    </p:set>
                                  </p:childTnLst>
                                </p:cTn>
                              </p:par>
                            </p:childTnLst>
                          </p:cTn>
                        </p:par>
                        <p:par>
                          <p:cTn id="29" fill="hold">
                            <p:stCondLst>
                              <p:cond delay="500"/>
                            </p:stCondLst>
                            <p:childTnLst>
                              <p:par>
                                <p:cTn id="30" presetID="9"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dissolv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bwMode="auto">
          <a:xfrm>
            <a:off x="0" y="0"/>
            <a:ext cx="9144000" cy="7010400"/>
          </a:xfrm>
          <a:prstGeom prst="rect">
            <a:avLst/>
          </a:prstGeom>
          <a:solidFill>
            <a:srgbClr val="101100"/>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234499" name="Rectangle 2"/>
          <p:cNvSpPr>
            <a:spLocks noGrp="1" noChangeArrowheads="1"/>
          </p:cNvSpPr>
          <p:nvPr>
            <p:ph type="title"/>
          </p:nvPr>
        </p:nvSpPr>
        <p:spPr>
          <a:xfrm>
            <a:off x="0" y="0"/>
            <a:ext cx="9144000" cy="762000"/>
          </a:xfrm>
          <a:noFill/>
        </p:spPr>
        <p:txBody>
          <a:bodyPr/>
          <a:lstStyle/>
          <a:p>
            <a:pPr algn="ctr" eaLnBrk="1" hangingPunct="1"/>
            <a:r>
              <a:rPr lang="en-US" sz="3600" b="1" dirty="0">
                <a:solidFill>
                  <a:schemeClr val="bg1"/>
                </a:solidFill>
                <a:latin typeface="Arial" charset="0"/>
                <a:ea typeface="ＭＳ Ｐゴシック" charset="0"/>
                <a:cs typeface="ＭＳ Ｐゴシック" charset="0"/>
              </a:rPr>
              <a:t>OTS Project Sign Up List</a:t>
            </a:r>
          </a:p>
        </p:txBody>
      </p:sp>
      <p:pic>
        <p:nvPicPr>
          <p:cNvPr id="4" name="Picture 3" descr="2017 Th OTS Project Sign Up Lis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177"/>
            <a:ext cx="9144000" cy="5424407"/>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0">
                <a:srgbClr val="000090"/>
              </a:gs>
              <a:gs pos="100000">
                <a:schemeClr val="tx1"/>
              </a:gs>
            </a:gsLst>
            <a:path path="rect">
              <a:fillToRect l="50000" t="50000" r="50000" b="50000"/>
            </a:path>
            <a:tileRect/>
          </a:gradFill>
          <a:ln>
            <a:noFill/>
          </a:ln>
        </p:spPr>
        <p:txBody>
          <a:bodyPr vert="horz" wrap="square" lIns="91440" tIns="45720" rIns="91440" bIns="45720" numCol="1" anchor="ctr" anchorCtr="0" compatLnSpc="1">
            <a:prstTxWarp prst="textNoShape">
              <a:avLst/>
            </a:prstTxWarp>
          </a:bodyPr>
          <a:lstStyle/>
          <a:p>
            <a:r>
              <a:rPr lang="en-US" sz="4800" b="1" dirty="0">
                <a:solidFill>
                  <a:srgbClr val="FFFFFF"/>
                </a:solidFill>
              </a:rPr>
              <a:t>Another  Proposition</a:t>
            </a:r>
          </a:p>
        </p:txBody>
      </p:sp>
      <p:sp>
        <p:nvSpPr>
          <p:cNvPr id="3" name="Title 1"/>
          <p:cNvSpPr txBox="1">
            <a:spLocks/>
          </p:cNvSpPr>
          <p:nvPr/>
        </p:nvSpPr>
        <p:spPr bwMode="auto">
          <a:xfrm>
            <a:off x="539552" y="2564904"/>
            <a:ext cx="7772400" cy="1863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sz="5400" b="1" dirty="0">
                <a:solidFill>
                  <a:srgbClr val="FFFFFF"/>
                </a:solidFill>
              </a:rPr>
              <a:t>Teachers teach </a:t>
            </a:r>
            <a:br>
              <a:rPr lang="en-US" sz="5400" b="1" dirty="0">
                <a:solidFill>
                  <a:srgbClr val="FFFFFF"/>
                </a:solidFill>
              </a:rPr>
            </a:br>
            <a:r>
              <a:rPr lang="en-US" sz="5400" b="1" dirty="0">
                <a:solidFill>
                  <a:srgbClr val="FFFFFF"/>
                </a:solidFill>
              </a:rPr>
              <a:t>how they learn</a:t>
            </a:r>
          </a:p>
        </p:txBody>
      </p:sp>
    </p:spTree>
    <p:extLst>
      <p:ext uri="{BB962C8B-B14F-4D97-AF65-F5344CB8AC3E}">
        <p14:creationId xmlns:p14="http://schemas.microsoft.com/office/powerpoint/2010/main" val="18227979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430562824"/>
              </p:ext>
            </p:extLst>
          </p:nvPr>
        </p:nvGraphicFramePr>
        <p:xfrm>
          <a:off x="0" y="260648"/>
          <a:ext cx="9144000" cy="6768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36512" y="-27384"/>
            <a:ext cx="9180512" cy="648072"/>
          </a:xfrm>
          <a:noFill/>
        </p:spPr>
        <p:txBody>
          <a:bodyPr/>
          <a:lstStyle/>
          <a:p>
            <a:r>
              <a:rPr lang="en-US" b="1" dirty="0">
                <a:solidFill>
                  <a:srgbClr val="FFFFFF"/>
                </a:solidFill>
              </a:rPr>
              <a:t>How Do You </a:t>
            </a:r>
            <a:r>
              <a:rPr lang="en-US" b="1" dirty="0">
                <a:solidFill>
                  <a:srgbClr val="FFFF00"/>
                </a:solidFill>
              </a:rPr>
              <a:t>Learn</a:t>
            </a:r>
            <a:r>
              <a:rPr lang="en-US" b="1" dirty="0">
                <a:solidFill>
                  <a:srgbClr val="FFFFFF"/>
                </a:solidFill>
              </a:rPr>
              <a:t>?</a:t>
            </a:r>
          </a:p>
        </p:txBody>
      </p:sp>
      <p:sp>
        <p:nvSpPr>
          <p:cNvPr id="10" name="Title 1"/>
          <p:cNvSpPr txBox="1">
            <a:spLocks/>
          </p:cNvSpPr>
          <p:nvPr/>
        </p:nvSpPr>
        <p:spPr bwMode="auto">
          <a:xfrm>
            <a:off x="107504" y="908720"/>
            <a:ext cx="4608512" cy="720080"/>
          </a:xfrm>
          <a:prstGeom prst="rect">
            <a:avLst/>
          </a:prstGeom>
          <a:solidFill>
            <a:srgbClr val="FFFF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b="1" dirty="0">
                <a:solidFill>
                  <a:srgbClr val="000000"/>
                </a:solidFill>
              </a:rPr>
              <a:t>Listen &amp; Read</a:t>
            </a:r>
          </a:p>
        </p:txBody>
      </p:sp>
      <p:sp>
        <p:nvSpPr>
          <p:cNvPr id="11" name="Title 1"/>
          <p:cNvSpPr txBox="1">
            <a:spLocks/>
          </p:cNvSpPr>
          <p:nvPr/>
        </p:nvSpPr>
        <p:spPr bwMode="auto">
          <a:xfrm>
            <a:off x="5868144" y="908720"/>
            <a:ext cx="3096344" cy="720080"/>
          </a:xfrm>
          <a:prstGeom prst="rect">
            <a:avLst/>
          </a:prstGeom>
          <a:solidFill>
            <a:srgbClr val="FFFF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b="1" dirty="0">
                <a:solidFill>
                  <a:srgbClr val="000000"/>
                </a:solidFill>
              </a:rPr>
              <a:t>Doing</a:t>
            </a:r>
          </a:p>
        </p:txBody>
      </p:sp>
      <p:sp>
        <p:nvSpPr>
          <p:cNvPr id="12" name="Title 1"/>
          <p:cNvSpPr txBox="1">
            <a:spLocks/>
          </p:cNvSpPr>
          <p:nvPr/>
        </p:nvSpPr>
        <p:spPr bwMode="auto">
          <a:xfrm>
            <a:off x="5364088" y="5157192"/>
            <a:ext cx="3672408" cy="720080"/>
          </a:xfrm>
          <a:prstGeom prst="rect">
            <a:avLst/>
          </a:prstGeom>
          <a:solidFill>
            <a:srgbClr val="FFFF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b="1" dirty="0">
                <a:solidFill>
                  <a:srgbClr val="000000"/>
                </a:solidFill>
              </a:rPr>
              <a:t>Seeing</a:t>
            </a:r>
          </a:p>
        </p:txBody>
      </p:sp>
    </p:spTree>
    <p:extLst>
      <p:ext uri="{BB962C8B-B14F-4D97-AF65-F5344CB8AC3E}">
        <p14:creationId xmlns:p14="http://schemas.microsoft.com/office/powerpoint/2010/main" val="60405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164010008"/>
              </p:ext>
            </p:extLst>
          </p:nvPr>
        </p:nvGraphicFramePr>
        <p:xfrm>
          <a:off x="0" y="260648"/>
          <a:ext cx="9144000" cy="6768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36512" y="-27384"/>
            <a:ext cx="9180512" cy="648072"/>
          </a:xfrm>
          <a:noFill/>
        </p:spPr>
        <p:txBody>
          <a:bodyPr/>
          <a:lstStyle/>
          <a:p>
            <a:r>
              <a:rPr lang="en-US" b="1" dirty="0">
                <a:solidFill>
                  <a:srgbClr val="FFFFFF"/>
                </a:solidFill>
              </a:rPr>
              <a:t>How Do You </a:t>
            </a:r>
            <a:r>
              <a:rPr lang="en-US" b="1" i="1" dirty="0">
                <a:solidFill>
                  <a:srgbClr val="FFFF00"/>
                </a:solidFill>
              </a:rPr>
              <a:t>Teach</a:t>
            </a:r>
            <a:r>
              <a:rPr lang="en-US" b="1" dirty="0">
                <a:solidFill>
                  <a:srgbClr val="FFFFFF"/>
                </a:solidFill>
              </a:rPr>
              <a:t>?</a:t>
            </a:r>
          </a:p>
        </p:txBody>
      </p:sp>
      <p:sp>
        <p:nvSpPr>
          <p:cNvPr id="10" name="Title 1"/>
          <p:cNvSpPr txBox="1">
            <a:spLocks/>
          </p:cNvSpPr>
          <p:nvPr/>
        </p:nvSpPr>
        <p:spPr bwMode="auto">
          <a:xfrm>
            <a:off x="107504" y="908720"/>
            <a:ext cx="4608512" cy="720080"/>
          </a:xfrm>
          <a:prstGeom prst="rect">
            <a:avLst/>
          </a:prstGeom>
          <a:solidFill>
            <a:srgbClr val="FFFF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b="1" dirty="0">
                <a:solidFill>
                  <a:srgbClr val="000000"/>
                </a:solidFill>
              </a:rPr>
              <a:t>Listen &amp; Read</a:t>
            </a:r>
          </a:p>
        </p:txBody>
      </p:sp>
      <p:sp>
        <p:nvSpPr>
          <p:cNvPr id="11" name="Title 1"/>
          <p:cNvSpPr txBox="1">
            <a:spLocks/>
          </p:cNvSpPr>
          <p:nvPr/>
        </p:nvSpPr>
        <p:spPr bwMode="auto">
          <a:xfrm>
            <a:off x="5868144" y="908720"/>
            <a:ext cx="3096344" cy="720080"/>
          </a:xfrm>
          <a:prstGeom prst="rect">
            <a:avLst/>
          </a:prstGeom>
          <a:solidFill>
            <a:srgbClr val="FFFF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b="1" dirty="0">
                <a:solidFill>
                  <a:srgbClr val="000000"/>
                </a:solidFill>
              </a:rPr>
              <a:t>Doing</a:t>
            </a:r>
          </a:p>
        </p:txBody>
      </p:sp>
      <p:sp>
        <p:nvSpPr>
          <p:cNvPr id="12" name="Title 1"/>
          <p:cNvSpPr txBox="1">
            <a:spLocks/>
          </p:cNvSpPr>
          <p:nvPr/>
        </p:nvSpPr>
        <p:spPr bwMode="auto">
          <a:xfrm>
            <a:off x="5364088" y="5157192"/>
            <a:ext cx="3672408" cy="720080"/>
          </a:xfrm>
          <a:prstGeom prst="rect">
            <a:avLst/>
          </a:prstGeom>
          <a:solidFill>
            <a:srgbClr val="FFFF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b="1" dirty="0">
                <a:solidFill>
                  <a:srgbClr val="000000"/>
                </a:solidFill>
              </a:rPr>
              <a:t>Seeing</a:t>
            </a:r>
          </a:p>
        </p:txBody>
      </p:sp>
      <p:sp>
        <p:nvSpPr>
          <p:cNvPr id="13" name="Title 1"/>
          <p:cNvSpPr txBox="1">
            <a:spLocks/>
          </p:cNvSpPr>
          <p:nvPr/>
        </p:nvSpPr>
        <p:spPr bwMode="auto">
          <a:xfrm>
            <a:off x="107504" y="1628800"/>
            <a:ext cx="4608512" cy="720080"/>
          </a:xfrm>
          <a:prstGeom prst="rect">
            <a:avLst/>
          </a:prstGeom>
          <a:solidFill>
            <a:srgbClr val="00009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b="1" dirty="0">
                <a:solidFill>
                  <a:srgbClr val="FFFF00"/>
                </a:solidFill>
              </a:rPr>
              <a:t>Lecture</a:t>
            </a:r>
          </a:p>
        </p:txBody>
      </p:sp>
      <p:sp>
        <p:nvSpPr>
          <p:cNvPr id="14" name="Title 1"/>
          <p:cNvSpPr txBox="1">
            <a:spLocks/>
          </p:cNvSpPr>
          <p:nvPr/>
        </p:nvSpPr>
        <p:spPr bwMode="auto">
          <a:xfrm>
            <a:off x="5868144" y="1628800"/>
            <a:ext cx="3096344" cy="720080"/>
          </a:xfrm>
          <a:prstGeom prst="rect">
            <a:avLst/>
          </a:prstGeom>
          <a:solidFill>
            <a:srgbClr val="00009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b="1" dirty="0">
                <a:solidFill>
                  <a:srgbClr val="FFFF00"/>
                </a:solidFill>
              </a:rPr>
              <a:t>Projects</a:t>
            </a:r>
          </a:p>
        </p:txBody>
      </p:sp>
      <p:sp>
        <p:nvSpPr>
          <p:cNvPr id="15" name="Title 1"/>
          <p:cNvSpPr txBox="1">
            <a:spLocks/>
          </p:cNvSpPr>
          <p:nvPr/>
        </p:nvSpPr>
        <p:spPr bwMode="auto">
          <a:xfrm>
            <a:off x="5364088" y="5877272"/>
            <a:ext cx="3672408" cy="720080"/>
          </a:xfrm>
          <a:prstGeom prst="rect">
            <a:avLst/>
          </a:prstGeom>
          <a:solidFill>
            <a:srgbClr val="00009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b="1" dirty="0">
                <a:solidFill>
                  <a:srgbClr val="FFFF00"/>
                </a:solidFill>
              </a:rPr>
              <a:t>PowerPoint</a:t>
            </a:r>
          </a:p>
        </p:txBody>
      </p:sp>
    </p:spTree>
    <p:extLst>
      <p:ext uri="{BB962C8B-B14F-4D97-AF65-F5344CB8AC3E}">
        <p14:creationId xmlns:p14="http://schemas.microsoft.com/office/powerpoint/2010/main" val="421671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0">
                <a:srgbClr val="FF0000"/>
              </a:gs>
              <a:gs pos="100000">
                <a:schemeClr val="tx1"/>
              </a:gs>
            </a:gsLst>
            <a:path path="rect">
              <a:fillToRect l="50000" t="50000" r="50000" b="50000"/>
            </a:path>
            <a:tileRect/>
          </a:gradFill>
          <a:ln>
            <a:noFill/>
          </a:ln>
        </p:spPr>
        <p:txBody>
          <a:bodyPr vert="horz" wrap="square" lIns="91440" tIns="45720" rIns="91440" bIns="45720" numCol="1" anchor="ctr" anchorCtr="0" compatLnSpc="1">
            <a:prstTxWarp prst="textNoShape">
              <a:avLst/>
            </a:prstTxWarp>
          </a:bodyPr>
          <a:lstStyle/>
          <a:p>
            <a:r>
              <a:rPr lang="en-US" sz="4800" b="1" dirty="0">
                <a:solidFill>
                  <a:srgbClr val="FFFFFF"/>
                </a:solidFill>
                <a:effectLst>
                  <a:outerShdw blurRad="38100" dist="38100" dir="2700000" algn="tl">
                    <a:srgbClr val="000000">
                      <a:alpha val="43137"/>
                    </a:srgbClr>
                  </a:outerShdw>
                </a:effectLst>
              </a:rPr>
              <a:t>A Problem</a:t>
            </a:r>
          </a:p>
        </p:txBody>
      </p:sp>
      <p:sp>
        <p:nvSpPr>
          <p:cNvPr id="3" name="Title 1"/>
          <p:cNvSpPr txBox="1">
            <a:spLocks/>
          </p:cNvSpPr>
          <p:nvPr/>
        </p:nvSpPr>
        <p:spPr bwMode="auto">
          <a:xfrm>
            <a:off x="539552" y="1916832"/>
            <a:ext cx="7992888" cy="4320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sz="5400" b="1" dirty="0">
                <a:solidFill>
                  <a:srgbClr val="FFFFFF"/>
                </a:solidFill>
              </a:rPr>
              <a:t>Teachers have less time to prepare but listeners demand higher quality visuals!</a:t>
            </a:r>
          </a:p>
        </p:txBody>
      </p:sp>
    </p:spTree>
    <p:extLst>
      <p:ext uri="{BB962C8B-B14F-4D97-AF65-F5344CB8AC3E}">
        <p14:creationId xmlns:p14="http://schemas.microsoft.com/office/powerpoint/2010/main" val="15948081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0">
                <a:srgbClr val="000090"/>
              </a:gs>
              <a:gs pos="100000">
                <a:schemeClr val="tx1"/>
              </a:gs>
            </a:gsLst>
            <a:path path="rect">
              <a:fillToRect l="50000" t="50000" r="50000" b="50000"/>
            </a:path>
            <a:tileRect/>
          </a:gradFill>
          <a:ln>
            <a:noFill/>
          </a:ln>
        </p:spPr>
        <p:txBody>
          <a:bodyPr vert="horz" wrap="square" lIns="91440" tIns="45720" rIns="91440" bIns="45720" numCol="1" anchor="ctr" anchorCtr="0" compatLnSpc="1">
            <a:prstTxWarp prst="textNoShape">
              <a:avLst/>
            </a:prstTxWarp>
          </a:bodyPr>
          <a:lstStyle/>
          <a:p>
            <a:r>
              <a:rPr lang="en-US" sz="4800" b="1" dirty="0">
                <a:solidFill>
                  <a:srgbClr val="FFFFFF"/>
                </a:solidFill>
                <a:effectLst>
                  <a:outerShdw blurRad="38100" dist="38100" dir="2700000" algn="tl">
                    <a:srgbClr val="000000">
                      <a:alpha val="43137"/>
                    </a:srgbClr>
                  </a:outerShdw>
                </a:effectLst>
              </a:rPr>
              <a:t>A Solution</a:t>
            </a:r>
          </a:p>
        </p:txBody>
      </p:sp>
      <p:sp>
        <p:nvSpPr>
          <p:cNvPr id="3" name="Title 1"/>
          <p:cNvSpPr txBox="1">
            <a:spLocks/>
          </p:cNvSpPr>
          <p:nvPr/>
        </p:nvSpPr>
        <p:spPr bwMode="auto">
          <a:xfrm>
            <a:off x="323528" y="1916832"/>
            <a:ext cx="8568952" cy="4320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sz="5400" b="1" dirty="0">
                <a:solidFill>
                  <a:srgbClr val="FFFFFF"/>
                </a:solidFill>
              </a:rPr>
              <a:t>Let</a:t>
            </a:r>
            <a:r>
              <a:rPr lang="uk-UA" sz="5400" b="1" dirty="0">
                <a:solidFill>
                  <a:srgbClr val="FFFFFF"/>
                </a:solidFill>
              </a:rPr>
              <a:t>'</a:t>
            </a:r>
            <a:r>
              <a:rPr lang="en-US" sz="5400" b="1" dirty="0">
                <a:solidFill>
                  <a:srgbClr val="FFFFFF"/>
                </a:solidFill>
              </a:rPr>
              <a:t>s work hard on fewer visuals then share them with other teachers</a:t>
            </a:r>
          </a:p>
        </p:txBody>
      </p:sp>
    </p:spTree>
    <p:extLst>
      <p:ext uri="{BB962C8B-B14F-4D97-AF65-F5344CB8AC3E}">
        <p14:creationId xmlns:p14="http://schemas.microsoft.com/office/powerpoint/2010/main" val="7297349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000" y="242888"/>
            <a:ext cx="6858000" cy="6615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0338" name="Rectangle 2"/>
          <p:cNvSpPr>
            <a:spLocks noGrp="1" noChangeArrowheads="1"/>
          </p:cNvSpPr>
          <p:nvPr>
            <p:ph type="ctrTitle"/>
          </p:nvPr>
        </p:nvSpPr>
        <p:spPr>
          <a:xfrm>
            <a:off x="17463" y="0"/>
            <a:ext cx="9126537" cy="981075"/>
          </a:xfrm>
          <a:solidFill>
            <a:srgbClr val="000000"/>
          </a:solidFill>
        </p:spPr>
        <p:txBody>
          <a:bodyPr/>
          <a:lstStyle/>
          <a:p>
            <a:pPr eaLnBrk="1" hangingPunct="1"/>
            <a:r>
              <a:rPr lang="en-US" b="1">
                <a:solidFill>
                  <a:schemeClr val="bg1"/>
                </a:solidFill>
                <a:latin typeface="Arial" charset="0"/>
                <a:ea typeface="ＭＳ Ｐゴシック" charset="0"/>
              </a:rPr>
              <a:t>Assignment File System</a:t>
            </a:r>
          </a:p>
        </p:txBody>
      </p:sp>
    </p:spTree>
    <p:extLst>
      <p:ext uri="{BB962C8B-B14F-4D97-AF65-F5344CB8AC3E}">
        <p14:creationId xmlns:p14="http://schemas.microsoft.com/office/powerpoint/2010/main" val="3519003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6" name="Rectangle 3"/>
          <p:cNvSpPr>
            <a:spLocks noGrp="1" noChangeArrowheads="1"/>
          </p:cNvSpPr>
          <p:nvPr>
            <p:ph type="ctrTitle"/>
          </p:nvPr>
        </p:nvSpPr>
        <p:spPr>
          <a:xfrm>
            <a:off x="304800" y="0"/>
            <a:ext cx="7239000" cy="381000"/>
          </a:xfrm>
          <a:noFill/>
        </p:spPr>
        <p:txBody>
          <a:bodyPr/>
          <a:lstStyle/>
          <a:p>
            <a:pPr eaLnBrk="1" hangingPunct="1"/>
            <a:r>
              <a:rPr lang="en-US" sz="1800">
                <a:solidFill>
                  <a:schemeClr val="tx1"/>
                </a:solidFill>
                <a:latin typeface="Arial" charset="0"/>
                <a:ea typeface="ＭＳ Ｐゴシック" charset="0"/>
                <a:cs typeface="ＭＳ Ｐゴシック" charset="0"/>
              </a:rPr>
              <a:t>Dr John Fryman</a:t>
            </a:r>
            <a:endParaRPr lang="en-US">
              <a:solidFill>
                <a:srgbClr val="FFFF00"/>
              </a:solidFill>
              <a:latin typeface="Arial" charset="0"/>
              <a:ea typeface="ＭＳ Ｐゴシック" charset="0"/>
              <a:cs typeface="ＭＳ Ｐゴシック" charset="0"/>
            </a:endParaRPr>
          </a:p>
        </p:txBody>
      </p:sp>
      <p:grpSp>
        <p:nvGrpSpPr>
          <p:cNvPr id="272387" name="Group 4"/>
          <p:cNvGrpSpPr>
            <a:grpSpLocks/>
          </p:cNvGrpSpPr>
          <p:nvPr/>
        </p:nvGrpSpPr>
        <p:grpSpPr bwMode="auto">
          <a:xfrm>
            <a:off x="76200" y="5435600"/>
            <a:ext cx="8596313" cy="1346200"/>
            <a:chOff x="48" y="3424"/>
            <a:chExt cx="5415" cy="848"/>
          </a:xfrm>
        </p:grpSpPr>
        <p:sp>
          <p:nvSpPr>
            <p:cNvPr id="111621"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11622"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11623"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ctr">
                <a:spcBef>
                  <a:spcPct val="50000"/>
                </a:spcBef>
                <a:defRPr/>
              </a:pPr>
              <a:endParaRPr lang="en-US" altLang="ko-KR" sz="2000" b="1" dirty="0">
                <a:solidFill>
                  <a:srgbClr val="FFFB0C"/>
                </a:solidFill>
                <a:latin typeface="Helvetica" pitchFamily="-112" charset="0"/>
                <a:ea typeface="굴림" pitchFamily="-112" charset="-127"/>
                <a:cs typeface="굴림" pitchFamily="-112" charset="-127"/>
              </a:endParaRPr>
            </a:p>
          </p:txBody>
        </p:sp>
      </p:grpSp>
      <p:sp>
        <p:nvSpPr>
          <p:cNvPr id="272388"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72389"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72390"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11627" name="Text Box 11"/>
          <p:cNvSpPr txBox="1">
            <a:spLocks noChangeArrowheads="1"/>
          </p:cNvSpPr>
          <p:nvPr/>
        </p:nvSpPr>
        <p:spPr bwMode="auto">
          <a:xfrm>
            <a:off x="0" y="4343400"/>
            <a:ext cx="9144000" cy="10064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6000" b="1" dirty="0" err="1">
                <a:solidFill>
                  <a:srgbClr val="FFFF00"/>
                </a:solidFill>
                <a:latin typeface="Kosher-Normal" pitchFamily="-112" charset="0"/>
                <a:ea typeface="+mn-ea"/>
                <a:cs typeface="+mn-cs"/>
              </a:rPr>
              <a:t>Dr</a:t>
            </a:r>
            <a:r>
              <a:rPr lang="en-US" sz="6000" b="1" dirty="0">
                <a:solidFill>
                  <a:srgbClr val="FFFF00"/>
                </a:solidFill>
                <a:latin typeface="Kosher-Normal" pitchFamily="-112" charset="0"/>
                <a:ea typeface="+mn-ea"/>
                <a:cs typeface="+mn-cs"/>
              </a:rPr>
              <a:t> John </a:t>
            </a:r>
            <a:r>
              <a:rPr lang="en-US" sz="6000" b="1" dirty="0" err="1">
                <a:solidFill>
                  <a:srgbClr val="FFFF00"/>
                </a:solidFill>
                <a:latin typeface="Kosher-Normal" pitchFamily="-112" charset="0"/>
                <a:ea typeface="+mn-ea"/>
                <a:cs typeface="+mn-cs"/>
              </a:rPr>
              <a:t>Fryman</a:t>
            </a:r>
            <a:endParaRPr lang="en-US" sz="6000" b="1" dirty="0">
              <a:solidFill>
                <a:srgbClr val="FFFF00"/>
              </a:solidFill>
              <a:latin typeface="Kosher-Normal" pitchFamily="-112" charset="0"/>
              <a:ea typeface="+mn-ea"/>
              <a:cs typeface="+mn-cs"/>
            </a:endParaRPr>
          </a:p>
        </p:txBody>
      </p:sp>
      <p:pic>
        <p:nvPicPr>
          <p:cNvPr id="272392" name="Picture 12" descr="John Fryman (Author of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90800" y="609600"/>
            <a:ext cx="3271838" cy="3649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12958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876" y="-101832"/>
            <a:ext cx="9234884" cy="6959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11"/>
          <p:cNvSpPr txBox="1">
            <a:spLocks noChangeArrowheads="1"/>
          </p:cNvSpPr>
          <p:nvPr/>
        </p:nvSpPr>
        <p:spPr bwMode="auto">
          <a:xfrm rot="21321527">
            <a:off x="-654186" y="823538"/>
            <a:ext cx="9978713" cy="3339376"/>
          </a:xfrm>
          <a:prstGeom prst="rect">
            <a:avLst/>
          </a:prstGeom>
          <a:noFill/>
          <a:ln w="9525">
            <a:noFill/>
            <a:miter lim="800000"/>
            <a:headEnd/>
            <a:tailEnd/>
          </a:ln>
          <a:effectLst>
            <a:outerShdw dist="35921" dir="2700000" algn="ctr" rotWithShape="0">
              <a:srgbClr val="808080">
                <a:alpha val="74997"/>
              </a:srgbClr>
            </a:outerShdw>
          </a:effectLst>
        </p:spPr>
        <p:txBody>
          <a:bodyPr wrap="square">
            <a:spAutoFit/>
            <a:scene3d>
              <a:camera prst="perspectiveFront" fov="1800000">
                <a:rot lat="1140000" lon="1620000" rev="0"/>
              </a:camera>
              <a:lightRig rig="threePt" dir="t"/>
            </a:scene3d>
            <a:sp3d z="6350"/>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F6FE0A"/>
                </a:solidFill>
                <a:effectLst/>
                <a:uLnTx/>
                <a:uFillTx/>
                <a:latin typeface="Traditional Arabic" panose="02020603050405020304" pitchFamily="18" charset="-78"/>
                <a:ea typeface="ＭＳ Ｐゴシック" charset="0"/>
                <a:cs typeface="Traditional Arabic" panose="02020603050405020304" pitchFamily="18" charset="-78"/>
                <a:sym typeface="Times Roman" pitchFamily="2" charset="0"/>
              </a:rPr>
              <a:t>الكتاب المقدَّس</a:t>
            </a:r>
            <a:endParaRPr kumimoji="0" lang="en-US" sz="9600" b="1" i="0" u="none" strike="noStrike" kern="1200" cap="none" spc="0" normalizeH="0" baseline="0" noProof="0" dirty="0">
              <a:ln>
                <a:noFill/>
              </a:ln>
              <a:solidFill>
                <a:srgbClr val="F6FE0A"/>
              </a:solidFill>
              <a:effectLst/>
              <a:uLnTx/>
              <a:uFillTx/>
              <a:latin typeface="Traditional Arabic" panose="02020603050405020304" pitchFamily="18" charset="-78"/>
              <a:ea typeface="ＭＳ Ｐゴシック" charset="0"/>
              <a:cs typeface="Traditional Arabic" panose="02020603050405020304" pitchFamily="18" charset="-78"/>
              <a:sym typeface="Times Roman" pitchFamily="2"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F6FE0A"/>
                </a:solidFill>
                <a:effectLst/>
                <a:uLnTx/>
                <a:uFillTx/>
                <a:latin typeface="Traditional Arabic" panose="02020603050405020304" pitchFamily="18" charset="-78"/>
                <a:ea typeface="ＭＳ Ｐゴシック" charset="0"/>
                <a:cs typeface="Traditional Arabic" panose="02020603050405020304" pitchFamily="18" charset="-78"/>
                <a:sym typeface="Times Roman" pitchFamily="2" charset="0"/>
              </a:rPr>
              <a:t> بصورةٍ أساسيَّة</a:t>
            </a:r>
            <a:r>
              <a:rPr kumimoji="0" lang="ar-JO" sz="11500" b="1" i="0" u="none"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sym typeface="Times Roman" pitchFamily="2" charset="0"/>
              </a:rPr>
              <a:t> (</a:t>
            </a:r>
            <a:r>
              <a:rPr kumimoji="0" lang="en-US" sz="8000" b="1" i="0" u="none"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sym typeface="Times Roman" pitchFamily="2" charset="0"/>
              </a:rPr>
              <a:t>TBB</a:t>
            </a:r>
            <a:r>
              <a:rPr kumimoji="0" lang="ar-JO" sz="11500" b="1" i="0" u="none" strike="noStrike" kern="1200" cap="none" spc="0" normalizeH="0" baseline="0" noProof="0" dirty="0">
                <a:ln>
                  <a:noFill/>
                </a:ln>
                <a:solidFill>
                  <a:srgbClr val="FFFF00"/>
                </a:solidFill>
                <a:effectLst/>
                <a:uLnTx/>
                <a:uFillTx/>
                <a:latin typeface="Traditional Arabic" panose="02020603050405020304" pitchFamily="18" charset="-78"/>
                <a:ea typeface="ＭＳ Ｐゴシック" charset="0"/>
                <a:cs typeface="Traditional Arabic" panose="02020603050405020304" pitchFamily="18" charset="-78"/>
                <a:sym typeface="Times Roman" pitchFamily="2" charset="0"/>
              </a:rPr>
              <a:t>)</a:t>
            </a:r>
            <a:endParaRPr kumimoji="0" lang="en-US" sz="9600" b="0" i="0" u="none" strike="noStrike" kern="1200" cap="none" spc="0" normalizeH="0" baseline="0" noProof="0" dirty="0">
              <a:ln>
                <a:noFill/>
              </a:ln>
              <a:solidFill>
                <a:srgbClr val="F6FE0A"/>
              </a:solidFill>
              <a:effectLst/>
              <a:uLnTx/>
              <a:uFillTx/>
              <a:latin typeface="Traditional Arabic" panose="02020603050405020304" pitchFamily="18" charset="-78"/>
              <a:ea typeface="ＭＳ Ｐゴシック" charset="0"/>
              <a:cs typeface="Traditional Arabic" panose="02020603050405020304" pitchFamily="18" charset="-78"/>
              <a:sym typeface="Times Roman" pitchFamily="2" charset="0"/>
            </a:endParaRPr>
          </a:p>
        </p:txBody>
      </p:sp>
      <p:sp>
        <p:nvSpPr>
          <p:cNvPr id="175107" name="Text Box 22"/>
          <p:cNvSpPr txBox="1">
            <a:spLocks noChangeArrowheads="1"/>
          </p:cNvSpPr>
          <p:nvPr/>
        </p:nvSpPr>
        <p:spPr bwMode="auto">
          <a:xfrm>
            <a:off x="49509" y="5445512"/>
            <a:ext cx="85472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sym typeface="Times Roman" pitchFamily="2" charset="0"/>
              </a:rPr>
              <a:t>©2006 TBBMI</a:t>
            </a:r>
          </a:p>
        </p:txBody>
      </p:sp>
      <p:sp>
        <p:nvSpPr>
          <p:cNvPr id="2" name="Rectangle 1">
            <a:extLst>
              <a:ext uri="{FF2B5EF4-FFF2-40B4-BE49-F238E27FC236}">
                <a16:creationId xmlns:a16="http://schemas.microsoft.com/office/drawing/2014/main" id="{240760F9-198E-C654-895A-25FEF3C7D546}"/>
              </a:ext>
            </a:extLst>
          </p:cNvPr>
          <p:cNvSpPr>
            <a:spLocks noChangeArrowheads="1"/>
          </p:cNvSpPr>
          <p:nvPr/>
        </p:nvSpPr>
        <p:spPr bwMode="auto">
          <a:xfrm>
            <a:off x="-36512" y="5013176"/>
            <a:ext cx="9361040" cy="1844825"/>
          </a:xfrm>
          <a:prstGeom prst="rect">
            <a:avLst/>
          </a:prstGeom>
          <a:solidFill>
            <a:schemeClr val="bg2"/>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1" eaLnBrk="1" fontAlgn="auto" latinLnBrk="0" hangingPunct="1">
              <a:lnSpc>
                <a:spcPct val="100000"/>
              </a:lnSpc>
              <a:spcBef>
                <a:spcPct val="20000"/>
              </a:spcBef>
              <a:spcAft>
                <a:spcPts val="0"/>
              </a:spcAft>
              <a:buClr>
                <a:srgbClr val="FFCC00"/>
              </a:buClr>
              <a:buSzPct val="70000"/>
              <a:buFontTx/>
              <a:buNone/>
              <a:tabLst/>
              <a:defRPr/>
            </a:pP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إعداد د. جون فرايمان، تكساس – الولايات المتَّحدة الأميركيَّة</a:t>
            </a:r>
            <a:br>
              <a:rPr kumimoji="0" lang="en-US"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br>
            <a:r>
              <a:rPr kumimoji="0" lang="ar-JO" sz="2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جرى</a:t>
            </a:r>
            <a:r>
              <a:rPr kumimoji="0" lang="ar-SA" sz="2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تدريسها بواسطة </a:t>
            </a:r>
            <a:r>
              <a:rPr kumimoji="0" lang="ar-JO" sz="2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د.</a:t>
            </a:r>
            <a:r>
              <a:rPr kumimoji="0" lang="ar-SA" sz="2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ريك غريفيث</a:t>
            </a:r>
            <a:r>
              <a:rPr kumimoji="0" lang="ar-JO" sz="2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a:t>
            </a:r>
            <a:r>
              <a:rPr kumimoji="0" lang="ar-SA" sz="2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a:t>
            </a:r>
            <a:r>
              <a:rPr kumimoji="0" lang="ar-JO" sz="2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b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جميع الملفات </a:t>
            </a: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متاحةُ</a:t>
            </a: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a:t>
            </a: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ب</a:t>
            </a: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لغات</a:t>
            </a: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عدَّة</a:t>
            </a: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للت</a:t>
            </a: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نز</a:t>
            </a: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يل مج</a:t>
            </a: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a:t>
            </a: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انًا </a:t>
            </a: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على الموقع الإلكترونيّ:</a:t>
            </a:r>
          </a:p>
          <a:p>
            <a:pPr marL="0" marR="0" lvl="0" indent="0" algn="ctr" defTabSz="457200" rtl="1" eaLnBrk="1" fontAlgn="auto" latinLnBrk="0" hangingPunct="1">
              <a:lnSpc>
                <a:spcPct val="100000"/>
              </a:lnSpc>
              <a:spcBef>
                <a:spcPct val="20000"/>
              </a:spcBef>
              <a:spcAft>
                <a:spcPts val="0"/>
              </a:spcAft>
              <a:buClr>
                <a:srgbClr val="FFCC00"/>
              </a:buClr>
              <a:buSzPct val="70000"/>
              <a:buFontTx/>
              <a:buNone/>
              <a:tabLst/>
              <a:defRPr/>
            </a:pPr>
            <a:r>
              <a:rPr kumimoji="0" lang="ar-SA"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a:t>
            </a:r>
            <a:r>
              <a:rPr kumimoji="0" lang="ar-SA"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BibleStudyDownloads.org</a:t>
            </a:r>
          </a:p>
        </p:txBody>
      </p:sp>
    </p:spTree>
    <p:extLst>
      <p:ext uri="{BB962C8B-B14F-4D97-AF65-F5344CB8AC3E}">
        <p14:creationId xmlns:p14="http://schemas.microsoft.com/office/powerpoint/2010/main" val="364601081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3 john world 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7" name="Group 26"/>
          <p:cNvGrpSpPr>
            <a:grpSpLocks/>
          </p:cNvGrpSpPr>
          <p:nvPr/>
        </p:nvGrpSpPr>
        <p:grpSpPr bwMode="auto">
          <a:xfrm rot="5858594">
            <a:off x="3548856" y="2234407"/>
            <a:ext cx="2227263" cy="2559050"/>
            <a:chOff x="3199269" y="1651300"/>
            <a:chExt cx="2227249" cy="4270097"/>
          </a:xfrm>
        </p:grpSpPr>
        <p:sp>
          <p:nvSpPr>
            <p:cNvPr id="28" name="AutoShape 4"/>
            <p:cNvSpPr>
              <a:spLocks noChangeArrowheads="1"/>
            </p:cNvSpPr>
            <p:nvPr/>
          </p:nvSpPr>
          <p:spPr bwMode="auto">
            <a:xfrm rot="18299371">
              <a:off x="3947034" y="3451715"/>
              <a:ext cx="635746" cy="2144699"/>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sp>
          <p:nvSpPr>
            <p:cNvPr id="29" name="AutoShape 7"/>
            <p:cNvSpPr>
              <a:spLocks noChangeArrowheads="1"/>
            </p:cNvSpPr>
            <p:nvPr/>
          </p:nvSpPr>
          <p:spPr bwMode="auto">
            <a:xfrm rot="19374369">
              <a:off x="4516587" y="2949683"/>
              <a:ext cx="380998" cy="2972115"/>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sp>
          <p:nvSpPr>
            <p:cNvPr id="30" name="AutoShape 8"/>
            <p:cNvSpPr>
              <a:spLocks noChangeArrowheads="1"/>
            </p:cNvSpPr>
            <p:nvPr/>
          </p:nvSpPr>
          <p:spPr bwMode="auto">
            <a:xfrm rot="-1429550">
              <a:off x="4744489" y="3672650"/>
              <a:ext cx="380998" cy="2135049"/>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sp>
          <p:nvSpPr>
            <p:cNvPr id="31" name="AutoShape 9"/>
            <p:cNvSpPr>
              <a:spLocks noChangeArrowheads="1"/>
            </p:cNvSpPr>
            <p:nvPr/>
          </p:nvSpPr>
          <p:spPr bwMode="auto">
            <a:xfrm>
              <a:off x="5005199" y="1901928"/>
              <a:ext cx="380998" cy="411381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grpSp>
      <p:sp>
        <p:nvSpPr>
          <p:cNvPr id="361477" name="Rectangle 5"/>
          <p:cNvSpPr>
            <a:spLocks noGrp="1" noChangeArrowheads="1"/>
          </p:cNvSpPr>
          <p:nvPr>
            <p:ph type="title"/>
          </p:nvPr>
        </p:nvSpPr>
        <p:spPr>
          <a:xfrm>
            <a:off x="-71438" y="5943600"/>
            <a:ext cx="9251951" cy="990600"/>
          </a:xfrm>
          <a:solidFill>
            <a:schemeClr val="bg1">
              <a:lumMod val="75000"/>
            </a:schemeClr>
          </a:solidFill>
        </p:spPr>
        <p:txBody>
          <a:bodyPr/>
          <a:lstStyle/>
          <a:p>
            <a:pPr eaLnBrk="1" hangingPunct="1">
              <a:defRPr/>
            </a:pPr>
            <a:r>
              <a:rPr lang="en-US" sz="4000" b="1" dirty="0">
                <a:cs typeface="+mj-cs"/>
              </a:rPr>
              <a:t>ICS now has 400 students!</a:t>
            </a:r>
          </a:p>
        </p:txBody>
      </p:sp>
      <p:grpSp>
        <p:nvGrpSpPr>
          <p:cNvPr id="2" name="Group 1"/>
          <p:cNvGrpSpPr>
            <a:grpSpLocks/>
          </p:cNvGrpSpPr>
          <p:nvPr/>
        </p:nvGrpSpPr>
        <p:grpSpPr bwMode="auto">
          <a:xfrm>
            <a:off x="2189163" y="1874838"/>
            <a:ext cx="1790700" cy="2652712"/>
            <a:chOff x="3771900" y="1620838"/>
            <a:chExt cx="1790700" cy="4424362"/>
          </a:xfrm>
        </p:grpSpPr>
        <p:sp>
          <p:nvSpPr>
            <p:cNvPr id="361476" name="AutoShape 4"/>
            <p:cNvSpPr>
              <a:spLocks noChangeArrowheads="1"/>
            </p:cNvSpPr>
            <p:nvPr/>
          </p:nvSpPr>
          <p:spPr bwMode="auto">
            <a:xfrm rot="18984757">
              <a:off x="3771900" y="2468113"/>
              <a:ext cx="381000" cy="3577087"/>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sp>
          <p:nvSpPr>
            <p:cNvPr id="361479" name="AutoShape 7"/>
            <p:cNvSpPr>
              <a:spLocks noChangeArrowheads="1"/>
            </p:cNvSpPr>
            <p:nvPr/>
          </p:nvSpPr>
          <p:spPr bwMode="auto">
            <a:xfrm rot="-2225631">
              <a:off x="4346575" y="2987069"/>
              <a:ext cx="381000" cy="2973404"/>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sp>
          <p:nvSpPr>
            <p:cNvPr id="361480" name="AutoShape 8"/>
            <p:cNvSpPr>
              <a:spLocks noChangeArrowheads="1"/>
            </p:cNvSpPr>
            <p:nvPr/>
          </p:nvSpPr>
          <p:spPr bwMode="auto">
            <a:xfrm rot="-1429550">
              <a:off x="4803775" y="3561626"/>
              <a:ext cx="381000" cy="2134073"/>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sp>
          <p:nvSpPr>
            <p:cNvPr id="361481" name="AutoShape 9"/>
            <p:cNvSpPr>
              <a:spLocks noChangeArrowheads="1"/>
            </p:cNvSpPr>
            <p:nvPr/>
          </p:nvSpPr>
          <p:spPr bwMode="auto">
            <a:xfrm>
              <a:off x="5181600" y="1620838"/>
              <a:ext cx="381000" cy="4114578"/>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grpSp>
      <p:sp>
        <p:nvSpPr>
          <p:cNvPr id="361485" name="Text Box 13"/>
          <p:cNvSpPr txBox="1">
            <a:spLocks noChangeArrowheads="1"/>
          </p:cNvSpPr>
          <p:nvPr/>
        </p:nvSpPr>
        <p:spPr bwMode="auto">
          <a:xfrm>
            <a:off x="3635375" y="2759075"/>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JAPAN</a:t>
            </a:r>
          </a:p>
        </p:txBody>
      </p:sp>
      <p:sp>
        <p:nvSpPr>
          <p:cNvPr id="361489" name="Text Box 17"/>
          <p:cNvSpPr txBox="1">
            <a:spLocks noChangeArrowheads="1"/>
          </p:cNvSpPr>
          <p:nvPr/>
        </p:nvSpPr>
        <p:spPr bwMode="auto">
          <a:xfrm>
            <a:off x="5829300" y="2990850"/>
            <a:ext cx="1446213"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USA</a:t>
            </a:r>
          </a:p>
        </p:txBody>
      </p:sp>
      <p:sp>
        <p:nvSpPr>
          <p:cNvPr id="361491" name="Text Box 19"/>
          <p:cNvSpPr txBox="1">
            <a:spLocks noChangeArrowheads="1"/>
          </p:cNvSpPr>
          <p:nvPr/>
        </p:nvSpPr>
        <p:spPr bwMode="auto">
          <a:xfrm>
            <a:off x="1638300" y="3392488"/>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INDIA</a:t>
            </a:r>
          </a:p>
        </p:txBody>
      </p:sp>
      <p:sp>
        <p:nvSpPr>
          <p:cNvPr id="361493" name="Text Box 21"/>
          <p:cNvSpPr txBox="1">
            <a:spLocks noChangeArrowheads="1"/>
          </p:cNvSpPr>
          <p:nvPr/>
        </p:nvSpPr>
        <p:spPr bwMode="auto">
          <a:xfrm>
            <a:off x="3267075" y="2371725"/>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KOREA</a:t>
            </a:r>
          </a:p>
        </p:txBody>
      </p:sp>
      <p:sp>
        <p:nvSpPr>
          <p:cNvPr id="361498" name="Line 26"/>
          <p:cNvSpPr>
            <a:spLocks noChangeShapeType="1"/>
          </p:cNvSpPr>
          <p:nvPr/>
        </p:nvSpPr>
        <p:spPr bwMode="auto">
          <a:xfrm flipV="1">
            <a:off x="0" y="4208463"/>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2400">
              <a:solidFill>
                <a:srgbClr val="FFFFFF"/>
              </a:solidFill>
            </a:endParaRPr>
          </a:p>
        </p:txBody>
      </p:sp>
      <p:sp>
        <p:nvSpPr>
          <p:cNvPr id="361500" name="Text Box 28"/>
          <p:cNvSpPr txBox="1">
            <a:spLocks noChangeArrowheads="1"/>
          </p:cNvSpPr>
          <p:nvPr/>
        </p:nvSpPr>
        <p:spPr bwMode="auto">
          <a:xfrm>
            <a:off x="2651125" y="4025900"/>
            <a:ext cx="1676400" cy="366713"/>
          </a:xfrm>
          <a:prstGeom prst="rect">
            <a:avLst/>
          </a:prstGeom>
          <a:solidFill>
            <a:schemeClr val="accent5">
              <a:lumMod val="25000"/>
            </a:schemeClr>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800" b="1" dirty="0">
                <a:solidFill>
                  <a:srgbClr val="FFFFFF"/>
                </a:solidFill>
              </a:rPr>
              <a:t>ICS</a:t>
            </a:r>
          </a:p>
        </p:txBody>
      </p:sp>
      <p:sp>
        <p:nvSpPr>
          <p:cNvPr id="361496" name="Text Box 24"/>
          <p:cNvSpPr txBox="1">
            <a:spLocks noChangeArrowheads="1"/>
          </p:cNvSpPr>
          <p:nvPr/>
        </p:nvSpPr>
        <p:spPr bwMode="auto">
          <a:xfrm>
            <a:off x="3140075" y="3209925"/>
            <a:ext cx="14478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THAILAND</a:t>
            </a:r>
          </a:p>
        </p:txBody>
      </p:sp>
      <p:sp>
        <p:nvSpPr>
          <p:cNvPr id="23" name="Text Box 17"/>
          <p:cNvSpPr txBox="1">
            <a:spLocks noChangeArrowheads="1"/>
          </p:cNvSpPr>
          <p:nvPr/>
        </p:nvSpPr>
        <p:spPr bwMode="auto">
          <a:xfrm>
            <a:off x="2682875" y="4410075"/>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INDONESIA</a:t>
            </a:r>
          </a:p>
        </p:txBody>
      </p:sp>
      <p:sp>
        <p:nvSpPr>
          <p:cNvPr id="21" name="Text Box 13"/>
          <p:cNvSpPr txBox="1">
            <a:spLocks noChangeArrowheads="1"/>
          </p:cNvSpPr>
          <p:nvPr/>
        </p:nvSpPr>
        <p:spPr bwMode="auto">
          <a:xfrm>
            <a:off x="444500" y="2576513"/>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SWITZERLAND</a:t>
            </a:r>
          </a:p>
        </p:txBody>
      </p:sp>
      <p:sp>
        <p:nvSpPr>
          <p:cNvPr id="22" name="Text Box 13"/>
          <p:cNvSpPr txBox="1">
            <a:spLocks noChangeArrowheads="1"/>
          </p:cNvSpPr>
          <p:nvPr/>
        </p:nvSpPr>
        <p:spPr bwMode="auto">
          <a:xfrm>
            <a:off x="363538" y="2058988"/>
            <a:ext cx="985837"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UK</a:t>
            </a:r>
          </a:p>
        </p:txBody>
      </p:sp>
      <p:sp>
        <p:nvSpPr>
          <p:cNvPr id="24" name="Text Box 17"/>
          <p:cNvSpPr txBox="1">
            <a:spLocks noChangeArrowheads="1"/>
          </p:cNvSpPr>
          <p:nvPr/>
        </p:nvSpPr>
        <p:spPr bwMode="auto">
          <a:xfrm>
            <a:off x="3082925" y="4776788"/>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AUSTRALIAN</a:t>
            </a:r>
          </a:p>
        </p:txBody>
      </p:sp>
      <p:sp>
        <p:nvSpPr>
          <p:cNvPr id="26" name="Text Box 17"/>
          <p:cNvSpPr txBox="1">
            <a:spLocks noChangeArrowheads="1"/>
          </p:cNvSpPr>
          <p:nvPr/>
        </p:nvSpPr>
        <p:spPr bwMode="auto">
          <a:xfrm>
            <a:off x="6196013" y="3581400"/>
            <a:ext cx="1446212"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MEXICO</a:t>
            </a:r>
          </a:p>
        </p:txBody>
      </p:sp>
      <p:sp>
        <p:nvSpPr>
          <p:cNvPr id="33" name="Text Box 17"/>
          <p:cNvSpPr txBox="1">
            <a:spLocks noChangeArrowheads="1"/>
          </p:cNvSpPr>
          <p:nvPr/>
        </p:nvSpPr>
        <p:spPr bwMode="auto">
          <a:xfrm>
            <a:off x="6732588" y="4135438"/>
            <a:ext cx="14478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VENUZELA</a:t>
            </a:r>
          </a:p>
        </p:txBody>
      </p:sp>
      <p:sp>
        <p:nvSpPr>
          <p:cNvPr id="34" name="Text Box 17"/>
          <p:cNvSpPr txBox="1">
            <a:spLocks noChangeArrowheads="1"/>
          </p:cNvSpPr>
          <p:nvPr/>
        </p:nvSpPr>
        <p:spPr bwMode="auto">
          <a:xfrm>
            <a:off x="627063" y="4776788"/>
            <a:ext cx="1446212" cy="6461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SOUTH AFRICA</a:t>
            </a:r>
          </a:p>
        </p:txBody>
      </p:sp>
      <p:sp>
        <p:nvSpPr>
          <p:cNvPr id="35" name="Text Box 19"/>
          <p:cNvSpPr txBox="1">
            <a:spLocks noChangeArrowheads="1"/>
          </p:cNvSpPr>
          <p:nvPr/>
        </p:nvSpPr>
        <p:spPr bwMode="auto">
          <a:xfrm>
            <a:off x="444500" y="2990850"/>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ITALY</a:t>
            </a:r>
          </a:p>
        </p:txBody>
      </p:sp>
      <p:sp>
        <p:nvSpPr>
          <p:cNvPr id="36" name="Text Box 17"/>
          <p:cNvSpPr txBox="1">
            <a:spLocks noChangeArrowheads="1"/>
          </p:cNvSpPr>
          <p:nvPr/>
        </p:nvSpPr>
        <p:spPr bwMode="auto">
          <a:xfrm>
            <a:off x="7121525" y="4605338"/>
            <a:ext cx="14478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BRAZIL</a:t>
            </a:r>
          </a:p>
        </p:txBody>
      </p:sp>
      <p:pic>
        <p:nvPicPr>
          <p:cNvPr id="5" name="Picture 4"/>
          <p:cNvPicPr>
            <a:picLocks noChangeAspect="1"/>
          </p:cNvPicPr>
          <p:nvPr/>
        </p:nvPicPr>
        <p:blipFill>
          <a:blip r:embed="rId4"/>
          <a:stretch>
            <a:fillRect/>
          </a:stretch>
        </p:blipFill>
        <p:spPr>
          <a:xfrm>
            <a:off x="338955" y="23515"/>
            <a:ext cx="1800226" cy="1965325"/>
          </a:xfrm>
          <a:prstGeom prst="rect">
            <a:avLst/>
          </a:prstGeom>
          <a:ln w="76200" cmpd="sng">
            <a:solidFill>
              <a:schemeClr val="bg1">
                <a:lumMod val="75000"/>
              </a:schemeClr>
            </a:solidFill>
          </a:ln>
        </p:spPr>
      </p:pic>
      <p:sp>
        <p:nvSpPr>
          <p:cNvPr id="25" name="Text Box 17"/>
          <p:cNvSpPr txBox="1">
            <a:spLocks noChangeArrowheads="1"/>
          </p:cNvSpPr>
          <p:nvPr/>
        </p:nvSpPr>
        <p:spPr bwMode="auto">
          <a:xfrm>
            <a:off x="1570038" y="2054176"/>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SWEDEN</a:t>
            </a:r>
          </a:p>
        </p:txBody>
      </p:sp>
      <p:pic>
        <p:nvPicPr>
          <p:cNvPr id="7" name="Picture 6"/>
          <p:cNvPicPr>
            <a:picLocks noChangeAspect="1"/>
          </p:cNvPicPr>
          <p:nvPr/>
        </p:nvPicPr>
        <p:blipFill>
          <a:blip r:embed="rId5"/>
          <a:stretch>
            <a:fillRect/>
          </a:stretch>
        </p:blipFill>
        <p:spPr>
          <a:xfrm>
            <a:off x="5811589" y="23515"/>
            <a:ext cx="2936875" cy="1954212"/>
          </a:xfrm>
          <a:prstGeom prst="rect">
            <a:avLst/>
          </a:prstGeom>
          <a:ln w="76200" cmpd="sng">
            <a:solidFill>
              <a:schemeClr val="bg1">
                <a:lumMod val="75000"/>
              </a:schemeClr>
            </a:solidFill>
          </a:ln>
        </p:spPr>
      </p:pic>
      <p:pic>
        <p:nvPicPr>
          <p:cNvPr id="4" name="Picture 3"/>
          <p:cNvPicPr>
            <a:picLocks noChangeAspect="1"/>
          </p:cNvPicPr>
          <p:nvPr/>
        </p:nvPicPr>
        <p:blipFill>
          <a:blip r:embed="rId6"/>
          <a:stretch>
            <a:fillRect/>
          </a:stretch>
        </p:blipFill>
        <p:spPr>
          <a:xfrm>
            <a:off x="2211189" y="23515"/>
            <a:ext cx="3528392" cy="1922446"/>
          </a:xfrm>
          <a:prstGeom prst="rect">
            <a:avLst/>
          </a:prstGeom>
          <a:ln w="57150" cmpd="sng">
            <a:solidFill>
              <a:srgbClr val="000090"/>
            </a:solidFill>
          </a:ln>
        </p:spPr>
      </p:pic>
    </p:spTree>
    <p:extLst>
      <p:ext uri="{BB962C8B-B14F-4D97-AF65-F5344CB8AC3E}">
        <p14:creationId xmlns:p14="http://schemas.microsoft.com/office/powerpoint/2010/main" val="35020833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99"/>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14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nodeType="afterGroup">
                            <p:stCondLst>
                              <p:cond delay="60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5" grpId="0" animBg="1"/>
      <p:bldP spid="361489" grpId="0" animBg="1"/>
      <p:bldP spid="361491" grpId="0" animBg="1"/>
      <p:bldP spid="361493" grpId="0" animBg="1"/>
      <p:bldP spid="361496" grpId="0" animBg="1"/>
      <p:bldP spid="23" grpId="0" animBg="1"/>
      <p:bldP spid="21" grpId="0" animBg="1"/>
      <p:bldP spid="22" grpId="0" animBg="1"/>
      <p:bldP spid="24" grpId="0" animBg="1"/>
      <p:bldP spid="26" grpId="0" animBg="1"/>
      <p:bldP spid="33" grpId="0" animBg="1"/>
      <p:bldP spid="34" grpId="0" animBg="1"/>
      <p:bldP spid="35" grpId="0" animBg="1"/>
      <p:bldP spid="36" grpId="0" animBg="1"/>
      <p:bldP spid="2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15715" name="Rectangle 3"/>
          <p:cNvSpPr>
            <a:spLocks noGrp="1" noChangeArrowheads="1"/>
          </p:cNvSpPr>
          <p:nvPr>
            <p:ph type="title" idx="4294967295"/>
          </p:nvPr>
        </p:nvSpPr>
        <p:spPr bwMode="auto">
          <a:xfrm>
            <a:off x="0" y="0"/>
            <a:ext cx="7772400" cy="838200"/>
          </a:xfrm>
          <a:prstGeom prst="rect">
            <a:avLst/>
          </a:prstGeom>
          <a:ln>
            <a:miter lim="800000"/>
            <a:headEnd/>
            <a:tailEnd/>
          </a:ln>
        </p:spPr>
        <p:txBody>
          <a:bodyPr/>
          <a:lstStyle/>
          <a:p>
            <a:pPr>
              <a:defRPr/>
            </a:pPr>
            <a:r>
              <a:rPr lang="en-US">
                <a:latin typeface="Times" charset="0"/>
                <a:ea typeface="ＭＳ Ｐゴシック" charset="0"/>
                <a:cs typeface="ＭＳ Ｐゴシック" charset="0"/>
              </a:rPr>
              <a:t>English</a:t>
            </a:r>
          </a:p>
        </p:txBody>
      </p:sp>
    </p:spTree>
    <p:extLst>
      <p:ext uri="{BB962C8B-B14F-4D97-AF65-F5344CB8AC3E}">
        <p14:creationId xmlns:p14="http://schemas.microsoft.com/office/powerpoint/2010/main" val="2814124278"/>
      </p:ext>
    </p:extLst>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8354"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Burmese</a:t>
            </a:r>
            <a:endParaRPr lang="en-US">
              <a:latin typeface="Arial" charset="0"/>
              <a:ea typeface="ＭＳ Ｐゴシック" charset="0"/>
              <a:cs typeface="ＭＳ Ｐゴシック" charset="0"/>
            </a:endParaRPr>
          </a:p>
        </p:txBody>
      </p:sp>
      <p:grpSp>
        <p:nvGrpSpPr>
          <p:cNvPr id="228355" name="Group 4"/>
          <p:cNvGrpSpPr>
            <a:grpSpLocks/>
          </p:cNvGrpSpPr>
          <p:nvPr/>
        </p:nvGrpSpPr>
        <p:grpSpPr bwMode="auto">
          <a:xfrm>
            <a:off x="76200" y="5435600"/>
            <a:ext cx="8596313" cy="1346200"/>
            <a:chOff x="48" y="3424"/>
            <a:chExt cx="5415" cy="848"/>
          </a:xfrm>
        </p:grpSpPr>
        <p:sp>
          <p:nvSpPr>
            <p:cNvPr id="117765"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17766"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17767"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28356"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28357"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28358"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17771" name="Text Box 11"/>
          <p:cNvSpPr txBox="1">
            <a:spLocks noChangeArrowheads="1"/>
          </p:cNvSpPr>
          <p:nvPr/>
        </p:nvSpPr>
        <p:spPr bwMode="auto">
          <a:xfrm>
            <a:off x="152400" y="1219200"/>
            <a:ext cx="9144000" cy="36576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11700" b="1">
                <a:solidFill>
                  <a:srgbClr val="FFFF00"/>
                </a:solidFill>
                <a:latin typeface="WwinBurmese" pitchFamily="-112" charset="0"/>
                <a:ea typeface="ＭＳ Ｐゴシック"/>
                <a:cs typeface="ＭＳ Ｐゴシック"/>
              </a:rPr>
              <a:t>Lai S</a:t>
            </a:r>
            <a:br>
              <a:rPr lang="en-US" sz="11700" b="1">
                <a:solidFill>
                  <a:srgbClr val="FFFF00"/>
                </a:solidFill>
                <a:latin typeface="WwinBurmese" pitchFamily="-112" charset="0"/>
                <a:ea typeface="ＭＳ Ｐゴシック"/>
                <a:cs typeface="ＭＳ Ｐゴシック"/>
              </a:rPr>
            </a:br>
            <a:r>
              <a:rPr lang="en-US" sz="11700" b="1">
                <a:solidFill>
                  <a:srgbClr val="FFFF00"/>
                </a:solidFill>
                <a:latin typeface="WwinBurmese" pitchFamily="-112" charset="0"/>
                <a:ea typeface="ＭＳ Ｐゴシック"/>
                <a:cs typeface="ＭＳ Ｐゴシック"/>
              </a:rPr>
              <a:t>iangtho…Abulpi</a:t>
            </a:r>
          </a:p>
        </p:txBody>
      </p:sp>
      <p:pic>
        <p:nvPicPr>
          <p:cNvPr id="228360" name="Picture 12" descr="Burm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2814769"/>
      </p:ext>
    </p:extLst>
  </p:cSld>
  <p:clrMapOvr>
    <a:masterClrMapping/>
  </p:clrMapOvr>
  <p:transition advTm="100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5" name="Rectangle 3"/>
          <p:cNvSpPr>
            <a:spLocks noGrp="1" noChangeArrowheads="1"/>
          </p:cNvSpPr>
          <p:nvPr>
            <p:ph type="ctrTitle"/>
          </p:nvPr>
        </p:nvSpPr>
        <p:spPr bwMode="auto">
          <a:xfrm>
            <a:off x="0" y="0"/>
            <a:ext cx="7772400" cy="838200"/>
          </a:xfrm>
          <a:ln cap="flat">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French</a:t>
            </a:r>
          </a:p>
        </p:txBody>
      </p:sp>
      <p:sp>
        <p:nvSpPr>
          <p:cNvPr id="230403" name="Text Box 4"/>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Gulim" charset="0"/>
                <a:cs typeface="Gulim" charset="0"/>
              </a:rPr>
              <a:t>©2004 TBBMI</a:t>
            </a:r>
          </a:p>
        </p:txBody>
      </p:sp>
      <p:sp>
        <p:nvSpPr>
          <p:cNvPr id="230404" name="Rectangle 5"/>
          <p:cNvSpPr>
            <a:spLocks noChangeArrowheads="1"/>
          </p:cNvSpPr>
          <p:nvPr/>
        </p:nvSpPr>
        <p:spPr bwMode="auto">
          <a:xfrm>
            <a:off x="7666038" y="6502400"/>
            <a:ext cx="94456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nchor="ctr">
            <a:spAutoFit/>
          </a:bodyPr>
          <a:lstStyle/>
          <a:p>
            <a:pPr algn="ctr">
              <a:spcBef>
                <a:spcPct val="50000"/>
              </a:spcBef>
            </a:pPr>
            <a:r>
              <a:rPr lang="en-US" altLang="ko-KR" sz="1000" b="1">
                <a:solidFill>
                  <a:srgbClr val="FFFFFF"/>
                </a:solidFill>
                <a:ea typeface="Gulim" charset="0"/>
                <a:cs typeface="Gulim" charset="0"/>
              </a:rPr>
              <a:t>8.0.01.</a:t>
            </a:r>
          </a:p>
        </p:txBody>
      </p:sp>
      <p:sp>
        <p:nvSpPr>
          <p:cNvPr id="120838" name="Text Box 6"/>
          <p:cNvSpPr txBox="1">
            <a:spLocks noChangeArrowheads="1"/>
          </p:cNvSpPr>
          <p:nvPr/>
        </p:nvSpPr>
        <p:spPr bwMode="auto">
          <a:xfrm>
            <a:off x="0" y="66167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FFFFFF"/>
              </a:solidFill>
              <a:effectLst>
                <a:outerShdw blurRad="38100" dist="38100" dir="2700000" algn="tl">
                  <a:srgbClr val="000000"/>
                </a:outerShdw>
              </a:effectLst>
              <a:latin typeface="Times New Roman" pitchFamily="-112" charset="0"/>
              <a:ea typeface="Gulim" pitchFamily="34" charset="-127"/>
              <a:cs typeface="Gulim" pitchFamily="34" charset="-127"/>
            </a:endParaRPr>
          </a:p>
        </p:txBody>
      </p:sp>
      <p:sp>
        <p:nvSpPr>
          <p:cNvPr id="120839" name="Text Box 7"/>
          <p:cNvSpPr txBox="1">
            <a:spLocks noChangeArrowheads="1"/>
          </p:cNvSpPr>
          <p:nvPr/>
        </p:nvSpPr>
        <p:spPr bwMode="auto">
          <a:xfrm>
            <a:off x="3030538" y="62468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Gulim" pitchFamily="34" charset="-127"/>
                <a:cs typeface="Gulim" pitchFamily="34" charset="-127"/>
              </a:rPr>
              <a:t>www.biblebasically.com</a:t>
            </a:r>
          </a:p>
        </p:txBody>
      </p:sp>
      <p:pic>
        <p:nvPicPr>
          <p:cNvPr id="230407" name="Picture 8"/>
          <p:cNvPicPr>
            <a:picLocks noChangeArrowheads="1"/>
          </p:cNvPicPr>
          <p:nvPr/>
        </p:nvPicPr>
        <p:blipFill>
          <a:blip r:embed="rId4" cstate="screen">
            <a:lum bright="16000" contrast="24000"/>
            <a:extLst>
              <a:ext uri="{28A0092B-C50C-407E-A947-70E740481C1C}">
                <a14:useLocalDpi xmlns:a14="http://schemas.microsoft.com/office/drawing/2010/main"/>
              </a:ext>
            </a:extLst>
          </a:blip>
          <a:srcRect/>
          <a:stretch>
            <a:fillRect/>
          </a:stretch>
        </p:blipFill>
        <p:spPr bwMode="auto">
          <a:xfrm>
            <a:off x="0" y="3078163"/>
            <a:ext cx="1830388" cy="3813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20841" name="Text Box 9"/>
          <p:cNvSpPr txBox="1">
            <a:spLocks noChangeArrowheads="1"/>
          </p:cNvSpPr>
          <p:nvPr/>
        </p:nvSpPr>
        <p:spPr bwMode="auto">
          <a:xfrm>
            <a:off x="573088" y="5545138"/>
            <a:ext cx="8023225"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ltLang="ko-KR" sz="2000" b="1" i="1">
                <a:solidFill>
                  <a:srgbClr val="FAFD00"/>
                </a:solidFill>
                <a:latin typeface="Times New Roman" pitchFamily="-112" charset="0"/>
                <a:ea typeface="Gulim" pitchFamily="34" charset="-127"/>
                <a:cs typeface="Gulim" pitchFamily="34" charset="-127"/>
              </a:rPr>
              <a:t>Une </a:t>
            </a:r>
            <a:r>
              <a:rPr lang="en-US" altLang="ko-KR" sz="2000" b="1" i="1">
                <a:solidFill>
                  <a:srgbClr val="FAFD00"/>
                </a:solidFill>
                <a:latin typeface="Times New Roman" pitchFamily="-112" charset="0"/>
              </a:rPr>
              <a:t>P</a:t>
            </a:r>
            <a:r>
              <a:rPr lang="en-US" altLang="ko-KR" sz="2000" b="1" i="1">
                <a:solidFill>
                  <a:srgbClr val="FFFF00"/>
                </a:solidFill>
                <a:latin typeface="Times New Roman" pitchFamily="-112" charset="0"/>
              </a:rPr>
              <a:t>rése</a:t>
            </a:r>
            <a:r>
              <a:rPr lang="en-US" altLang="ko-KR" sz="2000" b="1" i="1">
                <a:solidFill>
                  <a:srgbClr val="FAFD00"/>
                </a:solidFill>
                <a:latin typeface="Times New Roman" pitchFamily="-112" charset="0"/>
              </a:rPr>
              <a:t>ntation</a:t>
            </a:r>
            <a:r>
              <a:rPr lang="en-US" altLang="ko-KR" sz="2000" b="1" i="1">
                <a:solidFill>
                  <a:srgbClr val="FAFD00"/>
                </a:solidFill>
                <a:latin typeface="Times New Roman" pitchFamily="-112" charset="0"/>
                <a:ea typeface="Gulim" pitchFamily="34" charset="-127"/>
                <a:cs typeface="Gulim" pitchFamily="34" charset="-127"/>
              </a:rPr>
              <a:t> du Minist</a:t>
            </a:r>
            <a:r>
              <a:rPr lang="en-US" sz="2000" b="1" i="1">
                <a:solidFill>
                  <a:srgbClr val="FFFF00"/>
                </a:solidFill>
                <a:latin typeface="Times New Roman" pitchFamily="-112" charset="0"/>
              </a:rPr>
              <a:t>è</a:t>
            </a:r>
            <a:r>
              <a:rPr lang="en-US" altLang="ko-KR" sz="2000" b="1" i="1">
                <a:solidFill>
                  <a:srgbClr val="FFFF00"/>
                </a:solidFill>
                <a:latin typeface="Times New Roman" pitchFamily="-112" charset="0"/>
                <a:ea typeface="Gulim" pitchFamily="34" charset="-127"/>
                <a:cs typeface="Gulim" pitchFamily="34" charset="-127"/>
              </a:rPr>
              <a:t>re</a:t>
            </a:r>
            <a:r>
              <a:rPr lang="en-US" altLang="ko-KR" sz="2000" b="1" i="1">
                <a:solidFill>
                  <a:srgbClr val="FAFD00"/>
                </a:solidFill>
                <a:latin typeface="Times New Roman" pitchFamily="-112" charset="0"/>
                <a:ea typeface="Gulim" pitchFamily="34" charset="-127"/>
                <a:cs typeface="Gulim" pitchFamily="34" charset="-127"/>
              </a:rPr>
              <a:t> Internationale de La Bible… En Base Inc.              Fort Worth, Texas</a:t>
            </a:r>
          </a:p>
        </p:txBody>
      </p:sp>
      <p:sp>
        <p:nvSpPr>
          <p:cNvPr id="230409" name="WordArt 10"/>
          <p:cNvSpPr>
            <a:spLocks noChangeArrowheads="1" noChangeShapeType="1" noTextEdit="1"/>
          </p:cNvSpPr>
          <p:nvPr/>
        </p:nvSpPr>
        <p:spPr bwMode="auto">
          <a:xfrm rot="-141418">
            <a:off x="1371600" y="1846263"/>
            <a:ext cx="7048500" cy="3757612"/>
          </a:xfrm>
          <a:prstGeom prst="rect">
            <a:avLst/>
          </a:prstGeom>
        </p:spPr>
        <p:txBody>
          <a:bodyPr wrap="none" fromWordArt="1">
            <a:prstTxWarp prst="textCascadeDown">
              <a:avLst>
                <a:gd name="adj" fmla="val 66773"/>
              </a:avLst>
            </a:prstTxWarp>
            <a:scene3d>
              <a:camera prst="legacyPerspectiveBottomRight">
                <a:rot lat="0" lon="21239990" rev="0"/>
              </a:camera>
              <a:lightRig rig="legacyHarsh3" dir="l"/>
            </a:scene3d>
            <a:sp3d extrusionH="430200" prstMaterial="legacyMatte">
              <a:extrusionClr>
                <a:srgbClr val="C0C0C0"/>
              </a:extrusionClr>
            </a:sp3d>
          </a:bodyPr>
          <a:lstStyle/>
          <a:p>
            <a:pPr algn="ctr"/>
            <a:r>
              <a:rPr lang="en-US" sz="3600" kern="10">
                <a:ln w="9525">
                  <a:round/>
                  <a:headEnd/>
                  <a:tailEnd/>
                </a:ln>
                <a:solidFill>
                  <a:srgbClr val="FFFF00">
                    <a:alpha val="89803"/>
                  </a:srgbClr>
                </a:solidFill>
                <a:latin typeface="Kosher-Normal"/>
                <a:ea typeface="Kosher-Normal"/>
                <a:cs typeface="Kosher-Normal"/>
              </a:rPr>
              <a:t>LA BIBLE… </a:t>
            </a:r>
          </a:p>
          <a:p>
            <a:pPr algn="ctr"/>
            <a:r>
              <a:rPr lang="en-US" sz="3600" kern="10">
                <a:ln w="9525">
                  <a:round/>
                  <a:headEnd/>
                  <a:tailEnd/>
                </a:ln>
                <a:solidFill>
                  <a:srgbClr val="FFFF00">
                    <a:alpha val="89803"/>
                  </a:srgbClr>
                </a:solidFill>
                <a:latin typeface="Kosher-Normal"/>
                <a:ea typeface="Kosher-Normal"/>
                <a:cs typeface="Kosher-Normal"/>
              </a:rPr>
              <a:t>EN BASE</a:t>
            </a:r>
          </a:p>
        </p:txBody>
      </p:sp>
      <p:sp>
        <p:nvSpPr>
          <p:cNvPr id="230410" name="Text Box 11"/>
          <p:cNvSpPr txBox="1">
            <a:spLocks noChangeArrowheads="1"/>
          </p:cNvSpPr>
          <p:nvPr/>
        </p:nvSpPr>
        <p:spPr bwMode="auto">
          <a:xfrm>
            <a:off x="7750175" y="6397625"/>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900" b="1">
                <a:solidFill>
                  <a:srgbClr val="FFFFFF"/>
                </a:solidFill>
              </a:rPr>
              <a:t>©2006 TBBMI</a:t>
            </a:r>
          </a:p>
        </p:txBody>
      </p:sp>
      <p:sp>
        <p:nvSpPr>
          <p:cNvPr id="120844" name="Rectangle 12"/>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9.6.01.</a:t>
            </a:r>
          </a:p>
        </p:txBody>
      </p:sp>
      <p:sp>
        <p:nvSpPr>
          <p:cNvPr id="230412" name="Text Box 13"/>
          <p:cNvSpPr txBox="1">
            <a:spLocks noChangeArrowheads="1"/>
          </p:cNvSpPr>
          <p:nvPr/>
        </p:nvSpPr>
        <p:spPr bwMode="auto">
          <a:xfrm>
            <a:off x="8086725" y="6523038"/>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04</a:t>
            </a:r>
          </a:p>
        </p:txBody>
      </p:sp>
      <p:pic>
        <p:nvPicPr>
          <p:cNvPr id="230413" name="Picture 14" descr="French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82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6951238"/>
      </p:ext>
    </p:extLst>
  </p:cSld>
  <p:clrMapOvr>
    <a:masterClrMapping/>
  </p:clrMapOvr>
  <p:transition advTm="1000">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2450" name="Rectangle 3"/>
          <p:cNvSpPr>
            <a:spLocks noGrp="1" noChangeArrowheads="1"/>
          </p:cNvSpPr>
          <p:nvPr>
            <p:ph type="ctrTitle"/>
          </p:nvPr>
        </p:nvSpPr>
        <p:spPr>
          <a:xfrm>
            <a:off x="0" y="0"/>
            <a:ext cx="7772400" cy="762000"/>
          </a:xfrm>
        </p:spPr>
        <p:txBody>
          <a:bodyPr/>
          <a:lstStyle/>
          <a:p>
            <a:pPr eaLnBrk="1" hangingPunct="1"/>
            <a:r>
              <a:rPr lang="en-US">
                <a:solidFill>
                  <a:srgbClr val="FFFF00"/>
                </a:solidFill>
                <a:latin typeface="Arial" charset="0"/>
                <a:ea typeface="ＭＳ Ｐゴシック" charset="0"/>
                <a:cs typeface="ＭＳ Ｐゴシック" charset="0"/>
              </a:rPr>
              <a:t>Japanese</a:t>
            </a:r>
            <a:endParaRPr lang="en-US">
              <a:latin typeface="Arial" charset="0"/>
              <a:ea typeface="ＭＳ Ｐゴシック" charset="0"/>
              <a:cs typeface="ＭＳ Ｐゴシック" charset="0"/>
            </a:endParaRPr>
          </a:p>
        </p:txBody>
      </p:sp>
      <p:grpSp>
        <p:nvGrpSpPr>
          <p:cNvPr id="232451" name="Group 4"/>
          <p:cNvGrpSpPr>
            <a:grpSpLocks/>
          </p:cNvGrpSpPr>
          <p:nvPr/>
        </p:nvGrpSpPr>
        <p:grpSpPr bwMode="auto">
          <a:xfrm>
            <a:off x="76200" y="5435600"/>
            <a:ext cx="8596313" cy="1346200"/>
            <a:chOff x="48" y="3424"/>
            <a:chExt cx="5415" cy="848"/>
          </a:xfrm>
        </p:grpSpPr>
        <p:sp>
          <p:nvSpPr>
            <p:cNvPr id="122885"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22886"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22887"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32452"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32453"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32454"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232455" name="WordArt 11"/>
          <p:cNvSpPr>
            <a:spLocks noChangeArrowheads="1" noChangeShapeType="1" noTextEdit="1"/>
          </p:cNvSpPr>
          <p:nvPr/>
        </p:nvSpPr>
        <p:spPr bwMode="auto">
          <a:xfrm>
            <a:off x="762000" y="762000"/>
            <a:ext cx="8077200" cy="31496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pPr algn="ctr"/>
            <a:r>
              <a:rPr lang="ja-JP" altLang="en-US" sz="3600" kern="10">
                <a:solidFill>
                  <a:srgbClr val="FFFF00"/>
                </a:solidFill>
                <a:effectLst>
                  <a:outerShdw blurRad="63500" dist="35921" dir="2700000" algn="ctr" rotWithShape="0">
                    <a:srgbClr val="000000"/>
                  </a:outerShdw>
                </a:effectLst>
                <a:latin typeface="Impact"/>
                <a:ea typeface="Impact"/>
                <a:cs typeface="Impact"/>
              </a:rPr>
              <a:t>バイブル　ベイシックミニストリーズ　</a:t>
            </a:r>
            <a:endParaRPr lang="en-US" sz="3600" kern="10">
              <a:solidFill>
                <a:srgbClr val="FFFF00"/>
              </a:solidFill>
              <a:effectLst>
                <a:outerShdw blurRad="63500" dist="35921" dir="2700000" algn="ctr" rotWithShape="0">
                  <a:srgbClr val="000000"/>
                </a:outerShdw>
              </a:effectLst>
              <a:latin typeface="Impact"/>
              <a:ea typeface="Impact"/>
              <a:cs typeface="Impact"/>
            </a:endParaRPr>
          </a:p>
        </p:txBody>
      </p:sp>
      <p:sp>
        <p:nvSpPr>
          <p:cNvPr id="232456" name="WordArt 12"/>
          <p:cNvSpPr>
            <a:spLocks noChangeArrowheads="1" noChangeShapeType="1" noTextEdit="1"/>
          </p:cNvSpPr>
          <p:nvPr/>
        </p:nvSpPr>
        <p:spPr bwMode="auto">
          <a:xfrm>
            <a:off x="1371600" y="2743200"/>
            <a:ext cx="7239000" cy="2540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pPr algn="ctr"/>
            <a:r>
              <a:rPr lang="ja-JP" altLang="en-US" sz="3600" kern="10">
                <a:solidFill>
                  <a:srgbClr val="FFFF00"/>
                </a:solidFill>
                <a:effectLst>
                  <a:outerShdw blurRad="63500" dist="35921" dir="2700000" algn="ctr" rotWithShape="0">
                    <a:srgbClr val="000000"/>
                  </a:outerShdw>
                </a:effectLst>
                <a:latin typeface="Impact"/>
                <a:ea typeface="Impact"/>
                <a:cs typeface="Impact"/>
              </a:rPr>
              <a:t>インスティチュート</a:t>
            </a:r>
            <a:endParaRPr lang="en-US" sz="3600" kern="10">
              <a:solidFill>
                <a:srgbClr val="FFFF00"/>
              </a:solidFill>
              <a:effectLst>
                <a:outerShdw blurRad="63500" dist="35921" dir="2700000" algn="ctr" rotWithShape="0">
                  <a:srgbClr val="000000"/>
                </a:outerShdw>
              </a:effectLst>
              <a:latin typeface="Impact"/>
              <a:ea typeface="Impact"/>
              <a:cs typeface="Impact"/>
            </a:endParaRPr>
          </a:p>
        </p:txBody>
      </p:sp>
      <p:pic>
        <p:nvPicPr>
          <p:cNvPr id="232457" name="Picture 13" descr="Japan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252793"/>
      </p:ext>
    </p:extLst>
  </p:cSld>
  <p:clrMapOvr>
    <a:masterClrMapping/>
  </p:clrMapOvr>
  <p:transition advTm="100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4498" name="Rectangle 3"/>
          <p:cNvSpPr>
            <a:spLocks noGrp="1" noChangeArrowheads="1"/>
          </p:cNvSpPr>
          <p:nvPr>
            <p:ph type="ctrTitle"/>
          </p:nvPr>
        </p:nvSpPr>
        <p:spPr>
          <a:xfrm>
            <a:off x="0" y="0"/>
            <a:ext cx="6705600" cy="914400"/>
          </a:xfrm>
          <a:noFill/>
        </p:spPr>
        <p:txBody>
          <a:bodyPr anchor="t"/>
          <a:lstStyle/>
          <a:p>
            <a:pPr eaLnBrk="1" hangingPunct="1"/>
            <a:r>
              <a:rPr lang="en-US">
                <a:solidFill>
                  <a:srgbClr val="FFFF00"/>
                </a:solidFill>
                <a:latin typeface="Arial" charset="0"/>
                <a:ea typeface="ＭＳ Ｐゴシック" charset="0"/>
                <a:cs typeface="ＭＳ Ｐゴシック" charset="0"/>
              </a:rPr>
              <a:t>Khmer (Cambodian)</a:t>
            </a:r>
          </a:p>
        </p:txBody>
      </p:sp>
      <p:sp>
        <p:nvSpPr>
          <p:cNvPr id="234499" name="Text Box 4"/>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rPr>
              <a:t>©2004 TBBMI</a:t>
            </a:r>
          </a:p>
        </p:txBody>
      </p:sp>
      <p:sp>
        <p:nvSpPr>
          <p:cNvPr id="234500" name="Rectangle 5"/>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rPr>
              <a:t>8.0.01.</a:t>
            </a:r>
          </a:p>
        </p:txBody>
      </p:sp>
      <p:sp>
        <p:nvSpPr>
          <p:cNvPr id="234501" name="Text Box 6"/>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rPr>
              <a:t>04</a:t>
            </a:r>
          </a:p>
        </p:txBody>
      </p:sp>
      <p:sp>
        <p:nvSpPr>
          <p:cNvPr id="124935" name="Text Box 7"/>
          <p:cNvSpPr txBox="1">
            <a:spLocks noChangeArrowheads="1"/>
          </p:cNvSpPr>
          <p:nvPr/>
        </p:nvSpPr>
        <p:spPr bwMode="auto">
          <a:xfrm>
            <a:off x="0" y="6575425"/>
            <a:ext cx="1614488" cy="274638"/>
          </a:xfrm>
          <a:prstGeom prst="rect">
            <a:avLst/>
          </a:prstGeom>
          <a:noFill/>
          <a:ln w="12700">
            <a:noFill/>
            <a:miter lim="800000"/>
            <a:headEnd/>
            <a:tailEnd/>
          </a:ln>
          <a:effectLst>
            <a:outerShdw blurRad="63500" dist="35921" dir="2700000" algn="ctr" rotWithShape="0">
              <a:schemeClr val="tx1">
                <a:alpha val="74998"/>
              </a:schemeClr>
            </a:outerShdw>
          </a:effectLst>
        </p:spPr>
        <p:txBody>
          <a:bodyPr anchor="ctr">
            <a:spAutoFit/>
          </a:bodyPr>
          <a:lstStyle/>
          <a:p>
            <a:pPr algn="ctr">
              <a:spcBef>
                <a:spcPct val="50000"/>
              </a:spcBef>
              <a:defRPr/>
            </a:pPr>
            <a:endParaRPr lang="en-US" sz="1200" b="1">
              <a:solidFill>
                <a:srgbClr val="000000"/>
              </a:solidFill>
              <a:effectLst>
                <a:outerShdw blurRad="38100" dist="38100" dir="2700000" algn="tl">
                  <a:srgbClr val="DDDDDD"/>
                </a:outerShdw>
              </a:effectLst>
              <a:latin typeface="Times New Roman" pitchFamily="-112" charset="0"/>
              <a:ea typeface="ＭＳ Ｐゴシック"/>
              <a:cs typeface="ＭＳ Ｐゴシック"/>
            </a:endParaRPr>
          </a:p>
        </p:txBody>
      </p:sp>
      <p:sp>
        <p:nvSpPr>
          <p:cNvPr id="124936" name="Text Box 8"/>
          <p:cNvSpPr txBox="1">
            <a:spLocks noChangeArrowheads="1"/>
          </p:cNvSpPr>
          <p:nvPr/>
        </p:nvSpPr>
        <p:spPr bwMode="auto">
          <a:xfrm>
            <a:off x="0" y="5257800"/>
            <a:ext cx="9144000" cy="798513"/>
          </a:xfrm>
          <a:prstGeom prst="rect">
            <a:avLst/>
          </a:prstGeom>
          <a:noFill/>
          <a:ln w="12700">
            <a:noFill/>
            <a:miter lim="800000"/>
            <a:headEnd/>
            <a:tailEnd/>
          </a:ln>
          <a:effectLst>
            <a:outerShdw blurRad="63500" dist="35921" dir="2700000" algn="ctr" rotWithShape="0">
              <a:srgbClr val="000000">
                <a:alpha val="74998"/>
              </a:srgbClr>
            </a:outerShdw>
          </a:effectLst>
        </p:spPr>
        <p:txBody>
          <a:bodyPr>
            <a:spAutoFit/>
          </a:bodyPr>
          <a:lstStyle/>
          <a:p>
            <a:pPr algn="ctr">
              <a:lnSpc>
                <a:spcPct val="70000"/>
              </a:lnSpc>
              <a:spcBef>
                <a:spcPct val="50000"/>
              </a:spcBef>
              <a:defRPr/>
            </a:pPr>
            <a:r>
              <a:rPr lang="en-US" sz="3200">
                <a:solidFill>
                  <a:srgbClr val="FFFF00"/>
                </a:solidFill>
                <a:latin typeface="Limon F1" pitchFamily="-112" charset="0"/>
                <a:ea typeface="ＭＳ Ｐゴシック"/>
                <a:cs typeface="ＭＳ Ｐゴシック"/>
              </a:rPr>
              <a:t>karbgðaj[sÁal;nUvRBHKm&lt;Ir&gt;&gt;&gt; EdlCamUldæanRKw³ kñúg B½n§kic©shKmnGnþrCati GayGinsIu</a:t>
            </a:r>
            <a:r>
              <a:rPr lang="en-US" sz="2000" i="1">
                <a:solidFill>
                  <a:srgbClr val="FAFD00"/>
                </a:solidFill>
                <a:latin typeface="Times New Roman" pitchFamily="-112" charset="0"/>
                <a:ea typeface="ＭＳ Ｐゴシック"/>
                <a:cs typeface="ＭＳ Ｐゴシック"/>
              </a:rPr>
              <a:t>.</a:t>
            </a:r>
            <a:endParaRPr lang="en-US" sz="4000">
              <a:solidFill>
                <a:srgbClr val="FFFF00"/>
              </a:solidFill>
              <a:latin typeface="Limon S1" pitchFamily="2" charset="0"/>
              <a:ea typeface="ＭＳ Ｐゴシック"/>
              <a:cs typeface="ＭＳ Ｐゴシック"/>
            </a:endParaRPr>
          </a:p>
          <a:p>
            <a:pPr algn="ctr">
              <a:lnSpc>
                <a:spcPct val="70000"/>
              </a:lnSpc>
              <a:spcBef>
                <a:spcPct val="50000"/>
              </a:spcBef>
              <a:defRPr/>
            </a:pPr>
            <a:r>
              <a:rPr lang="en-US" sz="2000" i="1">
                <a:solidFill>
                  <a:srgbClr val="FAFD00"/>
                </a:solidFill>
                <a:latin typeface="Times New Roman" pitchFamily="-112" charset="0"/>
                <a:ea typeface="ＭＳ Ｐゴシック"/>
                <a:cs typeface="ＭＳ Ｐゴシック"/>
              </a:rPr>
              <a:t>Fort Worth, Texas</a:t>
            </a:r>
          </a:p>
        </p:txBody>
      </p:sp>
      <p:sp>
        <p:nvSpPr>
          <p:cNvPr id="124937" name="Text Box 9"/>
          <p:cNvSpPr txBox="1">
            <a:spLocks noChangeArrowheads="1"/>
          </p:cNvSpPr>
          <p:nvPr/>
        </p:nvSpPr>
        <p:spPr bwMode="auto">
          <a:xfrm>
            <a:off x="3030538" y="6205538"/>
            <a:ext cx="2970212" cy="3968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a:spcBef>
                <a:spcPct val="50000"/>
              </a:spcBef>
              <a:defRPr/>
            </a:pPr>
            <a:r>
              <a:rPr lang="en-US" sz="2000">
                <a:solidFill>
                  <a:srgbClr val="FFFB0C"/>
                </a:solidFill>
                <a:latin typeface="Helvetica" pitchFamily="-112" charset="0"/>
                <a:ea typeface="ＭＳ Ｐゴシック"/>
                <a:cs typeface="ＭＳ Ｐゴシック"/>
              </a:rPr>
              <a:t>www.biblebasically.com</a:t>
            </a:r>
          </a:p>
        </p:txBody>
      </p:sp>
      <p:sp>
        <p:nvSpPr>
          <p:cNvPr id="124938" name="Rectangle 10"/>
          <p:cNvSpPr>
            <a:spLocks noChangeArrowheads="1"/>
          </p:cNvSpPr>
          <p:nvPr/>
        </p:nvSpPr>
        <p:spPr bwMode="auto">
          <a:xfrm>
            <a:off x="1760538" y="3157538"/>
            <a:ext cx="6411912" cy="20383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nchor="ctr"/>
          <a:lstStyle/>
          <a:p>
            <a:pPr algn="ctr">
              <a:defRPr/>
            </a:pPr>
            <a:r>
              <a:rPr lang="en-US" sz="20200" i="1">
                <a:solidFill>
                  <a:srgbClr val="FFEA18"/>
                </a:solidFill>
                <a:latin typeface="Limon F1" pitchFamily="-112" charset="0"/>
                <a:ea typeface="ＭＳ Ｐゴシック"/>
                <a:cs typeface="ＭＳ Ｐゴシック"/>
              </a:rPr>
              <a:t>énRBHKm&lt;IIr </a:t>
            </a:r>
          </a:p>
        </p:txBody>
      </p:sp>
      <p:sp>
        <p:nvSpPr>
          <p:cNvPr id="124939" name="Rectangle 11"/>
          <p:cNvSpPr>
            <a:spLocks noChangeArrowheads="1"/>
          </p:cNvSpPr>
          <p:nvPr/>
        </p:nvSpPr>
        <p:spPr bwMode="auto">
          <a:xfrm>
            <a:off x="915988" y="1385888"/>
            <a:ext cx="7383462" cy="17526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nchor="ctr"/>
          <a:lstStyle/>
          <a:p>
            <a:pPr algn="ctr">
              <a:defRPr/>
            </a:pPr>
            <a:r>
              <a:rPr lang="en-US" sz="20200" i="1">
                <a:solidFill>
                  <a:srgbClr val="FFEA18"/>
                </a:solidFill>
                <a:latin typeface="Limon F1" pitchFamily="-112" charset="0"/>
                <a:ea typeface="ＭＳ Ｐゴシック"/>
                <a:cs typeface="ＭＳ Ｐゴシック"/>
              </a:rPr>
              <a:t>mUldæanRKwH&gt;&gt;&gt;</a:t>
            </a:r>
          </a:p>
        </p:txBody>
      </p:sp>
      <p:pic>
        <p:nvPicPr>
          <p:cNvPr id="234507" name="Picture 12" descr="Khmer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3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1170559"/>
      </p:ext>
    </p:extLst>
  </p:cSld>
  <p:clrMapOvr>
    <a:masterClrMapping/>
  </p:clrMapOvr>
  <p:transition advTm="100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36546" name="Group 3"/>
          <p:cNvGrpSpPr>
            <a:grpSpLocks/>
          </p:cNvGrpSpPr>
          <p:nvPr/>
        </p:nvGrpSpPr>
        <p:grpSpPr bwMode="auto">
          <a:xfrm>
            <a:off x="76200" y="5435600"/>
            <a:ext cx="8596313" cy="1346200"/>
            <a:chOff x="48" y="3424"/>
            <a:chExt cx="5415" cy="848"/>
          </a:xfrm>
        </p:grpSpPr>
        <p:sp>
          <p:nvSpPr>
            <p:cNvPr id="126980"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FFFFFF"/>
                </a:solidFill>
                <a:effectLst>
                  <a:outerShdw blurRad="38100" dist="38100" dir="2700000" algn="tl">
                    <a:srgbClr val="000000"/>
                  </a:outerShdw>
                </a:effectLst>
                <a:latin typeface="Times New Roman" pitchFamily="-112" charset="0"/>
                <a:ea typeface="굴림" pitchFamily="-112" charset="-127"/>
                <a:cs typeface="굴림" pitchFamily="-112" charset="-127"/>
              </a:endParaRPr>
            </a:p>
          </p:txBody>
        </p:sp>
        <p:sp>
          <p:nvSpPr>
            <p:cNvPr id="126981"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26982"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36547" name="Text Box 7"/>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ko-KR" altLang="en-US" sz="2000">
              <a:solidFill>
                <a:srgbClr val="FFFFFF"/>
              </a:solidFill>
              <a:ea typeface="굴림" charset="0"/>
              <a:cs typeface="굴림" charset="0"/>
            </a:endParaRPr>
          </a:p>
        </p:txBody>
      </p:sp>
      <p:sp>
        <p:nvSpPr>
          <p:cNvPr id="236548"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ko-KR" altLang="en-US" sz="900" b="1">
                <a:solidFill>
                  <a:srgbClr val="FFFFFF"/>
                </a:solidFill>
                <a:ea typeface="굴림" charset="0"/>
                <a:cs typeface="굴림" charset="0"/>
              </a:rPr>
              <a:t>©2003 </a:t>
            </a:r>
            <a:r>
              <a:rPr lang="en-US" altLang="ko-KR" sz="900" b="1">
                <a:solidFill>
                  <a:srgbClr val="FFFFFF"/>
                </a:solidFill>
                <a:ea typeface="굴림" charset="0"/>
                <a:cs typeface="굴림" charset="0"/>
              </a:rPr>
              <a:t>TBBMI</a:t>
            </a:r>
          </a:p>
        </p:txBody>
      </p:sp>
      <p:sp>
        <p:nvSpPr>
          <p:cNvPr id="126985" name="Rectangle 9"/>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p>
            <a:pPr algn="ctr">
              <a:defRPr/>
            </a:pPr>
            <a:r>
              <a:rPr lang="ko-KR" altLang="en-US" sz="1000" b="1">
                <a:solidFill>
                  <a:srgbClr val="FFFFFF"/>
                </a:solidFill>
                <a:effectLst>
                  <a:outerShdw blurRad="38100" dist="38100" dir="2700000" algn="tl">
                    <a:srgbClr val="000000"/>
                  </a:outerShdw>
                </a:effectLst>
                <a:latin typeface="Comic Sans MS" charset="0"/>
                <a:ea typeface="굴림" charset="0"/>
                <a:cs typeface="굴림" charset="0"/>
              </a:rPr>
              <a:t>7.5.01.</a:t>
            </a:r>
          </a:p>
        </p:txBody>
      </p:sp>
      <p:sp>
        <p:nvSpPr>
          <p:cNvPr id="236550" name="Text Box 10"/>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ko-KR" altLang="en-US" sz="1000" b="1">
                <a:solidFill>
                  <a:srgbClr val="FFFFFF"/>
                </a:solidFill>
                <a:ea typeface="굴림" charset="0"/>
                <a:cs typeface="굴림" charset="0"/>
              </a:rPr>
              <a:t>04</a:t>
            </a:r>
          </a:p>
        </p:txBody>
      </p:sp>
      <p:sp>
        <p:nvSpPr>
          <p:cNvPr id="126987" name="Rectangle 11"/>
          <p:cNvSpPr>
            <a:spLocks noChangeArrowheads="1"/>
          </p:cNvSpPr>
          <p:nvPr/>
        </p:nvSpPr>
        <p:spPr bwMode="auto">
          <a:xfrm>
            <a:off x="990600" y="914400"/>
            <a:ext cx="7391400" cy="3324225"/>
          </a:xfrm>
          <a:prstGeom prst="rect">
            <a:avLst/>
          </a:prstGeom>
          <a:noFill/>
          <a:ln w="9525">
            <a:noFill/>
            <a:miter lim="800000"/>
            <a:headEnd/>
            <a:tailEnd/>
          </a:ln>
          <a:effectLst>
            <a:outerShdw blurRad="63500" dist="127000" dir="2212194" algn="ctr" rotWithShape="0">
              <a:srgbClr val="000000">
                <a:alpha val="74998"/>
              </a:srgbClr>
            </a:outerShdw>
          </a:effectLst>
        </p:spPr>
        <p:txBody>
          <a:bodyPr>
            <a:spAutoFit/>
          </a:bodyPr>
          <a:lstStyle/>
          <a:p>
            <a:pPr>
              <a:spcBef>
                <a:spcPct val="50000"/>
              </a:spcBef>
              <a:defRPr/>
            </a:pPr>
            <a:r>
              <a:rPr lang="ko-KR" altLang="en-US" sz="10600" b="1" i="1">
                <a:solidFill>
                  <a:srgbClr val="FFFC1E"/>
                </a:solidFill>
                <a:latin typeface="Kosher-Normal" charset="0"/>
                <a:ea typeface="굴림" charset="0"/>
                <a:cs typeface="굴림" charset="0"/>
              </a:rPr>
              <a:t>성경은 </a:t>
            </a:r>
            <a:r>
              <a:rPr lang="en-US" altLang="ko-KR" sz="10600" b="1" i="1">
                <a:solidFill>
                  <a:srgbClr val="FFFC1E"/>
                </a:solidFill>
                <a:latin typeface="Kosher-Normal" charset="0"/>
                <a:ea typeface="굴림" charset="0"/>
                <a:cs typeface="굴림" charset="0"/>
              </a:rPr>
              <a:t>…</a:t>
            </a:r>
            <a:br>
              <a:rPr lang="en-US" altLang="ko-KR" sz="10600" b="1" i="1">
                <a:solidFill>
                  <a:srgbClr val="FFFC1E"/>
                </a:solidFill>
                <a:latin typeface="Kosher-Normal" charset="0"/>
                <a:ea typeface="굴림" charset="0"/>
                <a:cs typeface="굴림" charset="0"/>
              </a:rPr>
            </a:br>
            <a:r>
              <a:rPr lang="ko-KR" altLang="en-US" sz="10600" b="1" i="1">
                <a:solidFill>
                  <a:srgbClr val="FFFC1E"/>
                </a:solidFill>
                <a:latin typeface="Kosher-Normal" charset="0"/>
                <a:ea typeface="굴림" charset="0"/>
                <a:cs typeface="굴림" charset="0"/>
              </a:rPr>
              <a:t>기본적으로</a:t>
            </a:r>
          </a:p>
        </p:txBody>
      </p:sp>
      <p:sp>
        <p:nvSpPr>
          <p:cNvPr id="126988" name="Rectangle 12"/>
          <p:cNvSpPr>
            <a:spLocks noGrp="1" noChangeArrowheads="1"/>
          </p:cNvSpPr>
          <p:nvPr>
            <p:ph type="title" idx="4294967295"/>
          </p:nvPr>
        </p:nvSpPr>
        <p:spPr bwMode="auto">
          <a:xfrm>
            <a:off x="0" y="0"/>
            <a:ext cx="7772400" cy="11430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Korean</a:t>
            </a:r>
          </a:p>
        </p:txBody>
      </p:sp>
      <p:pic>
        <p:nvPicPr>
          <p:cNvPr id="236553" name="Picture 13" descr="Korean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6690010"/>
      </p:ext>
    </p:extLst>
  </p:cSld>
  <p:clrMapOvr>
    <a:masterClrMapping/>
  </p:clrMapOvr>
  <p:transition advClick="0" advTm="1000">
    <p:wheel spokes="0"/>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8594"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Malay</a:t>
            </a:r>
            <a:endParaRPr lang="en-US">
              <a:latin typeface="Arial" charset="0"/>
              <a:ea typeface="ＭＳ Ｐゴシック" charset="0"/>
              <a:cs typeface="ＭＳ Ｐゴシック" charset="0"/>
            </a:endParaRPr>
          </a:p>
        </p:txBody>
      </p:sp>
      <p:grpSp>
        <p:nvGrpSpPr>
          <p:cNvPr id="238595" name="Group 4"/>
          <p:cNvGrpSpPr>
            <a:grpSpLocks/>
          </p:cNvGrpSpPr>
          <p:nvPr/>
        </p:nvGrpSpPr>
        <p:grpSpPr bwMode="auto">
          <a:xfrm>
            <a:off x="76200" y="5435600"/>
            <a:ext cx="8596313" cy="1346200"/>
            <a:chOff x="48" y="3424"/>
            <a:chExt cx="5415" cy="848"/>
          </a:xfrm>
        </p:grpSpPr>
        <p:sp>
          <p:nvSpPr>
            <p:cNvPr id="129029"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29030"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000" b="1" i="1">
                  <a:solidFill>
                    <a:srgbClr val="FAFD00"/>
                  </a:solidFill>
                  <a:latin typeface="Times New Roman" pitchFamily="-112" charset="0"/>
                  <a:ea typeface="ＭＳ Ｐゴシック"/>
                  <a:cs typeface="ＭＳ Ｐゴシック"/>
                </a:rPr>
                <a:t>Presentasi dari </a:t>
              </a:r>
              <a:r>
                <a:rPr lang="en-US" altLang="ko-KR" sz="2000" b="1" i="1">
                  <a:solidFill>
                    <a:srgbClr val="FAFD00"/>
                  </a:solidFill>
                  <a:latin typeface="Times New Roman" pitchFamily="-112" charset="0"/>
                  <a:ea typeface="굴림" pitchFamily="-112" charset="-127"/>
                  <a:cs typeface="굴림" pitchFamily="-112" charset="-127"/>
                </a:rPr>
                <a:t>The Bible…Basically Ministries International Inc.                Fort Worth, Texas</a:t>
              </a:r>
            </a:p>
          </p:txBody>
        </p:sp>
        <p:sp>
          <p:nvSpPr>
            <p:cNvPr id="129031"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38596"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38597"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38598"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29035" name="Text Box 11"/>
          <p:cNvSpPr txBox="1">
            <a:spLocks noChangeArrowheads="1"/>
          </p:cNvSpPr>
          <p:nvPr/>
        </p:nvSpPr>
        <p:spPr bwMode="auto">
          <a:xfrm>
            <a:off x="-76200" y="457200"/>
            <a:ext cx="9144000" cy="53340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17200" i="1">
                <a:solidFill>
                  <a:srgbClr val="FFFC1E"/>
                </a:solidFill>
                <a:latin typeface="Kosher-Normal" pitchFamily="-112" charset="0"/>
                <a:ea typeface="ＭＳ Ｐゴシック"/>
                <a:cs typeface="ＭＳ Ｐゴシック"/>
              </a:rPr>
              <a:t>Alkitab…</a:t>
            </a:r>
            <a:br>
              <a:rPr lang="en-US" sz="17200" i="1">
                <a:solidFill>
                  <a:srgbClr val="FFFC1E"/>
                </a:solidFill>
                <a:latin typeface="Kosher-Normal" pitchFamily="-112" charset="0"/>
                <a:ea typeface="ＭＳ Ｐゴシック"/>
                <a:cs typeface="ＭＳ Ｐゴシック"/>
              </a:rPr>
            </a:br>
            <a:r>
              <a:rPr lang="en-US" sz="17200" i="1">
                <a:solidFill>
                  <a:srgbClr val="FFFC1E"/>
                </a:solidFill>
                <a:latin typeface="Kosher-Normal" pitchFamily="-112" charset="0"/>
                <a:ea typeface="ＭＳ Ｐゴシック"/>
                <a:cs typeface="ＭＳ Ｐゴシック"/>
              </a:rPr>
              <a:t>Dasar</a:t>
            </a:r>
          </a:p>
        </p:txBody>
      </p:sp>
      <p:pic>
        <p:nvPicPr>
          <p:cNvPr id="238600" name="Picture 12" descr="Malay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97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7615589"/>
      </p:ext>
    </p:extLst>
  </p:cSld>
  <p:clrMapOvr>
    <a:masterClrMapping/>
  </p:clrMapOvr>
  <p:transition advTm="100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40642" name="Group 3"/>
          <p:cNvGrpSpPr>
            <a:grpSpLocks/>
          </p:cNvGrpSpPr>
          <p:nvPr/>
        </p:nvGrpSpPr>
        <p:grpSpPr bwMode="auto">
          <a:xfrm>
            <a:off x="76200" y="5435600"/>
            <a:ext cx="8831263" cy="1346200"/>
            <a:chOff x="48" y="3424"/>
            <a:chExt cx="5415" cy="848"/>
          </a:xfrm>
        </p:grpSpPr>
        <p:sp>
          <p:nvSpPr>
            <p:cNvPr id="131076"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FFFFFF"/>
                </a:solidFill>
                <a:effectLst>
                  <a:outerShdw blurRad="38100" dist="38100" dir="2700000" algn="tl">
                    <a:srgbClr val="000000"/>
                  </a:outerShdw>
                </a:effectLst>
                <a:latin typeface="Times New Roman" pitchFamily="-112" charset="0"/>
                <a:ea typeface="굴림" pitchFamily="-112" charset="-127"/>
                <a:cs typeface="굴림" pitchFamily="-112" charset="-127"/>
              </a:endParaRPr>
            </a:p>
          </p:txBody>
        </p:sp>
        <p:sp>
          <p:nvSpPr>
            <p:cNvPr id="131077"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Bible…Ngashankakhuina Ministries International Inc. pashina semkashok                Fort Worth, Texas</a:t>
              </a:r>
              <a:endParaRPr lang="en-US" altLang="ko-KR" sz="1800" b="1">
                <a:solidFill>
                  <a:srgbClr val="FAFD00"/>
                </a:solidFill>
                <a:latin typeface="Times New Roman" charset="0"/>
                <a:ea typeface="굴림" charset="0"/>
                <a:cs typeface="굴림" charset="0"/>
              </a:endParaRPr>
            </a:p>
          </p:txBody>
        </p:sp>
        <p:sp>
          <p:nvSpPr>
            <p:cNvPr id="131078"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40643"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40644" name="Rectangle 8"/>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40645" name="Text Box 9"/>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31082" name="Rectangle 10"/>
          <p:cNvSpPr>
            <a:spLocks noGrp="1" noChangeArrowheads="1"/>
          </p:cNvSpPr>
          <p:nvPr>
            <p:ph type="ctrTitle"/>
          </p:nvPr>
        </p:nvSpPr>
        <p:spPr bwMode="auto">
          <a:xfrm>
            <a:off x="0" y="0"/>
            <a:ext cx="3810000" cy="914400"/>
          </a:xfrm>
          <a:ln>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Mao (India)</a:t>
            </a:r>
            <a:endParaRPr lang="en-US">
              <a:latin typeface="Times" charset="0"/>
              <a:ea typeface="ＭＳ Ｐゴシック" charset="0"/>
              <a:cs typeface="ＭＳ Ｐゴシック" charset="0"/>
            </a:endParaRPr>
          </a:p>
        </p:txBody>
      </p:sp>
      <p:sp>
        <p:nvSpPr>
          <p:cNvPr id="240647" name="WordArt 11"/>
          <p:cNvSpPr>
            <a:spLocks noChangeArrowheads="1" noChangeShapeType="1" noTextEdit="1"/>
          </p:cNvSpPr>
          <p:nvPr/>
        </p:nvSpPr>
        <p:spPr bwMode="auto">
          <a:xfrm>
            <a:off x="1447800" y="304800"/>
            <a:ext cx="8702675" cy="4665663"/>
          </a:xfrm>
          <a:prstGeom prst="rect">
            <a:avLst/>
          </a:prstGeom>
        </p:spPr>
        <p:txBody>
          <a:bodyPr wrap="none" fromWordArt="1">
            <a:prstTxWarp prst="textDeflateBottom">
              <a:avLst>
                <a:gd name="adj" fmla="val 80532"/>
              </a:avLst>
            </a:prstTxWarp>
            <a:scene3d>
              <a:camera prst="legacyPerspectiveFront">
                <a:rot lat="19799983" lon="19439992"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Bible…</a:t>
            </a:r>
          </a:p>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Amolo Leino</a:t>
            </a:r>
          </a:p>
        </p:txBody>
      </p:sp>
      <p:pic>
        <p:nvPicPr>
          <p:cNvPr id="240648" name="Picture 12" descr="Mao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4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465467"/>
      </p:ext>
    </p:extLst>
  </p:cSld>
  <p:clrMapOvr>
    <a:masterClrMapping/>
  </p:clrMapOvr>
  <p:transition advTm="100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2690"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Malayalam (India)</a:t>
            </a:r>
            <a:endParaRPr lang="en-US">
              <a:latin typeface="Arial" charset="0"/>
              <a:ea typeface="ＭＳ Ｐゴシック" charset="0"/>
              <a:cs typeface="ＭＳ Ｐゴシック" charset="0"/>
            </a:endParaRPr>
          </a:p>
        </p:txBody>
      </p:sp>
      <p:sp>
        <p:nvSpPr>
          <p:cNvPr id="242691" name="Text Box 4"/>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42692" name="Rectangle 5"/>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42693" name="Text Box 6"/>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33127" name="Text Box 7"/>
          <p:cNvSpPr txBox="1">
            <a:spLocks noChangeArrowheads="1"/>
          </p:cNvSpPr>
          <p:nvPr/>
        </p:nvSpPr>
        <p:spPr bwMode="auto">
          <a:xfrm>
            <a:off x="319088" y="4946650"/>
            <a:ext cx="8548687" cy="124936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400">
                <a:solidFill>
                  <a:srgbClr val="FFFF07"/>
                </a:solidFill>
                <a:latin typeface="KeralaLite" pitchFamily="-112" charset="0"/>
                <a:ea typeface="ＭＳ Ｐゴシック"/>
                <a:cs typeface="ＭＳ Ｐゴシック"/>
              </a:rPr>
              <a:t>¥ÕÄøßMßAáKÄí                                            </a:t>
            </a:r>
            <a:r>
              <a:rPr lang="en-US" sz="2800" b="1">
                <a:solidFill>
                  <a:srgbClr val="FFFF07"/>
                </a:solidFill>
                <a:latin typeface="KeralaLite" pitchFamily="-112" charset="0"/>
                <a:ea typeface="ＭＳ Ｐゴシック"/>
                <a:cs typeface="ＭＳ Ｐゴシック"/>
              </a:rPr>
              <a:t>Æß èÌÌßZ çÌØßAÜß</a:t>
            </a:r>
            <a:r>
              <a:rPr lang="en-US" sz="2800" b="1">
                <a:solidFill>
                  <a:srgbClr val="FFFF07"/>
                </a:solidFill>
                <a:latin typeface="Lucida Grande" pitchFamily="-112" charset="0"/>
                <a:ea typeface="ＭＳ Ｐゴシック"/>
                <a:cs typeface="ＭＳ Ｐゴシック"/>
              </a:rPr>
              <a:t>…</a:t>
            </a:r>
            <a:r>
              <a:rPr lang="en-US" sz="2800" b="1">
                <a:solidFill>
                  <a:srgbClr val="FFFF07"/>
                </a:solidFill>
                <a:latin typeface="KeralaLite" pitchFamily="-112" charset="0"/>
                <a:ea typeface="ＭＳ Ｐゴシック"/>
                <a:cs typeface="ＭＳ Ｐゴシック"/>
              </a:rPr>
              <a:t> ÎßÈßØíd¿àØí §aVÈÞ×ÃW</a:t>
            </a:r>
            <a:r>
              <a:rPr lang="en-US" sz="2400">
                <a:solidFill>
                  <a:srgbClr val="FFFF07"/>
                </a:solidFill>
                <a:latin typeface="KeralaLite" pitchFamily="-112" charset="0"/>
                <a:ea typeface="ＭＳ Ｐゴシック"/>
                <a:cs typeface="ＭＳ Ｐゴシック"/>
              </a:rPr>
              <a:t> çËÞVGíÕVJí, æ¿µíØÞØí</a:t>
            </a:r>
          </a:p>
        </p:txBody>
      </p:sp>
      <p:sp>
        <p:nvSpPr>
          <p:cNvPr id="133128" name="Text Box 8"/>
          <p:cNvSpPr txBox="1">
            <a:spLocks noChangeArrowheads="1"/>
          </p:cNvSpPr>
          <p:nvPr/>
        </p:nvSpPr>
        <p:spPr bwMode="auto">
          <a:xfrm>
            <a:off x="0" y="457200"/>
            <a:ext cx="9144000" cy="4829175"/>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p>
            <a:pPr algn="ctr">
              <a:lnSpc>
                <a:spcPct val="140000"/>
              </a:lnSpc>
              <a:defRPr/>
            </a:pPr>
            <a:r>
              <a:rPr lang="en-US" sz="11100" b="1">
                <a:solidFill>
                  <a:srgbClr val="FFFF07"/>
                </a:solidFill>
                <a:latin typeface="KeralaLite" pitchFamily="-112" charset="0"/>
                <a:ea typeface="ＭＳ Ｐゴシック"/>
                <a:cs typeface="ＭＳ Ｐゴシック"/>
              </a:rPr>
              <a:t>Æß èÌÌßZ</a:t>
            </a:r>
            <a:br>
              <a:rPr lang="en-US" sz="11100" b="1">
                <a:solidFill>
                  <a:srgbClr val="FFFF07"/>
                </a:solidFill>
                <a:latin typeface="KeralaLite" pitchFamily="-112" charset="0"/>
                <a:ea typeface="ＭＳ Ｐゴシック"/>
                <a:cs typeface="ＭＳ Ｐゴシック"/>
              </a:rPr>
            </a:br>
            <a:r>
              <a:rPr lang="en-US" sz="11100" b="1">
                <a:solidFill>
                  <a:srgbClr val="FFFF07"/>
                </a:solidFill>
                <a:latin typeface="KeralaLite" pitchFamily="-112" charset="0"/>
                <a:ea typeface="ＭＳ Ｐゴシック"/>
                <a:cs typeface="ＭＳ Ｐゴシック"/>
              </a:rPr>
              <a:t>çÌØßAÜß</a:t>
            </a:r>
          </a:p>
        </p:txBody>
      </p:sp>
      <p:pic>
        <p:nvPicPr>
          <p:cNvPr id="242696" name="Picture 9" descr="Malayalam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3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2534958"/>
      </p:ext>
    </p:extLst>
  </p:cSld>
  <p:clrMapOvr>
    <a:masterClrMapping/>
  </p:clrMapOvr>
  <p:transition advTm="100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4738"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Mongolian</a:t>
            </a:r>
            <a:endParaRPr lang="en-US">
              <a:latin typeface="Arial" charset="0"/>
              <a:ea typeface="ＭＳ Ｐゴシック" charset="0"/>
              <a:cs typeface="ＭＳ Ｐゴシック" charset="0"/>
            </a:endParaRPr>
          </a:p>
        </p:txBody>
      </p:sp>
      <p:grpSp>
        <p:nvGrpSpPr>
          <p:cNvPr id="244739" name="Group 4"/>
          <p:cNvGrpSpPr>
            <a:grpSpLocks/>
          </p:cNvGrpSpPr>
          <p:nvPr/>
        </p:nvGrpSpPr>
        <p:grpSpPr bwMode="auto">
          <a:xfrm>
            <a:off x="76200" y="5435600"/>
            <a:ext cx="8596313" cy="1346200"/>
            <a:chOff x="48" y="3424"/>
            <a:chExt cx="5415" cy="848"/>
          </a:xfrm>
        </p:grpSpPr>
        <p:sp>
          <p:nvSpPr>
            <p:cNvPr id="135173"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35174"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35175"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44740"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44741"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44742"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35179" name="Text Box 11"/>
          <p:cNvSpPr txBox="1">
            <a:spLocks noChangeArrowheads="1"/>
          </p:cNvSpPr>
          <p:nvPr/>
        </p:nvSpPr>
        <p:spPr bwMode="auto">
          <a:xfrm>
            <a:off x="-76200" y="1295400"/>
            <a:ext cx="9144000" cy="40227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mn-MN" sz="12900" b="1" i="1">
                <a:solidFill>
                  <a:srgbClr val="F6FE0A"/>
                </a:solidFill>
                <a:latin typeface="Times New Roman" charset="0"/>
              </a:rPr>
              <a:t>Библи</a:t>
            </a:r>
            <a:r>
              <a:rPr lang="en-US" sz="12900" b="1" i="1">
                <a:solidFill>
                  <a:srgbClr val="F6FE0A"/>
                </a:solidFill>
                <a:latin typeface="Times New Roman" charset="0"/>
              </a:rPr>
              <a:t>…</a:t>
            </a:r>
            <a:br>
              <a:rPr lang="en-US" sz="12900" b="1" i="1">
                <a:solidFill>
                  <a:srgbClr val="F6FE0A"/>
                </a:solidFill>
                <a:latin typeface="Times New Roman" charset="0"/>
              </a:rPr>
            </a:br>
            <a:r>
              <a:rPr lang="mn-MN" sz="12900" b="1" i="1">
                <a:solidFill>
                  <a:srgbClr val="F6FE0A"/>
                </a:solidFill>
                <a:latin typeface="Times New Roman" charset="0"/>
              </a:rPr>
              <a:t>Үндсэндээ</a:t>
            </a:r>
            <a:endParaRPr lang="en-US" sz="12900" b="1" i="1">
              <a:solidFill>
                <a:srgbClr val="F6FE0A"/>
              </a:solidFill>
              <a:latin typeface="Times New Roman" charset="0"/>
            </a:endParaRPr>
          </a:p>
        </p:txBody>
      </p:sp>
      <p:pic>
        <p:nvPicPr>
          <p:cNvPr id="244744" name="Picture 12" descr="Mongolian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943978"/>
      </p:ext>
    </p:extLst>
  </p:cSld>
  <p:clrMapOvr>
    <a:masterClrMapping/>
  </p:clrMapOvr>
  <p:transition advTm="1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DC69DD-9582-A740-9DBA-B1DE2CFEE7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8521" y="260648"/>
            <a:ext cx="9252521" cy="6858000"/>
          </a:xfrm>
          <a:prstGeom prst="rect">
            <a:avLst/>
          </a:prstGeom>
        </p:spPr>
      </p:pic>
      <p:pic>
        <p:nvPicPr>
          <p:cNvPr id="5" name="Picture 4">
            <a:extLst>
              <a:ext uri="{FF2B5EF4-FFF2-40B4-BE49-F238E27FC236}">
                <a16:creationId xmlns:a16="http://schemas.microsoft.com/office/drawing/2014/main" id="{B9168192-FC7E-5D46-B5F9-99E93AA05D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521" y="-99393"/>
            <a:ext cx="9252521" cy="6957393"/>
          </a:xfrm>
          <a:prstGeom prst="rect">
            <a:avLst/>
          </a:prstGeom>
        </p:spPr>
      </p:pic>
      <p:sp>
        <p:nvSpPr>
          <p:cNvPr id="2" name="Title 1"/>
          <p:cNvSpPr>
            <a:spLocks noGrp="1"/>
          </p:cNvSpPr>
          <p:nvPr>
            <p:ph type="title"/>
          </p:nvPr>
        </p:nvSpPr>
        <p:spPr>
          <a:xfrm>
            <a:off x="-36512" y="5229200"/>
            <a:ext cx="9144000" cy="1143000"/>
          </a:xfrm>
        </p:spPr>
        <p:txBody>
          <a:bodyPr/>
          <a:lstStyle/>
          <a:p>
            <a:pPr>
              <a:defRPr/>
            </a:pPr>
            <a:r>
              <a:rPr lang="en-US" sz="5400" b="1" dirty="0">
                <a:solidFill>
                  <a:schemeClr val="tx1"/>
                </a:solidFill>
                <a:effectLst>
                  <a:glow rad="266700">
                    <a:schemeClr val="bg1">
                      <a:alpha val="75000"/>
                    </a:schemeClr>
                  </a:glow>
                </a:effectLst>
              </a:rPr>
              <a:t>Our Three Sons</a:t>
            </a:r>
          </a:p>
        </p:txBody>
      </p:sp>
    </p:spTree>
    <p:extLst>
      <p:ext uri="{BB962C8B-B14F-4D97-AF65-F5344CB8AC3E}">
        <p14:creationId xmlns:p14="http://schemas.microsoft.com/office/powerpoint/2010/main" val="659940234"/>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6785" name="Group 2"/>
          <p:cNvGrpSpPr>
            <a:grpSpLocks/>
          </p:cNvGrpSpPr>
          <p:nvPr/>
        </p:nvGrpSpPr>
        <p:grpSpPr bwMode="auto">
          <a:xfrm>
            <a:off x="76200" y="5435600"/>
            <a:ext cx="8596313" cy="1346200"/>
            <a:chOff x="48" y="3424"/>
            <a:chExt cx="5415" cy="848"/>
          </a:xfrm>
        </p:grpSpPr>
        <p:sp>
          <p:nvSpPr>
            <p:cNvPr id="137219" name="Text Box 3"/>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en-US" sz="1200" b="1">
                <a:solidFill>
                  <a:srgbClr val="FFFFFF"/>
                </a:solidFill>
                <a:effectLst>
                  <a:outerShdw blurRad="38100" dist="38100" dir="2700000" algn="tl">
                    <a:srgbClr val="000000"/>
                  </a:outerShdw>
                </a:effectLst>
                <a:latin typeface="Times New Roman" pitchFamily="-112" charset="0"/>
                <a:ea typeface="MS PGothic" pitchFamily="34" charset="-128"/>
                <a:cs typeface="MS PGothic" pitchFamily="34" charset="-128"/>
              </a:endParaRPr>
            </a:p>
          </p:txBody>
        </p:sp>
        <p:sp>
          <p:nvSpPr>
            <p:cNvPr id="137220" name="Text Box 4"/>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2000" b="1" i="1">
                  <a:solidFill>
                    <a:srgbClr val="FAFD00"/>
                  </a:solidFill>
                  <a:latin typeface="Times New Roman" charset="0"/>
                  <a:ea typeface="MS PGothic" charset="0"/>
                  <a:cs typeface="MS PGothic" charset="0"/>
                </a:rPr>
                <a:t>A Presentation of The Bible…Basically Ministries International Inc.                Fort Worth, Texas</a:t>
              </a:r>
              <a:endParaRPr lang="en-US" sz="1800" b="1">
                <a:solidFill>
                  <a:srgbClr val="FAFD00"/>
                </a:solidFill>
                <a:latin typeface="Times New Roman" charset="0"/>
                <a:ea typeface="MS PGothic" charset="0"/>
                <a:cs typeface="MS PGothic" charset="0"/>
              </a:endParaRPr>
            </a:p>
          </p:txBody>
        </p:sp>
        <p:sp>
          <p:nvSpPr>
            <p:cNvPr id="137221" name="Text Box 5"/>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sz="2000">
                  <a:solidFill>
                    <a:srgbClr val="FFFB0C"/>
                  </a:solidFill>
                  <a:latin typeface="Helvetica" pitchFamily="-112" charset="0"/>
                  <a:ea typeface="MS PGothic" pitchFamily="34" charset="-128"/>
                  <a:cs typeface="MS PGothic" pitchFamily="34" charset="-128"/>
                </a:rPr>
                <a:t>www.biblebasically.com</a:t>
              </a:r>
            </a:p>
          </p:txBody>
        </p:sp>
      </p:grpSp>
      <p:sp>
        <p:nvSpPr>
          <p:cNvPr id="246786" name="Text Box 6"/>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a typeface="MS PGothic" charset="0"/>
              <a:cs typeface="MS PGothic" charset="0"/>
            </a:endParaRPr>
          </a:p>
        </p:txBody>
      </p:sp>
      <p:sp>
        <p:nvSpPr>
          <p:cNvPr id="246787"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900" b="1">
                <a:solidFill>
                  <a:srgbClr val="FFFFFF"/>
                </a:solidFill>
                <a:ea typeface="MS PGothic" charset="0"/>
                <a:cs typeface="MS PGothic" charset="0"/>
              </a:rPr>
              <a:t>©2004 TBBMI</a:t>
            </a:r>
          </a:p>
        </p:txBody>
      </p:sp>
      <p:sp>
        <p:nvSpPr>
          <p:cNvPr id="137224" name="Rectangle 8"/>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ea typeface="MS PGothic" charset="0"/>
                <a:cs typeface="MS PGothic" charset="0"/>
              </a:rPr>
              <a:t>8.0.01.</a:t>
            </a:r>
          </a:p>
        </p:txBody>
      </p:sp>
      <p:sp>
        <p:nvSpPr>
          <p:cNvPr id="246789" name="Text Box 9"/>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ea typeface="MS PGothic" charset="0"/>
                <a:cs typeface="MS PGothic" charset="0"/>
              </a:rPr>
              <a:t>04</a:t>
            </a:r>
          </a:p>
        </p:txBody>
      </p:sp>
      <p:pic>
        <p:nvPicPr>
          <p:cNvPr id="246790" name="Picture 10"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6791" name="Picture 11"/>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048000"/>
            <a:ext cx="23622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46792" name="WordArt 12"/>
          <p:cNvSpPr>
            <a:spLocks noChangeArrowheads="1" noChangeShapeType="1" noTextEdit="1"/>
          </p:cNvSpPr>
          <p:nvPr/>
        </p:nvSpPr>
        <p:spPr bwMode="auto">
          <a:xfrm>
            <a:off x="533400" y="1676400"/>
            <a:ext cx="6705600" cy="3810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de-DE"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rPr>
              <a:t>afOan======</a:t>
            </a:r>
          </a:p>
          <a:p>
            <a:pPr algn="ctr"/>
            <a:r>
              <a:rPr lang="de-DE"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rPr>
              <a:t>     cfwf/e[\t</a:t>
            </a:r>
            <a:endParaRPr lang="en-US"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endParaRPr>
          </a:p>
        </p:txBody>
      </p:sp>
      <p:sp>
        <p:nvSpPr>
          <p:cNvPr id="137229" name="Rectangle 13"/>
          <p:cNvSpPr>
            <a:spLocks noGrp="1" noChangeArrowheads="1"/>
          </p:cNvSpPr>
          <p:nvPr>
            <p:ph type="title" idx="4294967295"/>
          </p:nvPr>
        </p:nvSpPr>
        <p:spPr bwMode="auto">
          <a:xfrm>
            <a:off x="0" y="0"/>
            <a:ext cx="7772400" cy="990600"/>
          </a:xfrm>
          <a:prstGeom prst="rect">
            <a:avLst/>
          </a:prstGeom>
          <a:ln>
            <a:miter lim="800000"/>
            <a:headEnd/>
            <a:tailEnd/>
          </a:ln>
        </p:spPr>
        <p:txBody>
          <a:bodyPr anchor="ctr"/>
          <a:lstStyle/>
          <a:p>
            <a:pPr>
              <a:defRPr/>
            </a:pPr>
            <a:r>
              <a:rPr lang="en-US">
                <a:solidFill>
                  <a:srgbClr val="FFFF00"/>
                </a:solidFill>
                <a:latin typeface="Times" charset="0"/>
                <a:ea typeface="ＭＳ Ｐゴシック" charset="0"/>
                <a:cs typeface="ＭＳ Ｐゴシック" charset="0"/>
              </a:rPr>
              <a:t>Nepali</a:t>
            </a:r>
          </a:p>
        </p:txBody>
      </p:sp>
      <p:pic>
        <p:nvPicPr>
          <p:cNvPr id="246794" name="Picture 14" descr="Nepali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94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352191"/>
      </p:ext>
    </p:extLst>
  </p:cSld>
  <p:clrMapOvr>
    <a:masterClrMapping/>
  </p:clrMapOvr>
  <p:transition advTm="1000">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834"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248835"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©2003 TBBMI</a:t>
            </a:r>
          </a:p>
        </p:txBody>
      </p:sp>
      <p:sp>
        <p:nvSpPr>
          <p:cNvPr id="139269"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8.0.01.</a:t>
            </a:r>
          </a:p>
        </p:txBody>
      </p:sp>
      <p:sp>
        <p:nvSpPr>
          <p:cNvPr id="248837"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04</a:t>
            </a:r>
          </a:p>
        </p:txBody>
      </p:sp>
      <p:sp>
        <p:nvSpPr>
          <p:cNvPr id="139271" name="Text Box 7" descr="Brown marble"/>
          <p:cNvSpPr txBox="1">
            <a:spLocks noChangeArrowheads="1"/>
          </p:cNvSpPr>
          <p:nvPr/>
        </p:nvSpPr>
        <p:spPr bwMode="auto">
          <a:xfrm rot="118953">
            <a:off x="303213" y="981075"/>
            <a:ext cx="8439150" cy="3657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1700" i="1">
                <a:solidFill>
                  <a:srgbClr val="FFFC1E"/>
                </a:solidFill>
                <a:latin typeface="Kosher-Normal" charset="0"/>
              </a:rPr>
              <a:t>biblia kwa ujumla</a:t>
            </a:r>
            <a:endParaRPr lang="zh-CN" altLang="en-US" sz="11700" i="1">
              <a:solidFill>
                <a:srgbClr val="FFFC1E"/>
              </a:solidFill>
              <a:latin typeface="Kosher-Normal" charset="0"/>
              <a:ea typeface="宋体" charset="0"/>
              <a:cs typeface="宋体" charset="0"/>
            </a:endParaRPr>
          </a:p>
        </p:txBody>
      </p:sp>
      <p:sp>
        <p:nvSpPr>
          <p:cNvPr id="139272" name="Text Box 8"/>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en-US" sz="1200" b="1">
              <a:solidFill>
                <a:srgbClr val="FFFFFF"/>
              </a:solidFill>
              <a:effectLst>
                <a:outerShdw blurRad="38100" dist="38100" dir="2700000" algn="tl">
                  <a:srgbClr val="000000"/>
                </a:outerShdw>
              </a:effectLst>
              <a:latin typeface="Times New Roman" pitchFamily="-112" charset="0"/>
            </a:endParaRPr>
          </a:p>
        </p:txBody>
      </p:sp>
      <p:sp>
        <p:nvSpPr>
          <p:cNvPr id="139273" name="Text Box 9"/>
          <p:cNvSpPr txBox="1">
            <a:spLocks noChangeArrowheads="1"/>
          </p:cNvSpPr>
          <p:nvPr/>
        </p:nvSpPr>
        <p:spPr bwMode="auto">
          <a:xfrm>
            <a:off x="304800" y="5546725"/>
            <a:ext cx="8520113"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000" b="1" i="1">
                <a:solidFill>
                  <a:srgbClr val="FAFD00"/>
                </a:solidFill>
                <a:latin typeface="Times New Roman" pitchFamily="-112" charset="0"/>
              </a:rPr>
              <a:t>A Presentation of The Bible…Basically Ministries International Inc.                Fort Worth, Texas</a:t>
            </a:r>
          </a:p>
        </p:txBody>
      </p:sp>
      <p:sp>
        <p:nvSpPr>
          <p:cNvPr id="139274" name="Text Box 10"/>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sz="2000">
                <a:solidFill>
                  <a:srgbClr val="FFFB0C"/>
                </a:solidFill>
                <a:latin typeface="Helvetica" pitchFamily="-112" charset="0"/>
              </a:rPr>
              <a:t>www.biblebasically.com</a:t>
            </a:r>
          </a:p>
        </p:txBody>
      </p:sp>
      <p:sp>
        <p:nvSpPr>
          <p:cNvPr id="139275" name="Rectangle 11"/>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Swahili (Kenya)</a:t>
            </a:r>
            <a:endParaRPr lang="en-US">
              <a:latin typeface="Times" charset="0"/>
              <a:ea typeface="ＭＳ Ｐゴシック" charset="0"/>
              <a:cs typeface="ＭＳ Ｐゴシック" charset="0"/>
            </a:endParaRPr>
          </a:p>
        </p:txBody>
      </p:sp>
      <p:pic>
        <p:nvPicPr>
          <p:cNvPr id="248843" name="Picture 12" descr="Swahili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1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9376765"/>
      </p:ext>
    </p:extLst>
  </p:cSld>
  <p:clrMapOvr>
    <a:masterClrMapping/>
  </p:clrMapOvr>
  <p:transition advTm="1000">
    <p:wheel spokes="0"/>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0882"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Tagalog (Philippines)</a:t>
            </a:r>
            <a:endParaRPr lang="en-US">
              <a:latin typeface="Arial" charset="0"/>
              <a:ea typeface="ＭＳ Ｐゴシック" charset="0"/>
              <a:cs typeface="ＭＳ Ｐゴシック" charset="0"/>
            </a:endParaRPr>
          </a:p>
        </p:txBody>
      </p:sp>
      <p:grpSp>
        <p:nvGrpSpPr>
          <p:cNvPr id="250883" name="Group 4"/>
          <p:cNvGrpSpPr>
            <a:grpSpLocks/>
          </p:cNvGrpSpPr>
          <p:nvPr/>
        </p:nvGrpSpPr>
        <p:grpSpPr bwMode="auto">
          <a:xfrm>
            <a:off x="76200" y="5435600"/>
            <a:ext cx="8596313" cy="1346200"/>
            <a:chOff x="48" y="3424"/>
            <a:chExt cx="5415" cy="848"/>
          </a:xfrm>
        </p:grpSpPr>
        <p:sp>
          <p:nvSpPr>
            <p:cNvPr id="141317"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41318"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41319"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50884"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50885"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50886"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250887" name="WordArt 11"/>
          <p:cNvSpPr>
            <a:spLocks noChangeArrowheads="1" noChangeShapeType="1" noTextEdit="1"/>
          </p:cNvSpPr>
          <p:nvPr/>
        </p:nvSpPr>
        <p:spPr bwMode="auto">
          <a:xfrm>
            <a:off x="762000" y="1143000"/>
            <a:ext cx="7772400" cy="4445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pPr algn="ctr"/>
            <a:r>
              <a:rPr lang="en-US" sz="3600" kern="10">
                <a:solidFill>
                  <a:srgbClr val="FFFF00"/>
                </a:solidFill>
                <a:effectLst>
                  <a:outerShdw blurRad="63500" dist="35921" dir="2700000" algn="ctr" rotWithShape="0">
                    <a:srgbClr val="000000"/>
                  </a:outerShdw>
                </a:effectLst>
                <a:latin typeface="Impact"/>
                <a:ea typeface="Impact"/>
                <a:cs typeface="Impact"/>
              </a:rPr>
              <a:t>Ang Biblia . . . Pinasimple</a:t>
            </a:r>
          </a:p>
        </p:txBody>
      </p:sp>
      <p:pic>
        <p:nvPicPr>
          <p:cNvPr id="250888" name="Picture 12" descr="Tagalog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4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6716152"/>
      </p:ext>
    </p:extLst>
  </p:cSld>
  <p:clrMapOvr>
    <a:masterClrMapping/>
  </p:clrMapOvr>
  <p:transition advTm="1000"/>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52930" name="Group 3"/>
          <p:cNvGrpSpPr>
            <a:grpSpLocks/>
          </p:cNvGrpSpPr>
          <p:nvPr/>
        </p:nvGrpSpPr>
        <p:grpSpPr bwMode="auto">
          <a:xfrm>
            <a:off x="76200" y="5435600"/>
            <a:ext cx="8831263" cy="1346200"/>
            <a:chOff x="48" y="3424"/>
            <a:chExt cx="5415" cy="848"/>
          </a:xfrm>
        </p:grpSpPr>
        <p:sp>
          <p:nvSpPr>
            <p:cNvPr id="143364"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FFFFFF"/>
                </a:solidFill>
                <a:effectLst>
                  <a:outerShdw blurRad="38100" dist="38100" dir="2700000" algn="tl">
                    <a:srgbClr val="000000"/>
                  </a:outerShdw>
                </a:effectLst>
                <a:latin typeface="Times New Roman" pitchFamily="-112" charset="0"/>
                <a:ea typeface="굴림" pitchFamily="-112" charset="-127"/>
                <a:cs typeface="굴림" pitchFamily="-112" charset="-127"/>
              </a:endParaRPr>
            </a:p>
          </p:txBody>
        </p:sp>
        <p:sp>
          <p:nvSpPr>
            <p:cNvPr id="143365"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Bible…Ngashankakhuina Ministries International Inc. pashina semkashok                Fort Worth, Texas</a:t>
              </a:r>
              <a:endParaRPr lang="en-US" altLang="ko-KR" sz="1800" b="1">
                <a:solidFill>
                  <a:srgbClr val="FAFD00"/>
                </a:solidFill>
                <a:latin typeface="Times New Roman" charset="0"/>
                <a:ea typeface="굴림" charset="0"/>
                <a:cs typeface="굴림" charset="0"/>
              </a:endParaRPr>
            </a:p>
          </p:txBody>
        </p:sp>
        <p:sp>
          <p:nvSpPr>
            <p:cNvPr id="143366"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52931"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52932" name="Rectangle 8"/>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52933" name="Text Box 9"/>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252934" name="WordArt 10"/>
          <p:cNvSpPr>
            <a:spLocks noChangeArrowheads="1" noChangeShapeType="1" noTextEdit="1"/>
          </p:cNvSpPr>
          <p:nvPr/>
        </p:nvSpPr>
        <p:spPr bwMode="auto">
          <a:xfrm>
            <a:off x="1301750" y="249238"/>
            <a:ext cx="8702675" cy="4665662"/>
          </a:xfrm>
          <a:prstGeom prst="rect">
            <a:avLst/>
          </a:prstGeom>
        </p:spPr>
        <p:txBody>
          <a:bodyPr wrap="none" fromWordArt="1">
            <a:prstTxWarp prst="textDeflateBottom">
              <a:avLst>
                <a:gd name="adj" fmla="val 80532"/>
              </a:avLst>
            </a:prstTxWarp>
            <a:scene3d>
              <a:camera prst="legacyPerspectiveFront">
                <a:rot lat="19799983" lon="19439992"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Bible…</a:t>
            </a:r>
          </a:p>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Ngashankakhui</a:t>
            </a:r>
          </a:p>
        </p:txBody>
      </p:sp>
      <p:sp>
        <p:nvSpPr>
          <p:cNvPr id="143371" name="Rectangle 11"/>
          <p:cNvSpPr>
            <a:spLocks noGrp="1" noChangeArrowheads="1"/>
          </p:cNvSpPr>
          <p:nvPr>
            <p:ph type="ctrTitle"/>
          </p:nvPr>
        </p:nvSpPr>
        <p:spPr bwMode="auto">
          <a:xfrm>
            <a:off x="0" y="0"/>
            <a:ext cx="4495800" cy="914400"/>
          </a:xfrm>
          <a:ln>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Tangkhul (India)</a:t>
            </a:r>
            <a:endParaRPr lang="en-US">
              <a:latin typeface="Times" charset="0"/>
              <a:ea typeface="ＭＳ Ｐゴシック" charset="0"/>
              <a:cs typeface="ＭＳ Ｐゴシック" charset="0"/>
            </a:endParaRPr>
          </a:p>
        </p:txBody>
      </p:sp>
      <p:pic>
        <p:nvPicPr>
          <p:cNvPr id="252936" name="Picture 12" descr="Tangkhu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800" y="0"/>
            <a:ext cx="9194800" cy="687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6033894"/>
      </p:ext>
    </p:extLst>
  </p:cSld>
  <p:clrMapOvr>
    <a:masterClrMapping/>
  </p:clrMapOvr>
  <p:transition advTm="1000"/>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78"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Tamil (Sri Lanka/India)</a:t>
            </a:r>
            <a:endParaRPr lang="en-US">
              <a:latin typeface="Arial" charset="0"/>
              <a:ea typeface="ＭＳ Ｐゴシック" charset="0"/>
              <a:cs typeface="ＭＳ Ｐゴシック" charset="0"/>
            </a:endParaRPr>
          </a:p>
        </p:txBody>
      </p:sp>
      <p:grpSp>
        <p:nvGrpSpPr>
          <p:cNvPr id="254979" name="Group 4"/>
          <p:cNvGrpSpPr>
            <a:grpSpLocks/>
          </p:cNvGrpSpPr>
          <p:nvPr/>
        </p:nvGrpSpPr>
        <p:grpSpPr bwMode="auto">
          <a:xfrm>
            <a:off x="76200" y="5435600"/>
            <a:ext cx="8596313" cy="1346200"/>
            <a:chOff x="48" y="3424"/>
            <a:chExt cx="5415" cy="848"/>
          </a:xfrm>
        </p:grpSpPr>
        <p:sp>
          <p:nvSpPr>
            <p:cNvPr id="145413"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45414"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45415"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54980"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54981"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54982"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45419" name="Text Box 11"/>
          <p:cNvSpPr txBox="1">
            <a:spLocks noChangeArrowheads="1"/>
          </p:cNvSpPr>
          <p:nvPr/>
        </p:nvSpPr>
        <p:spPr bwMode="auto">
          <a:xfrm>
            <a:off x="-76200" y="1676400"/>
            <a:ext cx="9144000" cy="3324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altLang="ko-KR" sz="10600" b="1">
                <a:solidFill>
                  <a:srgbClr val="FFFC1E"/>
                </a:solidFill>
                <a:latin typeface="Tharmini Plain" pitchFamily="-112" charset="0"/>
                <a:ea typeface="굴림" pitchFamily="-112" charset="-127"/>
                <a:cs typeface="굴림" pitchFamily="-112" charset="-127"/>
              </a:rPr>
              <a:t>jpUkiwapd;</a:t>
            </a:r>
            <a:r>
              <a:rPr lang="en-US" altLang="ko-KR" sz="10600" b="1">
                <a:solidFill>
                  <a:srgbClr val="FFFC1E"/>
                </a:solidFill>
                <a:latin typeface="Lucida Grande" pitchFamily="-112" charset="0"/>
                <a:ea typeface="굴림" pitchFamily="-112" charset="-127"/>
                <a:cs typeface="굴림" pitchFamily="-112" charset="-127"/>
              </a:rPr>
              <a:t>…</a:t>
            </a:r>
            <a:br>
              <a:rPr lang="en-US" altLang="ko-KR" sz="10600" b="1">
                <a:solidFill>
                  <a:srgbClr val="FFFC1E"/>
                </a:solidFill>
                <a:latin typeface="Tharmini Plain" pitchFamily="-112" charset="0"/>
                <a:ea typeface="굴림" pitchFamily="-112" charset="-127"/>
                <a:cs typeface="굴림" pitchFamily="-112" charset="-127"/>
              </a:rPr>
            </a:br>
            <a:r>
              <a:rPr lang="en-US" altLang="ko-KR" sz="10600" b="1">
                <a:solidFill>
                  <a:srgbClr val="FFFC1E"/>
                </a:solidFill>
                <a:latin typeface="Tharmini Plain" pitchFamily="-112" charset="0"/>
                <a:ea typeface="굴림" pitchFamily="-112" charset="-127"/>
                <a:cs typeface="굴림" pitchFamily="-112" charset="-127"/>
              </a:rPr>
              <a:t>mbg;gil</a:t>
            </a:r>
          </a:p>
        </p:txBody>
      </p:sp>
      <p:pic>
        <p:nvPicPr>
          <p:cNvPr id="254984" name="Picture 12" descr="Tamil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78495"/>
      </p:ext>
    </p:extLst>
  </p:cSld>
  <p:clrMapOvr>
    <a:masterClrMapping/>
  </p:clrMapOvr>
  <p:transition advTm="1000"/>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6"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Vietnamese</a:t>
            </a:r>
            <a:endParaRPr lang="en-US">
              <a:latin typeface="Arial" charset="0"/>
              <a:ea typeface="ＭＳ Ｐゴシック" charset="0"/>
              <a:cs typeface="ＭＳ Ｐゴシック" charset="0"/>
            </a:endParaRPr>
          </a:p>
        </p:txBody>
      </p:sp>
      <p:grpSp>
        <p:nvGrpSpPr>
          <p:cNvPr id="257027" name="Group 4"/>
          <p:cNvGrpSpPr>
            <a:grpSpLocks/>
          </p:cNvGrpSpPr>
          <p:nvPr/>
        </p:nvGrpSpPr>
        <p:grpSpPr bwMode="auto">
          <a:xfrm>
            <a:off x="76200" y="5435600"/>
            <a:ext cx="8596313" cy="1346200"/>
            <a:chOff x="48" y="3424"/>
            <a:chExt cx="5415" cy="848"/>
          </a:xfrm>
        </p:grpSpPr>
        <p:sp>
          <p:nvSpPr>
            <p:cNvPr id="147461"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47462"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47463"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57028"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57029"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57030"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47467" name="Text Box 11"/>
          <p:cNvSpPr txBox="1">
            <a:spLocks noChangeArrowheads="1"/>
          </p:cNvSpPr>
          <p:nvPr/>
        </p:nvSpPr>
        <p:spPr bwMode="auto">
          <a:xfrm>
            <a:off x="-76200" y="1676400"/>
            <a:ext cx="9144000" cy="3324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0600" b="1" i="1">
                <a:solidFill>
                  <a:srgbClr val="FFFC1E"/>
                </a:solidFill>
                <a:latin typeface="Times New Roman" charset="0"/>
              </a:rPr>
              <a:t>Kinh thánh…</a:t>
            </a:r>
            <a:br>
              <a:rPr lang="en-US" sz="10600" b="1" i="1">
                <a:solidFill>
                  <a:srgbClr val="FFFC1E"/>
                </a:solidFill>
                <a:latin typeface="Times New Roman" charset="0"/>
              </a:rPr>
            </a:br>
            <a:r>
              <a:rPr lang="en-US" sz="10600" b="1" i="1">
                <a:solidFill>
                  <a:srgbClr val="FFFC1E"/>
                </a:solidFill>
                <a:latin typeface="Times New Roman" charset="0"/>
              </a:rPr>
              <a:t>Cơ b</a:t>
            </a:r>
            <a:r>
              <a:rPr lang="en-US" sz="10600" b="1" i="1">
                <a:solidFill>
                  <a:srgbClr val="FFFC1E"/>
                </a:solidFill>
                <a:latin typeface="Times New Roman" charset="0"/>
                <a:cs typeface="Lucida Grande" charset="0"/>
              </a:rPr>
              <a:t>ả</a:t>
            </a:r>
            <a:r>
              <a:rPr lang="en-US" sz="10600" b="1" i="1">
                <a:solidFill>
                  <a:srgbClr val="FFFC1E"/>
                </a:solidFill>
                <a:latin typeface="Times New Roman" charset="0"/>
              </a:rPr>
              <a:t>n là</a:t>
            </a:r>
          </a:p>
        </p:txBody>
      </p:sp>
      <p:pic>
        <p:nvPicPr>
          <p:cNvPr id="257032" name="Picture 12" descr="Vietnam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0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9649693"/>
      </p:ext>
    </p:extLst>
  </p:cSld>
  <p:clrMapOvr>
    <a:masterClrMapping/>
  </p:clrMapOvr>
  <p:transition advTm="1000"/>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4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259074" name="Picture 3" descr="BACKGR Indonesia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59075" name="Group 4"/>
          <p:cNvGrpSpPr>
            <a:grpSpLocks/>
          </p:cNvGrpSpPr>
          <p:nvPr/>
        </p:nvGrpSpPr>
        <p:grpSpPr bwMode="auto">
          <a:xfrm>
            <a:off x="76200" y="5435600"/>
            <a:ext cx="8596313" cy="1346200"/>
            <a:chOff x="48" y="3424"/>
            <a:chExt cx="5415" cy="848"/>
          </a:xfrm>
        </p:grpSpPr>
        <p:sp>
          <p:nvSpPr>
            <p:cNvPr id="149509"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en-US" sz="1200" b="1">
                <a:solidFill>
                  <a:srgbClr val="FFFFFF"/>
                </a:solidFill>
                <a:effectLst>
                  <a:outerShdw blurRad="38100" dist="38100" dir="2700000" algn="tl">
                    <a:srgbClr val="000000"/>
                  </a:outerShdw>
                </a:effectLst>
                <a:latin typeface="Times New Roman" pitchFamily="-112" charset="0"/>
              </a:endParaRPr>
            </a:p>
          </p:txBody>
        </p:sp>
        <p:sp>
          <p:nvSpPr>
            <p:cNvPr id="149510"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2000" b="1" i="1">
                  <a:solidFill>
                    <a:srgbClr val="FAFD00"/>
                  </a:solidFill>
                  <a:latin typeface="Times New Roman" charset="0"/>
                </a:rPr>
                <a:t>Presentasi dari The Bible…Basically Ministries International Inc.                Fort Worth, Texas</a:t>
              </a:r>
              <a:endParaRPr lang="en-US" sz="1800" b="1">
                <a:solidFill>
                  <a:srgbClr val="FAFD00"/>
                </a:solidFill>
                <a:latin typeface="Times New Roman" charset="0"/>
              </a:endParaRPr>
            </a:p>
          </p:txBody>
        </p:sp>
        <p:sp>
          <p:nvSpPr>
            <p:cNvPr id="149511"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sz="2000">
                  <a:solidFill>
                    <a:srgbClr val="FFFB0C"/>
                  </a:solidFill>
                  <a:latin typeface="Helvetica" pitchFamily="-112" charset="0"/>
                </a:rPr>
                <a:t>www.biblebasically.com</a:t>
              </a:r>
            </a:p>
          </p:txBody>
        </p:sp>
      </p:grpSp>
      <p:sp>
        <p:nvSpPr>
          <p:cNvPr id="259076" name="Text Box 8"/>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259077" name="Text Box 9"/>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900" b="1">
                <a:solidFill>
                  <a:srgbClr val="FFFFFF"/>
                </a:solidFill>
              </a:rPr>
              <a:t>©2003 TBBMI</a:t>
            </a:r>
          </a:p>
        </p:txBody>
      </p:sp>
      <p:sp>
        <p:nvSpPr>
          <p:cNvPr id="149514" name="Rectangle 10"/>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7.5.01.</a:t>
            </a:r>
          </a:p>
        </p:txBody>
      </p:sp>
      <p:sp>
        <p:nvSpPr>
          <p:cNvPr id="259079" name="Text Box 11"/>
          <p:cNvSpPr txBox="1">
            <a:spLocks noChangeArrowheads="1"/>
          </p:cNvSpPr>
          <p:nvPr/>
        </p:nvSpPr>
        <p:spPr bwMode="auto">
          <a:xfrm>
            <a:off x="8088313" y="6534150"/>
            <a:ext cx="32543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04</a:t>
            </a:r>
          </a:p>
        </p:txBody>
      </p:sp>
      <p:sp>
        <p:nvSpPr>
          <p:cNvPr id="149516" name="Rectangle 12"/>
          <p:cNvSpPr>
            <a:spLocks noGrp="1" noChangeArrowheads="1"/>
          </p:cNvSpPr>
          <p:nvPr>
            <p:ph type="title" idx="4294967295"/>
          </p:nvPr>
        </p:nvSpPr>
        <p:spPr bwMode="auto">
          <a:xfrm>
            <a:off x="0" y="0"/>
            <a:ext cx="4800600" cy="8382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Bahasa Indonesia</a:t>
            </a:r>
            <a:endParaRPr lang="en-US">
              <a:latin typeface="Times" charset="0"/>
              <a:ea typeface="ＭＳ Ｐゴシック" charset="0"/>
              <a:cs typeface="ＭＳ Ｐゴシック" charset="0"/>
            </a:endParaRPr>
          </a:p>
        </p:txBody>
      </p:sp>
      <p:pic>
        <p:nvPicPr>
          <p:cNvPr id="259081" name="Picture 13" descr="Bahasa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90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1241534"/>
      </p:ext>
    </p:extLst>
  </p:cSld>
  <p:clrMapOvr>
    <a:masterClrMapping/>
  </p:clrMapOvr>
  <p:transition spd="slow">
    <p:wheel spokes="0"/>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1122"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261123"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©2003 TBBMI</a:t>
            </a:r>
          </a:p>
        </p:txBody>
      </p:sp>
      <p:sp>
        <p:nvSpPr>
          <p:cNvPr id="151557"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8.0.01.</a:t>
            </a:r>
          </a:p>
        </p:txBody>
      </p:sp>
      <p:sp>
        <p:nvSpPr>
          <p:cNvPr id="261125"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04</a:t>
            </a:r>
          </a:p>
        </p:txBody>
      </p:sp>
      <p:sp>
        <p:nvSpPr>
          <p:cNvPr id="151559" name="Text Box 7" descr="Brown marble"/>
          <p:cNvSpPr txBox="1">
            <a:spLocks noChangeArrowheads="1"/>
          </p:cNvSpPr>
          <p:nvPr/>
        </p:nvSpPr>
        <p:spPr bwMode="auto">
          <a:xfrm rot="118953">
            <a:off x="865188" y="979488"/>
            <a:ext cx="7170737" cy="254476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zh-CN" altLang="en-US" sz="12900" b="1">
                <a:solidFill>
                  <a:srgbClr val="FFFF00"/>
                </a:solidFill>
                <a:effectLst>
                  <a:outerShdw blurRad="38100" dist="38100" dir="2700000" algn="tl">
                    <a:srgbClr val="000000"/>
                  </a:outerShdw>
                </a:effectLst>
                <a:latin typeface="楷体" charset="0"/>
                <a:ea typeface="楷体" charset="0"/>
                <a:cs typeface="楷体" charset="0"/>
              </a:rPr>
              <a:t>圣经...</a:t>
            </a:r>
          </a:p>
          <a:p>
            <a:pPr algn="ctr">
              <a:defRPr/>
            </a:pPr>
            <a:endParaRPr lang="zh-CN" altLang="en-US" sz="3200" b="1">
              <a:solidFill>
                <a:srgbClr val="FFFF00"/>
              </a:solidFill>
              <a:effectLst>
                <a:outerShdw blurRad="38100" dist="38100" dir="2700000" algn="tl">
                  <a:srgbClr val="000000"/>
                </a:outerShdw>
              </a:effectLst>
              <a:latin typeface="楷体" charset="0"/>
              <a:ea typeface="楷体" charset="0"/>
              <a:cs typeface="楷体" charset="0"/>
            </a:endParaRPr>
          </a:p>
        </p:txBody>
      </p:sp>
      <p:sp>
        <p:nvSpPr>
          <p:cNvPr id="151560" name="Text Box 8" descr="Brown marble"/>
          <p:cNvSpPr txBox="1">
            <a:spLocks noChangeArrowheads="1"/>
          </p:cNvSpPr>
          <p:nvPr/>
        </p:nvSpPr>
        <p:spPr bwMode="auto">
          <a:xfrm rot="141662">
            <a:off x="1695450" y="2833688"/>
            <a:ext cx="7480300" cy="205740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zh-CN" altLang="en-US" sz="12900" b="1">
                <a:solidFill>
                  <a:srgbClr val="FFFF00"/>
                </a:solidFill>
                <a:effectLst>
                  <a:outerShdw blurRad="38100" dist="38100" dir="2700000" algn="tl">
                    <a:srgbClr val="000000"/>
                  </a:outerShdw>
                </a:effectLst>
                <a:latin typeface="楷体" charset="0"/>
                <a:ea typeface="楷体" charset="0"/>
                <a:cs typeface="楷体" charset="0"/>
              </a:rPr>
              <a:t>基要</a:t>
            </a:r>
            <a:endParaRPr lang="zh-CN" altLang="en-US" sz="6600" b="1">
              <a:solidFill>
                <a:srgbClr val="FFFF00"/>
              </a:solidFill>
              <a:effectLst>
                <a:outerShdw blurRad="38100" dist="38100" dir="2700000" algn="tl">
                  <a:srgbClr val="000000"/>
                </a:outerShdw>
              </a:effectLst>
              <a:latin typeface="楷体" charset="0"/>
              <a:ea typeface="楷体" charset="0"/>
              <a:cs typeface="楷体" charset="0"/>
            </a:endParaRPr>
          </a:p>
        </p:txBody>
      </p:sp>
      <p:sp>
        <p:nvSpPr>
          <p:cNvPr id="151561" name="Text Box 9"/>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en-US" sz="1200" b="1">
              <a:solidFill>
                <a:srgbClr val="FFFFFF"/>
              </a:solidFill>
              <a:effectLst>
                <a:outerShdw blurRad="38100" dist="38100" dir="2700000" algn="tl">
                  <a:srgbClr val="000000"/>
                </a:outerShdw>
              </a:effectLst>
              <a:latin typeface="Times New Roman" pitchFamily="-112" charset="0"/>
            </a:endParaRPr>
          </a:p>
        </p:txBody>
      </p:sp>
      <p:sp>
        <p:nvSpPr>
          <p:cNvPr id="151562" name="Text Box 10"/>
          <p:cNvSpPr txBox="1">
            <a:spLocks noChangeArrowheads="1"/>
          </p:cNvSpPr>
          <p:nvPr/>
        </p:nvSpPr>
        <p:spPr bwMode="auto">
          <a:xfrm>
            <a:off x="304800" y="5546725"/>
            <a:ext cx="8520113"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zh-CN" altLang="en-US" b="1" i="1">
                <a:solidFill>
                  <a:srgbClr val="FAFD00"/>
                </a:solidFill>
                <a:latin typeface="Times New Roman" charset="0"/>
                <a:ea typeface="宋体" charset="0"/>
                <a:cs typeface="宋体" charset="0"/>
              </a:rPr>
              <a:t>国际基本事工呈献…圣经纵览系列</a:t>
            </a:r>
            <a:r>
              <a:rPr lang="en-US" altLang="ja-JP" b="1" i="1">
                <a:solidFill>
                  <a:srgbClr val="FAFD00"/>
                </a:solidFill>
                <a:latin typeface="Times New Roman" charset="0"/>
                <a:ea typeface="宋体" charset="0"/>
                <a:cs typeface="宋体" charset="0"/>
              </a:rPr>
              <a:t>.                </a:t>
            </a:r>
            <a:r>
              <a:rPr lang="zh-CN" altLang="en-US" b="1" i="1">
                <a:solidFill>
                  <a:srgbClr val="FAFD00"/>
                </a:solidFill>
                <a:latin typeface="Times New Roman" charset="0"/>
                <a:ea typeface="宋体" charset="0"/>
                <a:cs typeface="宋体" charset="0"/>
              </a:rPr>
              <a:t>福特沃得</a:t>
            </a:r>
            <a:r>
              <a:rPr lang="en-US" altLang="ja-JP" b="1" i="1">
                <a:solidFill>
                  <a:srgbClr val="FAFD00"/>
                </a:solidFill>
                <a:latin typeface="Times New Roman" charset="0"/>
                <a:ea typeface="宋体" charset="0"/>
                <a:cs typeface="宋体" charset="0"/>
              </a:rPr>
              <a:t>, </a:t>
            </a:r>
            <a:r>
              <a:rPr lang="zh-CN" altLang="en-US" b="1" i="1">
                <a:solidFill>
                  <a:srgbClr val="FAFD00"/>
                </a:solidFill>
                <a:latin typeface="Times New Roman" charset="0"/>
                <a:ea typeface="宋体" charset="0"/>
                <a:cs typeface="宋体" charset="0"/>
              </a:rPr>
              <a:t>德州</a:t>
            </a:r>
            <a:endParaRPr lang="zh-CN" altLang="en-US" sz="2000" b="1">
              <a:solidFill>
                <a:srgbClr val="FAFD00"/>
              </a:solidFill>
              <a:latin typeface="Times New Roman" charset="0"/>
              <a:ea typeface="宋体" charset="0"/>
              <a:cs typeface="宋体" charset="0"/>
            </a:endParaRPr>
          </a:p>
        </p:txBody>
      </p:sp>
      <p:sp>
        <p:nvSpPr>
          <p:cNvPr id="151563" name="Text Box 11"/>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sz="2000">
                <a:solidFill>
                  <a:srgbClr val="FFFB0C"/>
                </a:solidFill>
                <a:latin typeface="Helvetica" pitchFamily="-112" charset="0"/>
              </a:rPr>
              <a:t>www.biblebasically.com</a:t>
            </a:r>
          </a:p>
        </p:txBody>
      </p:sp>
      <p:sp>
        <p:nvSpPr>
          <p:cNvPr id="151564" name="Rectangle 12"/>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Chinese (Mandarin)</a:t>
            </a:r>
            <a:endParaRPr lang="en-US">
              <a:latin typeface="Times" charset="0"/>
              <a:ea typeface="ＭＳ Ｐゴシック" charset="0"/>
              <a:cs typeface="ＭＳ Ｐゴシック" charset="0"/>
            </a:endParaRPr>
          </a:p>
        </p:txBody>
      </p:sp>
      <p:pic>
        <p:nvPicPr>
          <p:cNvPr id="261132" name="Picture 13" descr="Chin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1708821"/>
      </p:ext>
    </p:extLst>
  </p:cSld>
  <p:clrMapOvr>
    <a:masterClrMapping/>
  </p:clrMapOvr>
  <p:transition spd="slow">
    <p:wheel spokes="0"/>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2"/>
          <p:cNvSpPr>
            <a:spLocks noGrp="1" noChangeArrowheads="1"/>
          </p:cNvSpPr>
          <p:nvPr>
            <p:ph type="subTitle" idx="1"/>
          </p:nvPr>
        </p:nvSpPr>
        <p:spPr/>
        <p:txBody>
          <a:bodyPr/>
          <a:lstStyle/>
          <a:p>
            <a:pPr eaLnBrk="1" hangingPunct="1"/>
            <a:endParaRPr lang="en-US">
              <a:latin typeface="Arial" charset="0"/>
              <a:ea typeface="ＭＳ Ｐゴシック" charset="0"/>
              <a:cs typeface="ＭＳ Ｐゴシック" charset="0"/>
            </a:endParaRPr>
          </a:p>
        </p:txBody>
      </p:sp>
      <p:pic>
        <p:nvPicPr>
          <p:cNvPr id="308226" name="Picture 3"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08227" name="Group 4"/>
          <p:cNvGrpSpPr>
            <a:grpSpLocks/>
          </p:cNvGrpSpPr>
          <p:nvPr/>
        </p:nvGrpSpPr>
        <p:grpSpPr bwMode="auto">
          <a:xfrm>
            <a:off x="76200" y="5664200"/>
            <a:ext cx="8596313" cy="1346200"/>
            <a:chOff x="48" y="3424"/>
            <a:chExt cx="5415" cy="848"/>
          </a:xfrm>
        </p:grpSpPr>
        <p:sp>
          <p:nvSpPr>
            <p:cNvPr id="153605"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1" hangingPunct="1">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53606"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53607"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1" hangingPunct="1">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308228"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ko-KR" sz="900" b="1">
                <a:solidFill>
                  <a:srgbClr val="FFFFFF"/>
                </a:solidFill>
                <a:latin typeface="Arial" charset="0"/>
                <a:ea typeface="굴림" charset="0"/>
                <a:cs typeface="굴림" charset="0"/>
              </a:rPr>
              <a:t>©2004 TBBMI</a:t>
            </a:r>
          </a:p>
        </p:txBody>
      </p:sp>
      <p:sp>
        <p:nvSpPr>
          <p:cNvPr id="308229"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1" hangingPunct="1">
              <a:spcBef>
                <a:spcPct val="50000"/>
              </a:spcBef>
            </a:pPr>
            <a:r>
              <a:rPr lang="en-US" altLang="ko-KR" sz="1000" b="1">
                <a:solidFill>
                  <a:srgbClr val="FFFFFF"/>
                </a:solidFill>
                <a:latin typeface="Times New Roman" charset="0"/>
                <a:ea typeface="굴림" charset="0"/>
                <a:cs typeface="굴림" charset="0"/>
              </a:rPr>
              <a:t>8.0.01.</a:t>
            </a:r>
          </a:p>
        </p:txBody>
      </p:sp>
      <p:sp>
        <p:nvSpPr>
          <p:cNvPr id="308230"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ko-KR" sz="1000" b="1">
                <a:solidFill>
                  <a:srgbClr val="FFFFFF"/>
                </a:solidFill>
                <a:latin typeface="Arial" charset="0"/>
                <a:ea typeface="굴림" charset="0"/>
                <a:cs typeface="굴림" charset="0"/>
              </a:rPr>
              <a:t>04</a:t>
            </a:r>
          </a:p>
        </p:txBody>
      </p:sp>
      <p:sp>
        <p:nvSpPr>
          <p:cNvPr id="153611" name="Text Box 11"/>
          <p:cNvSpPr txBox="1">
            <a:spLocks noChangeArrowheads="1"/>
          </p:cNvSpPr>
          <p:nvPr/>
        </p:nvSpPr>
        <p:spPr bwMode="auto">
          <a:xfrm>
            <a:off x="0" y="457200"/>
            <a:ext cx="9144000" cy="118903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1" hangingPunct="1">
              <a:defRPr/>
            </a:pPr>
            <a:r>
              <a:rPr lang="en-US" sz="7200" b="1">
                <a:solidFill>
                  <a:srgbClr val="FFFF00"/>
                </a:solidFill>
                <a:latin typeface="Arial" pitchFamily="-112" charset="0"/>
                <a:ea typeface="ＭＳ Ｐゴシック"/>
                <a:cs typeface="ＭＳ Ｐゴシック"/>
              </a:rPr>
              <a:t>TBB Materials</a:t>
            </a:r>
          </a:p>
        </p:txBody>
      </p:sp>
      <p:sp>
        <p:nvSpPr>
          <p:cNvPr id="153612" name="Text Box 12"/>
          <p:cNvSpPr txBox="1">
            <a:spLocks noGrp="1" noChangeArrowheads="1"/>
          </p:cNvSpPr>
          <p:nvPr>
            <p:ph type="ctrTitle"/>
          </p:nvPr>
        </p:nvSpPr>
        <p:spPr>
          <a:xfrm>
            <a:off x="228600" y="2133600"/>
            <a:ext cx="8686800" cy="1905000"/>
          </a:xfrm>
          <a:effectLst>
            <a:outerShdw blurRad="63500" dist="35921" dir="2700000" algn="ctr" rotWithShape="0">
              <a:srgbClr val="000000">
                <a:alpha val="74998"/>
              </a:srgbClr>
            </a:outerShdw>
          </a:effectLst>
        </p:spPr>
        <p:txBody>
          <a:bodyPr/>
          <a:lstStyle/>
          <a:p>
            <a:pPr>
              <a:defRPr/>
            </a:pPr>
            <a:r>
              <a:rPr lang="en-US" b="1" dirty="0">
                <a:solidFill>
                  <a:srgbClr val="FFFF00"/>
                </a:solidFill>
                <a:latin typeface="Helvetica" pitchFamily="-112" charset="0"/>
              </a:rPr>
              <a:t>PowerPoint (945 slides)</a:t>
            </a:r>
            <a:br>
              <a:rPr lang="en-US" b="1" dirty="0">
                <a:solidFill>
                  <a:srgbClr val="FFFF00"/>
                </a:solidFill>
                <a:latin typeface="Helvetica" pitchFamily="-112" charset="0"/>
              </a:rPr>
            </a:br>
            <a:r>
              <a:rPr lang="en-US" b="1" dirty="0">
                <a:solidFill>
                  <a:srgbClr val="FFFF00"/>
                </a:solidFill>
                <a:latin typeface="Helvetica" pitchFamily="-112" charset="0"/>
              </a:rPr>
              <a:t>Student Workbook (100 pages)</a:t>
            </a:r>
            <a:br>
              <a:rPr lang="en-US" b="1" dirty="0">
                <a:solidFill>
                  <a:srgbClr val="FFFF00"/>
                </a:solidFill>
                <a:latin typeface="Helvetica" pitchFamily="-112" charset="0"/>
              </a:rPr>
            </a:br>
            <a:r>
              <a:rPr lang="en-US" b="1" dirty="0">
                <a:solidFill>
                  <a:srgbClr val="FFFF00"/>
                </a:solidFill>
                <a:latin typeface="Helvetica" pitchFamily="-112" charset="0"/>
              </a:rPr>
              <a:t>Teacher Script (400 pages)</a:t>
            </a:r>
          </a:p>
        </p:txBody>
      </p:sp>
      <p:sp>
        <p:nvSpPr>
          <p:cNvPr id="153613" name="Text Box 13"/>
          <p:cNvSpPr txBox="1">
            <a:spLocks noChangeArrowheads="1"/>
          </p:cNvSpPr>
          <p:nvPr/>
        </p:nvSpPr>
        <p:spPr bwMode="auto">
          <a:xfrm>
            <a:off x="304800" y="4267200"/>
            <a:ext cx="8686800" cy="12954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2800" b="1" dirty="0">
                <a:solidFill>
                  <a:srgbClr val="FFFF00"/>
                </a:solidFill>
                <a:latin typeface="Helvetica" charset="0"/>
              </a:rPr>
              <a:t>Completed in </a:t>
            </a:r>
            <a:br>
              <a:rPr lang="en-US" sz="2800" b="1" dirty="0">
                <a:solidFill>
                  <a:srgbClr val="FFFF00"/>
                </a:solidFill>
                <a:latin typeface="Helvetica" charset="0"/>
              </a:rPr>
            </a:br>
            <a:r>
              <a:rPr lang="en-US" sz="2800" b="1" dirty="0">
                <a:solidFill>
                  <a:srgbClr val="FFFF00"/>
                </a:solidFill>
                <a:latin typeface="Helvetica" charset="0"/>
              </a:rPr>
              <a:t>Arabic • English • Chinese • Hindi • Indonesian • Korean • Malay • Mongolian • Russian • Spanish</a:t>
            </a:r>
            <a:endParaRPr lang="en-US" sz="4400" b="1" dirty="0">
              <a:solidFill>
                <a:srgbClr val="FFFF00"/>
              </a:solidFill>
              <a:latin typeface="Helvetica" charset="0"/>
            </a:endParaRPr>
          </a:p>
        </p:txBody>
      </p:sp>
    </p:spTree>
    <p:extLst>
      <p:ext uri="{BB962C8B-B14F-4D97-AF65-F5344CB8AC3E}">
        <p14:creationId xmlns:p14="http://schemas.microsoft.com/office/powerpoint/2010/main" val="3824778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12"/>
                                        </p:tgtEl>
                                        <p:attrNameLst>
                                          <p:attrName>style.visibility</p:attrName>
                                        </p:attrNameLst>
                                      </p:cBhvr>
                                      <p:to>
                                        <p:strVal val="visible"/>
                                      </p:to>
                                    </p:set>
                                    <p:animEffect transition="in" filter="dissolve">
                                      <p:cBhvr>
                                        <p:cTn id="7" dur="500"/>
                                        <p:tgtEl>
                                          <p:spTgt spid="1536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536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2" grpId="0" autoUpdateAnimBg="0"/>
      <p:bldP spid="153613"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25603" name="Line 3"/>
          <p:cNvSpPr>
            <a:spLocks noChangeShapeType="1"/>
          </p:cNvSpPr>
          <p:nvPr/>
        </p:nvSpPr>
        <p:spPr bwMode="auto">
          <a:xfrm>
            <a:off x="898525" y="885825"/>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pic>
        <p:nvPicPr>
          <p:cNvPr id="267267" name="Picture 9"/>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3" y="642938"/>
            <a:ext cx="5702300" cy="5478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67268" name="Rectangle 10"/>
          <p:cNvSpPr>
            <a:spLocks noChangeArrowheads="1"/>
          </p:cNvSpPr>
          <p:nvPr/>
        </p:nvSpPr>
        <p:spPr bwMode="auto">
          <a:xfrm>
            <a:off x="2205038" y="622300"/>
            <a:ext cx="5715000" cy="5529263"/>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900">
              <a:solidFill>
                <a:srgbClr val="FFA27C"/>
              </a:solidFill>
            </a:endParaRPr>
          </a:p>
        </p:txBody>
      </p:sp>
      <p:sp>
        <p:nvSpPr>
          <p:cNvPr id="267269" name="Text Box 12"/>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67270" name="Text Box 14"/>
          <p:cNvSpPr txBox="1">
            <a:spLocks noChangeArrowheads="1"/>
          </p:cNvSpPr>
          <p:nvPr/>
        </p:nvSpPr>
        <p:spPr bwMode="auto">
          <a:xfrm>
            <a:off x="8797925" y="6184900"/>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267271" name="Text Box 15"/>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267272" name="Text Box 16"/>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39</a:t>
            </a:r>
          </a:p>
        </p:txBody>
      </p:sp>
      <p:sp>
        <p:nvSpPr>
          <p:cNvPr id="267273" name="Text Box 18"/>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sp>
        <p:nvSpPr>
          <p:cNvPr id="267274" name="Rectangle 8"/>
          <p:cNvSpPr>
            <a:spLocks noChangeArrowheads="1"/>
          </p:cNvSpPr>
          <p:nvPr/>
        </p:nvSpPr>
        <p:spPr bwMode="auto">
          <a:xfrm rot="835137">
            <a:off x="5241925" y="15367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algn="ctr"/>
            <a:r>
              <a:rPr lang="en-US" altLang="zh-CN" sz="2000" b="1">
                <a:solidFill>
                  <a:srgbClr val="1A0004"/>
                </a:solidFill>
                <a:ea typeface="宋体" charset="0"/>
                <a:cs typeface="宋体" charset="0"/>
              </a:rPr>
              <a:t>C</a:t>
            </a:r>
            <a:endParaRPr lang="zh-CN" altLang="en-US" sz="2000" b="1">
              <a:solidFill>
                <a:srgbClr val="1A0004"/>
              </a:solidFill>
              <a:ea typeface="宋体" charset="0"/>
              <a:cs typeface="宋体" charset="0"/>
            </a:endParaRPr>
          </a:p>
        </p:txBody>
      </p:sp>
      <p:sp>
        <p:nvSpPr>
          <p:cNvPr id="267275" name="Rectangle 8"/>
          <p:cNvSpPr>
            <a:spLocks noChangeArrowheads="1"/>
          </p:cNvSpPr>
          <p:nvPr/>
        </p:nvSpPr>
        <p:spPr bwMode="auto">
          <a:xfrm rot="835137">
            <a:off x="5111750" y="26289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algn="ctr"/>
            <a:r>
              <a:rPr lang="en-US" altLang="zh-CN" sz="2000" b="1">
                <a:solidFill>
                  <a:srgbClr val="1A0004"/>
                </a:solidFill>
                <a:ea typeface="宋体" charset="0"/>
                <a:cs typeface="宋体" charset="0"/>
              </a:rPr>
              <a:t>7</a:t>
            </a:r>
            <a:endParaRPr lang="zh-CN" altLang="en-US" sz="2000" b="1">
              <a:solidFill>
                <a:srgbClr val="1A0004"/>
              </a:solidFill>
              <a:ea typeface="宋体" charset="0"/>
              <a:cs typeface="宋体" charset="0"/>
            </a:endParaRPr>
          </a:p>
        </p:txBody>
      </p:sp>
      <p:sp>
        <p:nvSpPr>
          <p:cNvPr id="267276" name="Rectangle 8"/>
          <p:cNvSpPr>
            <a:spLocks noChangeArrowheads="1"/>
          </p:cNvSpPr>
          <p:nvPr/>
        </p:nvSpPr>
        <p:spPr bwMode="auto">
          <a:xfrm rot="835137">
            <a:off x="4967288" y="3611563"/>
            <a:ext cx="442912" cy="339725"/>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algn="ctr"/>
            <a:r>
              <a:rPr lang="en-US" altLang="zh-CN" sz="2000" b="1">
                <a:solidFill>
                  <a:srgbClr val="1A0004"/>
                </a:solidFill>
                <a:ea typeface="宋体" charset="0"/>
                <a:cs typeface="宋体" charset="0"/>
              </a:rPr>
              <a:t>S</a:t>
            </a:r>
            <a:endParaRPr lang="zh-CN" altLang="en-US" sz="2000" b="1">
              <a:solidFill>
                <a:srgbClr val="1A0004"/>
              </a:solidFill>
              <a:ea typeface="宋体" charset="0"/>
              <a:cs typeface="宋体" charset="0"/>
            </a:endParaRPr>
          </a:p>
        </p:txBody>
      </p:sp>
      <p:sp>
        <p:nvSpPr>
          <p:cNvPr id="267277" name="Rectangle 8"/>
          <p:cNvSpPr>
            <a:spLocks noChangeArrowheads="1"/>
          </p:cNvSpPr>
          <p:nvPr/>
        </p:nvSpPr>
        <p:spPr bwMode="auto">
          <a:xfrm rot="835137">
            <a:off x="4800600" y="4538663"/>
            <a:ext cx="444500" cy="338137"/>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algn="ctr"/>
            <a:r>
              <a:rPr lang="en-US" altLang="zh-CN" sz="2000" b="1">
                <a:solidFill>
                  <a:srgbClr val="1A0004"/>
                </a:solidFill>
                <a:ea typeface="宋体" charset="0"/>
                <a:cs typeface="宋体" charset="0"/>
              </a:rPr>
              <a:t>J</a:t>
            </a:r>
            <a:endParaRPr lang="zh-CN" altLang="en-US" sz="2000" b="1">
              <a:solidFill>
                <a:srgbClr val="1A0004"/>
              </a:solidFill>
              <a:ea typeface="宋体" charset="0"/>
              <a:cs typeface="宋体" charset="0"/>
            </a:endParaRPr>
          </a:p>
        </p:txBody>
      </p:sp>
      <p:sp>
        <p:nvSpPr>
          <p:cNvPr id="2" name="Title 1"/>
          <p:cNvSpPr>
            <a:spLocks noGrp="1"/>
          </p:cNvSpPr>
          <p:nvPr>
            <p:ph type="title" idx="4294967295"/>
          </p:nvPr>
        </p:nvSpPr>
        <p:spPr>
          <a:xfrm>
            <a:off x="407988" y="2255838"/>
            <a:ext cx="8361362" cy="1751012"/>
          </a:xfrm>
          <a:prstGeom prst="rect">
            <a:avLst/>
          </a:prstGeom>
          <a:ln w="12700">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5400" i="1" kern="1200" dirty="0">
                <a:solidFill>
                  <a:srgbClr val="E8EC39"/>
                </a:solidFill>
                <a:latin typeface="Comic Sans MS" pitchFamily="-107" charset="0"/>
                <a:ea typeface="+mn-ea"/>
                <a:cs typeface="+mn-cs"/>
              </a:rPr>
              <a:t>YOUR </a:t>
            </a:r>
            <a:br>
              <a:rPr lang="en-US" sz="5400" i="1" kern="1200" dirty="0">
                <a:solidFill>
                  <a:srgbClr val="E8EC39"/>
                </a:solidFill>
                <a:latin typeface="Comic Sans MS" pitchFamily="-107" charset="0"/>
                <a:ea typeface="+mn-ea"/>
                <a:cs typeface="+mn-cs"/>
              </a:rPr>
            </a:br>
            <a:r>
              <a:rPr lang="en-US" sz="5400" i="1" kern="1200" dirty="0">
                <a:solidFill>
                  <a:srgbClr val="E8EC39"/>
                </a:solidFill>
                <a:latin typeface="Comic Sans MS" pitchFamily="-107" charset="0"/>
                <a:ea typeface="+mn-ea"/>
                <a:cs typeface="+mn-cs"/>
              </a:rPr>
              <a:t>BIBLE FILE</a:t>
            </a:r>
          </a:p>
        </p:txBody>
      </p:sp>
    </p:spTree>
    <p:extLst>
      <p:ext uri="{BB962C8B-B14F-4D97-AF65-F5344CB8AC3E}">
        <p14:creationId xmlns:p14="http://schemas.microsoft.com/office/powerpoint/2010/main" val="504390074"/>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D053DE-B105-861B-1DFA-051066DB5D2B}"/>
              </a:ext>
            </a:extLst>
          </p:cNvPr>
          <p:cNvPicPr>
            <a:picLocks noChangeAspect="1"/>
          </p:cNvPicPr>
          <p:nvPr/>
        </p:nvPicPr>
        <p:blipFill rotWithShape="1">
          <a:blip r:embed="rId3"/>
          <a:srcRect t="4480" b="4199"/>
          <a:stretch/>
        </p:blipFill>
        <p:spPr>
          <a:xfrm>
            <a:off x="39467" y="-3016"/>
            <a:ext cx="9035952" cy="6861016"/>
          </a:xfrm>
          <a:prstGeom prst="rect">
            <a:avLst/>
          </a:prstGeom>
        </p:spPr>
      </p:pic>
      <p:sp>
        <p:nvSpPr>
          <p:cNvPr id="355331" name="Rectangle 3"/>
          <p:cNvSpPr>
            <a:spLocks noGrp="1" noChangeArrowheads="1"/>
          </p:cNvSpPr>
          <p:nvPr>
            <p:ph type="ctrTitle"/>
          </p:nvPr>
        </p:nvSpPr>
        <p:spPr>
          <a:xfrm>
            <a:off x="9144000" y="5736272"/>
            <a:ext cx="2667000" cy="1124744"/>
          </a:xfrm>
          <a:effectLst>
            <a:outerShdw blurRad="63500" dist="35921" dir="2700000" algn="ctr" rotWithShape="0">
              <a:srgbClr val="000000">
                <a:alpha val="74998"/>
              </a:srgbClr>
            </a:outerShdw>
          </a:effectLst>
        </p:spPr>
        <p:txBody>
          <a:bodyPr/>
          <a:lstStyle/>
          <a:p>
            <a:pPr eaLnBrk="1" hangingPunct="1">
              <a:defRPr/>
            </a:pPr>
            <a:r>
              <a:rPr lang="en-US" sz="2800" b="1" i="1" dirty="0">
                <a:solidFill>
                  <a:schemeClr val="tx1"/>
                </a:solidFill>
                <a:effectLst>
                  <a:glow rad="254000">
                    <a:schemeClr val="bg1">
                      <a:alpha val="75000"/>
                    </a:schemeClr>
                  </a:glow>
                </a:effectLst>
                <a:latin typeface="Arial"/>
                <a:cs typeface="Arial"/>
              </a:rPr>
              <a:t>The Griffiths </a:t>
            </a:r>
            <a:br>
              <a:rPr lang="en-US" sz="2800" b="1" i="1" dirty="0">
                <a:solidFill>
                  <a:schemeClr val="tx1"/>
                </a:solidFill>
                <a:effectLst>
                  <a:glow rad="254000">
                    <a:schemeClr val="bg1">
                      <a:alpha val="75000"/>
                    </a:schemeClr>
                  </a:glow>
                </a:effectLst>
                <a:latin typeface="Arial"/>
                <a:cs typeface="Arial"/>
              </a:rPr>
            </a:br>
            <a:r>
              <a:rPr lang="en-US" sz="2800" b="1" i="1" dirty="0">
                <a:solidFill>
                  <a:schemeClr val="tx1"/>
                </a:solidFill>
                <a:effectLst>
                  <a:glow rad="254000">
                    <a:schemeClr val="bg1">
                      <a:alpha val="75000"/>
                    </a:schemeClr>
                  </a:glow>
                </a:effectLst>
                <a:latin typeface="Arial"/>
                <a:cs typeface="Arial"/>
              </a:rPr>
              <a:t>28 Nov 2019</a:t>
            </a:r>
            <a:endParaRPr lang="en-US" b="1" dirty="0">
              <a:solidFill>
                <a:schemeClr val="tx1"/>
              </a:solidFill>
              <a:effectLst>
                <a:glow rad="254000">
                  <a:schemeClr val="bg1">
                    <a:alpha val="75000"/>
                  </a:schemeClr>
                </a:glow>
              </a:effectLst>
              <a:latin typeface="Arial"/>
              <a:cs typeface="Arial"/>
            </a:endParaRPr>
          </a:p>
        </p:txBody>
      </p:sp>
      <p:sp>
        <p:nvSpPr>
          <p:cNvPr id="355333" name="Text Box 5"/>
          <p:cNvSpPr txBox="1">
            <a:spLocks noChangeArrowheads="1"/>
          </p:cNvSpPr>
          <p:nvPr/>
        </p:nvSpPr>
        <p:spPr bwMode="auto">
          <a:xfrm>
            <a:off x="4644008" y="2233848"/>
            <a:ext cx="1974165"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254000">
                    <a:srgbClr val="000000">
                      <a:alpha val="75000"/>
                    </a:srgbClr>
                  </a:glow>
                </a:effectLst>
                <a:uLnTx/>
                <a:uFillTx/>
                <a:latin typeface="Arial"/>
                <a:ea typeface="ＭＳ Ｐゴシック" charset="0"/>
                <a:cs typeface="Arial"/>
              </a:rPr>
              <a:t>Kurt</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&amp;</a:t>
            </a:r>
            <a:r>
              <a:rPr kumimoji="0" lang="en-US" sz="4000" b="1" i="0" u="none" strike="noStrike" kern="1200" cap="none" spc="0" normalizeH="0" noProof="0" dirty="0">
                <a:ln>
                  <a:noFill/>
                </a:ln>
                <a:solidFill>
                  <a:srgbClr val="FFFFFF"/>
                </a:solidFill>
                <a:effectLst>
                  <a:glow rad="254000">
                    <a:srgbClr val="000000">
                      <a:alpha val="75000"/>
                    </a:srgbClr>
                  </a:glow>
                </a:effectLst>
                <a:uLnTx/>
                <a:uFillTx/>
                <a:latin typeface="Arial"/>
                <a:ea typeface="ＭＳ Ｐゴシック" charset="0"/>
                <a:cs typeface="Arial"/>
              </a:rPr>
              <a:t> </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Cara (36)</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4" name="Text Box 6"/>
          <p:cNvSpPr txBox="1">
            <a:spLocks noChangeArrowheads="1"/>
          </p:cNvSpPr>
          <p:nvPr/>
        </p:nvSpPr>
        <p:spPr bwMode="auto">
          <a:xfrm>
            <a:off x="2123728" y="2224898"/>
            <a:ext cx="2376264"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254000">
                    <a:srgbClr val="000000">
                      <a:alpha val="75000"/>
                    </a:srgbClr>
                  </a:glow>
                </a:effectLst>
                <a:uLnTx/>
                <a:uFillTx/>
                <a:latin typeface="Arial"/>
                <a:ea typeface="ＭＳ Ｐゴシック" charset="0"/>
                <a:cs typeface="Arial"/>
              </a:rPr>
              <a:t>John</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&amp;</a:t>
            </a:r>
            <a:r>
              <a:rPr kumimoji="0" lang="en-US" sz="4000" b="1" i="0" u="none" strike="noStrike" kern="1200" cap="none" spc="0" normalizeH="0" noProof="0" dirty="0">
                <a:ln>
                  <a:noFill/>
                </a:ln>
                <a:solidFill>
                  <a:srgbClr val="FFFFFF"/>
                </a:solidFill>
                <a:effectLst>
                  <a:glow rad="254000">
                    <a:srgbClr val="000000">
                      <a:alpha val="75000"/>
                    </a:srgbClr>
                  </a:glow>
                </a:effectLst>
                <a:uLnTx/>
                <a:uFillTx/>
                <a:latin typeface="Arial"/>
                <a:ea typeface="ＭＳ Ｐゴシック" charset="0"/>
                <a:cs typeface="Arial"/>
              </a:rPr>
              <a:t> </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Chloe</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a:t>
            </a:r>
            <a:r>
              <a:rPr lang="en-US" sz="4000" b="1" dirty="0">
                <a:solidFill>
                  <a:srgbClr val="FFFFFF"/>
                </a:solidFill>
                <a:effectLst>
                  <a:glow rad="254000">
                    <a:srgbClr val="000000">
                      <a:alpha val="75000"/>
                    </a:srgbClr>
                  </a:glow>
                </a:effectLst>
                <a:latin typeface="Arial"/>
                <a:cs typeface="Arial"/>
              </a:rPr>
              <a:t>30</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5" name="Text Box 7"/>
          <p:cNvSpPr txBox="1">
            <a:spLocks noChangeArrowheads="1"/>
          </p:cNvSpPr>
          <p:nvPr/>
        </p:nvSpPr>
        <p:spPr bwMode="auto">
          <a:xfrm>
            <a:off x="6618173" y="2233848"/>
            <a:ext cx="2555776"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254000">
                    <a:srgbClr val="000000">
                      <a:alpha val="75000"/>
                    </a:srgbClr>
                  </a:glow>
                </a:effectLst>
                <a:uLnTx/>
                <a:uFillTx/>
                <a:latin typeface="Arial"/>
                <a:ea typeface="ＭＳ Ｐゴシック" charset="0"/>
                <a:cs typeface="Arial"/>
              </a:rPr>
              <a:t>Stephen</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&amp; Katie</a:t>
            </a:r>
            <a:r>
              <a:rPr kumimoji="0" lang="en-US" sz="4000" b="1" i="0" u="none" strike="noStrike" kern="1200" cap="none" spc="0" normalizeH="0" noProof="0" dirty="0">
                <a:ln>
                  <a:noFill/>
                </a:ln>
                <a:solidFill>
                  <a:srgbClr val="FFFFFF"/>
                </a:solidFill>
                <a:effectLst>
                  <a:glow rad="254000">
                    <a:srgbClr val="000000">
                      <a:alpha val="75000"/>
                    </a:srgbClr>
                  </a:glow>
                </a:effectLst>
                <a:uLnTx/>
                <a:uFillTx/>
                <a:latin typeface="Arial"/>
                <a:ea typeface="ＭＳ Ｐゴシック" charset="0"/>
                <a:cs typeface="Arial"/>
              </a:rPr>
              <a:t> </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(33)</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6" name="Text Box 8"/>
          <p:cNvSpPr txBox="1">
            <a:spLocks noChangeArrowheads="1"/>
          </p:cNvSpPr>
          <p:nvPr/>
        </p:nvSpPr>
        <p:spPr bwMode="auto">
          <a:xfrm>
            <a:off x="467544" y="1572129"/>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Rick &amp; Susan</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10" name="Title 2"/>
          <p:cNvSpPr txBox="1">
            <a:spLocks/>
          </p:cNvSpPr>
          <p:nvPr/>
        </p:nvSpPr>
        <p:spPr bwMode="auto">
          <a:xfrm>
            <a:off x="1187624" y="-3016"/>
            <a:ext cx="2209800" cy="685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2022</a:t>
            </a:r>
          </a:p>
        </p:txBody>
      </p:sp>
    </p:spTree>
    <p:extLst>
      <p:ext uri="{BB962C8B-B14F-4D97-AF65-F5344CB8AC3E}">
        <p14:creationId xmlns:p14="http://schemas.microsoft.com/office/powerpoint/2010/main" val="31752397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Picture 493"/>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3" y="642938"/>
            <a:ext cx="5702300" cy="5478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69314" name="Rectangle 8"/>
          <p:cNvSpPr>
            <a:spLocks noChangeArrowheads="1"/>
          </p:cNvSpPr>
          <p:nvPr/>
        </p:nvSpPr>
        <p:spPr bwMode="auto">
          <a:xfrm rot="835137">
            <a:off x="5241925" y="15367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algn="ctr"/>
            <a:r>
              <a:rPr lang="en-US" altLang="zh-CN" sz="2000" b="1">
                <a:solidFill>
                  <a:srgbClr val="1A0004"/>
                </a:solidFill>
                <a:ea typeface="宋体" charset="0"/>
                <a:cs typeface="宋体" charset="0"/>
              </a:rPr>
              <a:t>C</a:t>
            </a:r>
            <a:endParaRPr lang="zh-CN" altLang="en-US" sz="2000" b="1">
              <a:solidFill>
                <a:srgbClr val="1A0004"/>
              </a:solidFill>
              <a:ea typeface="宋体" charset="0"/>
              <a:cs typeface="宋体" charset="0"/>
            </a:endParaRPr>
          </a:p>
        </p:txBody>
      </p:sp>
      <p:sp>
        <p:nvSpPr>
          <p:cNvPr id="269315" name="Rectangle 8"/>
          <p:cNvSpPr>
            <a:spLocks noChangeArrowheads="1"/>
          </p:cNvSpPr>
          <p:nvPr/>
        </p:nvSpPr>
        <p:spPr bwMode="auto">
          <a:xfrm rot="835137">
            <a:off x="5111750" y="26289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algn="ctr"/>
            <a:r>
              <a:rPr lang="en-US" altLang="zh-CN" sz="2000" b="1">
                <a:solidFill>
                  <a:srgbClr val="1A0004"/>
                </a:solidFill>
                <a:ea typeface="宋体" charset="0"/>
                <a:cs typeface="宋体" charset="0"/>
              </a:rPr>
              <a:t>7</a:t>
            </a:r>
            <a:endParaRPr lang="zh-CN" altLang="en-US" sz="2000" b="1">
              <a:solidFill>
                <a:srgbClr val="1A0004"/>
              </a:solidFill>
              <a:ea typeface="宋体" charset="0"/>
              <a:cs typeface="宋体" charset="0"/>
            </a:endParaRPr>
          </a:p>
        </p:txBody>
      </p:sp>
      <p:sp>
        <p:nvSpPr>
          <p:cNvPr id="269316" name="Rectangle 8"/>
          <p:cNvSpPr>
            <a:spLocks noChangeArrowheads="1"/>
          </p:cNvSpPr>
          <p:nvPr/>
        </p:nvSpPr>
        <p:spPr bwMode="auto">
          <a:xfrm rot="835137">
            <a:off x="4967288" y="3611563"/>
            <a:ext cx="442912" cy="339725"/>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algn="ctr"/>
            <a:r>
              <a:rPr lang="en-US" altLang="zh-CN" sz="2000" b="1">
                <a:solidFill>
                  <a:srgbClr val="1A0004"/>
                </a:solidFill>
                <a:ea typeface="宋体" charset="0"/>
                <a:cs typeface="宋体" charset="0"/>
              </a:rPr>
              <a:t>S</a:t>
            </a:r>
            <a:endParaRPr lang="zh-CN" altLang="en-US" sz="2000" b="1">
              <a:solidFill>
                <a:srgbClr val="1A0004"/>
              </a:solidFill>
              <a:ea typeface="宋体" charset="0"/>
              <a:cs typeface="宋体" charset="0"/>
            </a:endParaRPr>
          </a:p>
        </p:txBody>
      </p:sp>
      <p:sp>
        <p:nvSpPr>
          <p:cNvPr id="269317" name="Rectangle 8"/>
          <p:cNvSpPr>
            <a:spLocks noChangeArrowheads="1"/>
          </p:cNvSpPr>
          <p:nvPr/>
        </p:nvSpPr>
        <p:spPr bwMode="auto">
          <a:xfrm rot="835137">
            <a:off x="4800600" y="4538663"/>
            <a:ext cx="444500" cy="338137"/>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algn="ctr"/>
            <a:r>
              <a:rPr lang="en-US" altLang="zh-CN" sz="2000" b="1">
                <a:solidFill>
                  <a:srgbClr val="1A0004"/>
                </a:solidFill>
                <a:ea typeface="宋体" charset="0"/>
                <a:cs typeface="宋体" charset="0"/>
              </a:rPr>
              <a:t>J</a:t>
            </a:r>
            <a:endParaRPr lang="zh-CN" altLang="en-US" sz="2000" b="1">
              <a:solidFill>
                <a:srgbClr val="1A0004"/>
              </a:solidFill>
              <a:ea typeface="宋体" charset="0"/>
              <a:cs typeface="宋体" charset="0"/>
            </a:endParaRPr>
          </a:p>
        </p:txBody>
      </p:sp>
      <p:sp>
        <p:nvSpPr>
          <p:cNvPr id="269318" name="Rectangle 494"/>
          <p:cNvSpPr>
            <a:spLocks noChangeArrowheads="1"/>
          </p:cNvSpPr>
          <p:nvPr/>
        </p:nvSpPr>
        <p:spPr bwMode="auto">
          <a:xfrm>
            <a:off x="2205038" y="622300"/>
            <a:ext cx="5715000" cy="5529263"/>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900">
              <a:solidFill>
                <a:srgbClr val="FFA27C"/>
              </a:solidFill>
            </a:endParaRPr>
          </a:p>
        </p:txBody>
      </p:sp>
      <p:sp>
        <p:nvSpPr>
          <p:cNvPr id="124930"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124931" name="Line 3"/>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nvGrpSpPr>
          <p:cNvPr id="2" name="Group 482"/>
          <p:cNvGrpSpPr>
            <a:grpSpLocks/>
          </p:cNvGrpSpPr>
          <p:nvPr/>
        </p:nvGrpSpPr>
        <p:grpSpPr bwMode="auto">
          <a:xfrm>
            <a:off x="2405063" y="803275"/>
            <a:ext cx="2671762" cy="1565275"/>
            <a:chOff x="1366" y="632"/>
            <a:chExt cx="1683" cy="986"/>
          </a:xfrm>
        </p:grpSpPr>
        <p:grpSp>
          <p:nvGrpSpPr>
            <p:cNvPr id="269391" name="Group 468"/>
            <p:cNvGrpSpPr>
              <a:grpSpLocks/>
            </p:cNvGrpSpPr>
            <p:nvPr/>
          </p:nvGrpSpPr>
          <p:grpSpPr bwMode="auto">
            <a:xfrm>
              <a:off x="1366" y="669"/>
              <a:ext cx="1683" cy="949"/>
              <a:chOff x="1002" y="157"/>
              <a:chExt cx="1683" cy="949"/>
            </a:xfrm>
          </p:grpSpPr>
          <p:sp>
            <p:nvSpPr>
              <p:cNvPr id="269393" name="AutoShape 46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a:endParaRPr lang="en-US" sz="900">
                  <a:solidFill>
                    <a:srgbClr val="FFA27C"/>
                  </a:solidFill>
                </a:endParaRPr>
              </a:p>
            </p:txBody>
          </p:sp>
          <p:sp>
            <p:nvSpPr>
              <p:cNvPr id="269394" name="Rectangle 47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a:endParaRPr lang="en-US" sz="900">
                  <a:solidFill>
                    <a:srgbClr val="FFA27C"/>
                  </a:solidFill>
                </a:endParaRPr>
              </a:p>
            </p:txBody>
          </p:sp>
          <p:sp>
            <p:nvSpPr>
              <p:cNvPr id="269395" name="Rectangle 47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269396" name="Rectangle 47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sp>
          <p:nvSpPr>
            <p:cNvPr id="269392" name="Text Box 376"/>
            <p:cNvSpPr txBox="1">
              <a:spLocks noChangeArrowheads="1"/>
            </p:cNvSpPr>
            <p:nvPr/>
          </p:nvSpPr>
          <p:spPr bwMode="auto">
            <a:xfrm>
              <a:off x="1830" y="632"/>
              <a:ext cx="19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1</a:t>
              </a:r>
            </a:p>
          </p:txBody>
        </p:sp>
      </p:grpSp>
      <p:grpSp>
        <p:nvGrpSpPr>
          <p:cNvPr id="4" name="Group 483"/>
          <p:cNvGrpSpPr>
            <a:grpSpLocks/>
          </p:cNvGrpSpPr>
          <p:nvPr/>
        </p:nvGrpSpPr>
        <p:grpSpPr bwMode="auto">
          <a:xfrm>
            <a:off x="2684463" y="1184275"/>
            <a:ext cx="2671762" cy="1565275"/>
            <a:chOff x="1542" y="872"/>
            <a:chExt cx="1683" cy="986"/>
          </a:xfrm>
        </p:grpSpPr>
        <p:grpSp>
          <p:nvGrpSpPr>
            <p:cNvPr id="269385" name="Group 463"/>
            <p:cNvGrpSpPr>
              <a:grpSpLocks/>
            </p:cNvGrpSpPr>
            <p:nvPr/>
          </p:nvGrpSpPr>
          <p:grpSpPr bwMode="auto">
            <a:xfrm>
              <a:off x="1542" y="909"/>
              <a:ext cx="1683" cy="949"/>
              <a:chOff x="1002" y="157"/>
              <a:chExt cx="1683" cy="949"/>
            </a:xfrm>
          </p:grpSpPr>
          <p:sp>
            <p:nvSpPr>
              <p:cNvPr id="269387" name="AutoShape 46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a:endParaRPr lang="en-US" sz="900">
                  <a:solidFill>
                    <a:srgbClr val="FFA27C"/>
                  </a:solidFill>
                </a:endParaRPr>
              </a:p>
            </p:txBody>
          </p:sp>
          <p:sp>
            <p:nvSpPr>
              <p:cNvPr id="269388" name="Rectangle 46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a:endParaRPr lang="en-US" sz="900">
                  <a:solidFill>
                    <a:srgbClr val="FFA27C"/>
                  </a:solidFill>
                </a:endParaRPr>
              </a:p>
            </p:txBody>
          </p:sp>
          <p:sp>
            <p:nvSpPr>
              <p:cNvPr id="269389" name="Rectangle 46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269390" name="Rectangle 46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sp>
          <p:nvSpPr>
            <p:cNvPr id="269386" name="Text Box 473"/>
            <p:cNvSpPr txBox="1">
              <a:spLocks noChangeArrowheads="1"/>
            </p:cNvSpPr>
            <p:nvPr/>
          </p:nvSpPr>
          <p:spPr bwMode="auto">
            <a:xfrm>
              <a:off x="2022" y="872"/>
              <a:ext cx="19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2</a:t>
              </a:r>
            </a:p>
          </p:txBody>
        </p:sp>
      </p:grpSp>
      <p:grpSp>
        <p:nvGrpSpPr>
          <p:cNvPr id="6" name="Group 484"/>
          <p:cNvGrpSpPr>
            <a:grpSpLocks/>
          </p:cNvGrpSpPr>
          <p:nvPr/>
        </p:nvGrpSpPr>
        <p:grpSpPr bwMode="auto">
          <a:xfrm>
            <a:off x="3021013" y="1590675"/>
            <a:ext cx="2671762" cy="1539875"/>
            <a:chOff x="1754" y="1128"/>
            <a:chExt cx="1683" cy="970"/>
          </a:xfrm>
        </p:grpSpPr>
        <p:grpSp>
          <p:nvGrpSpPr>
            <p:cNvPr id="269379" name="Group 428"/>
            <p:cNvGrpSpPr>
              <a:grpSpLocks/>
            </p:cNvGrpSpPr>
            <p:nvPr/>
          </p:nvGrpSpPr>
          <p:grpSpPr bwMode="auto">
            <a:xfrm>
              <a:off x="1754" y="1149"/>
              <a:ext cx="1683" cy="949"/>
              <a:chOff x="1002" y="157"/>
              <a:chExt cx="1683" cy="949"/>
            </a:xfrm>
          </p:grpSpPr>
          <p:sp>
            <p:nvSpPr>
              <p:cNvPr id="269381" name="AutoShape 42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a:endParaRPr lang="en-US" sz="900">
                  <a:solidFill>
                    <a:srgbClr val="FFA27C"/>
                  </a:solidFill>
                </a:endParaRPr>
              </a:p>
            </p:txBody>
          </p:sp>
          <p:sp>
            <p:nvSpPr>
              <p:cNvPr id="269382" name="Rectangle 43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a:endParaRPr lang="en-US" sz="900">
                  <a:solidFill>
                    <a:srgbClr val="FFA27C"/>
                  </a:solidFill>
                </a:endParaRPr>
              </a:p>
            </p:txBody>
          </p:sp>
          <p:sp>
            <p:nvSpPr>
              <p:cNvPr id="269383" name="Rectangle 43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269384" name="Rectangle 43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sp>
          <p:nvSpPr>
            <p:cNvPr id="269380" name="Text Box 474"/>
            <p:cNvSpPr txBox="1">
              <a:spLocks noChangeArrowheads="1"/>
            </p:cNvSpPr>
            <p:nvPr/>
          </p:nvSpPr>
          <p:spPr bwMode="auto">
            <a:xfrm>
              <a:off x="2206" y="1128"/>
              <a:ext cx="19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3</a:t>
              </a:r>
            </a:p>
          </p:txBody>
        </p:sp>
      </p:grpSp>
      <p:grpSp>
        <p:nvGrpSpPr>
          <p:cNvPr id="8" name="Group 485"/>
          <p:cNvGrpSpPr>
            <a:grpSpLocks/>
          </p:cNvGrpSpPr>
          <p:nvPr/>
        </p:nvGrpSpPr>
        <p:grpSpPr bwMode="auto">
          <a:xfrm>
            <a:off x="3275013" y="1971675"/>
            <a:ext cx="2671762" cy="1552575"/>
            <a:chOff x="1914" y="1368"/>
            <a:chExt cx="1683" cy="978"/>
          </a:xfrm>
        </p:grpSpPr>
        <p:grpSp>
          <p:nvGrpSpPr>
            <p:cNvPr id="269373" name="Group 423"/>
            <p:cNvGrpSpPr>
              <a:grpSpLocks/>
            </p:cNvGrpSpPr>
            <p:nvPr/>
          </p:nvGrpSpPr>
          <p:grpSpPr bwMode="auto">
            <a:xfrm>
              <a:off x="1914" y="1397"/>
              <a:ext cx="1683" cy="949"/>
              <a:chOff x="1002" y="157"/>
              <a:chExt cx="1683" cy="949"/>
            </a:xfrm>
          </p:grpSpPr>
          <p:sp>
            <p:nvSpPr>
              <p:cNvPr id="269375" name="AutoShape 42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a:endParaRPr lang="en-US" sz="900">
                  <a:solidFill>
                    <a:srgbClr val="FFA27C"/>
                  </a:solidFill>
                </a:endParaRPr>
              </a:p>
            </p:txBody>
          </p:sp>
          <p:sp>
            <p:nvSpPr>
              <p:cNvPr id="269376" name="Rectangle 42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a:endParaRPr lang="en-US" sz="900">
                  <a:solidFill>
                    <a:srgbClr val="FFA27C"/>
                  </a:solidFill>
                </a:endParaRPr>
              </a:p>
            </p:txBody>
          </p:sp>
          <p:sp>
            <p:nvSpPr>
              <p:cNvPr id="269377" name="Rectangle 42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269378" name="Rectangle 42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sp>
          <p:nvSpPr>
            <p:cNvPr id="269374" name="Text Box 475"/>
            <p:cNvSpPr txBox="1">
              <a:spLocks noChangeArrowheads="1"/>
            </p:cNvSpPr>
            <p:nvPr/>
          </p:nvSpPr>
          <p:spPr bwMode="auto">
            <a:xfrm>
              <a:off x="2382" y="1368"/>
              <a:ext cx="19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4</a:t>
              </a:r>
            </a:p>
          </p:txBody>
        </p:sp>
      </p:grpSp>
      <p:grpSp>
        <p:nvGrpSpPr>
          <p:cNvPr id="10" name="Group 486"/>
          <p:cNvGrpSpPr>
            <a:grpSpLocks/>
          </p:cNvGrpSpPr>
          <p:nvPr/>
        </p:nvGrpSpPr>
        <p:grpSpPr bwMode="auto">
          <a:xfrm>
            <a:off x="3560763" y="2352675"/>
            <a:ext cx="2671762" cy="1552575"/>
            <a:chOff x="2094" y="1608"/>
            <a:chExt cx="1683" cy="978"/>
          </a:xfrm>
        </p:grpSpPr>
        <p:grpSp>
          <p:nvGrpSpPr>
            <p:cNvPr id="269367" name="Group 433"/>
            <p:cNvGrpSpPr>
              <a:grpSpLocks/>
            </p:cNvGrpSpPr>
            <p:nvPr/>
          </p:nvGrpSpPr>
          <p:grpSpPr bwMode="auto">
            <a:xfrm>
              <a:off x="2094" y="1637"/>
              <a:ext cx="1683" cy="949"/>
              <a:chOff x="1002" y="157"/>
              <a:chExt cx="1683" cy="949"/>
            </a:xfrm>
          </p:grpSpPr>
          <p:sp>
            <p:nvSpPr>
              <p:cNvPr id="269369" name="AutoShape 43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a:endParaRPr lang="en-US" sz="900">
                  <a:solidFill>
                    <a:srgbClr val="FFA27C"/>
                  </a:solidFill>
                </a:endParaRPr>
              </a:p>
            </p:txBody>
          </p:sp>
          <p:sp>
            <p:nvSpPr>
              <p:cNvPr id="269370" name="Rectangle 43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a:endParaRPr lang="en-US" sz="900">
                  <a:solidFill>
                    <a:srgbClr val="FFA27C"/>
                  </a:solidFill>
                </a:endParaRPr>
              </a:p>
            </p:txBody>
          </p:sp>
          <p:sp>
            <p:nvSpPr>
              <p:cNvPr id="269371" name="Rectangle 43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269372" name="Rectangle 43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sp>
          <p:nvSpPr>
            <p:cNvPr id="269368" name="Text Box 476"/>
            <p:cNvSpPr txBox="1">
              <a:spLocks noChangeArrowheads="1"/>
            </p:cNvSpPr>
            <p:nvPr/>
          </p:nvSpPr>
          <p:spPr bwMode="auto">
            <a:xfrm>
              <a:off x="2566" y="1608"/>
              <a:ext cx="19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5</a:t>
              </a:r>
            </a:p>
          </p:txBody>
        </p:sp>
      </p:grpSp>
      <p:grpSp>
        <p:nvGrpSpPr>
          <p:cNvPr id="12" name="Group 487"/>
          <p:cNvGrpSpPr>
            <a:grpSpLocks/>
          </p:cNvGrpSpPr>
          <p:nvPr/>
        </p:nvGrpSpPr>
        <p:grpSpPr bwMode="auto">
          <a:xfrm>
            <a:off x="3865563" y="2720975"/>
            <a:ext cx="2671762" cy="1565275"/>
            <a:chOff x="2286" y="1840"/>
            <a:chExt cx="1683" cy="986"/>
          </a:xfrm>
        </p:grpSpPr>
        <p:grpSp>
          <p:nvGrpSpPr>
            <p:cNvPr id="269361" name="Group 438"/>
            <p:cNvGrpSpPr>
              <a:grpSpLocks/>
            </p:cNvGrpSpPr>
            <p:nvPr/>
          </p:nvGrpSpPr>
          <p:grpSpPr bwMode="auto">
            <a:xfrm>
              <a:off x="2286" y="1877"/>
              <a:ext cx="1683" cy="949"/>
              <a:chOff x="1002" y="157"/>
              <a:chExt cx="1683" cy="949"/>
            </a:xfrm>
          </p:grpSpPr>
          <p:sp>
            <p:nvSpPr>
              <p:cNvPr id="269363" name="AutoShape 43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a:endParaRPr lang="en-US" sz="900">
                  <a:solidFill>
                    <a:srgbClr val="FFA27C"/>
                  </a:solidFill>
                </a:endParaRPr>
              </a:p>
            </p:txBody>
          </p:sp>
          <p:sp>
            <p:nvSpPr>
              <p:cNvPr id="269364" name="Rectangle 44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a:endParaRPr lang="en-US" sz="900">
                  <a:solidFill>
                    <a:srgbClr val="FFA27C"/>
                  </a:solidFill>
                </a:endParaRPr>
              </a:p>
            </p:txBody>
          </p:sp>
          <p:sp>
            <p:nvSpPr>
              <p:cNvPr id="269365" name="Rectangle 44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269366" name="Rectangle 44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sp>
          <p:nvSpPr>
            <p:cNvPr id="269362" name="Text Box 477"/>
            <p:cNvSpPr txBox="1">
              <a:spLocks noChangeArrowheads="1"/>
            </p:cNvSpPr>
            <p:nvPr/>
          </p:nvSpPr>
          <p:spPr bwMode="auto">
            <a:xfrm>
              <a:off x="2734" y="1840"/>
              <a:ext cx="19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6</a:t>
              </a:r>
            </a:p>
          </p:txBody>
        </p:sp>
      </p:grpSp>
      <p:grpSp>
        <p:nvGrpSpPr>
          <p:cNvPr id="14" name="Group 489"/>
          <p:cNvGrpSpPr>
            <a:grpSpLocks/>
          </p:cNvGrpSpPr>
          <p:nvPr/>
        </p:nvGrpSpPr>
        <p:grpSpPr bwMode="auto">
          <a:xfrm>
            <a:off x="4132263" y="3114675"/>
            <a:ext cx="2671762" cy="1552575"/>
            <a:chOff x="2454" y="2088"/>
            <a:chExt cx="1683" cy="978"/>
          </a:xfrm>
        </p:grpSpPr>
        <p:grpSp>
          <p:nvGrpSpPr>
            <p:cNvPr id="269355" name="Group 443"/>
            <p:cNvGrpSpPr>
              <a:grpSpLocks/>
            </p:cNvGrpSpPr>
            <p:nvPr/>
          </p:nvGrpSpPr>
          <p:grpSpPr bwMode="auto">
            <a:xfrm>
              <a:off x="2454" y="2117"/>
              <a:ext cx="1683" cy="949"/>
              <a:chOff x="1002" y="157"/>
              <a:chExt cx="1683" cy="949"/>
            </a:xfrm>
          </p:grpSpPr>
          <p:sp>
            <p:nvSpPr>
              <p:cNvPr id="269357" name="AutoShape 44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a:endParaRPr lang="en-US" sz="900">
                  <a:solidFill>
                    <a:srgbClr val="FFA27C"/>
                  </a:solidFill>
                </a:endParaRPr>
              </a:p>
            </p:txBody>
          </p:sp>
          <p:sp>
            <p:nvSpPr>
              <p:cNvPr id="269358" name="Rectangle 44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a:endParaRPr lang="en-US" sz="900">
                  <a:solidFill>
                    <a:srgbClr val="FFA27C"/>
                  </a:solidFill>
                </a:endParaRPr>
              </a:p>
            </p:txBody>
          </p:sp>
          <p:sp>
            <p:nvSpPr>
              <p:cNvPr id="269359" name="Rectangle 44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269360" name="Rectangle 44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sp>
          <p:nvSpPr>
            <p:cNvPr id="269356" name="Text Box 478"/>
            <p:cNvSpPr txBox="1">
              <a:spLocks noChangeArrowheads="1"/>
            </p:cNvSpPr>
            <p:nvPr/>
          </p:nvSpPr>
          <p:spPr bwMode="auto">
            <a:xfrm>
              <a:off x="2918" y="2088"/>
              <a:ext cx="19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7</a:t>
              </a:r>
            </a:p>
          </p:txBody>
        </p:sp>
      </p:grpSp>
      <p:grpSp>
        <p:nvGrpSpPr>
          <p:cNvPr id="16" name="Group 490"/>
          <p:cNvGrpSpPr>
            <a:grpSpLocks/>
          </p:cNvGrpSpPr>
          <p:nvPr/>
        </p:nvGrpSpPr>
        <p:grpSpPr bwMode="auto">
          <a:xfrm>
            <a:off x="4386263" y="3495675"/>
            <a:ext cx="2671762" cy="1552575"/>
            <a:chOff x="2614" y="2328"/>
            <a:chExt cx="1683" cy="978"/>
          </a:xfrm>
        </p:grpSpPr>
        <p:grpSp>
          <p:nvGrpSpPr>
            <p:cNvPr id="269349" name="Group 448"/>
            <p:cNvGrpSpPr>
              <a:grpSpLocks/>
            </p:cNvGrpSpPr>
            <p:nvPr/>
          </p:nvGrpSpPr>
          <p:grpSpPr bwMode="auto">
            <a:xfrm>
              <a:off x="2614" y="2357"/>
              <a:ext cx="1683" cy="949"/>
              <a:chOff x="1002" y="157"/>
              <a:chExt cx="1683" cy="949"/>
            </a:xfrm>
          </p:grpSpPr>
          <p:sp>
            <p:nvSpPr>
              <p:cNvPr id="269351" name="AutoShape 44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a:endParaRPr lang="en-US" sz="900">
                  <a:solidFill>
                    <a:srgbClr val="FFA27C"/>
                  </a:solidFill>
                </a:endParaRPr>
              </a:p>
            </p:txBody>
          </p:sp>
          <p:sp>
            <p:nvSpPr>
              <p:cNvPr id="269352" name="Rectangle 45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a:endParaRPr lang="en-US" sz="900">
                  <a:solidFill>
                    <a:srgbClr val="FFA27C"/>
                  </a:solidFill>
                </a:endParaRPr>
              </a:p>
            </p:txBody>
          </p:sp>
          <p:sp>
            <p:nvSpPr>
              <p:cNvPr id="269353" name="Rectangle 45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269354" name="Rectangle 45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sp>
          <p:nvSpPr>
            <p:cNvPr id="269350" name="Text Box 479"/>
            <p:cNvSpPr txBox="1">
              <a:spLocks noChangeArrowheads="1"/>
            </p:cNvSpPr>
            <p:nvPr/>
          </p:nvSpPr>
          <p:spPr bwMode="auto">
            <a:xfrm>
              <a:off x="3094" y="2328"/>
              <a:ext cx="19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8</a:t>
              </a:r>
            </a:p>
          </p:txBody>
        </p:sp>
      </p:grpSp>
      <p:grpSp>
        <p:nvGrpSpPr>
          <p:cNvPr id="18" name="Group 491"/>
          <p:cNvGrpSpPr>
            <a:grpSpLocks/>
          </p:cNvGrpSpPr>
          <p:nvPr/>
        </p:nvGrpSpPr>
        <p:grpSpPr bwMode="auto">
          <a:xfrm>
            <a:off x="4703763" y="3863975"/>
            <a:ext cx="2671762" cy="1565275"/>
            <a:chOff x="2814" y="2560"/>
            <a:chExt cx="1683" cy="986"/>
          </a:xfrm>
        </p:grpSpPr>
        <p:grpSp>
          <p:nvGrpSpPr>
            <p:cNvPr id="269343" name="Group 453"/>
            <p:cNvGrpSpPr>
              <a:grpSpLocks/>
            </p:cNvGrpSpPr>
            <p:nvPr/>
          </p:nvGrpSpPr>
          <p:grpSpPr bwMode="auto">
            <a:xfrm>
              <a:off x="2814" y="2597"/>
              <a:ext cx="1683" cy="949"/>
              <a:chOff x="1002" y="157"/>
              <a:chExt cx="1683" cy="949"/>
            </a:xfrm>
          </p:grpSpPr>
          <p:sp>
            <p:nvSpPr>
              <p:cNvPr id="269345" name="AutoShape 45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a:endParaRPr lang="en-US" sz="900">
                  <a:solidFill>
                    <a:srgbClr val="FFA27C"/>
                  </a:solidFill>
                </a:endParaRPr>
              </a:p>
            </p:txBody>
          </p:sp>
          <p:sp>
            <p:nvSpPr>
              <p:cNvPr id="269346" name="Rectangle 45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a:endParaRPr lang="en-US" sz="900">
                  <a:solidFill>
                    <a:srgbClr val="FFA27C"/>
                  </a:solidFill>
                </a:endParaRPr>
              </a:p>
            </p:txBody>
          </p:sp>
          <p:sp>
            <p:nvSpPr>
              <p:cNvPr id="269347" name="Rectangle 45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269348" name="Rectangle 45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sp>
          <p:nvSpPr>
            <p:cNvPr id="269344" name="Text Box 480"/>
            <p:cNvSpPr txBox="1">
              <a:spLocks noChangeArrowheads="1"/>
            </p:cNvSpPr>
            <p:nvPr/>
          </p:nvSpPr>
          <p:spPr bwMode="auto">
            <a:xfrm>
              <a:off x="3270" y="2560"/>
              <a:ext cx="19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9</a:t>
              </a:r>
            </a:p>
          </p:txBody>
        </p:sp>
      </p:grpSp>
      <p:grpSp>
        <p:nvGrpSpPr>
          <p:cNvPr id="20" name="Group 492"/>
          <p:cNvGrpSpPr>
            <a:grpSpLocks/>
          </p:cNvGrpSpPr>
          <p:nvPr/>
        </p:nvGrpSpPr>
        <p:grpSpPr bwMode="auto">
          <a:xfrm>
            <a:off x="4995863" y="4257675"/>
            <a:ext cx="2671762" cy="1552575"/>
            <a:chOff x="2998" y="2808"/>
            <a:chExt cx="1683" cy="978"/>
          </a:xfrm>
        </p:grpSpPr>
        <p:grpSp>
          <p:nvGrpSpPr>
            <p:cNvPr id="269337" name="Group 458"/>
            <p:cNvGrpSpPr>
              <a:grpSpLocks/>
            </p:cNvGrpSpPr>
            <p:nvPr/>
          </p:nvGrpSpPr>
          <p:grpSpPr bwMode="auto">
            <a:xfrm>
              <a:off x="2998" y="2837"/>
              <a:ext cx="1683" cy="949"/>
              <a:chOff x="1002" y="157"/>
              <a:chExt cx="1683" cy="949"/>
            </a:xfrm>
          </p:grpSpPr>
          <p:sp>
            <p:nvSpPr>
              <p:cNvPr id="269339" name="AutoShape 45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a:endParaRPr lang="en-US" sz="900">
                  <a:solidFill>
                    <a:srgbClr val="FFA27C"/>
                  </a:solidFill>
                </a:endParaRPr>
              </a:p>
            </p:txBody>
          </p:sp>
          <p:sp>
            <p:nvSpPr>
              <p:cNvPr id="269340" name="Rectangle 46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a:endParaRPr lang="en-US" sz="900">
                  <a:solidFill>
                    <a:srgbClr val="FFA27C"/>
                  </a:solidFill>
                </a:endParaRPr>
              </a:p>
            </p:txBody>
          </p:sp>
          <p:sp>
            <p:nvSpPr>
              <p:cNvPr id="269341" name="Rectangle 46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269342" name="Rectangle 46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sp>
          <p:nvSpPr>
            <p:cNvPr id="269338" name="Text Box 481"/>
            <p:cNvSpPr txBox="1">
              <a:spLocks noChangeArrowheads="1"/>
            </p:cNvSpPr>
            <p:nvPr/>
          </p:nvSpPr>
          <p:spPr bwMode="auto">
            <a:xfrm>
              <a:off x="3392" y="2808"/>
              <a:ext cx="27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10</a:t>
              </a:r>
            </a:p>
          </p:txBody>
        </p:sp>
      </p:grpSp>
      <p:sp>
        <p:nvSpPr>
          <p:cNvPr id="269331" name="Text Box 495"/>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69332" name="Text Box 497"/>
          <p:cNvSpPr txBox="1">
            <a:spLocks noChangeArrowheads="1"/>
          </p:cNvSpPr>
          <p:nvPr/>
        </p:nvSpPr>
        <p:spPr bwMode="auto">
          <a:xfrm>
            <a:off x="8797925" y="6184900"/>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269333" name="Text Box 498"/>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269334" name="Text Box 499"/>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41</a:t>
            </a:r>
          </a:p>
        </p:txBody>
      </p:sp>
      <p:sp>
        <p:nvSpPr>
          <p:cNvPr id="269335" name="Text Box 501"/>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sp>
        <p:nvSpPr>
          <p:cNvPr id="3" name="Title 2"/>
          <p:cNvSpPr>
            <a:spLocks noGrp="1"/>
          </p:cNvSpPr>
          <p:nvPr>
            <p:ph type="title" idx="4294967295"/>
          </p:nvPr>
        </p:nvSpPr>
        <p:spPr>
          <a:xfrm>
            <a:off x="2071688" y="-133350"/>
            <a:ext cx="5343525" cy="949325"/>
          </a:xfrm>
          <a:prstGeom prst="rect">
            <a:avLst/>
          </a:prstGeom>
        </p:spPr>
        <p:txBody>
          <a:bodyPr/>
          <a:lstStyle/>
          <a:p>
            <a:pPr>
              <a:defRPr/>
            </a:pPr>
            <a:r>
              <a:rPr lang="en-US" dirty="0">
                <a:latin typeface="Arial"/>
                <a:cs typeface="Arial"/>
              </a:rPr>
              <a:t>10 File Folders</a:t>
            </a:r>
          </a:p>
        </p:txBody>
      </p:sp>
    </p:spTree>
    <p:extLst>
      <p:ext uri="{BB962C8B-B14F-4D97-AF65-F5344CB8AC3E}">
        <p14:creationId xmlns:p14="http://schemas.microsoft.com/office/powerpoint/2010/main" val="10870948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1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100"/>
                            </p:stCondLst>
                            <p:childTnLst>
                              <p:par>
                                <p:cTn id="15" presetID="2" presetClass="entr" presetSubtype="8" fill="hold" nodeType="afterEffect">
                                  <p:stCondLst>
                                    <p:cond delay="10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700"/>
                            </p:stCondLst>
                            <p:childTnLst>
                              <p:par>
                                <p:cTn id="20" presetID="2" presetClass="entr" presetSubtype="8" fill="hold" nodeType="afterEffect">
                                  <p:stCondLst>
                                    <p:cond delay="10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300"/>
                            </p:stCondLst>
                            <p:childTnLst>
                              <p:par>
                                <p:cTn id="25" presetID="2" presetClass="entr" presetSubtype="8" fill="hold" nodeType="afterEffect">
                                  <p:stCondLst>
                                    <p:cond delay="1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900"/>
                            </p:stCondLst>
                            <p:childTnLst>
                              <p:par>
                                <p:cTn id="30" presetID="2" presetClass="entr" presetSubtype="8" fill="hold" nodeType="afterEffect">
                                  <p:stCondLst>
                                    <p:cond delay="10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0-#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500"/>
                            </p:stCondLst>
                            <p:childTnLst>
                              <p:par>
                                <p:cTn id="35" presetID="2" presetClass="entr" presetSubtype="8" fill="hold" nodeType="afterEffect">
                                  <p:stCondLst>
                                    <p:cond delay="10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0-#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4100"/>
                            </p:stCondLst>
                            <p:childTnLst>
                              <p:par>
                                <p:cTn id="40" presetID="2" presetClass="entr" presetSubtype="8" fill="hold" nodeType="afterEffect">
                                  <p:stCondLst>
                                    <p:cond delay="10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0-#ppt_w/2"/>
                                          </p:val>
                                        </p:tav>
                                        <p:tav tm="100000">
                                          <p:val>
                                            <p:strVal val="#ppt_x"/>
                                          </p:val>
                                        </p:tav>
                                      </p:tavLst>
                                    </p:anim>
                                    <p:anim calcmode="lin" valueType="num">
                                      <p:cBhvr additive="base">
                                        <p:cTn id="43" dur="500" fill="hold"/>
                                        <p:tgtEl>
                                          <p:spTgt spid="16"/>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4700"/>
                            </p:stCondLst>
                            <p:childTnLst>
                              <p:par>
                                <p:cTn id="45" presetID="2" presetClass="entr" presetSubtype="8" fill="hold" nodeType="afterEffect">
                                  <p:stCondLst>
                                    <p:cond delay="10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0-#ppt_w/2"/>
                                          </p:val>
                                        </p:tav>
                                        <p:tav tm="100000">
                                          <p:val>
                                            <p:strVal val="#ppt_x"/>
                                          </p:val>
                                        </p:tav>
                                      </p:tavLst>
                                    </p:anim>
                                    <p:anim calcmode="lin" valueType="num">
                                      <p:cBhvr additive="base">
                                        <p:cTn id="48" dur="500" fill="hold"/>
                                        <p:tgtEl>
                                          <p:spTgt spid="18"/>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5300"/>
                            </p:stCondLst>
                            <p:childTnLst>
                              <p:par>
                                <p:cTn id="50" presetID="2" presetClass="entr" presetSubtype="8" fill="hold" nodeType="afterEffect">
                                  <p:stCondLst>
                                    <p:cond delay="10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0-#ppt_w/2"/>
                                          </p:val>
                                        </p:tav>
                                        <p:tav tm="100000">
                                          <p:val>
                                            <p:strVal val="#ppt_x"/>
                                          </p:val>
                                        </p:tav>
                                      </p:tavLst>
                                    </p:anim>
                                    <p:anim calcmode="lin" valueType="num">
                                      <p:cBhvr additive="base">
                                        <p:cTn id="53"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9050" y="1439863"/>
            <a:ext cx="9163050" cy="1470025"/>
          </a:xfrm>
          <a:ln w="12700">
            <a:miter lim="800000"/>
            <a:headEnd/>
            <a:tailEnd/>
          </a:ln>
          <a:effectLst>
            <a:outerShdw blurRad="63500" dist="107763" dir="2700000" algn="ctr" rotWithShape="0">
              <a:schemeClr val="bg2"/>
            </a:outerShdw>
          </a:effectLst>
        </p:spPr>
        <p:txBody>
          <a:bodyPr lIns="90487" tIns="44450" rIns="90487" bIns="44450" anchor="ctr"/>
          <a:lstStyle/>
          <a:p>
            <a:pPr algn="ctr">
              <a:defRPr/>
            </a:pPr>
            <a:r>
              <a:rPr lang="en-US" sz="5400" kern="1200" dirty="0">
                <a:solidFill>
                  <a:srgbClr val="FAFD00"/>
                </a:solidFill>
                <a:latin typeface="Times" charset="0"/>
                <a:ea typeface="ＭＳ Ｐゴシック" charset="0"/>
                <a:cs typeface="ＭＳ Ｐゴシック" charset="0"/>
              </a:rPr>
              <a:t>Opening Up </a:t>
            </a:r>
            <a:br>
              <a:rPr lang="en-US" sz="5400" kern="1200" dirty="0">
                <a:solidFill>
                  <a:srgbClr val="FAFD00"/>
                </a:solidFill>
                <a:latin typeface="Times" charset="0"/>
                <a:ea typeface="ＭＳ Ｐゴシック" charset="0"/>
                <a:cs typeface="ＭＳ Ｐゴシック" charset="0"/>
              </a:rPr>
            </a:br>
            <a:r>
              <a:rPr lang="en-US" sz="5400" i="1" kern="1200" dirty="0">
                <a:solidFill>
                  <a:srgbClr val="FAFD00"/>
                </a:solidFill>
                <a:latin typeface="Times" charset="0"/>
                <a:ea typeface="ＭＳ Ｐゴシック" charset="0"/>
                <a:cs typeface="ＭＳ Ｐゴシック" charset="0"/>
              </a:rPr>
              <a:t>"Your Bible File"</a:t>
            </a:r>
            <a:r>
              <a:rPr lang="en-US" sz="5400" kern="1200" dirty="0">
                <a:solidFill>
                  <a:srgbClr val="FAFD00"/>
                </a:solidFill>
                <a:latin typeface="Times" charset="0"/>
                <a:ea typeface="ＭＳ Ｐゴシック" charset="0"/>
                <a:cs typeface="ＭＳ Ｐゴシック" charset="0"/>
              </a:rPr>
              <a:t> </a:t>
            </a:r>
          </a:p>
        </p:txBody>
      </p:sp>
      <p:sp>
        <p:nvSpPr>
          <p:cNvPr id="343042"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343043" name="Line 3"/>
          <p:cNvSpPr>
            <a:spLocks noChangeShapeType="1"/>
          </p:cNvSpPr>
          <p:nvPr/>
        </p:nvSpPr>
        <p:spPr bwMode="auto">
          <a:xfrm>
            <a:off x="925513"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43044" name="Text Box 4"/>
          <p:cNvSpPr txBox="1">
            <a:spLocks noChangeArrowheads="1"/>
          </p:cNvSpPr>
          <p:nvPr/>
        </p:nvSpPr>
        <p:spPr bwMode="auto">
          <a:xfrm>
            <a:off x="3003550" y="3094038"/>
            <a:ext cx="1652588" cy="3262312"/>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07" charset="0"/>
              </a:rPr>
              <a:t>7</a:t>
            </a:r>
          </a:p>
        </p:txBody>
      </p:sp>
      <p:sp>
        <p:nvSpPr>
          <p:cNvPr id="343045" name="Line 5"/>
          <p:cNvSpPr>
            <a:spLocks noChangeShapeType="1"/>
          </p:cNvSpPr>
          <p:nvPr/>
        </p:nvSpPr>
        <p:spPr bwMode="auto">
          <a:xfrm>
            <a:off x="3433763" y="4591050"/>
            <a:ext cx="801687" cy="1588"/>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271366" name="Text Box 6"/>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grpSp>
        <p:nvGrpSpPr>
          <p:cNvPr id="2" name="Group 25"/>
          <p:cNvGrpSpPr>
            <a:grpSpLocks/>
          </p:cNvGrpSpPr>
          <p:nvPr/>
        </p:nvGrpSpPr>
        <p:grpSpPr bwMode="auto">
          <a:xfrm>
            <a:off x="566738" y="3090863"/>
            <a:ext cx="8167687" cy="3262312"/>
            <a:chOff x="340" y="380"/>
            <a:chExt cx="5145" cy="2055"/>
          </a:xfrm>
        </p:grpSpPr>
        <p:grpSp>
          <p:nvGrpSpPr>
            <p:cNvPr id="271404" name="Group 15"/>
            <p:cNvGrpSpPr>
              <a:grpSpLocks/>
            </p:cNvGrpSpPr>
            <p:nvPr/>
          </p:nvGrpSpPr>
          <p:grpSpPr bwMode="auto">
            <a:xfrm>
              <a:off x="1870" y="380"/>
              <a:ext cx="1041" cy="2055"/>
              <a:chOff x="1988" y="2045"/>
              <a:chExt cx="1041" cy="2055"/>
            </a:xfrm>
          </p:grpSpPr>
          <p:sp>
            <p:nvSpPr>
              <p:cNvPr id="343056" name="Text Box 16"/>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07" charset="0"/>
                  </a:rPr>
                  <a:t>7</a:t>
                </a:r>
              </a:p>
            </p:txBody>
          </p:sp>
          <p:sp>
            <p:nvSpPr>
              <p:cNvPr id="343057" name="Line 17"/>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sp>
          <p:nvSpPr>
            <p:cNvPr id="343062" name="Text Box 22"/>
            <p:cNvSpPr txBox="1">
              <a:spLocks noChangeArrowheads="1"/>
            </p:cNvSpPr>
            <p:nvPr/>
          </p:nvSpPr>
          <p:spPr bwMode="auto">
            <a:xfrm>
              <a:off x="4004" y="448"/>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8900">
                  <a:solidFill>
                    <a:srgbClr val="FFFFFF"/>
                  </a:solidFill>
                  <a:effectLst>
                    <a:outerShdw blurRad="38100" dist="38100" dir="2700000" algn="tl">
                      <a:srgbClr val="000000"/>
                    </a:outerShdw>
                  </a:effectLst>
                </a:rPr>
                <a:t>J</a:t>
              </a:r>
            </a:p>
          </p:txBody>
        </p:sp>
        <p:sp>
          <p:nvSpPr>
            <p:cNvPr id="343063" name="Text Box 23"/>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8900">
                  <a:solidFill>
                    <a:srgbClr val="114FFB"/>
                  </a:solidFill>
                  <a:effectLst>
                    <a:outerShdw blurRad="38100" dist="38100" dir="2700000" algn="tl">
                      <a:srgbClr val="000000"/>
                    </a:outerShdw>
                  </a:effectLst>
                </a:rPr>
                <a:t>S</a:t>
              </a:r>
            </a:p>
          </p:txBody>
        </p:sp>
        <p:sp>
          <p:nvSpPr>
            <p:cNvPr id="343064" name="Text Box 24"/>
            <p:cNvSpPr txBox="1">
              <a:spLocks noChangeArrowheads="1"/>
            </p:cNvSpPr>
            <p:nvPr/>
          </p:nvSpPr>
          <p:spPr bwMode="auto">
            <a:xfrm>
              <a:off x="340" y="448"/>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8900">
                  <a:solidFill>
                    <a:srgbClr val="FFFF00"/>
                  </a:solidFill>
                  <a:effectLst>
                    <a:outerShdw blurRad="38100" dist="38100" dir="2700000" algn="tl">
                      <a:srgbClr val="000000"/>
                    </a:outerShdw>
                  </a:effectLst>
                </a:rPr>
                <a:t>C</a:t>
              </a:r>
            </a:p>
          </p:txBody>
        </p:sp>
      </p:grpSp>
      <p:grpSp>
        <p:nvGrpSpPr>
          <p:cNvPr id="4" name="Group 57"/>
          <p:cNvGrpSpPr>
            <a:grpSpLocks/>
          </p:cNvGrpSpPr>
          <p:nvPr/>
        </p:nvGrpSpPr>
        <p:grpSpPr bwMode="auto">
          <a:xfrm>
            <a:off x="547688" y="3070225"/>
            <a:ext cx="8167687" cy="3454400"/>
            <a:chOff x="453" y="2043"/>
            <a:chExt cx="5145" cy="2176"/>
          </a:xfrm>
        </p:grpSpPr>
        <p:sp>
          <p:nvSpPr>
            <p:cNvPr id="343087" name="Text Box 47"/>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07" charset="0"/>
                </a:rPr>
                <a:t>7</a:t>
              </a:r>
            </a:p>
          </p:txBody>
        </p:sp>
        <p:sp>
          <p:nvSpPr>
            <p:cNvPr id="343088" name="Line 48"/>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43089" name="Text Box 49"/>
            <p:cNvSpPr txBox="1">
              <a:spLocks noChangeArrowheads="1"/>
            </p:cNvSpPr>
            <p:nvPr/>
          </p:nvSpPr>
          <p:spPr bwMode="auto">
            <a:xfrm>
              <a:off x="4993" y="4046"/>
              <a:ext cx="116" cy="17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anchor="ctr">
              <a:spAutoFit/>
            </a:bodyPr>
            <a:lstStyle/>
            <a:p>
              <a:pPr algn="ctr">
                <a:spcBef>
                  <a:spcPct val="50000"/>
                </a:spcBef>
                <a:defRPr/>
              </a:pPr>
              <a:endParaRPr lang="en-US" sz="1200" b="1">
                <a:solidFill>
                  <a:srgbClr val="FFFFFF"/>
                </a:solidFill>
                <a:latin typeface="Arial" pitchFamily="-107" charset="0"/>
              </a:endParaRPr>
            </a:p>
          </p:txBody>
        </p:sp>
        <p:grpSp>
          <p:nvGrpSpPr>
            <p:cNvPr id="271397" name="Group 50"/>
            <p:cNvGrpSpPr>
              <a:grpSpLocks/>
            </p:cNvGrpSpPr>
            <p:nvPr/>
          </p:nvGrpSpPr>
          <p:grpSpPr bwMode="auto">
            <a:xfrm>
              <a:off x="453" y="2043"/>
              <a:ext cx="5145" cy="2055"/>
              <a:chOff x="340" y="380"/>
              <a:chExt cx="5145" cy="2055"/>
            </a:xfrm>
          </p:grpSpPr>
          <p:grpSp>
            <p:nvGrpSpPr>
              <p:cNvPr id="271398" name="Group 51"/>
              <p:cNvGrpSpPr>
                <a:grpSpLocks/>
              </p:cNvGrpSpPr>
              <p:nvPr/>
            </p:nvGrpSpPr>
            <p:grpSpPr bwMode="auto">
              <a:xfrm>
                <a:off x="1870" y="380"/>
                <a:ext cx="1041" cy="2055"/>
                <a:chOff x="1988" y="2045"/>
                <a:chExt cx="1041" cy="2055"/>
              </a:xfrm>
            </p:grpSpPr>
            <p:sp>
              <p:nvSpPr>
                <p:cNvPr id="343092" name="Text Box 52"/>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07" charset="0"/>
                    </a:rPr>
                    <a:t>7</a:t>
                  </a:r>
                </a:p>
              </p:txBody>
            </p:sp>
            <p:sp>
              <p:nvSpPr>
                <p:cNvPr id="343093" name="Line 53"/>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sp>
            <p:nvSpPr>
              <p:cNvPr id="343094" name="Text Box 54"/>
              <p:cNvSpPr txBox="1">
                <a:spLocks noChangeArrowheads="1"/>
              </p:cNvSpPr>
              <p:nvPr/>
            </p:nvSpPr>
            <p:spPr bwMode="auto">
              <a:xfrm>
                <a:off x="4004"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8900">
                    <a:solidFill>
                      <a:srgbClr val="FFFFFF"/>
                    </a:solidFill>
                    <a:effectLst>
                      <a:outerShdw blurRad="38100" dist="38100" dir="2700000" algn="tl">
                        <a:srgbClr val="000000"/>
                      </a:outerShdw>
                    </a:effectLst>
                  </a:rPr>
                  <a:t>J</a:t>
                </a:r>
              </a:p>
            </p:txBody>
          </p:sp>
          <p:sp>
            <p:nvSpPr>
              <p:cNvPr id="343095" name="Text Box 55"/>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8900">
                    <a:solidFill>
                      <a:srgbClr val="114FFB"/>
                    </a:solidFill>
                    <a:effectLst>
                      <a:outerShdw blurRad="38100" dist="38100" dir="2700000" algn="tl">
                        <a:srgbClr val="000000"/>
                      </a:outerShdw>
                    </a:effectLst>
                  </a:rPr>
                  <a:t>S</a:t>
                </a:r>
              </a:p>
            </p:txBody>
          </p:sp>
          <p:sp>
            <p:nvSpPr>
              <p:cNvPr id="343096" name="Text Box 56"/>
              <p:cNvSpPr txBox="1">
                <a:spLocks noChangeArrowheads="1"/>
              </p:cNvSpPr>
              <p:nvPr/>
            </p:nvSpPr>
            <p:spPr bwMode="auto">
              <a:xfrm>
                <a:off x="340"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8900">
                    <a:solidFill>
                      <a:srgbClr val="FFFF00"/>
                    </a:solidFill>
                    <a:effectLst>
                      <a:outerShdw blurRad="38100" dist="38100" dir="2700000" algn="tl">
                        <a:srgbClr val="000000"/>
                      </a:outerShdw>
                    </a:effectLst>
                  </a:rPr>
                  <a:t>C</a:t>
                </a:r>
              </a:p>
            </p:txBody>
          </p:sp>
        </p:grpSp>
      </p:grpSp>
      <p:grpSp>
        <p:nvGrpSpPr>
          <p:cNvPr id="7" name="Group 81"/>
          <p:cNvGrpSpPr>
            <a:grpSpLocks/>
          </p:cNvGrpSpPr>
          <p:nvPr/>
        </p:nvGrpSpPr>
        <p:grpSpPr bwMode="auto">
          <a:xfrm>
            <a:off x="542925" y="3065463"/>
            <a:ext cx="8167688" cy="3454400"/>
            <a:chOff x="453" y="2043"/>
            <a:chExt cx="5145" cy="2176"/>
          </a:xfrm>
        </p:grpSpPr>
        <p:sp>
          <p:nvSpPr>
            <p:cNvPr id="343122" name="Text Box 82"/>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07" charset="0"/>
                </a:rPr>
                <a:t>7</a:t>
              </a:r>
            </a:p>
          </p:txBody>
        </p:sp>
        <p:sp>
          <p:nvSpPr>
            <p:cNvPr id="343123" name="Line 83"/>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43124" name="Text Box 84"/>
            <p:cNvSpPr txBox="1">
              <a:spLocks noChangeArrowheads="1"/>
            </p:cNvSpPr>
            <p:nvPr/>
          </p:nvSpPr>
          <p:spPr bwMode="auto">
            <a:xfrm>
              <a:off x="4993" y="4046"/>
              <a:ext cx="116" cy="17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anchor="ctr">
              <a:spAutoFit/>
            </a:bodyPr>
            <a:lstStyle/>
            <a:p>
              <a:pPr algn="ctr">
                <a:spcBef>
                  <a:spcPct val="50000"/>
                </a:spcBef>
                <a:defRPr/>
              </a:pPr>
              <a:endParaRPr lang="en-US" sz="1200" b="1">
                <a:solidFill>
                  <a:srgbClr val="FFFFFF"/>
                </a:solidFill>
                <a:latin typeface="Arial" pitchFamily="-107" charset="0"/>
              </a:endParaRPr>
            </a:p>
          </p:txBody>
        </p:sp>
        <p:grpSp>
          <p:nvGrpSpPr>
            <p:cNvPr id="271387" name="Group 85"/>
            <p:cNvGrpSpPr>
              <a:grpSpLocks/>
            </p:cNvGrpSpPr>
            <p:nvPr/>
          </p:nvGrpSpPr>
          <p:grpSpPr bwMode="auto">
            <a:xfrm>
              <a:off x="453" y="2043"/>
              <a:ext cx="5145" cy="2055"/>
              <a:chOff x="340" y="380"/>
              <a:chExt cx="5145" cy="2055"/>
            </a:xfrm>
          </p:grpSpPr>
          <p:grpSp>
            <p:nvGrpSpPr>
              <p:cNvPr id="271388" name="Group 86"/>
              <p:cNvGrpSpPr>
                <a:grpSpLocks/>
              </p:cNvGrpSpPr>
              <p:nvPr/>
            </p:nvGrpSpPr>
            <p:grpSpPr bwMode="auto">
              <a:xfrm>
                <a:off x="1870" y="380"/>
                <a:ext cx="1041" cy="2055"/>
                <a:chOff x="1988" y="2045"/>
                <a:chExt cx="1041" cy="2055"/>
              </a:xfrm>
            </p:grpSpPr>
            <p:sp>
              <p:nvSpPr>
                <p:cNvPr id="343127" name="Text Box 87"/>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07" charset="0"/>
                    </a:rPr>
                    <a:t>7</a:t>
                  </a:r>
                </a:p>
              </p:txBody>
            </p:sp>
            <p:sp>
              <p:nvSpPr>
                <p:cNvPr id="343128" name="Line 88"/>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sp>
            <p:nvSpPr>
              <p:cNvPr id="343129" name="Text Box 89"/>
              <p:cNvSpPr txBox="1">
                <a:spLocks noChangeArrowheads="1"/>
              </p:cNvSpPr>
              <p:nvPr/>
            </p:nvSpPr>
            <p:spPr bwMode="auto">
              <a:xfrm>
                <a:off x="4004"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8900">
                    <a:solidFill>
                      <a:srgbClr val="FFFFFF"/>
                    </a:solidFill>
                    <a:effectLst>
                      <a:outerShdw blurRad="38100" dist="38100" dir="2700000" algn="tl">
                        <a:srgbClr val="000000"/>
                      </a:outerShdw>
                    </a:effectLst>
                  </a:rPr>
                  <a:t>J</a:t>
                </a:r>
              </a:p>
            </p:txBody>
          </p:sp>
          <p:sp>
            <p:nvSpPr>
              <p:cNvPr id="343130" name="Text Box 90"/>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8900">
                    <a:solidFill>
                      <a:srgbClr val="114FFB"/>
                    </a:solidFill>
                    <a:effectLst>
                      <a:outerShdw blurRad="38100" dist="38100" dir="2700000" algn="tl">
                        <a:srgbClr val="000000"/>
                      </a:outerShdw>
                    </a:effectLst>
                  </a:rPr>
                  <a:t>S</a:t>
                </a:r>
              </a:p>
            </p:txBody>
          </p:sp>
          <p:sp>
            <p:nvSpPr>
              <p:cNvPr id="343131" name="Text Box 91"/>
              <p:cNvSpPr txBox="1">
                <a:spLocks noChangeArrowheads="1"/>
              </p:cNvSpPr>
              <p:nvPr/>
            </p:nvSpPr>
            <p:spPr bwMode="auto">
              <a:xfrm>
                <a:off x="340"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8900">
                    <a:solidFill>
                      <a:srgbClr val="FFFF00"/>
                    </a:solidFill>
                    <a:effectLst>
                      <a:outerShdw blurRad="38100" dist="38100" dir="2700000" algn="tl">
                        <a:srgbClr val="000000"/>
                      </a:outerShdw>
                    </a:effectLst>
                  </a:rPr>
                  <a:t>C</a:t>
                </a:r>
              </a:p>
            </p:txBody>
          </p:sp>
        </p:grpSp>
      </p:grpSp>
      <p:grpSp>
        <p:nvGrpSpPr>
          <p:cNvPr id="10" name="Group 92"/>
          <p:cNvGrpSpPr>
            <a:grpSpLocks/>
          </p:cNvGrpSpPr>
          <p:nvPr/>
        </p:nvGrpSpPr>
        <p:grpSpPr bwMode="auto">
          <a:xfrm>
            <a:off x="566738" y="3074988"/>
            <a:ext cx="8167687" cy="3454400"/>
            <a:chOff x="453" y="2043"/>
            <a:chExt cx="5145" cy="2176"/>
          </a:xfrm>
        </p:grpSpPr>
        <p:sp>
          <p:nvSpPr>
            <p:cNvPr id="343133" name="Text Box 93"/>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07" charset="0"/>
                </a:rPr>
                <a:t>7</a:t>
              </a:r>
            </a:p>
          </p:txBody>
        </p:sp>
        <p:sp>
          <p:nvSpPr>
            <p:cNvPr id="343134" name="Line 94"/>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43135" name="Text Box 95"/>
            <p:cNvSpPr txBox="1">
              <a:spLocks noChangeArrowheads="1"/>
            </p:cNvSpPr>
            <p:nvPr/>
          </p:nvSpPr>
          <p:spPr bwMode="auto">
            <a:xfrm>
              <a:off x="4993" y="4046"/>
              <a:ext cx="116" cy="17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anchor="ctr">
              <a:spAutoFit/>
            </a:bodyPr>
            <a:lstStyle/>
            <a:p>
              <a:pPr algn="ctr">
                <a:spcBef>
                  <a:spcPct val="50000"/>
                </a:spcBef>
                <a:defRPr/>
              </a:pPr>
              <a:endParaRPr lang="en-US" sz="1200" b="1">
                <a:solidFill>
                  <a:srgbClr val="FFFFFF"/>
                </a:solidFill>
                <a:latin typeface="Arial" pitchFamily="-107" charset="0"/>
              </a:endParaRPr>
            </a:p>
          </p:txBody>
        </p:sp>
        <p:grpSp>
          <p:nvGrpSpPr>
            <p:cNvPr id="271377" name="Group 96"/>
            <p:cNvGrpSpPr>
              <a:grpSpLocks/>
            </p:cNvGrpSpPr>
            <p:nvPr/>
          </p:nvGrpSpPr>
          <p:grpSpPr bwMode="auto">
            <a:xfrm>
              <a:off x="453" y="2043"/>
              <a:ext cx="5145" cy="2055"/>
              <a:chOff x="340" y="380"/>
              <a:chExt cx="5145" cy="2055"/>
            </a:xfrm>
          </p:grpSpPr>
          <p:grpSp>
            <p:nvGrpSpPr>
              <p:cNvPr id="271378" name="Group 97"/>
              <p:cNvGrpSpPr>
                <a:grpSpLocks/>
              </p:cNvGrpSpPr>
              <p:nvPr/>
            </p:nvGrpSpPr>
            <p:grpSpPr bwMode="auto">
              <a:xfrm>
                <a:off x="1870" y="380"/>
                <a:ext cx="1041" cy="2055"/>
                <a:chOff x="1988" y="2045"/>
                <a:chExt cx="1041" cy="2055"/>
              </a:xfrm>
            </p:grpSpPr>
            <p:sp>
              <p:nvSpPr>
                <p:cNvPr id="343138" name="Text Box 98"/>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07" charset="0"/>
                    </a:rPr>
                    <a:t>7</a:t>
                  </a:r>
                </a:p>
              </p:txBody>
            </p:sp>
            <p:sp>
              <p:nvSpPr>
                <p:cNvPr id="343139" name="Line 99"/>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sp>
            <p:nvSpPr>
              <p:cNvPr id="343140" name="Text Box 100"/>
              <p:cNvSpPr txBox="1">
                <a:spLocks noChangeArrowheads="1"/>
              </p:cNvSpPr>
              <p:nvPr/>
            </p:nvSpPr>
            <p:spPr bwMode="auto">
              <a:xfrm>
                <a:off x="4004"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8900">
                    <a:solidFill>
                      <a:srgbClr val="FFFFFF"/>
                    </a:solidFill>
                    <a:effectLst>
                      <a:outerShdw blurRad="38100" dist="38100" dir="2700000" algn="tl">
                        <a:srgbClr val="000000"/>
                      </a:outerShdw>
                    </a:effectLst>
                  </a:rPr>
                  <a:t>J</a:t>
                </a:r>
              </a:p>
            </p:txBody>
          </p:sp>
          <p:sp>
            <p:nvSpPr>
              <p:cNvPr id="343141" name="Text Box 101"/>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8900" dirty="0">
                    <a:solidFill>
                      <a:srgbClr val="114FFB"/>
                    </a:solidFill>
                    <a:effectLst>
                      <a:outerShdw blurRad="38100" dist="38100" dir="2700000" algn="tl">
                        <a:srgbClr val="000000"/>
                      </a:outerShdw>
                    </a:effectLst>
                  </a:rPr>
                  <a:t>S</a:t>
                </a:r>
              </a:p>
            </p:txBody>
          </p:sp>
          <p:sp>
            <p:nvSpPr>
              <p:cNvPr id="343142" name="Text Box 102"/>
              <p:cNvSpPr txBox="1">
                <a:spLocks noChangeArrowheads="1"/>
              </p:cNvSpPr>
              <p:nvPr/>
            </p:nvSpPr>
            <p:spPr bwMode="auto">
              <a:xfrm>
                <a:off x="340"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8900" dirty="0">
                    <a:solidFill>
                      <a:srgbClr val="FFFF00"/>
                    </a:solidFill>
                    <a:effectLst>
                      <a:outerShdw blurRad="38100" dist="38100" dir="2700000" algn="tl">
                        <a:srgbClr val="000000"/>
                      </a:outerShdw>
                    </a:effectLst>
                  </a:rPr>
                  <a:t>C</a:t>
                </a:r>
              </a:p>
            </p:txBody>
          </p:sp>
        </p:grpSp>
      </p:grpSp>
      <p:sp>
        <p:nvSpPr>
          <p:cNvPr id="271371" name="Text Box 103"/>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42</a:t>
            </a:r>
          </a:p>
        </p:txBody>
      </p:sp>
      <p:sp>
        <p:nvSpPr>
          <p:cNvPr id="271372" name="Text Box 104"/>
          <p:cNvSpPr txBox="1">
            <a:spLocks noChangeArrowheads="1"/>
          </p:cNvSpPr>
          <p:nvPr/>
        </p:nvSpPr>
        <p:spPr bwMode="auto">
          <a:xfrm>
            <a:off x="8750300"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4</a:t>
            </a:r>
          </a:p>
        </p:txBody>
      </p:sp>
      <p:sp>
        <p:nvSpPr>
          <p:cNvPr id="271373" name="Text Box 105"/>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spTree>
    <p:extLst>
      <p:ext uri="{BB962C8B-B14F-4D97-AF65-F5344CB8AC3E}">
        <p14:creationId xmlns:p14="http://schemas.microsoft.com/office/powerpoint/2010/main" val="20317524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43044"/>
                                        </p:tgtEl>
                                        <p:attrNameLst>
                                          <p:attrName>style.visibility</p:attrName>
                                        </p:attrNameLst>
                                      </p:cBhvr>
                                      <p:to>
                                        <p:strVal val="visible"/>
                                      </p:to>
                                    </p:set>
                                    <p:anim calcmode="lin" valueType="num">
                                      <p:cBhvr>
                                        <p:cTn id="7" dur="500" fill="hold"/>
                                        <p:tgtEl>
                                          <p:spTgt spid="343044"/>
                                        </p:tgtEl>
                                        <p:attrNameLst>
                                          <p:attrName>ppt_w</p:attrName>
                                        </p:attrNameLst>
                                      </p:cBhvr>
                                      <p:tavLst>
                                        <p:tav tm="0">
                                          <p:val>
                                            <p:fltVal val="0"/>
                                          </p:val>
                                        </p:tav>
                                        <p:tav tm="100000">
                                          <p:val>
                                            <p:strVal val="#ppt_w"/>
                                          </p:val>
                                        </p:tav>
                                      </p:tavLst>
                                    </p:anim>
                                    <p:anim calcmode="lin" valueType="num">
                                      <p:cBhvr>
                                        <p:cTn id="8" dur="500" fill="hold"/>
                                        <p:tgtEl>
                                          <p:spTgt spid="343044"/>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5" presetClass="entr" presetSubtype="0" fill="hold" nodeType="afterEffect">
                                  <p:stCondLst>
                                    <p:cond delay="0"/>
                                  </p:stCondLst>
                                  <p:childTnLst>
                                    <p:set>
                                      <p:cBhvr>
                                        <p:cTn id="11" dur="1" fill="hold">
                                          <p:stCondLst>
                                            <p:cond delay="0"/>
                                          </p:stCondLst>
                                        </p:cTn>
                                        <p:tgtEl>
                                          <p:spTgt spid="343045"/>
                                        </p:tgtEl>
                                        <p:attrNameLst>
                                          <p:attrName>style.visibility</p:attrName>
                                        </p:attrNameLst>
                                      </p:cBhvr>
                                      <p:to>
                                        <p:strVal val="visible"/>
                                      </p:to>
                                    </p:set>
                                    <p:anim calcmode="lin" valueType="num">
                                      <p:cBhvr>
                                        <p:cTn id="12" dur="1000" fill="hold"/>
                                        <p:tgtEl>
                                          <p:spTgt spid="343045"/>
                                        </p:tgtEl>
                                        <p:attrNameLst>
                                          <p:attrName>ppt_w</p:attrName>
                                        </p:attrNameLst>
                                      </p:cBhvr>
                                      <p:tavLst>
                                        <p:tav tm="0">
                                          <p:val>
                                            <p:fltVal val="0"/>
                                          </p:val>
                                        </p:tav>
                                        <p:tav tm="100000">
                                          <p:val>
                                            <p:strVal val="#ppt_w"/>
                                          </p:val>
                                        </p:tav>
                                      </p:tavLst>
                                    </p:anim>
                                    <p:anim calcmode="lin" valueType="num">
                                      <p:cBhvr>
                                        <p:cTn id="13" dur="1000" fill="hold"/>
                                        <p:tgtEl>
                                          <p:spTgt spid="343045"/>
                                        </p:tgtEl>
                                        <p:attrNameLst>
                                          <p:attrName>ppt_h</p:attrName>
                                        </p:attrNameLst>
                                      </p:cBhvr>
                                      <p:tavLst>
                                        <p:tav tm="0">
                                          <p:val>
                                            <p:fltVal val="0"/>
                                          </p:val>
                                        </p:tav>
                                        <p:tav tm="100000">
                                          <p:val>
                                            <p:strVal val="#ppt_h"/>
                                          </p:val>
                                        </p:tav>
                                      </p:tavLst>
                                    </p:anim>
                                    <p:anim calcmode="lin" valueType="num">
                                      <p:cBhvr>
                                        <p:cTn id="14" dur="1000" fill="hold"/>
                                        <p:tgtEl>
                                          <p:spTgt spid="343045"/>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430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52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 calcmode="lin" valueType="num">
                                      <p:cBhvr>
                                        <p:cTn id="27" dur="500" fill="hold"/>
                                        <p:tgtEl>
                                          <p:spTgt spid="4"/>
                                        </p:tgtEl>
                                        <p:attrNameLst>
                                          <p:attrName>ppt_x</p:attrName>
                                        </p:attrNameLst>
                                      </p:cBhvr>
                                      <p:tavLst>
                                        <p:tav tm="0">
                                          <p:val>
                                            <p:fltVal val="0.5"/>
                                          </p:val>
                                        </p:tav>
                                        <p:tav tm="100000">
                                          <p:val>
                                            <p:strVal val="#ppt_x"/>
                                          </p:val>
                                        </p:tav>
                                      </p:tavLst>
                                    </p:anim>
                                    <p:anim calcmode="lin" valueType="num">
                                      <p:cBhvr>
                                        <p:cTn id="28"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528"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 calcmode="lin" valueType="num">
                                      <p:cBhvr>
                                        <p:cTn id="35" dur="500" fill="hold"/>
                                        <p:tgtEl>
                                          <p:spTgt spid="7"/>
                                        </p:tgtEl>
                                        <p:attrNameLst>
                                          <p:attrName>ppt_x</p:attrName>
                                        </p:attrNameLst>
                                      </p:cBhvr>
                                      <p:tavLst>
                                        <p:tav tm="0">
                                          <p:val>
                                            <p:fltVal val="0.5"/>
                                          </p:val>
                                        </p:tav>
                                        <p:tav tm="100000">
                                          <p:val>
                                            <p:strVal val="#ppt_x"/>
                                          </p:val>
                                        </p:tav>
                                      </p:tavLst>
                                    </p:anim>
                                    <p:anim calcmode="lin" valueType="num">
                                      <p:cBhvr>
                                        <p:cTn id="36"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528"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 calcmode="lin" valueType="num">
                                      <p:cBhvr>
                                        <p:cTn id="43" dur="500" fill="hold"/>
                                        <p:tgtEl>
                                          <p:spTgt spid="10"/>
                                        </p:tgtEl>
                                        <p:attrNameLst>
                                          <p:attrName>ppt_x</p:attrName>
                                        </p:attrNameLst>
                                      </p:cBhvr>
                                      <p:tavLst>
                                        <p:tav tm="0">
                                          <p:val>
                                            <p:fltVal val="0.5"/>
                                          </p:val>
                                        </p:tav>
                                        <p:tav tm="100000">
                                          <p:val>
                                            <p:strVal val="#ppt_x"/>
                                          </p:val>
                                        </p:tav>
                                      </p:tavLst>
                                    </p:anim>
                                    <p:anim calcmode="lin" valueType="num">
                                      <p:cBhvr>
                                        <p:cTn id="44" dur="5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97" name="Text Box 25"/>
          <p:cNvSpPr txBox="1">
            <a:spLocks noChangeArrowheads="1"/>
          </p:cNvSpPr>
          <p:nvPr/>
        </p:nvSpPr>
        <p:spPr bwMode="auto">
          <a:xfrm>
            <a:off x="873125" y="3081338"/>
            <a:ext cx="1384300" cy="2971800"/>
          </a:xfrm>
          <a:prstGeom prst="rect">
            <a:avLst/>
          </a:prstGeom>
          <a:noFill/>
          <a:ln w="12700">
            <a:noFill/>
            <a:miter lim="800000"/>
            <a:headEnd/>
            <a:tailEnd/>
          </a:ln>
          <a:effectLst>
            <a:outerShdw blurRad="63500" dist="99190" dir="3011666" algn="ctr" rotWithShape="0">
              <a:schemeClr val="bg2">
                <a:alpha val="74998"/>
              </a:schemeClr>
            </a:outerShdw>
          </a:effectLst>
        </p:spPr>
        <p:txBody>
          <a:bodyPr wrap="none" anchor="ctr">
            <a:spAutoFit/>
          </a:bodyPr>
          <a:lstStyle/>
          <a:p>
            <a:pPr algn="ctr">
              <a:spcBef>
                <a:spcPct val="50000"/>
              </a:spcBef>
              <a:defRPr/>
            </a:pPr>
            <a:r>
              <a:rPr lang="en-US" sz="18900">
                <a:solidFill>
                  <a:srgbClr val="FFD34A"/>
                </a:solidFill>
                <a:latin typeface="Times" pitchFamily="-107" charset="0"/>
              </a:rPr>
              <a:t>7</a:t>
            </a:r>
          </a:p>
        </p:txBody>
      </p:sp>
      <p:sp>
        <p:nvSpPr>
          <p:cNvPr id="28674"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28675" name="Line 3"/>
          <p:cNvSpPr>
            <a:spLocks noChangeShapeType="1"/>
          </p:cNvSpPr>
          <p:nvPr/>
        </p:nvSpPr>
        <p:spPr bwMode="auto">
          <a:xfrm>
            <a:off x="901700" y="8763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28676" name="Rectangle 4"/>
          <p:cNvSpPr>
            <a:spLocks noGrp="1" noChangeArrowheads="1"/>
          </p:cNvSpPr>
          <p:nvPr>
            <p:ph type="ctrTitle"/>
          </p:nvPr>
        </p:nvSpPr>
        <p:spPr bwMode="auto">
          <a:xfrm>
            <a:off x="0" y="1581150"/>
            <a:ext cx="9109075"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sz="5400" dirty="0">
                <a:solidFill>
                  <a:srgbClr val="FAFD00"/>
                </a:solidFill>
                <a:latin typeface="Times" charset="0"/>
                <a:ea typeface="ＭＳ Ｐゴシック" charset="0"/>
                <a:cs typeface="ＭＳ Ｐゴシック" charset="0"/>
              </a:rPr>
              <a:t>Opening Up </a:t>
            </a:r>
            <a:br>
              <a:rPr lang="en-US" sz="5400" dirty="0">
                <a:solidFill>
                  <a:srgbClr val="FAFD00"/>
                </a:solidFill>
                <a:latin typeface="Times" charset="0"/>
                <a:ea typeface="ＭＳ Ｐゴシック" charset="0"/>
                <a:cs typeface="ＭＳ Ｐゴシック" charset="0"/>
              </a:rPr>
            </a:br>
            <a:r>
              <a:rPr lang="en-US" altLang="ja-JP" sz="5400" i="1" dirty="0">
                <a:solidFill>
                  <a:srgbClr val="FAFD00"/>
                </a:solidFill>
                <a:latin typeface="Times" charset="0"/>
                <a:ea typeface="ＭＳ Ｐゴシック" charset="0"/>
                <a:cs typeface="ＭＳ Ｐゴシック" charset="0"/>
              </a:rPr>
              <a:t>"Your Bible File"</a:t>
            </a:r>
            <a:endParaRPr lang="en-US" sz="5400" i="1" dirty="0">
              <a:solidFill>
                <a:srgbClr val="FAFD00"/>
              </a:solidFill>
              <a:latin typeface="Times" charset="0"/>
              <a:ea typeface="ＭＳ Ｐゴシック" charset="0"/>
              <a:cs typeface="ＭＳ Ｐゴシック" charset="0"/>
            </a:endParaRPr>
          </a:p>
        </p:txBody>
      </p:sp>
      <p:sp>
        <p:nvSpPr>
          <p:cNvPr id="28690" name="Rectangle 18"/>
          <p:cNvSpPr>
            <a:spLocks noChangeArrowheads="1"/>
          </p:cNvSpPr>
          <p:nvPr/>
        </p:nvSpPr>
        <p:spPr bwMode="auto">
          <a:xfrm>
            <a:off x="2443163" y="3338513"/>
            <a:ext cx="6173787" cy="17732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spcBef>
                <a:spcPct val="20000"/>
              </a:spcBef>
              <a:buClr>
                <a:srgbClr val="790015"/>
              </a:buClr>
              <a:buSzPct val="75000"/>
              <a:buFont typeface="Monotype Sorts" charset="0"/>
              <a:buNone/>
              <a:defRPr/>
            </a:pPr>
            <a:r>
              <a:rPr lang="en-US" sz="17200">
                <a:solidFill>
                  <a:srgbClr val="FFFFFF"/>
                </a:solidFill>
                <a:effectLst>
                  <a:outerShdw blurRad="38100" dist="38100" dir="2700000" algn="tl">
                    <a:srgbClr val="000000"/>
                  </a:outerShdw>
                </a:effectLst>
              </a:rPr>
              <a:t>= </a:t>
            </a:r>
            <a:r>
              <a:rPr lang="en-US" sz="17200">
                <a:solidFill>
                  <a:srgbClr val="FF6600"/>
                </a:solidFill>
                <a:effectLst>
                  <a:outerShdw blurRad="38100" dist="38100" dir="2700000" algn="tl">
                    <a:srgbClr val="000000"/>
                  </a:outerShdw>
                </a:effectLst>
              </a:rPr>
              <a:t>4</a:t>
            </a:r>
            <a:r>
              <a:rPr lang="en-US" sz="15600">
                <a:solidFill>
                  <a:srgbClr val="FFFFFF"/>
                </a:solidFill>
                <a:effectLst>
                  <a:outerShdw blurRad="38100" dist="38100" dir="2700000" algn="tl">
                    <a:srgbClr val="000000"/>
                  </a:outerShdw>
                </a:effectLst>
              </a:rPr>
              <a:t>+</a:t>
            </a:r>
            <a:r>
              <a:rPr lang="en-US" sz="17200">
                <a:solidFill>
                  <a:srgbClr val="33CC33"/>
                </a:solidFill>
                <a:effectLst>
                  <a:outerShdw blurRad="38100" dist="38100" dir="2700000" algn="tl">
                    <a:srgbClr val="000000"/>
                  </a:outerShdw>
                </a:effectLst>
              </a:rPr>
              <a:t>3</a:t>
            </a:r>
            <a:endParaRPr lang="en-US" sz="17200">
              <a:solidFill>
                <a:srgbClr val="FFFFFF"/>
              </a:solidFill>
              <a:effectLst>
                <a:outerShdw blurRad="38100" dist="38100" dir="2700000" algn="tl">
                  <a:srgbClr val="000000"/>
                </a:outerShdw>
              </a:effectLst>
            </a:endParaRPr>
          </a:p>
        </p:txBody>
      </p:sp>
      <p:sp>
        <p:nvSpPr>
          <p:cNvPr id="28694" name="Line 22"/>
          <p:cNvSpPr>
            <a:spLocks noChangeShapeType="1"/>
          </p:cNvSpPr>
          <p:nvPr/>
        </p:nvSpPr>
        <p:spPr bwMode="auto">
          <a:xfrm>
            <a:off x="1409700" y="4556125"/>
            <a:ext cx="617538" cy="1588"/>
          </a:xfrm>
          <a:prstGeom prst="line">
            <a:avLst/>
          </a:prstGeom>
          <a:noFill/>
          <a:ln w="76200">
            <a:solidFill>
              <a:srgbClr val="FC0128"/>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273415"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73416" name="Text Box 28"/>
          <p:cNvSpPr txBox="1">
            <a:spLocks noChangeArrowheads="1"/>
          </p:cNvSpPr>
          <p:nvPr/>
        </p:nvSpPr>
        <p:spPr bwMode="auto">
          <a:xfrm>
            <a:off x="8797925" y="6184900"/>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273417" name="Text Box 29"/>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273418" name="Text Box 30"/>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43</a:t>
            </a:r>
          </a:p>
        </p:txBody>
      </p:sp>
      <p:sp>
        <p:nvSpPr>
          <p:cNvPr id="273419" name="Text Box 32"/>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sp>
        <p:nvSpPr>
          <p:cNvPr id="273420" name="Text Box 33"/>
          <p:cNvSpPr txBox="1">
            <a:spLocks noChangeArrowheads="1"/>
          </p:cNvSpPr>
          <p:nvPr/>
        </p:nvSpPr>
        <p:spPr bwMode="auto">
          <a:xfrm>
            <a:off x="8743950"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2</a:t>
            </a:r>
          </a:p>
        </p:txBody>
      </p:sp>
    </p:spTree>
    <p:extLst>
      <p:ext uri="{BB962C8B-B14F-4D97-AF65-F5344CB8AC3E}">
        <p14:creationId xmlns:p14="http://schemas.microsoft.com/office/powerpoint/2010/main" val="30809730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28697"/>
                                        </p:tgtEl>
                                        <p:attrNameLst>
                                          <p:attrName>style.visibility</p:attrName>
                                        </p:attrNameLst>
                                      </p:cBhvr>
                                      <p:to>
                                        <p:strVal val="visible"/>
                                      </p:to>
                                    </p:set>
                                    <p:anim calcmode="lin" valueType="num">
                                      <p:cBhvr additive="base">
                                        <p:cTn id="7" dur="500" fill="hold"/>
                                        <p:tgtEl>
                                          <p:spTgt spid="28697"/>
                                        </p:tgtEl>
                                        <p:attrNameLst>
                                          <p:attrName>ppt_x</p:attrName>
                                        </p:attrNameLst>
                                      </p:cBhvr>
                                      <p:tavLst>
                                        <p:tav tm="0">
                                          <p:val>
                                            <p:strVal val="1+#ppt_w/2"/>
                                          </p:val>
                                        </p:tav>
                                        <p:tav tm="100000">
                                          <p:val>
                                            <p:strVal val="#ppt_x"/>
                                          </p:val>
                                        </p:tav>
                                      </p:tavLst>
                                    </p:anim>
                                    <p:anim calcmode="lin" valueType="num">
                                      <p:cBhvr additive="base">
                                        <p:cTn id="8" dur="500" fill="hold"/>
                                        <p:tgtEl>
                                          <p:spTgt spid="286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8694"/>
                                        </p:tgtEl>
                                        <p:attrNameLst>
                                          <p:attrName>style.visibility</p:attrName>
                                        </p:attrNameLst>
                                      </p:cBhvr>
                                      <p:to>
                                        <p:strVal val="visible"/>
                                      </p:to>
                                    </p:set>
                                    <p:anim calcmode="lin" valueType="num">
                                      <p:cBhvr>
                                        <p:cTn id="13" dur="1000" fill="hold"/>
                                        <p:tgtEl>
                                          <p:spTgt spid="28694"/>
                                        </p:tgtEl>
                                        <p:attrNameLst>
                                          <p:attrName>ppt_w</p:attrName>
                                        </p:attrNameLst>
                                      </p:cBhvr>
                                      <p:tavLst>
                                        <p:tav tm="0">
                                          <p:val>
                                            <p:fltVal val="0"/>
                                          </p:val>
                                        </p:tav>
                                        <p:tav tm="100000">
                                          <p:val>
                                            <p:strVal val="#ppt_w"/>
                                          </p:val>
                                        </p:tav>
                                      </p:tavLst>
                                    </p:anim>
                                    <p:anim calcmode="lin" valueType="num">
                                      <p:cBhvr>
                                        <p:cTn id="14" dur="1000" fill="hold"/>
                                        <p:tgtEl>
                                          <p:spTgt spid="28694"/>
                                        </p:tgtEl>
                                        <p:attrNameLst>
                                          <p:attrName>ppt_h</p:attrName>
                                        </p:attrNameLst>
                                      </p:cBhvr>
                                      <p:tavLst>
                                        <p:tav tm="0">
                                          <p:val>
                                            <p:fltVal val="0"/>
                                          </p:val>
                                        </p:tav>
                                        <p:tav tm="100000">
                                          <p:val>
                                            <p:strVal val="#ppt_h"/>
                                          </p:val>
                                        </p:tav>
                                      </p:tavLst>
                                    </p:anim>
                                    <p:anim calcmode="lin" valueType="num">
                                      <p:cBhvr>
                                        <p:cTn id="15" dur="1000" fill="hold"/>
                                        <p:tgtEl>
                                          <p:spTgt spid="2869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86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8690"/>
                                        </p:tgtEl>
                                        <p:attrNameLst>
                                          <p:attrName>style.visibility</p:attrName>
                                        </p:attrNameLst>
                                      </p:cBhvr>
                                      <p:to>
                                        <p:strVal val="visible"/>
                                      </p:to>
                                    </p:set>
                                    <p:animEffect transition="in" filter="wipe(left)">
                                      <p:cBhvr>
                                        <p:cTn id="21" dur="500"/>
                                        <p:tgtEl>
                                          <p:spTgt spid="28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97" grpId="0" autoUpdateAnimBg="0"/>
      <p:bldP spid="28690"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30723" name="Line 3"/>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0724" name="Rectangle 4"/>
          <p:cNvSpPr>
            <a:spLocks noChangeArrowheads="1"/>
          </p:cNvSpPr>
          <p:nvPr/>
        </p:nvSpPr>
        <p:spPr bwMode="auto">
          <a:xfrm>
            <a:off x="654050" y="1581150"/>
            <a:ext cx="7772400" cy="11430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algn="ctr">
              <a:defRPr/>
            </a:pPr>
            <a:r>
              <a:rPr lang="en-US" sz="5400" dirty="0">
                <a:solidFill>
                  <a:srgbClr val="FAFD00"/>
                </a:solidFill>
                <a:effectLst>
                  <a:outerShdw blurRad="38100" dist="38100" dir="2700000" algn="tl">
                    <a:srgbClr val="000000"/>
                  </a:outerShdw>
                </a:effectLst>
                <a:latin typeface="Times" charset="0"/>
              </a:rPr>
              <a:t>Opening Up </a:t>
            </a:r>
            <a:br>
              <a:rPr lang="en-US" sz="5400" dirty="0">
                <a:solidFill>
                  <a:srgbClr val="FAFD00"/>
                </a:solidFill>
                <a:effectLst>
                  <a:outerShdw blurRad="38100" dist="38100" dir="2700000" algn="tl">
                    <a:srgbClr val="000000"/>
                  </a:outerShdw>
                </a:effectLst>
                <a:latin typeface="Times" charset="0"/>
              </a:rPr>
            </a:br>
            <a:r>
              <a:rPr lang="en-US" altLang="ja-JP" sz="5400" i="1" dirty="0">
                <a:solidFill>
                  <a:srgbClr val="FAFD00"/>
                </a:solidFill>
                <a:effectLst>
                  <a:outerShdw blurRad="38100" dist="38100" dir="2700000" algn="tl">
                    <a:srgbClr val="000000"/>
                  </a:outerShdw>
                </a:effectLst>
                <a:latin typeface="Times" charset="0"/>
              </a:rPr>
              <a:t>"Your Bible File"</a:t>
            </a:r>
            <a:endParaRPr lang="en-US" sz="5400" i="1" dirty="0">
              <a:solidFill>
                <a:srgbClr val="FAFD00"/>
              </a:solidFill>
              <a:effectLst>
                <a:outerShdw blurRad="38100" dist="38100" dir="2700000" algn="tl">
                  <a:srgbClr val="000000"/>
                </a:outerShdw>
              </a:effectLst>
              <a:latin typeface="Times" charset="0"/>
            </a:endParaRPr>
          </a:p>
        </p:txBody>
      </p:sp>
      <p:sp>
        <p:nvSpPr>
          <p:cNvPr id="275460" name="Rectangle 5"/>
          <p:cNvSpPr>
            <a:spLocks noChangeArrowheads="1"/>
          </p:cNvSpPr>
          <p:nvPr/>
        </p:nvSpPr>
        <p:spPr bwMode="auto">
          <a:xfrm>
            <a:off x="1371600" y="3886200"/>
            <a:ext cx="64008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1600" b="1">
              <a:solidFill>
                <a:srgbClr val="FFA27C"/>
              </a:solidFill>
            </a:endParaRPr>
          </a:p>
        </p:txBody>
      </p:sp>
      <p:sp>
        <p:nvSpPr>
          <p:cNvPr id="30726" name="Rectangle 6"/>
          <p:cNvSpPr>
            <a:spLocks noChangeArrowheads="1"/>
          </p:cNvSpPr>
          <p:nvPr/>
        </p:nvSpPr>
        <p:spPr bwMode="auto">
          <a:xfrm>
            <a:off x="17463" y="3219450"/>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a:spcBef>
                <a:spcPct val="20000"/>
              </a:spcBef>
              <a:defRPr/>
            </a:pPr>
            <a:r>
              <a:rPr lang="en-US" sz="15600" b="1">
                <a:solidFill>
                  <a:srgbClr val="E8EC39"/>
                </a:solidFill>
                <a:effectLst>
                  <a:outerShdw blurRad="38100" dist="38100" dir="2700000" algn="tl">
                    <a:srgbClr val="000000"/>
                  </a:outerShdw>
                </a:effectLst>
              </a:rPr>
              <a:t>C</a:t>
            </a:r>
            <a:r>
              <a:rPr lang="en-US" sz="15600" b="1">
                <a:solidFill>
                  <a:srgbClr val="00FF00"/>
                </a:solidFill>
                <a:effectLst>
                  <a:outerShdw blurRad="38100" dist="38100" dir="2700000" algn="tl">
                    <a:srgbClr val="000000"/>
                  </a:outerShdw>
                </a:effectLst>
              </a:rPr>
              <a:t> </a:t>
            </a:r>
            <a:r>
              <a:rPr lang="en-US" sz="15600" b="1">
                <a:solidFill>
                  <a:srgbClr val="FF5008"/>
                </a:solidFill>
                <a:effectLst>
                  <a:outerShdw blurRad="38100" dist="38100" dir="2700000" algn="tl">
                    <a:srgbClr val="000000"/>
                  </a:outerShdw>
                </a:effectLst>
              </a:rPr>
              <a:t>4</a:t>
            </a:r>
            <a:r>
              <a:rPr lang="en-US" sz="15600" b="1">
                <a:solidFill>
                  <a:srgbClr val="00FF00"/>
                </a:solidFill>
                <a:effectLst>
                  <a:outerShdw blurRad="38100" dist="38100" dir="2700000" algn="tl">
                    <a:srgbClr val="000000"/>
                  </a:outerShdw>
                </a:effectLst>
              </a:rPr>
              <a:t> 3 </a:t>
            </a:r>
            <a:r>
              <a:rPr lang="en-US" sz="15600" b="1">
                <a:solidFill>
                  <a:srgbClr val="114FFB"/>
                </a:solidFill>
                <a:effectLst>
                  <a:outerShdw blurRad="38100" dist="38100" dir="2700000" algn="tl">
                    <a:srgbClr val="000000"/>
                  </a:outerShdw>
                </a:effectLst>
              </a:rPr>
              <a:t>S</a:t>
            </a:r>
            <a:r>
              <a:rPr lang="en-US" sz="15600" b="1">
                <a:solidFill>
                  <a:srgbClr val="00FF00"/>
                </a:solidFill>
                <a:effectLst>
                  <a:outerShdw blurRad="38100" dist="38100" dir="2700000" algn="tl">
                    <a:srgbClr val="000000"/>
                  </a:outerShdw>
                </a:effectLst>
              </a:rPr>
              <a:t> </a:t>
            </a:r>
            <a:r>
              <a:rPr lang="en-US" sz="15600" b="1">
                <a:solidFill>
                  <a:srgbClr val="FFFFFF"/>
                </a:solidFill>
                <a:effectLst>
                  <a:outerShdw blurRad="38100" dist="38100" dir="2700000" algn="tl">
                    <a:srgbClr val="000000"/>
                  </a:outerShdw>
                </a:effectLst>
              </a:rPr>
              <a:t>J</a:t>
            </a:r>
            <a:r>
              <a:rPr lang="en-US" sz="15600" b="1">
                <a:solidFill>
                  <a:srgbClr val="00FF00"/>
                </a:solidFill>
                <a:effectLst>
                  <a:outerShdw blurRad="38100" dist="38100" dir="2700000" algn="tl">
                    <a:srgbClr val="000000"/>
                  </a:outerShdw>
                </a:effectLst>
              </a:rPr>
              <a:t> </a:t>
            </a:r>
          </a:p>
        </p:txBody>
      </p:sp>
      <p:sp>
        <p:nvSpPr>
          <p:cNvPr id="30729" name="Rectangle 9"/>
          <p:cNvSpPr>
            <a:spLocks noChangeArrowheads="1"/>
          </p:cNvSpPr>
          <p:nvPr/>
        </p:nvSpPr>
        <p:spPr bwMode="auto">
          <a:xfrm>
            <a:off x="6350" y="3227388"/>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a:spcBef>
                <a:spcPct val="20000"/>
              </a:spcBef>
              <a:defRPr/>
            </a:pPr>
            <a:r>
              <a:rPr lang="en-US" sz="15600" b="1" dirty="0">
                <a:solidFill>
                  <a:srgbClr val="E8EC39"/>
                </a:solidFill>
                <a:effectLst>
                  <a:outerShdw blurRad="38100" dist="38100" dir="2700000" algn="tl">
                    <a:srgbClr val="000000"/>
                  </a:outerShdw>
                </a:effectLst>
              </a:rPr>
              <a:t>C</a:t>
            </a:r>
            <a:r>
              <a:rPr lang="en-US" sz="15600" b="1" dirty="0">
                <a:solidFill>
                  <a:srgbClr val="00FF00"/>
                </a:solidFill>
                <a:effectLst>
                  <a:outerShdw blurRad="38100" dist="38100" dir="2700000" algn="tl">
                    <a:srgbClr val="000000"/>
                  </a:outerShdw>
                </a:effectLst>
              </a:rPr>
              <a:t> </a:t>
            </a:r>
            <a:r>
              <a:rPr lang="en-US" sz="15600" b="1" dirty="0">
                <a:solidFill>
                  <a:srgbClr val="FF5008"/>
                </a:solidFill>
                <a:effectLst>
                  <a:outerShdw blurRad="38100" dist="38100" dir="2700000" algn="tl">
                    <a:srgbClr val="000000"/>
                  </a:outerShdw>
                </a:effectLst>
              </a:rPr>
              <a:t>4</a:t>
            </a:r>
            <a:r>
              <a:rPr lang="en-US" sz="15600" b="1" dirty="0">
                <a:solidFill>
                  <a:srgbClr val="00FF00"/>
                </a:solidFill>
                <a:effectLst>
                  <a:outerShdw blurRad="38100" dist="38100" dir="2700000" algn="tl">
                    <a:srgbClr val="000000"/>
                  </a:outerShdw>
                </a:effectLst>
              </a:rPr>
              <a:t> 3 </a:t>
            </a:r>
            <a:r>
              <a:rPr lang="en-US" sz="15600" b="1" dirty="0">
                <a:solidFill>
                  <a:srgbClr val="114FFB"/>
                </a:solidFill>
                <a:effectLst>
                  <a:outerShdw blurRad="38100" dist="38100" dir="2700000" algn="tl">
                    <a:srgbClr val="000000"/>
                  </a:outerShdw>
                </a:effectLst>
              </a:rPr>
              <a:t>S</a:t>
            </a:r>
            <a:r>
              <a:rPr lang="en-US" sz="15600" b="1" dirty="0">
                <a:solidFill>
                  <a:srgbClr val="00FF00"/>
                </a:solidFill>
                <a:effectLst>
                  <a:outerShdw blurRad="38100" dist="38100" dir="2700000" algn="tl">
                    <a:srgbClr val="000000"/>
                  </a:outerShdw>
                </a:effectLst>
              </a:rPr>
              <a:t> </a:t>
            </a:r>
            <a:r>
              <a:rPr lang="en-US" sz="15600" b="1" dirty="0">
                <a:solidFill>
                  <a:srgbClr val="FFFFFF"/>
                </a:solidFill>
                <a:effectLst>
                  <a:outerShdw blurRad="38100" dist="38100" dir="2700000" algn="tl">
                    <a:srgbClr val="000000"/>
                  </a:outerShdw>
                </a:effectLst>
              </a:rPr>
              <a:t>J</a:t>
            </a:r>
            <a:r>
              <a:rPr lang="en-US" sz="15600" b="1" dirty="0">
                <a:solidFill>
                  <a:srgbClr val="00FF00"/>
                </a:solidFill>
                <a:effectLst>
                  <a:outerShdw blurRad="38100" dist="38100" dir="2700000" algn="tl">
                    <a:srgbClr val="000000"/>
                  </a:outerShdw>
                </a:effectLst>
              </a:rPr>
              <a:t> </a:t>
            </a:r>
          </a:p>
        </p:txBody>
      </p:sp>
      <p:sp>
        <p:nvSpPr>
          <p:cNvPr id="275463" name="Text Box 10"/>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75464" name="Text Box 12"/>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275465" name="Text Box 13"/>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275466" name="Text Box 14"/>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44</a:t>
            </a:r>
          </a:p>
        </p:txBody>
      </p:sp>
      <p:sp>
        <p:nvSpPr>
          <p:cNvPr id="275467" name="Text Box 15"/>
          <p:cNvSpPr txBox="1">
            <a:spLocks noChangeArrowheads="1"/>
          </p:cNvSpPr>
          <p:nvPr/>
        </p:nvSpPr>
        <p:spPr bwMode="auto">
          <a:xfrm>
            <a:off x="8721725"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1</a:t>
            </a:r>
          </a:p>
        </p:txBody>
      </p:sp>
      <p:sp>
        <p:nvSpPr>
          <p:cNvPr id="275468" name="Text Box 17"/>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sp>
        <p:nvSpPr>
          <p:cNvPr id="2" name="Title 1"/>
          <p:cNvSpPr>
            <a:spLocks noGrp="1"/>
          </p:cNvSpPr>
          <p:nvPr>
            <p:ph type="title" idx="4294967295"/>
          </p:nvPr>
        </p:nvSpPr>
        <p:spPr>
          <a:xfrm>
            <a:off x="0" y="-2217738"/>
            <a:ext cx="9140825" cy="2343151"/>
          </a:xfrm>
          <a:prstGeom prst="rect">
            <a:avLst/>
          </a:prstGeom>
          <a:ln w="12700">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a:spcBef>
                <a:spcPct val="20000"/>
              </a:spcBef>
              <a:defRPr/>
            </a:pPr>
            <a:r>
              <a:rPr lang="en-US" sz="15600" b="1" kern="1200" dirty="0">
                <a:solidFill>
                  <a:srgbClr val="E8EC39"/>
                </a:solidFill>
                <a:latin typeface="Arial" charset="0"/>
                <a:ea typeface="ＭＳ Ｐゴシック" charset="0"/>
                <a:cs typeface="ＭＳ Ｐゴシック" charset="0"/>
              </a:rPr>
              <a:t>C 4 3 S J </a:t>
            </a:r>
          </a:p>
        </p:txBody>
      </p:sp>
    </p:spTree>
    <p:extLst>
      <p:ext uri="{BB962C8B-B14F-4D97-AF65-F5344CB8AC3E}">
        <p14:creationId xmlns:p14="http://schemas.microsoft.com/office/powerpoint/2010/main" val="33964228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30726"/>
                                        </p:tgtEl>
                                        <p:attrNameLst>
                                          <p:attrName>style.visibility</p:attrName>
                                        </p:attrNameLst>
                                      </p:cBhvr>
                                      <p:to>
                                        <p:strVal val="visible"/>
                                      </p:to>
                                    </p:set>
                                    <p:anim calcmode="lin" valueType="num">
                                      <p:cBhvr>
                                        <p:cTn id="7" dur="500" fill="hold"/>
                                        <p:tgtEl>
                                          <p:spTgt spid="30726"/>
                                        </p:tgtEl>
                                        <p:attrNameLst>
                                          <p:attrName>ppt_w</p:attrName>
                                        </p:attrNameLst>
                                      </p:cBhvr>
                                      <p:tavLst>
                                        <p:tav tm="0">
                                          <p:val>
                                            <p:fltVal val="0"/>
                                          </p:val>
                                        </p:tav>
                                        <p:tav tm="100000">
                                          <p:val>
                                            <p:strVal val="#ppt_w"/>
                                          </p:val>
                                        </p:tav>
                                      </p:tavLst>
                                    </p:anim>
                                    <p:anim calcmode="lin" valueType="num">
                                      <p:cBhvr>
                                        <p:cTn id="8" dur="500" fill="hold"/>
                                        <p:tgtEl>
                                          <p:spTgt spid="30726"/>
                                        </p:tgtEl>
                                        <p:attrNameLst>
                                          <p:attrName>ppt_h</p:attrName>
                                        </p:attrNameLst>
                                      </p:cBhvr>
                                      <p:tavLst>
                                        <p:tav tm="0">
                                          <p:val>
                                            <p:fltVal val="0"/>
                                          </p:val>
                                        </p:tav>
                                        <p:tav tm="100000">
                                          <p:val>
                                            <p:strVal val="#ppt_h"/>
                                          </p:val>
                                        </p:tav>
                                      </p:tavLst>
                                    </p:anim>
                                    <p:anim calcmode="lin" valueType="num">
                                      <p:cBhvr>
                                        <p:cTn id="9" dur="500" fill="hold"/>
                                        <p:tgtEl>
                                          <p:spTgt spid="30726"/>
                                        </p:tgtEl>
                                        <p:attrNameLst>
                                          <p:attrName>ppt_x</p:attrName>
                                        </p:attrNameLst>
                                      </p:cBhvr>
                                      <p:tavLst>
                                        <p:tav tm="0">
                                          <p:val>
                                            <p:fltVal val="0.5"/>
                                          </p:val>
                                        </p:tav>
                                        <p:tav tm="100000">
                                          <p:val>
                                            <p:strVal val="#ppt_x"/>
                                          </p:val>
                                        </p:tav>
                                      </p:tavLst>
                                    </p:anim>
                                    <p:anim calcmode="lin" valueType="num">
                                      <p:cBhvr>
                                        <p:cTn id="10" dur="500" fill="hold"/>
                                        <p:tgtEl>
                                          <p:spTgt spid="3072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30729"/>
                                        </p:tgtEl>
                                        <p:attrNameLst>
                                          <p:attrName>style.visibility</p:attrName>
                                        </p:attrNameLst>
                                      </p:cBhvr>
                                      <p:to>
                                        <p:strVal val="visible"/>
                                      </p:to>
                                    </p:set>
                                    <p:anim calcmode="lin" valueType="num">
                                      <p:cBhvr>
                                        <p:cTn id="15" dur="500" fill="hold"/>
                                        <p:tgtEl>
                                          <p:spTgt spid="30729"/>
                                        </p:tgtEl>
                                        <p:attrNameLst>
                                          <p:attrName>ppt_w</p:attrName>
                                        </p:attrNameLst>
                                      </p:cBhvr>
                                      <p:tavLst>
                                        <p:tav tm="0">
                                          <p:val>
                                            <p:fltVal val="0"/>
                                          </p:val>
                                        </p:tav>
                                        <p:tav tm="100000">
                                          <p:val>
                                            <p:strVal val="#ppt_w"/>
                                          </p:val>
                                        </p:tav>
                                      </p:tavLst>
                                    </p:anim>
                                    <p:anim calcmode="lin" valueType="num">
                                      <p:cBhvr>
                                        <p:cTn id="16" dur="500" fill="hold"/>
                                        <p:tgtEl>
                                          <p:spTgt spid="30729"/>
                                        </p:tgtEl>
                                        <p:attrNameLst>
                                          <p:attrName>ppt_h</p:attrName>
                                        </p:attrNameLst>
                                      </p:cBhvr>
                                      <p:tavLst>
                                        <p:tav tm="0">
                                          <p:val>
                                            <p:fltVal val="0"/>
                                          </p:val>
                                        </p:tav>
                                        <p:tav tm="100000">
                                          <p:val>
                                            <p:strVal val="#ppt_h"/>
                                          </p:val>
                                        </p:tav>
                                      </p:tavLst>
                                    </p:anim>
                                    <p:anim calcmode="lin" valueType="num">
                                      <p:cBhvr>
                                        <p:cTn id="17" dur="500" fill="hold"/>
                                        <p:tgtEl>
                                          <p:spTgt spid="30729"/>
                                        </p:tgtEl>
                                        <p:attrNameLst>
                                          <p:attrName>ppt_x</p:attrName>
                                        </p:attrNameLst>
                                      </p:cBhvr>
                                      <p:tavLst>
                                        <p:tav tm="0">
                                          <p:val>
                                            <p:fltVal val="0.5"/>
                                          </p:val>
                                        </p:tav>
                                        <p:tav tm="100000">
                                          <p:val>
                                            <p:strVal val="#ppt_x"/>
                                          </p:val>
                                        </p:tav>
                                      </p:tavLst>
                                    </p:anim>
                                    <p:anim calcmode="lin" valueType="num">
                                      <p:cBhvr>
                                        <p:cTn id="18" dur="500" fill="hold"/>
                                        <p:tgtEl>
                                          <p:spTgt spid="3072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autoUpdateAnimBg="0"/>
      <p:bldP spid="30729"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119188" y="428625"/>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a:solidFill>
                  <a:srgbClr val="FAFD00"/>
                </a:solidFill>
                <a:latin typeface="Times" charset="0"/>
                <a:ea typeface="ＭＳ Ｐゴシック" charset="0"/>
                <a:cs typeface="ＭＳ Ｐゴシック" charset="0"/>
              </a:rPr>
              <a:t>5 Key Words or Phrases:</a:t>
            </a:r>
          </a:p>
        </p:txBody>
      </p:sp>
      <p:sp>
        <p:nvSpPr>
          <p:cNvPr id="31748"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31749" name="Line 5"/>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nvGrpSpPr>
          <p:cNvPr id="2" name="Group 59"/>
          <p:cNvGrpSpPr>
            <a:grpSpLocks/>
          </p:cNvGrpSpPr>
          <p:nvPr/>
        </p:nvGrpSpPr>
        <p:grpSpPr bwMode="auto">
          <a:xfrm>
            <a:off x="2171700" y="5046663"/>
            <a:ext cx="4338638" cy="1006475"/>
            <a:chOff x="1368" y="3179"/>
            <a:chExt cx="2733" cy="634"/>
          </a:xfrm>
        </p:grpSpPr>
        <p:sp>
          <p:nvSpPr>
            <p:cNvPr id="31760" name="Text Box 16"/>
            <p:cNvSpPr txBox="1">
              <a:spLocks noChangeArrowheads="1"/>
            </p:cNvSpPr>
            <p:nvPr/>
          </p:nvSpPr>
          <p:spPr bwMode="auto">
            <a:xfrm>
              <a:off x="1808" y="3179"/>
              <a:ext cx="2293"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FFFFFF"/>
                  </a:solidFill>
                  <a:effectLst>
                    <a:outerShdw blurRad="38100" dist="38100" dir="2700000" algn="tl">
                      <a:srgbClr val="000000"/>
                    </a:outerShdw>
                  </a:effectLst>
                </a:rPr>
                <a:t>J</a:t>
              </a:r>
              <a:r>
                <a:rPr lang="en-US" sz="4800" b="1">
                  <a:solidFill>
                    <a:srgbClr val="FFFFFF"/>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JESUS</a:t>
              </a:r>
              <a:endParaRPr lang="en-US" sz="4800" b="1">
                <a:effectLst>
                  <a:outerShdw blurRad="38100" dist="38100" dir="2700000" algn="tl">
                    <a:srgbClr val="000000"/>
                  </a:outerShdw>
                </a:effectLst>
              </a:endParaRPr>
            </a:p>
          </p:txBody>
        </p:sp>
        <p:sp>
          <p:nvSpPr>
            <p:cNvPr id="31774" name="AutoShape 30"/>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3" name="Group 58"/>
          <p:cNvGrpSpPr>
            <a:grpSpLocks/>
          </p:cNvGrpSpPr>
          <p:nvPr/>
        </p:nvGrpSpPr>
        <p:grpSpPr bwMode="auto">
          <a:xfrm>
            <a:off x="2147888" y="4081463"/>
            <a:ext cx="5021262" cy="1006475"/>
            <a:chOff x="1353" y="2571"/>
            <a:chExt cx="3163" cy="634"/>
          </a:xfrm>
        </p:grpSpPr>
        <p:sp>
          <p:nvSpPr>
            <p:cNvPr id="31759" name="Text Box 15"/>
            <p:cNvSpPr txBox="1">
              <a:spLocks noChangeArrowheads="1"/>
            </p:cNvSpPr>
            <p:nvPr/>
          </p:nvSpPr>
          <p:spPr bwMode="auto">
            <a:xfrm>
              <a:off x="1765" y="2571"/>
              <a:ext cx="2751"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114FFB"/>
                  </a:solidFill>
                  <a:effectLst>
                    <a:outerShdw blurRad="38100" dist="38100" dir="2700000" algn="tl">
                      <a:srgbClr val="000000"/>
                    </a:outerShdw>
                  </a:effectLst>
                </a:rPr>
                <a:t>S</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SILENCE</a:t>
              </a:r>
              <a:endParaRPr lang="en-US" sz="4800" b="1">
                <a:effectLst>
                  <a:outerShdw blurRad="38100" dist="38100" dir="2700000" algn="tl">
                    <a:srgbClr val="000000"/>
                  </a:outerShdw>
                </a:effectLst>
              </a:endParaRPr>
            </a:p>
          </p:txBody>
        </p:sp>
        <p:sp>
          <p:nvSpPr>
            <p:cNvPr id="31775" name="AutoShape 31"/>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4" name="Group 57"/>
          <p:cNvGrpSpPr>
            <a:grpSpLocks/>
          </p:cNvGrpSpPr>
          <p:nvPr/>
        </p:nvGrpSpPr>
        <p:grpSpPr bwMode="auto">
          <a:xfrm>
            <a:off x="2184400" y="3190875"/>
            <a:ext cx="5586413" cy="1006475"/>
            <a:chOff x="1376" y="2010"/>
            <a:chExt cx="3519" cy="634"/>
          </a:xfrm>
        </p:grpSpPr>
        <p:sp>
          <p:nvSpPr>
            <p:cNvPr id="31758" name="Text Box 14"/>
            <p:cNvSpPr txBox="1">
              <a:spLocks noChangeArrowheads="1"/>
            </p:cNvSpPr>
            <p:nvPr/>
          </p:nvSpPr>
          <p:spPr bwMode="auto">
            <a:xfrm>
              <a:off x="1813" y="2010"/>
              <a:ext cx="3082" cy="634"/>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07DD3A"/>
                  </a:solidFill>
                  <a:effectLst>
                    <a:outerShdw blurRad="38100" dist="38100" dir="2700000" algn="tl">
                      <a:srgbClr val="000000"/>
                    </a:outerShdw>
                  </a:effectLst>
                </a:rPr>
                <a:t>3</a:t>
              </a:r>
              <a:r>
                <a:rPr lang="en-US" sz="4800" b="1">
                  <a:solidFill>
                    <a:srgbClr val="07DD3A"/>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SOCIETIES</a:t>
              </a:r>
              <a:endParaRPr lang="en-US" sz="4800" b="1">
                <a:effectLst>
                  <a:outerShdw blurRad="38100" dist="38100" dir="2700000" algn="tl">
                    <a:srgbClr val="000000"/>
                  </a:outerShdw>
                </a:effectLst>
              </a:endParaRPr>
            </a:p>
          </p:txBody>
        </p:sp>
        <p:sp>
          <p:nvSpPr>
            <p:cNvPr id="31776" name="AutoShape 32"/>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5" name="Group 56"/>
          <p:cNvGrpSpPr>
            <a:grpSpLocks/>
          </p:cNvGrpSpPr>
          <p:nvPr/>
        </p:nvGrpSpPr>
        <p:grpSpPr bwMode="auto">
          <a:xfrm>
            <a:off x="2184400" y="2332038"/>
            <a:ext cx="4816475" cy="1006475"/>
            <a:chOff x="1376" y="1469"/>
            <a:chExt cx="3034" cy="634"/>
          </a:xfrm>
        </p:grpSpPr>
        <p:sp>
          <p:nvSpPr>
            <p:cNvPr id="31757" name="Text Box 13"/>
            <p:cNvSpPr txBox="1">
              <a:spLocks noChangeArrowheads="1"/>
            </p:cNvSpPr>
            <p:nvPr/>
          </p:nvSpPr>
          <p:spPr bwMode="auto">
            <a:xfrm>
              <a:off x="1818" y="1469"/>
              <a:ext cx="2592"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EA304F"/>
                  </a:solidFill>
                  <a:effectLst>
                    <a:outerShdw blurRad="38100" dist="38100" dir="2700000" algn="tl">
                      <a:srgbClr val="000000"/>
                    </a:outerShdw>
                  </a:effectLst>
                </a:rPr>
                <a:t>4</a:t>
              </a:r>
              <a:r>
                <a:rPr lang="en-US" sz="4800" b="1">
                  <a:solidFill>
                    <a:srgbClr val="EA304F"/>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PEOPLE</a:t>
              </a:r>
              <a:endParaRPr lang="en-US" sz="4800" b="1">
                <a:effectLst>
                  <a:outerShdw blurRad="38100" dist="38100" dir="2700000" algn="tl">
                    <a:srgbClr val="000000"/>
                  </a:outerShdw>
                </a:effectLst>
              </a:endParaRPr>
            </a:p>
          </p:txBody>
        </p:sp>
        <p:sp>
          <p:nvSpPr>
            <p:cNvPr id="31777" name="AutoShape 33"/>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6" name="Group 55"/>
          <p:cNvGrpSpPr>
            <a:grpSpLocks/>
          </p:cNvGrpSpPr>
          <p:nvPr/>
        </p:nvGrpSpPr>
        <p:grpSpPr bwMode="auto">
          <a:xfrm>
            <a:off x="2159000" y="1489075"/>
            <a:ext cx="5549900" cy="914400"/>
            <a:chOff x="1360" y="938"/>
            <a:chExt cx="3496" cy="576"/>
          </a:xfrm>
        </p:grpSpPr>
        <p:sp>
          <p:nvSpPr>
            <p:cNvPr id="31787" name="Text Box 43"/>
            <p:cNvSpPr txBox="1">
              <a:spLocks noChangeArrowheads="1"/>
            </p:cNvSpPr>
            <p:nvPr/>
          </p:nvSpPr>
          <p:spPr bwMode="auto">
            <a:xfrm>
              <a:off x="1772" y="938"/>
              <a:ext cx="3084" cy="576"/>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5400" b="1">
                  <a:solidFill>
                    <a:srgbClr val="EDF636"/>
                  </a:solidFill>
                  <a:effectLst>
                    <a:outerShdw blurRad="38100" dist="38100" dir="2700000" algn="tl">
                      <a:srgbClr val="000000"/>
                    </a:outerShdw>
                  </a:effectLst>
                </a:rPr>
                <a:t>C</a:t>
              </a:r>
              <a:r>
                <a:rPr lang="en-US" sz="4800" b="1">
                  <a:solidFill>
                    <a:srgbClr val="EDF636"/>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CREATION</a:t>
              </a:r>
              <a:endParaRPr lang="en-US" sz="4800" b="1">
                <a:effectLst>
                  <a:outerShdw blurRad="38100" dist="38100" dir="2700000" algn="tl">
                    <a:srgbClr val="000000"/>
                  </a:outerShdw>
                </a:effectLst>
              </a:endParaRPr>
            </a:p>
          </p:txBody>
        </p:sp>
        <p:sp>
          <p:nvSpPr>
            <p:cNvPr id="31788" name="AutoShape 44"/>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sp>
        <p:nvSpPr>
          <p:cNvPr id="277513" name="Text Box 47"/>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77514" name="Text Box 49"/>
          <p:cNvSpPr txBox="1">
            <a:spLocks noChangeArrowheads="1"/>
          </p:cNvSpPr>
          <p:nvPr/>
        </p:nvSpPr>
        <p:spPr bwMode="auto">
          <a:xfrm>
            <a:off x="85534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277515" name="Text Box 50"/>
          <p:cNvSpPr txBox="1">
            <a:spLocks noChangeArrowheads="1"/>
          </p:cNvSpPr>
          <p:nvPr/>
        </p:nvSpPr>
        <p:spPr bwMode="auto">
          <a:xfrm>
            <a:off x="80597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277516" name="Text Box 52"/>
          <p:cNvSpPr txBox="1">
            <a:spLocks noChangeArrowheads="1"/>
          </p:cNvSpPr>
          <p:nvPr/>
        </p:nvSpPr>
        <p:spPr bwMode="auto">
          <a:xfrm>
            <a:off x="8740775" y="639445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5</a:t>
            </a:r>
          </a:p>
        </p:txBody>
      </p:sp>
      <p:sp>
        <p:nvSpPr>
          <p:cNvPr id="277517" name="Text Box 54"/>
          <p:cNvSpPr txBox="1">
            <a:spLocks noChangeArrowheads="1"/>
          </p:cNvSpPr>
          <p:nvPr/>
        </p:nvSpPr>
        <p:spPr bwMode="auto">
          <a:xfrm>
            <a:off x="68135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sp>
        <p:nvSpPr>
          <p:cNvPr id="277518" name="Text Box 60"/>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45</a:t>
            </a:r>
          </a:p>
        </p:txBody>
      </p:sp>
    </p:spTree>
    <p:extLst>
      <p:ext uri="{BB962C8B-B14F-4D97-AF65-F5344CB8AC3E}">
        <p14:creationId xmlns:p14="http://schemas.microsoft.com/office/powerpoint/2010/main" val="27510069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1119188" y="428625"/>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dirty="0">
                <a:solidFill>
                  <a:srgbClr val="FAFD00"/>
                </a:solidFill>
                <a:latin typeface="Times" charset="0"/>
                <a:ea typeface="ＭＳ Ｐゴシック" charset="0"/>
                <a:cs typeface="ＭＳ Ｐゴシック" charset="0"/>
              </a:rPr>
              <a:t>5 Key Words or Phrases:</a:t>
            </a:r>
          </a:p>
        </p:txBody>
      </p:sp>
      <p:sp>
        <p:nvSpPr>
          <p:cNvPr id="128003"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128004" name="Line 4"/>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279556" name="Text Box 21"/>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79557" name="Text Box 23"/>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279558" name="Text Box 24"/>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279559" name="Text Box 25"/>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46</a:t>
            </a:r>
          </a:p>
        </p:txBody>
      </p:sp>
      <p:sp>
        <p:nvSpPr>
          <p:cNvPr id="279560" name="Text Box 26"/>
          <p:cNvSpPr txBox="1">
            <a:spLocks noChangeArrowheads="1"/>
          </p:cNvSpPr>
          <p:nvPr/>
        </p:nvSpPr>
        <p:spPr bwMode="auto">
          <a:xfrm>
            <a:off x="8747125"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6</a:t>
            </a:r>
          </a:p>
        </p:txBody>
      </p:sp>
      <p:sp>
        <p:nvSpPr>
          <p:cNvPr id="279561" name="Text Box 28"/>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grpSp>
        <p:nvGrpSpPr>
          <p:cNvPr id="2" name="Group 29"/>
          <p:cNvGrpSpPr>
            <a:grpSpLocks/>
          </p:cNvGrpSpPr>
          <p:nvPr/>
        </p:nvGrpSpPr>
        <p:grpSpPr bwMode="auto">
          <a:xfrm>
            <a:off x="2171700" y="5046663"/>
            <a:ext cx="4338638" cy="1006475"/>
            <a:chOff x="1368" y="3179"/>
            <a:chExt cx="2733" cy="634"/>
          </a:xfrm>
        </p:grpSpPr>
        <p:sp>
          <p:nvSpPr>
            <p:cNvPr id="128030" name="Text Box 30"/>
            <p:cNvSpPr txBox="1">
              <a:spLocks noChangeArrowheads="1"/>
            </p:cNvSpPr>
            <p:nvPr/>
          </p:nvSpPr>
          <p:spPr bwMode="auto">
            <a:xfrm>
              <a:off x="1808" y="3179"/>
              <a:ext cx="2293"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FFFFFF"/>
                  </a:solidFill>
                  <a:effectLst>
                    <a:outerShdw blurRad="38100" dist="38100" dir="2700000" algn="tl">
                      <a:srgbClr val="000000"/>
                    </a:outerShdw>
                  </a:effectLst>
                </a:rPr>
                <a:t>J</a:t>
              </a:r>
              <a:r>
                <a:rPr lang="en-US" sz="4800" b="1">
                  <a:solidFill>
                    <a:srgbClr val="FFFFFF"/>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JESUS</a:t>
              </a:r>
              <a:endParaRPr lang="en-US" sz="4800" b="1">
                <a:effectLst>
                  <a:outerShdw blurRad="38100" dist="38100" dir="2700000" algn="tl">
                    <a:srgbClr val="000000"/>
                  </a:outerShdw>
                </a:effectLst>
              </a:endParaRPr>
            </a:p>
          </p:txBody>
        </p:sp>
        <p:sp>
          <p:nvSpPr>
            <p:cNvPr id="128031" name="AutoShape 31"/>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3" name="Group 32"/>
          <p:cNvGrpSpPr>
            <a:grpSpLocks/>
          </p:cNvGrpSpPr>
          <p:nvPr/>
        </p:nvGrpSpPr>
        <p:grpSpPr bwMode="auto">
          <a:xfrm>
            <a:off x="2147888" y="4081463"/>
            <a:ext cx="5021262" cy="1006475"/>
            <a:chOff x="1353" y="2571"/>
            <a:chExt cx="3163" cy="634"/>
          </a:xfrm>
        </p:grpSpPr>
        <p:sp>
          <p:nvSpPr>
            <p:cNvPr id="128033" name="Text Box 33"/>
            <p:cNvSpPr txBox="1">
              <a:spLocks noChangeArrowheads="1"/>
            </p:cNvSpPr>
            <p:nvPr/>
          </p:nvSpPr>
          <p:spPr bwMode="auto">
            <a:xfrm>
              <a:off x="1765" y="2571"/>
              <a:ext cx="2751"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114FFB"/>
                  </a:solidFill>
                  <a:effectLst>
                    <a:outerShdw blurRad="38100" dist="38100" dir="2700000" algn="tl">
                      <a:srgbClr val="000000"/>
                    </a:outerShdw>
                  </a:effectLst>
                </a:rPr>
                <a:t>S</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SILENCE</a:t>
              </a:r>
              <a:endParaRPr lang="en-US" sz="4800" b="1">
                <a:effectLst>
                  <a:outerShdw blurRad="38100" dist="38100" dir="2700000" algn="tl">
                    <a:srgbClr val="000000"/>
                  </a:outerShdw>
                </a:effectLst>
              </a:endParaRPr>
            </a:p>
          </p:txBody>
        </p:sp>
        <p:sp>
          <p:nvSpPr>
            <p:cNvPr id="128034" name="AutoShape 34"/>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4" name="Group 35"/>
          <p:cNvGrpSpPr>
            <a:grpSpLocks/>
          </p:cNvGrpSpPr>
          <p:nvPr/>
        </p:nvGrpSpPr>
        <p:grpSpPr bwMode="auto">
          <a:xfrm>
            <a:off x="2184400" y="3190875"/>
            <a:ext cx="5586413" cy="1006475"/>
            <a:chOff x="1376" y="2010"/>
            <a:chExt cx="3519" cy="634"/>
          </a:xfrm>
        </p:grpSpPr>
        <p:sp>
          <p:nvSpPr>
            <p:cNvPr id="128036" name="Text Box 36"/>
            <p:cNvSpPr txBox="1">
              <a:spLocks noChangeArrowheads="1"/>
            </p:cNvSpPr>
            <p:nvPr/>
          </p:nvSpPr>
          <p:spPr bwMode="auto">
            <a:xfrm>
              <a:off x="1813" y="2010"/>
              <a:ext cx="3082" cy="634"/>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07DD3A"/>
                  </a:solidFill>
                  <a:effectLst>
                    <a:outerShdw blurRad="38100" dist="38100" dir="2700000" algn="tl">
                      <a:srgbClr val="000000"/>
                    </a:outerShdw>
                  </a:effectLst>
                </a:rPr>
                <a:t>3</a:t>
              </a:r>
              <a:r>
                <a:rPr lang="en-US" sz="4800" b="1">
                  <a:solidFill>
                    <a:srgbClr val="07DD3A"/>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SOCIETIES</a:t>
              </a:r>
              <a:endParaRPr lang="en-US" sz="4800" b="1">
                <a:effectLst>
                  <a:outerShdw blurRad="38100" dist="38100" dir="2700000" algn="tl">
                    <a:srgbClr val="000000"/>
                  </a:outerShdw>
                </a:effectLst>
              </a:endParaRPr>
            </a:p>
          </p:txBody>
        </p:sp>
        <p:sp>
          <p:nvSpPr>
            <p:cNvPr id="128037" name="AutoShape 37"/>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5" name="Group 38"/>
          <p:cNvGrpSpPr>
            <a:grpSpLocks/>
          </p:cNvGrpSpPr>
          <p:nvPr/>
        </p:nvGrpSpPr>
        <p:grpSpPr bwMode="auto">
          <a:xfrm>
            <a:off x="2184400" y="2332038"/>
            <a:ext cx="4816475" cy="1006475"/>
            <a:chOff x="1376" y="1469"/>
            <a:chExt cx="3034" cy="634"/>
          </a:xfrm>
        </p:grpSpPr>
        <p:sp>
          <p:nvSpPr>
            <p:cNvPr id="128039" name="Text Box 39"/>
            <p:cNvSpPr txBox="1">
              <a:spLocks noChangeArrowheads="1"/>
            </p:cNvSpPr>
            <p:nvPr/>
          </p:nvSpPr>
          <p:spPr bwMode="auto">
            <a:xfrm>
              <a:off x="1818" y="1469"/>
              <a:ext cx="2592"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EA304F"/>
                  </a:solidFill>
                  <a:effectLst>
                    <a:outerShdw blurRad="38100" dist="38100" dir="2700000" algn="tl">
                      <a:srgbClr val="000000"/>
                    </a:outerShdw>
                  </a:effectLst>
                </a:rPr>
                <a:t>4</a:t>
              </a:r>
              <a:r>
                <a:rPr lang="en-US" sz="4800" b="1">
                  <a:solidFill>
                    <a:srgbClr val="EA304F"/>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PEOPLE</a:t>
              </a:r>
              <a:endParaRPr lang="en-US" sz="4800" b="1">
                <a:effectLst>
                  <a:outerShdw blurRad="38100" dist="38100" dir="2700000" algn="tl">
                    <a:srgbClr val="000000"/>
                  </a:outerShdw>
                </a:effectLst>
              </a:endParaRPr>
            </a:p>
          </p:txBody>
        </p:sp>
        <p:sp>
          <p:nvSpPr>
            <p:cNvPr id="128040" name="AutoShape 40"/>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6" name="Group 41"/>
          <p:cNvGrpSpPr>
            <a:grpSpLocks/>
          </p:cNvGrpSpPr>
          <p:nvPr/>
        </p:nvGrpSpPr>
        <p:grpSpPr bwMode="auto">
          <a:xfrm>
            <a:off x="2159000" y="1489075"/>
            <a:ext cx="5549900" cy="914400"/>
            <a:chOff x="1360" y="938"/>
            <a:chExt cx="3496" cy="576"/>
          </a:xfrm>
        </p:grpSpPr>
        <p:sp>
          <p:nvSpPr>
            <p:cNvPr id="128042" name="Text Box 42"/>
            <p:cNvSpPr txBox="1">
              <a:spLocks noChangeArrowheads="1"/>
            </p:cNvSpPr>
            <p:nvPr/>
          </p:nvSpPr>
          <p:spPr bwMode="auto">
            <a:xfrm>
              <a:off x="1772" y="938"/>
              <a:ext cx="3084" cy="576"/>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5400" b="1">
                  <a:solidFill>
                    <a:srgbClr val="EDF636"/>
                  </a:solidFill>
                  <a:effectLst>
                    <a:outerShdw blurRad="38100" dist="38100" dir="2700000" algn="tl">
                      <a:srgbClr val="000000"/>
                    </a:outerShdw>
                  </a:effectLst>
                </a:rPr>
                <a:t>C</a:t>
              </a:r>
              <a:r>
                <a:rPr lang="en-US" sz="4800" b="1">
                  <a:solidFill>
                    <a:srgbClr val="EDF636"/>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CREATION</a:t>
              </a:r>
              <a:endParaRPr lang="en-US" sz="4800" b="1">
                <a:effectLst>
                  <a:outerShdw blurRad="38100" dist="38100" dir="2700000" algn="tl">
                    <a:srgbClr val="000000"/>
                  </a:outerShdw>
                </a:effectLst>
              </a:endParaRPr>
            </a:p>
          </p:txBody>
        </p:sp>
        <p:sp>
          <p:nvSpPr>
            <p:cNvPr id="128043" name="AutoShape 43"/>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sp>
        <p:nvSpPr>
          <p:cNvPr id="128044" name="Oval 44"/>
          <p:cNvSpPr>
            <a:spLocks noChangeArrowheads="1"/>
          </p:cNvSpPr>
          <p:nvPr/>
        </p:nvSpPr>
        <p:spPr bwMode="auto">
          <a:xfrm>
            <a:off x="1684338" y="1479550"/>
            <a:ext cx="6581775" cy="958850"/>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Tree>
    <p:extLst>
      <p:ext uri="{BB962C8B-B14F-4D97-AF65-F5344CB8AC3E}">
        <p14:creationId xmlns:p14="http://schemas.microsoft.com/office/powerpoint/2010/main" val="19083810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8044"/>
                                        </p:tgtEl>
                                        <p:attrNameLst>
                                          <p:attrName>style.visibility</p:attrName>
                                        </p:attrNameLst>
                                      </p:cBhvr>
                                      <p:to>
                                        <p:strVal val="visible"/>
                                      </p:to>
                                    </p:set>
                                    <p:animEffect transition="in" filter="fade">
                                      <p:cBhvr>
                                        <p:cTn id="32" dur="1000"/>
                                        <p:tgtEl>
                                          <p:spTgt spid="128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44"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bwMode="auto">
          <a:xfrm>
            <a:off x="1119188" y="428625"/>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dirty="0">
                <a:solidFill>
                  <a:srgbClr val="FAFD00"/>
                </a:solidFill>
                <a:latin typeface="Times" charset="0"/>
                <a:ea typeface="ＭＳ Ｐゴシック" charset="0"/>
                <a:cs typeface="ＭＳ Ｐゴシック" charset="0"/>
              </a:rPr>
              <a:t>5 Key Words or Phrases:</a:t>
            </a:r>
          </a:p>
        </p:txBody>
      </p:sp>
      <p:sp>
        <p:nvSpPr>
          <p:cNvPr id="130051"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130052" name="Line 4"/>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130069" name="Oval 21"/>
          <p:cNvSpPr>
            <a:spLocks noChangeArrowheads="1"/>
          </p:cNvSpPr>
          <p:nvPr/>
        </p:nvSpPr>
        <p:spPr bwMode="auto">
          <a:xfrm>
            <a:off x="1582738" y="2381250"/>
            <a:ext cx="6311900" cy="958850"/>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281605" name="Text Box 22"/>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81606" name="Text Box 24"/>
          <p:cNvSpPr txBox="1">
            <a:spLocks noChangeArrowheads="1"/>
          </p:cNvSpPr>
          <p:nvPr/>
        </p:nvSpPr>
        <p:spPr bwMode="auto">
          <a:xfrm>
            <a:off x="8797925" y="6184900"/>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281607" name="Text Box 25"/>
          <p:cNvSpPr txBox="1">
            <a:spLocks noChangeArrowheads="1"/>
          </p:cNvSpPr>
          <p:nvPr/>
        </p:nvSpPr>
        <p:spPr bwMode="auto">
          <a:xfrm>
            <a:off x="8315325" y="6486525"/>
            <a:ext cx="2825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281608" name="Text Box 26"/>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47</a:t>
            </a:r>
          </a:p>
        </p:txBody>
      </p:sp>
      <p:sp>
        <p:nvSpPr>
          <p:cNvPr id="281609" name="Text Box 28"/>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grpSp>
        <p:nvGrpSpPr>
          <p:cNvPr id="281610" name="Group 29"/>
          <p:cNvGrpSpPr>
            <a:grpSpLocks/>
          </p:cNvGrpSpPr>
          <p:nvPr/>
        </p:nvGrpSpPr>
        <p:grpSpPr bwMode="auto">
          <a:xfrm>
            <a:off x="2171700" y="5046663"/>
            <a:ext cx="4338638" cy="1006475"/>
            <a:chOff x="1368" y="3179"/>
            <a:chExt cx="2733" cy="634"/>
          </a:xfrm>
        </p:grpSpPr>
        <p:sp>
          <p:nvSpPr>
            <p:cNvPr id="130078" name="Text Box 30"/>
            <p:cNvSpPr txBox="1">
              <a:spLocks noChangeArrowheads="1"/>
            </p:cNvSpPr>
            <p:nvPr/>
          </p:nvSpPr>
          <p:spPr bwMode="auto">
            <a:xfrm>
              <a:off x="1808" y="3179"/>
              <a:ext cx="2293"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FFFFFF"/>
                  </a:solidFill>
                  <a:effectLst>
                    <a:outerShdw blurRad="38100" dist="38100" dir="2700000" algn="tl">
                      <a:srgbClr val="000000"/>
                    </a:outerShdw>
                  </a:effectLst>
                </a:rPr>
                <a:t>J</a:t>
              </a:r>
              <a:r>
                <a:rPr lang="en-US" sz="4800" b="1">
                  <a:solidFill>
                    <a:srgbClr val="FFFFFF"/>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JESUS</a:t>
              </a:r>
              <a:endParaRPr lang="en-US" sz="4800" b="1">
                <a:effectLst>
                  <a:outerShdw blurRad="38100" dist="38100" dir="2700000" algn="tl">
                    <a:srgbClr val="000000"/>
                  </a:outerShdw>
                </a:effectLst>
              </a:endParaRPr>
            </a:p>
          </p:txBody>
        </p:sp>
        <p:sp>
          <p:nvSpPr>
            <p:cNvPr id="130079" name="AutoShape 31"/>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281611" name="Group 32"/>
          <p:cNvGrpSpPr>
            <a:grpSpLocks/>
          </p:cNvGrpSpPr>
          <p:nvPr/>
        </p:nvGrpSpPr>
        <p:grpSpPr bwMode="auto">
          <a:xfrm>
            <a:off x="2147888" y="4081463"/>
            <a:ext cx="5021262" cy="1006475"/>
            <a:chOff x="1353" y="2571"/>
            <a:chExt cx="3163" cy="634"/>
          </a:xfrm>
        </p:grpSpPr>
        <p:sp>
          <p:nvSpPr>
            <p:cNvPr id="130081" name="Text Box 33"/>
            <p:cNvSpPr txBox="1">
              <a:spLocks noChangeArrowheads="1"/>
            </p:cNvSpPr>
            <p:nvPr/>
          </p:nvSpPr>
          <p:spPr bwMode="auto">
            <a:xfrm>
              <a:off x="1765" y="2571"/>
              <a:ext cx="2751"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114FFB"/>
                  </a:solidFill>
                  <a:effectLst>
                    <a:outerShdw blurRad="38100" dist="38100" dir="2700000" algn="tl">
                      <a:srgbClr val="000000"/>
                    </a:outerShdw>
                  </a:effectLst>
                </a:rPr>
                <a:t>S</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SILENCE</a:t>
              </a:r>
              <a:endParaRPr lang="en-US" sz="4800" b="1">
                <a:effectLst>
                  <a:outerShdw blurRad="38100" dist="38100" dir="2700000" algn="tl">
                    <a:srgbClr val="000000"/>
                  </a:outerShdw>
                </a:effectLst>
              </a:endParaRPr>
            </a:p>
          </p:txBody>
        </p:sp>
        <p:sp>
          <p:nvSpPr>
            <p:cNvPr id="130082" name="AutoShape 34"/>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281612" name="Group 35"/>
          <p:cNvGrpSpPr>
            <a:grpSpLocks/>
          </p:cNvGrpSpPr>
          <p:nvPr/>
        </p:nvGrpSpPr>
        <p:grpSpPr bwMode="auto">
          <a:xfrm>
            <a:off x="2184400" y="3190875"/>
            <a:ext cx="5586413" cy="1006475"/>
            <a:chOff x="1376" y="2010"/>
            <a:chExt cx="3519" cy="634"/>
          </a:xfrm>
        </p:grpSpPr>
        <p:sp>
          <p:nvSpPr>
            <p:cNvPr id="130084" name="Text Box 36"/>
            <p:cNvSpPr txBox="1">
              <a:spLocks noChangeArrowheads="1"/>
            </p:cNvSpPr>
            <p:nvPr/>
          </p:nvSpPr>
          <p:spPr bwMode="auto">
            <a:xfrm>
              <a:off x="1813" y="2010"/>
              <a:ext cx="3082" cy="634"/>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07DD3A"/>
                  </a:solidFill>
                  <a:effectLst>
                    <a:outerShdw blurRad="38100" dist="38100" dir="2700000" algn="tl">
                      <a:srgbClr val="000000"/>
                    </a:outerShdw>
                  </a:effectLst>
                </a:rPr>
                <a:t>3</a:t>
              </a:r>
              <a:r>
                <a:rPr lang="en-US" sz="4800" b="1">
                  <a:solidFill>
                    <a:srgbClr val="07DD3A"/>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SOCIETIES</a:t>
              </a:r>
              <a:endParaRPr lang="en-US" sz="4800" b="1">
                <a:effectLst>
                  <a:outerShdw blurRad="38100" dist="38100" dir="2700000" algn="tl">
                    <a:srgbClr val="000000"/>
                  </a:outerShdw>
                </a:effectLst>
              </a:endParaRPr>
            </a:p>
          </p:txBody>
        </p:sp>
        <p:sp>
          <p:nvSpPr>
            <p:cNvPr id="130085" name="AutoShape 37"/>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281613" name="Group 38"/>
          <p:cNvGrpSpPr>
            <a:grpSpLocks/>
          </p:cNvGrpSpPr>
          <p:nvPr/>
        </p:nvGrpSpPr>
        <p:grpSpPr bwMode="auto">
          <a:xfrm>
            <a:off x="2184400" y="2332038"/>
            <a:ext cx="4816475" cy="1006475"/>
            <a:chOff x="1376" y="1469"/>
            <a:chExt cx="3034" cy="634"/>
          </a:xfrm>
        </p:grpSpPr>
        <p:sp>
          <p:nvSpPr>
            <p:cNvPr id="130087" name="Text Box 39"/>
            <p:cNvSpPr txBox="1">
              <a:spLocks noChangeArrowheads="1"/>
            </p:cNvSpPr>
            <p:nvPr/>
          </p:nvSpPr>
          <p:spPr bwMode="auto">
            <a:xfrm>
              <a:off x="1818" y="1469"/>
              <a:ext cx="2592"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EA304F"/>
                  </a:solidFill>
                  <a:effectLst>
                    <a:outerShdw blurRad="38100" dist="38100" dir="2700000" algn="tl">
                      <a:srgbClr val="000000"/>
                    </a:outerShdw>
                  </a:effectLst>
                </a:rPr>
                <a:t>4</a:t>
              </a:r>
              <a:r>
                <a:rPr lang="en-US" sz="4800" b="1">
                  <a:solidFill>
                    <a:srgbClr val="EA304F"/>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PEOPLE</a:t>
              </a:r>
              <a:endParaRPr lang="en-US" sz="4800" b="1">
                <a:effectLst>
                  <a:outerShdw blurRad="38100" dist="38100" dir="2700000" algn="tl">
                    <a:srgbClr val="000000"/>
                  </a:outerShdw>
                </a:effectLst>
              </a:endParaRPr>
            </a:p>
          </p:txBody>
        </p:sp>
        <p:sp>
          <p:nvSpPr>
            <p:cNvPr id="130088" name="AutoShape 40"/>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281614" name="Group 41"/>
          <p:cNvGrpSpPr>
            <a:grpSpLocks/>
          </p:cNvGrpSpPr>
          <p:nvPr/>
        </p:nvGrpSpPr>
        <p:grpSpPr bwMode="auto">
          <a:xfrm>
            <a:off x="2159000" y="1489075"/>
            <a:ext cx="5549900" cy="914400"/>
            <a:chOff x="1360" y="938"/>
            <a:chExt cx="3496" cy="576"/>
          </a:xfrm>
        </p:grpSpPr>
        <p:sp>
          <p:nvSpPr>
            <p:cNvPr id="130090" name="Text Box 42"/>
            <p:cNvSpPr txBox="1">
              <a:spLocks noChangeArrowheads="1"/>
            </p:cNvSpPr>
            <p:nvPr/>
          </p:nvSpPr>
          <p:spPr bwMode="auto">
            <a:xfrm>
              <a:off x="1772" y="938"/>
              <a:ext cx="3084" cy="576"/>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5400" b="1">
                  <a:solidFill>
                    <a:srgbClr val="EDF636"/>
                  </a:solidFill>
                  <a:effectLst>
                    <a:outerShdw blurRad="38100" dist="38100" dir="2700000" algn="tl">
                      <a:srgbClr val="000000"/>
                    </a:outerShdw>
                  </a:effectLst>
                </a:rPr>
                <a:t>C</a:t>
              </a:r>
              <a:r>
                <a:rPr lang="en-US" sz="4800" b="1">
                  <a:solidFill>
                    <a:srgbClr val="EDF636"/>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CREATION</a:t>
              </a:r>
              <a:endParaRPr lang="en-US" sz="4800" b="1">
                <a:effectLst>
                  <a:outerShdw blurRad="38100" dist="38100" dir="2700000" algn="tl">
                    <a:srgbClr val="000000"/>
                  </a:outerShdw>
                </a:effectLst>
              </a:endParaRPr>
            </a:p>
          </p:txBody>
        </p:sp>
        <p:sp>
          <p:nvSpPr>
            <p:cNvPr id="130091" name="AutoShape 43"/>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sp>
        <p:nvSpPr>
          <p:cNvPr id="281615" name="Text Box 44"/>
          <p:cNvSpPr txBox="1">
            <a:spLocks noChangeArrowheads="1"/>
          </p:cNvSpPr>
          <p:nvPr/>
        </p:nvSpPr>
        <p:spPr bwMode="auto">
          <a:xfrm>
            <a:off x="8791575" y="64135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Tree>
    <p:extLst>
      <p:ext uri="{BB962C8B-B14F-4D97-AF65-F5344CB8AC3E}">
        <p14:creationId xmlns:p14="http://schemas.microsoft.com/office/powerpoint/2010/main" val="19045046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30069"/>
                                        </p:tgtEl>
                                        <p:attrNameLst>
                                          <p:attrName>style.visibility</p:attrName>
                                        </p:attrNameLst>
                                      </p:cBhvr>
                                      <p:to>
                                        <p:strVal val="visible"/>
                                      </p:to>
                                    </p:set>
                                    <p:animEffect transition="in" filter="fade">
                                      <p:cBhvr>
                                        <p:cTn id="7" dur="1000"/>
                                        <p:tgtEl>
                                          <p:spTgt spid="130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69" grpId="0" animBg="1"/>
    </p:bld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Rectangle 3"/>
          <p:cNvSpPr txBox="1">
            <a:spLocks noChangeArrowheads="1"/>
          </p:cNvSpPr>
          <p:nvPr/>
        </p:nvSpPr>
        <p:spPr bwMode="auto">
          <a:xfrm>
            <a:off x="2326735" y="1981202"/>
            <a:ext cx="4760913" cy="4114800"/>
          </a:xfrm>
          <a:prstGeom prst="rect">
            <a:avLst/>
          </a:prstGeom>
          <a:ln w="12700">
            <a:miter lim="800000"/>
            <a:headEnd/>
            <a:tailEnd/>
          </a:ln>
          <a:effectLst/>
        </p:spPr>
        <p:txBody>
          <a:bodyPr lIns="90487" tIns="44450" rIns="90487" bIns="44450"/>
          <a:lst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a:lstStyle>
          <a:p>
            <a:pPr marL="677863" indent="-677863" defTabSz="1033463">
              <a:defRPr/>
            </a:pPr>
            <a:r>
              <a:rPr lang="en-US" sz="5400" b="1" dirty="0">
                <a:effectLst>
                  <a:outerShdw blurRad="127000" dist="127000" dir="2700000" algn="tl" rotWithShape="0">
                    <a:srgbClr val="000000">
                      <a:alpha val="95000"/>
                    </a:srgbClr>
                  </a:outerShdw>
                </a:effectLst>
                <a:latin typeface="Arial" charset="0"/>
                <a:ea typeface="ＭＳ Ｐゴシック" charset="0"/>
                <a:cs typeface="ＭＳ Ｐゴシック" charset="0"/>
              </a:rPr>
              <a:t>A</a:t>
            </a:r>
            <a:r>
              <a:rPr lang="en-US" sz="5400" b="1" dirty="0">
                <a:solidFill>
                  <a:srgbClr val="FF5008"/>
                </a:solidFill>
                <a:effectLst>
                  <a:outerShdw blurRad="127000" dist="127000" dir="2700000" algn="tl" rotWithShape="0">
                    <a:srgbClr val="000000">
                      <a:alpha val="95000"/>
                    </a:srgbClr>
                  </a:outerShdw>
                </a:effectLst>
                <a:latin typeface="Arial" charset="0"/>
                <a:ea typeface="ＭＳ Ｐゴシック" charset="0"/>
                <a:cs typeface="ＭＳ Ｐゴシック" charset="0"/>
              </a:rPr>
              <a:t>BRAHAM</a:t>
            </a:r>
          </a:p>
          <a:p>
            <a:pPr marL="677863" indent="-677863" defTabSz="1033463">
              <a:defRPr/>
            </a:pPr>
            <a:r>
              <a:rPr lang="en-US" sz="5400" b="1" dirty="0">
                <a:effectLst>
                  <a:outerShdw blurRad="127000" dist="127000" dir="2700000" algn="tl" rotWithShape="0">
                    <a:srgbClr val="000000">
                      <a:alpha val="95000"/>
                    </a:srgbClr>
                  </a:outerShdw>
                </a:effectLst>
                <a:latin typeface="Arial" charset="0"/>
                <a:ea typeface="ＭＳ Ｐゴシック" charset="0"/>
                <a:cs typeface="ＭＳ Ｐゴシック" charset="0"/>
              </a:rPr>
              <a:t>J</a:t>
            </a:r>
            <a:r>
              <a:rPr lang="en-US" sz="5400" b="1" dirty="0">
                <a:solidFill>
                  <a:srgbClr val="FF5008"/>
                </a:solidFill>
                <a:effectLst>
                  <a:outerShdw blurRad="127000" dist="127000" dir="2700000" algn="tl" rotWithShape="0">
                    <a:srgbClr val="000000">
                      <a:alpha val="95000"/>
                    </a:srgbClr>
                  </a:outerShdw>
                </a:effectLst>
                <a:latin typeface="Arial" charset="0"/>
                <a:ea typeface="ＭＳ Ｐゴシック" charset="0"/>
                <a:cs typeface="ＭＳ Ｐゴシック" charset="0"/>
              </a:rPr>
              <a:t>OSEPH</a:t>
            </a:r>
          </a:p>
          <a:p>
            <a:pPr marL="677863" indent="-677863" defTabSz="1033463">
              <a:defRPr/>
            </a:pPr>
            <a:r>
              <a:rPr lang="en-US" sz="5400" b="1" dirty="0">
                <a:effectLst>
                  <a:outerShdw blurRad="127000" dist="127000" dir="2700000" algn="tl" rotWithShape="0">
                    <a:srgbClr val="000000">
                      <a:alpha val="95000"/>
                    </a:srgbClr>
                  </a:outerShdw>
                </a:effectLst>
                <a:latin typeface="Arial" charset="0"/>
                <a:ea typeface="ＭＳ Ｐゴシック" charset="0"/>
                <a:cs typeface="ＭＳ Ｐゴシック" charset="0"/>
              </a:rPr>
              <a:t>M</a:t>
            </a:r>
            <a:r>
              <a:rPr lang="en-US" sz="5400" b="1" dirty="0">
                <a:solidFill>
                  <a:srgbClr val="FF5008"/>
                </a:solidFill>
                <a:effectLst>
                  <a:outerShdw blurRad="127000" dist="127000" dir="2700000" algn="tl" rotWithShape="0">
                    <a:srgbClr val="000000">
                      <a:alpha val="95000"/>
                    </a:srgbClr>
                  </a:outerShdw>
                </a:effectLst>
                <a:latin typeface="Arial" charset="0"/>
                <a:ea typeface="ＭＳ Ｐゴシック" charset="0"/>
                <a:cs typeface="ＭＳ Ｐゴシック" charset="0"/>
              </a:rPr>
              <a:t>OSES</a:t>
            </a:r>
          </a:p>
          <a:p>
            <a:pPr marL="677863" indent="-677863" defTabSz="1033463">
              <a:defRPr/>
            </a:pPr>
            <a:r>
              <a:rPr lang="en-US" sz="5400" b="1" dirty="0">
                <a:effectLst>
                  <a:outerShdw blurRad="127000" dist="127000" dir="2700000" algn="tl" rotWithShape="0">
                    <a:srgbClr val="000000">
                      <a:alpha val="95000"/>
                    </a:srgbClr>
                  </a:outerShdw>
                </a:effectLst>
                <a:latin typeface="Arial" charset="0"/>
                <a:ea typeface="ＭＳ Ｐゴシック" charset="0"/>
                <a:cs typeface="ＭＳ Ｐゴシック" charset="0"/>
              </a:rPr>
              <a:t>J</a:t>
            </a:r>
            <a:r>
              <a:rPr lang="en-US" sz="5400" b="1" dirty="0">
                <a:solidFill>
                  <a:srgbClr val="FF5008"/>
                </a:solidFill>
                <a:effectLst>
                  <a:outerShdw blurRad="127000" dist="127000" dir="2700000" algn="tl" rotWithShape="0">
                    <a:srgbClr val="000000">
                      <a:alpha val="95000"/>
                    </a:srgbClr>
                  </a:outerShdw>
                </a:effectLst>
                <a:latin typeface="Arial" charset="0"/>
                <a:ea typeface="ＭＳ Ｐゴシック" charset="0"/>
                <a:cs typeface="ＭＳ Ｐゴシック" charset="0"/>
              </a:rPr>
              <a:t>OSHUA</a:t>
            </a:r>
          </a:p>
        </p:txBody>
      </p:sp>
      <p:sp>
        <p:nvSpPr>
          <p:cNvPr id="33794" name="Rectangle 2"/>
          <p:cNvSpPr>
            <a:spLocks noGrp="1" noChangeArrowheads="1"/>
          </p:cNvSpPr>
          <p:nvPr>
            <p:ph type="title"/>
          </p:nvPr>
        </p:nvSpPr>
        <p:spPr bwMode="auto">
          <a:xfrm>
            <a:off x="1022350"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sz="4800" dirty="0">
                <a:solidFill>
                  <a:srgbClr val="FAFD00"/>
                </a:solidFill>
                <a:latin typeface="Times" charset="0"/>
                <a:ea typeface="ＭＳ Ｐゴシック" charset="0"/>
                <a:cs typeface="ＭＳ Ｐゴシック" charset="0"/>
              </a:rPr>
              <a:t>THE </a:t>
            </a:r>
            <a:r>
              <a:rPr lang="en-US" sz="4800" dirty="0">
                <a:solidFill>
                  <a:srgbClr val="FF5008"/>
                </a:solidFill>
                <a:latin typeface="Times" charset="0"/>
                <a:ea typeface="ＭＳ Ｐゴシック" charset="0"/>
                <a:cs typeface="ＭＳ Ｐゴシック" charset="0"/>
              </a:rPr>
              <a:t>4 PEOPLE </a:t>
            </a:r>
            <a:r>
              <a:rPr lang="en-US" sz="4800" dirty="0">
                <a:solidFill>
                  <a:srgbClr val="FAFD00"/>
                </a:solidFill>
                <a:latin typeface="Times" charset="0"/>
                <a:ea typeface="ＭＳ Ｐゴシック" charset="0"/>
                <a:cs typeface="ＭＳ Ｐゴシック" charset="0"/>
              </a:rPr>
              <a:t>ARE:</a:t>
            </a:r>
          </a:p>
        </p:txBody>
      </p:sp>
      <p:sp>
        <p:nvSpPr>
          <p:cNvPr id="33796"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8800">
                <a:solidFill>
                  <a:schemeClr val="tx2"/>
                </a:solidFill>
                <a:latin typeface="Times" pitchFamily="-107" charset="0"/>
                <a:ea typeface="+mn-ea"/>
                <a:cs typeface="+mn-cs"/>
              </a:rPr>
              <a:t>7</a:t>
            </a:r>
          </a:p>
        </p:txBody>
      </p:sp>
      <p:sp>
        <p:nvSpPr>
          <p:cNvPr id="33797" name="Line 5"/>
          <p:cNvSpPr>
            <a:spLocks noChangeShapeType="1"/>
          </p:cNvSpPr>
          <p:nvPr/>
        </p:nvSpPr>
        <p:spPr bwMode="auto">
          <a:xfrm>
            <a:off x="8890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33800" name="Oval 8"/>
          <p:cNvSpPr>
            <a:spLocks noChangeArrowheads="1"/>
          </p:cNvSpPr>
          <p:nvPr/>
        </p:nvSpPr>
        <p:spPr bwMode="auto">
          <a:xfrm>
            <a:off x="2901950" y="2055813"/>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33801" name="Oval 9"/>
          <p:cNvSpPr>
            <a:spLocks noChangeArrowheads="1"/>
          </p:cNvSpPr>
          <p:nvPr/>
        </p:nvSpPr>
        <p:spPr bwMode="auto">
          <a:xfrm>
            <a:off x="2874963" y="3049588"/>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33802" name="Oval 10"/>
          <p:cNvSpPr>
            <a:spLocks noChangeArrowheads="1"/>
          </p:cNvSpPr>
          <p:nvPr/>
        </p:nvSpPr>
        <p:spPr bwMode="auto">
          <a:xfrm>
            <a:off x="2919413" y="4056063"/>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33803" name="Oval 11"/>
          <p:cNvSpPr>
            <a:spLocks noChangeArrowheads="1"/>
          </p:cNvSpPr>
          <p:nvPr/>
        </p:nvSpPr>
        <p:spPr bwMode="auto">
          <a:xfrm>
            <a:off x="2897188" y="5022850"/>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101385" name="Text Box 13"/>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pPr>
            <a:endParaRPr lang="en-US" sz="2000">
              <a:latin typeface="Comic Sans MS" charset="0"/>
            </a:endParaRPr>
          </a:p>
        </p:txBody>
      </p:sp>
      <p:sp>
        <p:nvSpPr>
          <p:cNvPr id="101386" name="Text Box 15"/>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pPr>
            <a:endParaRPr lang="en-US" sz="2000">
              <a:solidFill>
                <a:srgbClr val="FFFFFF"/>
              </a:solidFill>
            </a:endParaRPr>
          </a:p>
        </p:txBody>
      </p:sp>
      <p:sp>
        <p:nvSpPr>
          <p:cNvPr id="101387" name="Text Box 16"/>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pPr>
            <a:r>
              <a:rPr lang="en-US" sz="1400" b="1">
                <a:solidFill>
                  <a:srgbClr val="FFFFFF"/>
                </a:solidFill>
              </a:rPr>
              <a:t> </a:t>
            </a:r>
          </a:p>
        </p:txBody>
      </p:sp>
      <p:sp>
        <p:nvSpPr>
          <p:cNvPr id="101388" name="Text Box 17"/>
          <p:cNvSpPr txBox="1">
            <a:spLocks noChangeArrowheads="1"/>
          </p:cNvSpPr>
          <p:nvPr/>
        </p:nvSpPr>
        <p:spPr bwMode="auto">
          <a:xfrm>
            <a:off x="8088313" y="6519863"/>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pPr>
            <a:r>
              <a:rPr lang="en-US" sz="1000" b="1">
                <a:solidFill>
                  <a:srgbClr val="FFFFFF"/>
                </a:solidFill>
              </a:rPr>
              <a:t>48</a:t>
            </a:r>
          </a:p>
        </p:txBody>
      </p:sp>
      <p:sp>
        <p:nvSpPr>
          <p:cNvPr id="101389" name="Text Box 18"/>
          <p:cNvSpPr txBox="1">
            <a:spLocks noChangeArrowheads="1"/>
          </p:cNvSpPr>
          <p:nvPr/>
        </p:nvSpPr>
        <p:spPr bwMode="auto">
          <a:xfrm>
            <a:off x="8737600" y="6397625"/>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pPr>
            <a:r>
              <a:rPr lang="en-US" sz="2000">
                <a:solidFill>
                  <a:srgbClr val="FFFFFF"/>
                </a:solidFill>
              </a:rPr>
              <a:t>5</a:t>
            </a:r>
          </a:p>
        </p:txBody>
      </p:sp>
      <p:sp>
        <p:nvSpPr>
          <p:cNvPr id="101390" name="Text Box 20"/>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pPr>
            <a:r>
              <a:rPr lang="en-US" sz="1200" b="1">
                <a:solidFill>
                  <a:schemeClr val="tx1"/>
                </a:solidFill>
              </a:rPr>
              <a:t>Handbook pg. 8-14</a:t>
            </a:r>
          </a:p>
        </p:txBody>
      </p:sp>
    </p:spTree>
    <p:extLst>
      <p:ext uri="{BB962C8B-B14F-4D97-AF65-F5344CB8AC3E}">
        <p14:creationId xmlns:p14="http://schemas.microsoft.com/office/powerpoint/2010/main" val="26091028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
                                  </p:stCondLst>
                                  <p:childTnLst>
                                    <p:set>
                                      <p:cBhvr>
                                        <p:cTn id="6" dur="1" fill="hold">
                                          <p:stCondLst>
                                            <p:cond delay="0"/>
                                          </p:stCondLst>
                                        </p:cTn>
                                        <p:tgtEl>
                                          <p:spTgt spid="33794"/>
                                        </p:tgtEl>
                                        <p:attrNameLst>
                                          <p:attrName>style.visibility</p:attrName>
                                        </p:attrNameLst>
                                      </p:cBhvr>
                                      <p:to>
                                        <p:strVal val="visible"/>
                                      </p:to>
                                    </p:set>
                                    <p:anim calcmode="lin" valueType="num">
                                      <p:cBhvr additive="base">
                                        <p:cTn id="7" dur="500" fill="hold"/>
                                        <p:tgtEl>
                                          <p:spTgt spid="33794"/>
                                        </p:tgtEl>
                                        <p:attrNameLst>
                                          <p:attrName>ppt_x</p:attrName>
                                        </p:attrNameLst>
                                      </p:cBhvr>
                                      <p:tavLst>
                                        <p:tav tm="0">
                                          <p:val>
                                            <p:strVal val="0-#ppt_w/2"/>
                                          </p:val>
                                        </p:tav>
                                        <p:tav tm="100000">
                                          <p:val>
                                            <p:strVal val="#ppt_x"/>
                                          </p:val>
                                        </p:tav>
                                      </p:tavLst>
                                    </p:anim>
                                    <p:anim calcmode="lin" valueType="num">
                                      <p:cBhvr additive="base">
                                        <p:cTn id="8" dur="500" fill="hold"/>
                                        <p:tgtEl>
                                          <p:spTgt spid="337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6">
                                            <p:bg/>
                                          </p:spTgt>
                                        </p:tgtEl>
                                        <p:attrNameLst>
                                          <p:attrName>style.visibility</p:attrName>
                                        </p:attrNameLst>
                                      </p:cBhvr>
                                      <p:to>
                                        <p:strVal val="visible"/>
                                      </p:to>
                                    </p:set>
                                    <p:animEffect transition="in" filter="wipe(left)">
                                      <p:cBhvr>
                                        <p:cTn id="13" dur="500"/>
                                        <p:tgtEl>
                                          <p:spTgt spid="16">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
                                            <p:txEl>
                                              <p:pRg st="0" end="0"/>
                                            </p:txEl>
                                          </p:spTgt>
                                        </p:tgtEl>
                                        <p:attrNameLst>
                                          <p:attrName>style.visibility</p:attrName>
                                        </p:attrNameLst>
                                      </p:cBhvr>
                                      <p:to>
                                        <p:strVal val="visible"/>
                                      </p:to>
                                    </p:set>
                                    <p:animEffect transition="in" filter="wipe(left)">
                                      <p:cBhvr>
                                        <p:cTn id="16" dur="500"/>
                                        <p:tgtEl>
                                          <p:spTgt spid="1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6">
                                            <p:txEl>
                                              <p:pRg st="1" end="1"/>
                                            </p:txEl>
                                          </p:spTgt>
                                        </p:tgtEl>
                                        <p:attrNameLst>
                                          <p:attrName>style.visibility</p:attrName>
                                        </p:attrNameLst>
                                      </p:cBhvr>
                                      <p:to>
                                        <p:strVal val="visible"/>
                                      </p:to>
                                    </p:set>
                                    <p:animEffect transition="in" filter="wipe(left)">
                                      <p:cBhvr>
                                        <p:cTn id="21" dur="500"/>
                                        <p:tgtEl>
                                          <p:spTgt spid="1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6">
                                            <p:txEl>
                                              <p:pRg st="2" end="2"/>
                                            </p:txEl>
                                          </p:spTgt>
                                        </p:tgtEl>
                                        <p:attrNameLst>
                                          <p:attrName>style.visibility</p:attrName>
                                        </p:attrNameLst>
                                      </p:cBhvr>
                                      <p:to>
                                        <p:strVal val="visible"/>
                                      </p:to>
                                    </p:set>
                                    <p:animEffect transition="in" filter="wipe(left)">
                                      <p:cBhvr>
                                        <p:cTn id="26" dur="500"/>
                                        <p:tgtEl>
                                          <p:spTgt spid="1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xEl>
                                              <p:pRg st="3" end="3"/>
                                            </p:txEl>
                                          </p:spTgt>
                                        </p:tgtEl>
                                        <p:attrNameLst>
                                          <p:attrName>style.visibility</p:attrName>
                                        </p:attrNameLst>
                                      </p:cBhvr>
                                      <p:to>
                                        <p:strVal val="visible"/>
                                      </p:to>
                                    </p:set>
                                    <p:animEffect transition="in" filter="wipe(left)">
                                      <p:cBhvr>
                                        <p:cTn id="31" dur="500"/>
                                        <p:tgtEl>
                                          <p:spTgt spid="16">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8" fill="hold" grpId="0" nodeType="clickEffect">
                                  <p:stCondLst>
                                    <p:cond delay="0"/>
                                  </p:stCondLst>
                                  <p:childTnLst>
                                    <p:set>
                                      <p:cBhvr>
                                        <p:cTn id="35" dur="1" fill="hold">
                                          <p:stCondLst>
                                            <p:cond delay="0"/>
                                          </p:stCondLst>
                                        </p:cTn>
                                        <p:tgtEl>
                                          <p:spTgt spid="33800"/>
                                        </p:tgtEl>
                                        <p:attrNameLst>
                                          <p:attrName>style.visibility</p:attrName>
                                        </p:attrNameLst>
                                      </p:cBhvr>
                                      <p:to>
                                        <p:strVal val="visible"/>
                                      </p:to>
                                    </p:set>
                                    <p:anim calcmode="lin" valueType="num">
                                      <p:cBhvr>
                                        <p:cTn id="36" dur="500" fill="hold"/>
                                        <p:tgtEl>
                                          <p:spTgt spid="33800"/>
                                        </p:tgtEl>
                                        <p:attrNameLst>
                                          <p:attrName>ppt_x</p:attrName>
                                        </p:attrNameLst>
                                      </p:cBhvr>
                                      <p:tavLst>
                                        <p:tav tm="0">
                                          <p:val>
                                            <p:strVal val="#ppt_x-#ppt_w/2"/>
                                          </p:val>
                                        </p:tav>
                                        <p:tav tm="100000">
                                          <p:val>
                                            <p:strVal val="#ppt_x"/>
                                          </p:val>
                                        </p:tav>
                                      </p:tavLst>
                                    </p:anim>
                                    <p:anim calcmode="lin" valueType="num">
                                      <p:cBhvr>
                                        <p:cTn id="37" dur="500" fill="hold"/>
                                        <p:tgtEl>
                                          <p:spTgt spid="33800"/>
                                        </p:tgtEl>
                                        <p:attrNameLst>
                                          <p:attrName>ppt_y</p:attrName>
                                        </p:attrNameLst>
                                      </p:cBhvr>
                                      <p:tavLst>
                                        <p:tav tm="0">
                                          <p:val>
                                            <p:strVal val="#ppt_y"/>
                                          </p:val>
                                        </p:tav>
                                        <p:tav tm="100000">
                                          <p:val>
                                            <p:strVal val="#ppt_y"/>
                                          </p:val>
                                        </p:tav>
                                      </p:tavLst>
                                    </p:anim>
                                    <p:anim calcmode="lin" valueType="num">
                                      <p:cBhvr>
                                        <p:cTn id="38" dur="500" fill="hold"/>
                                        <p:tgtEl>
                                          <p:spTgt spid="33800"/>
                                        </p:tgtEl>
                                        <p:attrNameLst>
                                          <p:attrName>ppt_w</p:attrName>
                                        </p:attrNameLst>
                                      </p:cBhvr>
                                      <p:tavLst>
                                        <p:tav tm="0">
                                          <p:val>
                                            <p:fltVal val="0"/>
                                          </p:val>
                                        </p:tav>
                                        <p:tav tm="100000">
                                          <p:val>
                                            <p:strVal val="#ppt_w"/>
                                          </p:val>
                                        </p:tav>
                                      </p:tavLst>
                                    </p:anim>
                                    <p:anim calcmode="lin" valueType="num">
                                      <p:cBhvr>
                                        <p:cTn id="39" dur="500" fill="hold"/>
                                        <p:tgtEl>
                                          <p:spTgt spid="33800"/>
                                        </p:tgtEl>
                                        <p:attrNameLst>
                                          <p:attrName>ppt_h</p:attrName>
                                        </p:attrNameLst>
                                      </p:cBhvr>
                                      <p:tavLst>
                                        <p:tav tm="0">
                                          <p:val>
                                            <p:strVal val="#ppt_h"/>
                                          </p:val>
                                        </p:tav>
                                        <p:tav tm="100000">
                                          <p:val>
                                            <p:strVal val="#ppt_h"/>
                                          </p:val>
                                        </p:tav>
                                      </p:tavLst>
                                    </p:anim>
                                  </p:childTnLst>
                                </p:cTn>
                              </p:par>
                            </p:childTnLst>
                          </p:cTn>
                        </p:par>
                        <p:par>
                          <p:cTn id="40" fill="hold">
                            <p:stCondLst>
                              <p:cond delay="500"/>
                            </p:stCondLst>
                            <p:childTnLst>
                              <p:par>
                                <p:cTn id="41" presetID="17" presetClass="entr" presetSubtype="8" fill="hold" grpId="0" nodeType="afterEffect">
                                  <p:stCondLst>
                                    <p:cond delay="0"/>
                                  </p:stCondLst>
                                  <p:childTnLst>
                                    <p:set>
                                      <p:cBhvr>
                                        <p:cTn id="42" dur="1" fill="hold">
                                          <p:stCondLst>
                                            <p:cond delay="0"/>
                                          </p:stCondLst>
                                        </p:cTn>
                                        <p:tgtEl>
                                          <p:spTgt spid="33801"/>
                                        </p:tgtEl>
                                        <p:attrNameLst>
                                          <p:attrName>style.visibility</p:attrName>
                                        </p:attrNameLst>
                                      </p:cBhvr>
                                      <p:to>
                                        <p:strVal val="visible"/>
                                      </p:to>
                                    </p:set>
                                    <p:anim calcmode="lin" valueType="num">
                                      <p:cBhvr>
                                        <p:cTn id="43" dur="500" fill="hold"/>
                                        <p:tgtEl>
                                          <p:spTgt spid="33801"/>
                                        </p:tgtEl>
                                        <p:attrNameLst>
                                          <p:attrName>ppt_x</p:attrName>
                                        </p:attrNameLst>
                                      </p:cBhvr>
                                      <p:tavLst>
                                        <p:tav tm="0">
                                          <p:val>
                                            <p:strVal val="#ppt_x-#ppt_w/2"/>
                                          </p:val>
                                        </p:tav>
                                        <p:tav tm="100000">
                                          <p:val>
                                            <p:strVal val="#ppt_x"/>
                                          </p:val>
                                        </p:tav>
                                      </p:tavLst>
                                    </p:anim>
                                    <p:anim calcmode="lin" valueType="num">
                                      <p:cBhvr>
                                        <p:cTn id="44" dur="500" fill="hold"/>
                                        <p:tgtEl>
                                          <p:spTgt spid="33801"/>
                                        </p:tgtEl>
                                        <p:attrNameLst>
                                          <p:attrName>ppt_y</p:attrName>
                                        </p:attrNameLst>
                                      </p:cBhvr>
                                      <p:tavLst>
                                        <p:tav tm="0">
                                          <p:val>
                                            <p:strVal val="#ppt_y"/>
                                          </p:val>
                                        </p:tav>
                                        <p:tav tm="100000">
                                          <p:val>
                                            <p:strVal val="#ppt_y"/>
                                          </p:val>
                                        </p:tav>
                                      </p:tavLst>
                                    </p:anim>
                                    <p:anim calcmode="lin" valueType="num">
                                      <p:cBhvr>
                                        <p:cTn id="45" dur="500" fill="hold"/>
                                        <p:tgtEl>
                                          <p:spTgt spid="33801"/>
                                        </p:tgtEl>
                                        <p:attrNameLst>
                                          <p:attrName>ppt_w</p:attrName>
                                        </p:attrNameLst>
                                      </p:cBhvr>
                                      <p:tavLst>
                                        <p:tav tm="0">
                                          <p:val>
                                            <p:fltVal val="0"/>
                                          </p:val>
                                        </p:tav>
                                        <p:tav tm="100000">
                                          <p:val>
                                            <p:strVal val="#ppt_w"/>
                                          </p:val>
                                        </p:tav>
                                      </p:tavLst>
                                    </p:anim>
                                    <p:anim calcmode="lin" valueType="num">
                                      <p:cBhvr>
                                        <p:cTn id="46" dur="500" fill="hold"/>
                                        <p:tgtEl>
                                          <p:spTgt spid="33801"/>
                                        </p:tgtEl>
                                        <p:attrNameLst>
                                          <p:attrName>ppt_h</p:attrName>
                                        </p:attrNameLst>
                                      </p:cBhvr>
                                      <p:tavLst>
                                        <p:tav tm="0">
                                          <p:val>
                                            <p:strVal val="#ppt_h"/>
                                          </p:val>
                                        </p:tav>
                                        <p:tav tm="100000">
                                          <p:val>
                                            <p:strVal val="#ppt_h"/>
                                          </p:val>
                                        </p:tav>
                                      </p:tavLst>
                                    </p:anim>
                                  </p:childTnLst>
                                </p:cTn>
                              </p:par>
                            </p:childTnLst>
                          </p:cTn>
                        </p:par>
                        <p:par>
                          <p:cTn id="47" fill="hold">
                            <p:stCondLst>
                              <p:cond delay="1000"/>
                            </p:stCondLst>
                            <p:childTnLst>
                              <p:par>
                                <p:cTn id="48" presetID="17" presetClass="entr" presetSubtype="8" fill="hold" grpId="0" nodeType="afterEffect">
                                  <p:stCondLst>
                                    <p:cond delay="0"/>
                                  </p:stCondLst>
                                  <p:childTnLst>
                                    <p:set>
                                      <p:cBhvr>
                                        <p:cTn id="49" dur="1" fill="hold">
                                          <p:stCondLst>
                                            <p:cond delay="0"/>
                                          </p:stCondLst>
                                        </p:cTn>
                                        <p:tgtEl>
                                          <p:spTgt spid="33802"/>
                                        </p:tgtEl>
                                        <p:attrNameLst>
                                          <p:attrName>style.visibility</p:attrName>
                                        </p:attrNameLst>
                                      </p:cBhvr>
                                      <p:to>
                                        <p:strVal val="visible"/>
                                      </p:to>
                                    </p:set>
                                    <p:anim calcmode="lin" valueType="num">
                                      <p:cBhvr>
                                        <p:cTn id="50" dur="500" fill="hold"/>
                                        <p:tgtEl>
                                          <p:spTgt spid="33802"/>
                                        </p:tgtEl>
                                        <p:attrNameLst>
                                          <p:attrName>ppt_x</p:attrName>
                                        </p:attrNameLst>
                                      </p:cBhvr>
                                      <p:tavLst>
                                        <p:tav tm="0">
                                          <p:val>
                                            <p:strVal val="#ppt_x-#ppt_w/2"/>
                                          </p:val>
                                        </p:tav>
                                        <p:tav tm="100000">
                                          <p:val>
                                            <p:strVal val="#ppt_x"/>
                                          </p:val>
                                        </p:tav>
                                      </p:tavLst>
                                    </p:anim>
                                    <p:anim calcmode="lin" valueType="num">
                                      <p:cBhvr>
                                        <p:cTn id="51" dur="500" fill="hold"/>
                                        <p:tgtEl>
                                          <p:spTgt spid="33802"/>
                                        </p:tgtEl>
                                        <p:attrNameLst>
                                          <p:attrName>ppt_y</p:attrName>
                                        </p:attrNameLst>
                                      </p:cBhvr>
                                      <p:tavLst>
                                        <p:tav tm="0">
                                          <p:val>
                                            <p:strVal val="#ppt_y"/>
                                          </p:val>
                                        </p:tav>
                                        <p:tav tm="100000">
                                          <p:val>
                                            <p:strVal val="#ppt_y"/>
                                          </p:val>
                                        </p:tav>
                                      </p:tavLst>
                                    </p:anim>
                                    <p:anim calcmode="lin" valueType="num">
                                      <p:cBhvr>
                                        <p:cTn id="52" dur="500" fill="hold"/>
                                        <p:tgtEl>
                                          <p:spTgt spid="33802"/>
                                        </p:tgtEl>
                                        <p:attrNameLst>
                                          <p:attrName>ppt_w</p:attrName>
                                        </p:attrNameLst>
                                      </p:cBhvr>
                                      <p:tavLst>
                                        <p:tav tm="0">
                                          <p:val>
                                            <p:fltVal val="0"/>
                                          </p:val>
                                        </p:tav>
                                        <p:tav tm="100000">
                                          <p:val>
                                            <p:strVal val="#ppt_w"/>
                                          </p:val>
                                        </p:tav>
                                      </p:tavLst>
                                    </p:anim>
                                    <p:anim calcmode="lin" valueType="num">
                                      <p:cBhvr>
                                        <p:cTn id="53" dur="500" fill="hold"/>
                                        <p:tgtEl>
                                          <p:spTgt spid="33802"/>
                                        </p:tgtEl>
                                        <p:attrNameLst>
                                          <p:attrName>ppt_h</p:attrName>
                                        </p:attrNameLst>
                                      </p:cBhvr>
                                      <p:tavLst>
                                        <p:tav tm="0">
                                          <p:val>
                                            <p:strVal val="#ppt_h"/>
                                          </p:val>
                                        </p:tav>
                                        <p:tav tm="100000">
                                          <p:val>
                                            <p:strVal val="#ppt_h"/>
                                          </p:val>
                                        </p:tav>
                                      </p:tavLst>
                                    </p:anim>
                                  </p:childTnLst>
                                </p:cTn>
                              </p:par>
                            </p:childTnLst>
                          </p:cTn>
                        </p:par>
                        <p:par>
                          <p:cTn id="54" fill="hold">
                            <p:stCondLst>
                              <p:cond delay="1500"/>
                            </p:stCondLst>
                            <p:childTnLst>
                              <p:par>
                                <p:cTn id="55" presetID="17" presetClass="entr" presetSubtype="8" fill="hold" grpId="0" nodeType="afterEffect">
                                  <p:stCondLst>
                                    <p:cond delay="0"/>
                                  </p:stCondLst>
                                  <p:childTnLst>
                                    <p:set>
                                      <p:cBhvr>
                                        <p:cTn id="56" dur="1" fill="hold">
                                          <p:stCondLst>
                                            <p:cond delay="0"/>
                                          </p:stCondLst>
                                        </p:cTn>
                                        <p:tgtEl>
                                          <p:spTgt spid="33803"/>
                                        </p:tgtEl>
                                        <p:attrNameLst>
                                          <p:attrName>style.visibility</p:attrName>
                                        </p:attrNameLst>
                                      </p:cBhvr>
                                      <p:to>
                                        <p:strVal val="visible"/>
                                      </p:to>
                                    </p:set>
                                    <p:anim calcmode="lin" valueType="num">
                                      <p:cBhvr>
                                        <p:cTn id="57" dur="500" fill="hold"/>
                                        <p:tgtEl>
                                          <p:spTgt spid="33803"/>
                                        </p:tgtEl>
                                        <p:attrNameLst>
                                          <p:attrName>ppt_x</p:attrName>
                                        </p:attrNameLst>
                                      </p:cBhvr>
                                      <p:tavLst>
                                        <p:tav tm="0">
                                          <p:val>
                                            <p:strVal val="#ppt_x-#ppt_w/2"/>
                                          </p:val>
                                        </p:tav>
                                        <p:tav tm="100000">
                                          <p:val>
                                            <p:strVal val="#ppt_x"/>
                                          </p:val>
                                        </p:tav>
                                      </p:tavLst>
                                    </p:anim>
                                    <p:anim calcmode="lin" valueType="num">
                                      <p:cBhvr>
                                        <p:cTn id="58" dur="500" fill="hold"/>
                                        <p:tgtEl>
                                          <p:spTgt spid="33803"/>
                                        </p:tgtEl>
                                        <p:attrNameLst>
                                          <p:attrName>ppt_y</p:attrName>
                                        </p:attrNameLst>
                                      </p:cBhvr>
                                      <p:tavLst>
                                        <p:tav tm="0">
                                          <p:val>
                                            <p:strVal val="#ppt_y"/>
                                          </p:val>
                                        </p:tav>
                                        <p:tav tm="100000">
                                          <p:val>
                                            <p:strVal val="#ppt_y"/>
                                          </p:val>
                                        </p:tav>
                                      </p:tavLst>
                                    </p:anim>
                                    <p:anim calcmode="lin" valueType="num">
                                      <p:cBhvr>
                                        <p:cTn id="59" dur="500" fill="hold"/>
                                        <p:tgtEl>
                                          <p:spTgt spid="33803"/>
                                        </p:tgtEl>
                                        <p:attrNameLst>
                                          <p:attrName>ppt_w</p:attrName>
                                        </p:attrNameLst>
                                      </p:cBhvr>
                                      <p:tavLst>
                                        <p:tav tm="0">
                                          <p:val>
                                            <p:fltVal val="0"/>
                                          </p:val>
                                        </p:tav>
                                        <p:tav tm="100000">
                                          <p:val>
                                            <p:strVal val="#ppt_w"/>
                                          </p:val>
                                        </p:tav>
                                      </p:tavLst>
                                    </p:anim>
                                    <p:anim calcmode="lin" valueType="num">
                                      <p:cBhvr>
                                        <p:cTn id="60" dur="500" fill="hold"/>
                                        <p:tgtEl>
                                          <p:spTgt spid="3380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P spid="33794" grpId="0" animBg="1" autoUpdateAnimBg="0"/>
      <p:bldP spid="33800" grpId="0" animBg="1"/>
      <p:bldP spid="33801" grpId="0" animBg="1"/>
      <p:bldP spid="33802" grpId="0" animBg="1"/>
      <p:bldP spid="3380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2062163" y="463550"/>
            <a:ext cx="6819900" cy="5943600"/>
          </a:xfrm>
          <a:prstGeom prst="rect">
            <a:avLst/>
          </a:prstGeom>
          <a:noFill/>
          <a:ln w="12700">
            <a:noFill/>
            <a:miter lim="800000"/>
            <a:headEnd/>
            <a:tailEnd/>
          </a:ln>
          <a:effectLst/>
        </p:spPr>
        <p:txBody>
          <a:bodyPr wrap="none" lIns="90487" tIns="44450" rIns="90487" bIns="44450">
            <a:spAutoFit/>
          </a:bodyPr>
          <a:lstStyle/>
          <a:p>
            <a:pPr>
              <a:defRPr/>
            </a:pPr>
            <a:r>
              <a:rPr lang="en-US" sz="9600" b="1" dirty="0">
                <a:solidFill>
                  <a:srgbClr val="00FF00"/>
                </a:solidFill>
                <a:effectLst>
                  <a:glow rad="101600">
                    <a:srgbClr val="1A0004">
                      <a:alpha val="75000"/>
                    </a:srgbClr>
                  </a:glow>
                </a:effectLst>
                <a:latin typeface="Arial" pitchFamily="-107" charset="0"/>
              </a:rPr>
              <a:t>A </a:t>
            </a:r>
          </a:p>
          <a:p>
            <a:pPr>
              <a:defRPr/>
            </a:pPr>
            <a:r>
              <a:rPr lang="en-US" sz="9600" b="1" dirty="0">
                <a:solidFill>
                  <a:srgbClr val="00FF00"/>
                </a:solidFill>
                <a:effectLst>
                  <a:glow rad="101600">
                    <a:srgbClr val="1A0004">
                      <a:alpha val="75000"/>
                    </a:srgbClr>
                  </a:glow>
                </a:effectLst>
                <a:latin typeface="Arial" pitchFamily="-107" charset="0"/>
              </a:rPr>
              <a:t>  J</a:t>
            </a:r>
            <a:r>
              <a:rPr lang="en-US" sz="9600" b="1" dirty="0">
                <a:solidFill>
                  <a:srgbClr val="FAFD00"/>
                </a:solidFill>
                <a:effectLst>
                  <a:glow rad="101600">
                    <a:srgbClr val="1A0004">
                      <a:alpha val="75000"/>
                    </a:srgbClr>
                  </a:glow>
                </a:effectLst>
                <a:latin typeface="Arial" pitchFamily="-107" charset="0"/>
              </a:rPr>
              <a:t>UDGE </a:t>
            </a:r>
          </a:p>
          <a:p>
            <a:pPr>
              <a:defRPr/>
            </a:pPr>
            <a:r>
              <a:rPr lang="en-US" sz="9600" b="1" dirty="0">
                <a:solidFill>
                  <a:srgbClr val="00FF00"/>
                </a:solidFill>
                <a:effectLst>
                  <a:glow rad="101600">
                    <a:srgbClr val="1A0004">
                      <a:alpha val="75000"/>
                    </a:srgbClr>
                  </a:glow>
                </a:effectLst>
                <a:latin typeface="Arial" pitchFamily="-107" charset="0"/>
              </a:rPr>
              <a:t>    M</a:t>
            </a:r>
            <a:r>
              <a:rPr lang="en-US" sz="9600" b="1" dirty="0">
                <a:solidFill>
                  <a:srgbClr val="FAFD00"/>
                </a:solidFill>
                <a:effectLst>
                  <a:glow rad="101600">
                    <a:srgbClr val="1A0004">
                      <a:alpha val="75000"/>
                    </a:srgbClr>
                  </a:glow>
                </a:effectLst>
                <a:latin typeface="Arial" pitchFamily="-107" charset="0"/>
              </a:rPr>
              <a:t>UST </a:t>
            </a:r>
            <a:r>
              <a:rPr lang="en-US" sz="9600" b="1" dirty="0">
                <a:solidFill>
                  <a:srgbClr val="00FF00"/>
                </a:solidFill>
                <a:effectLst>
                  <a:glow rad="101600">
                    <a:srgbClr val="1A0004">
                      <a:alpha val="75000"/>
                    </a:srgbClr>
                  </a:glow>
                </a:effectLst>
                <a:latin typeface="Arial" pitchFamily="-107" charset="0"/>
              </a:rPr>
              <a:t> </a:t>
            </a:r>
          </a:p>
          <a:p>
            <a:pPr>
              <a:defRPr/>
            </a:pPr>
            <a:r>
              <a:rPr lang="en-US" sz="9600" b="1" dirty="0">
                <a:solidFill>
                  <a:srgbClr val="00FF00"/>
                </a:solidFill>
                <a:effectLst>
                  <a:glow rad="101600">
                    <a:srgbClr val="1A0004">
                      <a:alpha val="75000"/>
                    </a:srgbClr>
                  </a:glow>
                </a:effectLst>
                <a:latin typeface="Arial" pitchFamily="-107" charset="0"/>
              </a:rPr>
              <a:t>      J</a:t>
            </a:r>
            <a:r>
              <a:rPr lang="en-US" sz="9600" b="1" dirty="0">
                <a:solidFill>
                  <a:srgbClr val="FAFD00"/>
                </a:solidFill>
                <a:effectLst>
                  <a:glow rad="101600">
                    <a:srgbClr val="1A0004">
                      <a:alpha val="75000"/>
                    </a:srgbClr>
                  </a:glow>
                </a:effectLst>
                <a:latin typeface="Arial" pitchFamily="-107" charset="0"/>
              </a:rPr>
              <a:t>UDGE!</a:t>
            </a:r>
          </a:p>
        </p:txBody>
      </p:sp>
      <p:sp>
        <p:nvSpPr>
          <p:cNvPr id="35843"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35844" name="Line 4"/>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285700" name="Text Box 12"/>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85701" name="Text Box 14"/>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285702" name="Text Box 16"/>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49</a:t>
            </a:r>
          </a:p>
        </p:txBody>
      </p:sp>
      <p:sp>
        <p:nvSpPr>
          <p:cNvPr id="285703" name="Text Box 18"/>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sp>
        <p:nvSpPr>
          <p:cNvPr id="35859" name="AutoShape 19"/>
          <p:cNvSpPr>
            <a:spLocks noChangeArrowheads="1"/>
          </p:cNvSpPr>
          <p:nvPr/>
        </p:nvSpPr>
        <p:spPr bwMode="auto">
          <a:xfrm rot="-1488735">
            <a:off x="2913063" y="309563"/>
            <a:ext cx="1379537" cy="6157912"/>
          </a:xfrm>
          <a:prstGeom prst="roundRect">
            <a:avLst>
              <a:gd name="adj" fmla="val 16667"/>
            </a:avLst>
          </a:prstGeom>
          <a:noFill/>
          <a:ln w="76200">
            <a:solidFill>
              <a:schemeClr val="tx1"/>
            </a:solidFill>
            <a:round/>
            <a:headEnd/>
            <a:tailEnd/>
          </a:ln>
          <a:effectLst>
            <a:outerShdw blurRad="63500" dist="153455" dir="1466637"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5860" name="AutoShape 20"/>
          <p:cNvSpPr>
            <a:spLocks noChangeArrowheads="1"/>
          </p:cNvSpPr>
          <p:nvPr/>
        </p:nvSpPr>
        <p:spPr bwMode="auto">
          <a:xfrm rot="-1488735">
            <a:off x="2733675" y="171450"/>
            <a:ext cx="1749425" cy="6430963"/>
          </a:xfrm>
          <a:prstGeom prst="roundRect">
            <a:avLst>
              <a:gd name="adj" fmla="val 16667"/>
            </a:avLst>
          </a:prstGeom>
          <a:noFill/>
          <a:ln w="76200">
            <a:solidFill>
              <a:schemeClr val="tx1"/>
            </a:solidFill>
            <a:round/>
            <a:headEnd/>
            <a:tailEnd/>
          </a:ln>
          <a:effectLst>
            <a:outerShdw blurRad="63500" dist="153455" dir="1466637"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2" name="Title 1"/>
          <p:cNvSpPr>
            <a:spLocks noGrp="1"/>
          </p:cNvSpPr>
          <p:nvPr>
            <p:ph type="ctrTitle"/>
          </p:nvPr>
        </p:nvSpPr>
        <p:spPr>
          <a:xfrm>
            <a:off x="8904288" y="1358900"/>
            <a:ext cx="1714500" cy="3478213"/>
          </a:xfrm>
        </p:spPr>
        <p:txBody>
          <a:bodyPr/>
          <a:lstStyle/>
          <a:p>
            <a:pPr algn="r">
              <a:defRPr/>
            </a:pPr>
            <a:r>
              <a:rPr lang="en-US" dirty="0"/>
              <a:t>A Judge Must Judge</a:t>
            </a:r>
          </a:p>
        </p:txBody>
      </p:sp>
    </p:spTree>
    <p:extLst>
      <p:ext uri="{BB962C8B-B14F-4D97-AF65-F5344CB8AC3E}">
        <p14:creationId xmlns:p14="http://schemas.microsoft.com/office/powerpoint/2010/main" val="42613846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859"/>
                                        </p:tgtEl>
                                        <p:attrNameLst>
                                          <p:attrName>style.visibility</p:attrName>
                                        </p:attrNameLst>
                                      </p:cBhvr>
                                      <p:to>
                                        <p:strVal val="visible"/>
                                      </p:to>
                                    </p:set>
                                    <p:animEffect transition="in" filter="wipe(up)">
                                      <p:cBhvr>
                                        <p:cTn id="7" dur="2000"/>
                                        <p:tgtEl>
                                          <p:spTgt spid="35859"/>
                                        </p:tgtEl>
                                      </p:cBhvr>
                                    </p:animEffect>
                                  </p:childTnLst>
                                </p:cTn>
                              </p:par>
                            </p:childTnLst>
                          </p:cTn>
                        </p:par>
                        <p:par>
                          <p:cTn id="8" fill="hold" nodeType="afterGroup">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35860"/>
                                        </p:tgtEl>
                                        <p:attrNameLst>
                                          <p:attrName>style.visibility</p:attrName>
                                        </p:attrNameLst>
                                      </p:cBhvr>
                                      <p:to>
                                        <p:strVal val="visible"/>
                                      </p:to>
                                    </p:set>
                                    <p:animEffect transition="in" filter="wipe(up)">
                                      <p:cBhvr>
                                        <p:cTn id="11" dur="2000"/>
                                        <p:tgtEl>
                                          <p:spTgt spid="35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9" grpId="0" animBg="1"/>
      <p:bldP spid="35860"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508" name="Rectangle 12"/>
          <p:cNvSpPr>
            <a:spLocks noChangeArrowheads="1"/>
          </p:cNvSpPr>
          <p:nvPr/>
        </p:nvSpPr>
        <p:spPr bwMode="auto">
          <a:xfrm>
            <a:off x="1116013" y="4629150"/>
            <a:ext cx="7778750" cy="949325"/>
          </a:xfrm>
          <a:prstGeom prst="rect">
            <a:avLst/>
          </a:prstGeom>
          <a:noFill/>
          <a:ln w="12700">
            <a:noFill/>
            <a:miter lim="800000"/>
            <a:headEnd/>
            <a:tailEnd/>
          </a:ln>
          <a:effectLst/>
        </p:spPr>
        <p:txBody>
          <a:bodyPr lIns="90487" tIns="44450" rIns="90487" bIns="44450"/>
          <a:lstStyle/>
          <a:p>
            <a:pPr marL="1820863" indent="-677863" defTabSz="1033463">
              <a:spcBef>
                <a:spcPct val="20000"/>
              </a:spcBef>
              <a:buClr>
                <a:srgbClr val="790015"/>
              </a:buClr>
              <a:buSzPct val="75000"/>
              <a:buFont typeface="Monotype Sorts" charset="0"/>
              <a:buChar char=""/>
              <a:defRPr/>
            </a:pPr>
            <a:r>
              <a:rPr lang="en-US" sz="5400" b="1" dirty="0">
                <a:solidFill>
                  <a:srgbClr val="FFFFFF"/>
                </a:solidFill>
                <a:effectLst>
                  <a:outerShdw dist="88900" dir="2700000" algn="tl" rotWithShape="0">
                    <a:srgbClr val="000000"/>
                  </a:outerShdw>
                </a:effectLst>
                <a:latin typeface="Times" charset="0"/>
              </a:rPr>
              <a:t> </a:t>
            </a:r>
            <a:r>
              <a:rPr lang="en-US" sz="5400" b="1" dirty="0">
                <a:solidFill>
                  <a:srgbClr val="FFFFFF"/>
                </a:solidFill>
                <a:effectLst>
                  <a:outerShdw dist="88900" dir="2700000" algn="tl" rotWithShape="0">
                    <a:srgbClr val="000000"/>
                  </a:outerShdw>
                </a:effectLst>
              </a:rPr>
              <a:t>J</a:t>
            </a:r>
            <a:r>
              <a:rPr lang="en-US" sz="5400" b="1" dirty="0">
                <a:solidFill>
                  <a:srgbClr val="00FF00"/>
                </a:solidFill>
                <a:effectLst>
                  <a:outerShdw dist="88900" dir="2700000" algn="tl" rotWithShape="0">
                    <a:srgbClr val="000000"/>
                  </a:outerShdw>
                </a:effectLst>
              </a:rPr>
              <a:t> </a:t>
            </a:r>
            <a:r>
              <a:rPr lang="en-US" sz="5400" b="1" dirty="0">
                <a:solidFill>
                  <a:srgbClr val="FF5008"/>
                </a:solidFill>
                <a:effectLst>
                  <a:outerShdw dist="88900" dir="2700000" algn="tl" rotWithShape="0">
                    <a:srgbClr val="000000"/>
                  </a:outerShdw>
                </a:effectLst>
              </a:rPr>
              <a:t>OSHUA</a:t>
            </a:r>
            <a:endParaRPr lang="en-US" sz="5400" dirty="0">
              <a:solidFill>
                <a:srgbClr val="FF5008"/>
              </a:solidFill>
              <a:effectLst>
                <a:outerShdw dist="88900" dir="2700000" algn="tl" rotWithShape="0">
                  <a:srgbClr val="000000"/>
                </a:outerShdw>
              </a:effectLst>
              <a:latin typeface="Times" charset="0"/>
            </a:endParaRPr>
          </a:p>
        </p:txBody>
      </p:sp>
      <p:sp>
        <p:nvSpPr>
          <p:cNvPr id="106509" name="Rectangle 13"/>
          <p:cNvSpPr>
            <a:spLocks noChangeArrowheads="1"/>
          </p:cNvSpPr>
          <p:nvPr/>
        </p:nvSpPr>
        <p:spPr bwMode="auto">
          <a:xfrm>
            <a:off x="1116013" y="3762375"/>
            <a:ext cx="7778750" cy="831850"/>
          </a:xfrm>
          <a:prstGeom prst="rect">
            <a:avLst/>
          </a:prstGeom>
          <a:noFill/>
          <a:ln w="12700">
            <a:noFill/>
            <a:miter lim="800000"/>
            <a:headEnd/>
            <a:tailEnd/>
          </a:ln>
          <a:effectLst/>
        </p:spPr>
        <p:txBody>
          <a:bodyPr lIns="90487" tIns="44450" rIns="90487" bIns="44450"/>
          <a:lstStyle/>
          <a:p>
            <a:pPr marL="1820863" indent="-677863" defTabSz="1033463">
              <a:spcBef>
                <a:spcPct val="20000"/>
              </a:spcBef>
              <a:buClr>
                <a:srgbClr val="790015"/>
              </a:buClr>
              <a:buSzPct val="75000"/>
              <a:buFont typeface="Monotype Sorts" charset="0"/>
              <a:buChar char=""/>
              <a:defRPr/>
            </a:pPr>
            <a:r>
              <a:rPr lang="en-US" sz="5400" b="1" dirty="0">
                <a:solidFill>
                  <a:srgbClr val="FFFFFF"/>
                </a:solidFill>
                <a:effectLst>
                  <a:outerShdw dist="88900" dir="2700000" algn="tl" rotWithShape="0">
                    <a:srgbClr val="000000"/>
                  </a:outerShdw>
                </a:effectLst>
              </a:rPr>
              <a:t>M</a:t>
            </a:r>
            <a:r>
              <a:rPr lang="en-US" sz="5400" b="1" dirty="0">
                <a:solidFill>
                  <a:srgbClr val="00FF00"/>
                </a:solidFill>
                <a:effectLst>
                  <a:outerShdw dist="88900" dir="2700000" algn="tl" rotWithShape="0">
                    <a:srgbClr val="000000"/>
                  </a:outerShdw>
                </a:effectLst>
              </a:rPr>
              <a:t> </a:t>
            </a:r>
            <a:r>
              <a:rPr lang="en-US" sz="5400" b="1" dirty="0">
                <a:solidFill>
                  <a:srgbClr val="FF5008"/>
                </a:solidFill>
                <a:effectLst>
                  <a:outerShdw dist="88900" dir="2700000" algn="tl" rotWithShape="0">
                    <a:srgbClr val="000000"/>
                  </a:outerShdw>
                </a:effectLst>
              </a:rPr>
              <a:t>OSES</a:t>
            </a:r>
          </a:p>
          <a:p>
            <a:pPr marL="1820863" indent="-677863" defTabSz="1033463">
              <a:spcBef>
                <a:spcPct val="20000"/>
              </a:spcBef>
              <a:buClr>
                <a:srgbClr val="790015"/>
              </a:buClr>
              <a:buSzPct val="75000"/>
              <a:buFont typeface="Monotype Sorts" charset="0"/>
              <a:buChar char=""/>
              <a:defRPr/>
            </a:pPr>
            <a:endParaRPr lang="en-US" sz="5400" b="1" dirty="0">
              <a:solidFill>
                <a:srgbClr val="FF5008"/>
              </a:solidFill>
              <a:effectLst>
                <a:outerShdw dist="88900" dir="2700000" algn="tl" rotWithShape="0">
                  <a:srgbClr val="000000"/>
                </a:outerShdw>
              </a:effectLst>
            </a:endParaRPr>
          </a:p>
        </p:txBody>
      </p:sp>
      <p:sp>
        <p:nvSpPr>
          <p:cNvPr id="106510" name="Rectangle 14"/>
          <p:cNvSpPr>
            <a:spLocks noChangeArrowheads="1"/>
          </p:cNvSpPr>
          <p:nvPr/>
        </p:nvSpPr>
        <p:spPr bwMode="auto">
          <a:xfrm>
            <a:off x="1116013" y="2792413"/>
            <a:ext cx="7778750" cy="1017587"/>
          </a:xfrm>
          <a:prstGeom prst="rect">
            <a:avLst/>
          </a:prstGeom>
          <a:noFill/>
          <a:ln w="12700">
            <a:noFill/>
            <a:miter lim="800000"/>
            <a:headEnd/>
            <a:tailEnd/>
          </a:ln>
          <a:effectLst/>
        </p:spPr>
        <p:txBody>
          <a:bodyPr lIns="90487" tIns="44450" rIns="90487" bIns="44450"/>
          <a:lstStyle/>
          <a:p>
            <a:pPr marL="1820863" indent="-677863" defTabSz="1033463">
              <a:spcBef>
                <a:spcPct val="20000"/>
              </a:spcBef>
              <a:buClr>
                <a:srgbClr val="790015"/>
              </a:buClr>
              <a:buSzPct val="75000"/>
              <a:buFont typeface="Monotype Sorts" charset="0"/>
              <a:buChar char=""/>
              <a:defRPr/>
            </a:pPr>
            <a:r>
              <a:rPr lang="en-US" sz="5400" b="1" dirty="0">
                <a:solidFill>
                  <a:srgbClr val="FFFFFF"/>
                </a:solidFill>
                <a:effectLst>
                  <a:outerShdw dist="88900" dir="2700000" algn="tl" rotWithShape="0">
                    <a:srgbClr val="000000"/>
                  </a:outerShdw>
                </a:effectLst>
              </a:rPr>
              <a:t> J</a:t>
            </a:r>
            <a:r>
              <a:rPr lang="en-US" sz="5400" b="1" dirty="0">
                <a:solidFill>
                  <a:srgbClr val="00FF00"/>
                </a:solidFill>
                <a:effectLst>
                  <a:outerShdw dist="88900" dir="2700000" algn="tl" rotWithShape="0">
                    <a:srgbClr val="000000"/>
                  </a:outerShdw>
                </a:effectLst>
              </a:rPr>
              <a:t> </a:t>
            </a:r>
            <a:r>
              <a:rPr lang="en-US" sz="5400" b="1" dirty="0">
                <a:solidFill>
                  <a:srgbClr val="FF5008"/>
                </a:solidFill>
                <a:effectLst>
                  <a:outerShdw dist="88900" dir="2700000" algn="tl" rotWithShape="0">
                    <a:srgbClr val="000000"/>
                  </a:outerShdw>
                </a:effectLst>
              </a:rPr>
              <a:t>OSEPH</a:t>
            </a:r>
          </a:p>
        </p:txBody>
      </p:sp>
      <p:sp>
        <p:nvSpPr>
          <p:cNvPr id="106511" name="Rectangle 15"/>
          <p:cNvSpPr>
            <a:spLocks noChangeArrowheads="1"/>
          </p:cNvSpPr>
          <p:nvPr/>
        </p:nvSpPr>
        <p:spPr bwMode="auto">
          <a:xfrm>
            <a:off x="1116013" y="1925638"/>
            <a:ext cx="7667625" cy="876300"/>
          </a:xfrm>
          <a:prstGeom prst="rect">
            <a:avLst/>
          </a:prstGeom>
          <a:noFill/>
          <a:ln w="12700">
            <a:noFill/>
            <a:miter lim="800000"/>
            <a:headEnd/>
            <a:tailEnd/>
          </a:ln>
          <a:effectLst/>
        </p:spPr>
        <p:txBody>
          <a:bodyPr lIns="90487" tIns="44450" rIns="90487" bIns="44450"/>
          <a:lstStyle/>
          <a:p>
            <a:pPr marL="1820863" indent="-677863" defTabSz="1033463">
              <a:spcBef>
                <a:spcPct val="20000"/>
              </a:spcBef>
              <a:buClr>
                <a:srgbClr val="790015"/>
              </a:buClr>
              <a:buSzPct val="75000"/>
              <a:buFont typeface="Monotype Sorts" charset="0"/>
              <a:buChar char=""/>
              <a:defRPr/>
            </a:pPr>
            <a:r>
              <a:rPr lang="en-US" sz="5400" b="1" dirty="0">
                <a:solidFill>
                  <a:srgbClr val="FFFFFF"/>
                </a:solidFill>
                <a:effectLst>
                  <a:outerShdw dist="88900" dir="2700000" algn="tl" rotWithShape="0">
                    <a:srgbClr val="000000"/>
                  </a:outerShdw>
                </a:effectLst>
              </a:rPr>
              <a:t>A</a:t>
            </a:r>
            <a:r>
              <a:rPr lang="en-US" sz="5400" b="1" dirty="0">
                <a:solidFill>
                  <a:srgbClr val="00FF00"/>
                </a:solidFill>
                <a:effectLst>
                  <a:outerShdw dist="88900" dir="2700000" algn="tl" rotWithShape="0">
                    <a:srgbClr val="000000"/>
                  </a:outerShdw>
                </a:effectLst>
              </a:rPr>
              <a:t> </a:t>
            </a:r>
            <a:r>
              <a:rPr lang="en-US" sz="5400" b="1" dirty="0">
                <a:solidFill>
                  <a:srgbClr val="FF5008"/>
                </a:solidFill>
                <a:effectLst>
                  <a:outerShdw dist="88900" dir="2700000" algn="tl" rotWithShape="0">
                    <a:srgbClr val="000000"/>
                  </a:outerShdw>
                </a:effectLst>
              </a:rPr>
              <a:t>BRAHAM</a:t>
            </a:r>
          </a:p>
        </p:txBody>
      </p:sp>
      <p:sp>
        <p:nvSpPr>
          <p:cNvPr id="106498" name="Rectangle 2"/>
          <p:cNvSpPr>
            <a:spLocks noGrp="1" noChangeArrowheads="1"/>
          </p:cNvSpPr>
          <p:nvPr>
            <p:ph type="title"/>
          </p:nvPr>
        </p:nvSpPr>
        <p:spPr bwMode="auto">
          <a:xfrm>
            <a:off x="1022350"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sz="4800" dirty="0">
                <a:solidFill>
                  <a:srgbClr val="FAFD00"/>
                </a:solidFill>
                <a:latin typeface="Times" charset="0"/>
                <a:ea typeface="ＭＳ Ｐゴシック" charset="0"/>
                <a:cs typeface="ＭＳ Ｐゴシック" charset="0"/>
              </a:rPr>
              <a:t>THE </a:t>
            </a:r>
            <a:r>
              <a:rPr lang="en-US" sz="4800" dirty="0">
                <a:solidFill>
                  <a:srgbClr val="FF5008"/>
                </a:solidFill>
                <a:latin typeface="Times" charset="0"/>
                <a:ea typeface="ＭＳ Ｐゴシック" charset="0"/>
                <a:cs typeface="ＭＳ Ｐゴシック" charset="0"/>
              </a:rPr>
              <a:t>4  PEOPLE </a:t>
            </a:r>
            <a:r>
              <a:rPr lang="en-US" sz="4800" dirty="0">
                <a:solidFill>
                  <a:srgbClr val="FAFD00"/>
                </a:solidFill>
                <a:latin typeface="Times" charset="0"/>
                <a:ea typeface="ＭＳ Ｐゴシック" charset="0"/>
                <a:cs typeface="ＭＳ Ｐゴシック" charset="0"/>
              </a:rPr>
              <a:t>ARE:</a:t>
            </a:r>
          </a:p>
        </p:txBody>
      </p:sp>
      <p:sp>
        <p:nvSpPr>
          <p:cNvPr id="106500"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106501" name="Line 5"/>
          <p:cNvSpPr>
            <a:spLocks noChangeShapeType="1"/>
          </p:cNvSpPr>
          <p:nvPr/>
        </p:nvSpPr>
        <p:spPr bwMode="auto">
          <a:xfrm>
            <a:off x="8890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106504" name="Oval 8"/>
          <p:cNvSpPr>
            <a:spLocks noChangeArrowheads="1"/>
          </p:cNvSpPr>
          <p:nvPr/>
        </p:nvSpPr>
        <p:spPr bwMode="auto">
          <a:xfrm>
            <a:off x="2894013" y="1960563"/>
            <a:ext cx="865187" cy="788987"/>
          </a:xfrm>
          <a:prstGeom prst="ellipse">
            <a:avLst/>
          </a:prstGeom>
          <a:noFill/>
          <a:ln w="76200">
            <a:solidFill>
              <a:srgbClr val="FC0128"/>
            </a:solidFill>
            <a:round/>
            <a:headEnd/>
            <a:tailEnd/>
          </a:ln>
          <a:effectLst>
            <a:outerShdw blurRad="63500" dist="89803" dir="2700000" algn="ctr" rotWithShape="0">
              <a:schemeClr val="bg2">
                <a:alpha val="74998"/>
              </a:schemeClr>
            </a:outerShdw>
          </a:effectLst>
        </p:spPr>
        <p:txBody>
          <a:bodyPr wrap="none" anchor="ctr"/>
          <a:lstStyle/>
          <a:p>
            <a:pPr algn="ctr">
              <a:defRPr/>
            </a:pPr>
            <a:endParaRPr lang="en-US" sz="2000" b="1">
              <a:solidFill>
                <a:srgbClr val="FFA27C"/>
              </a:solidFill>
              <a:latin typeface="Times New Roman" pitchFamily="-107" charset="0"/>
            </a:endParaRPr>
          </a:p>
        </p:txBody>
      </p:sp>
      <p:sp>
        <p:nvSpPr>
          <p:cNvPr id="106505" name="Oval 9"/>
          <p:cNvSpPr>
            <a:spLocks noChangeArrowheads="1"/>
          </p:cNvSpPr>
          <p:nvPr/>
        </p:nvSpPr>
        <p:spPr bwMode="auto">
          <a:xfrm>
            <a:off x="2894013" y="2862263"/>
            <a:ext cx="865187" cy="788987"/>
          </a:xfrm>
          <a:prstGeom prst="ellipse">
            <a:avLst/>
          </a:prstGeom>
          <a:noFill/>
          <a:ln w="76200">
            <a:solidFill>
              <a:srgbClr val="FC0128"/>
            </a:solidFill>
            <a:round/>
            <a:headEnd/>
            <a:tailEnd/>
          </a:ln>
          <a:effectLst>
            <a:outerShdw blurRad="63500" dist="8980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106506" name="Oval 10"/>
          <p:cNvSpPr>
            <a:spLocks noChangeArrowheads="1"/>
          </p:cNvSpPr>
          <p:nvPr/>
        </p:nvSpPr>
        <p:spPr bwMode="auto">
          <a:xfrm>
            <a:off x="2894013" y="3770313"/>
            <a:ext cx="865187" cy="788987"/>
          </a:xfrm>
          <a:prstGeom prst="ellipse">
            <a:avLst/>
          </a:prstGeom>
          <a:noFill/>
          <a:ln w="76200">
            <a:solidFill>
              <a:srgbClr val="FC0128"/>
            </a:solidFill>
            <a:round/>
            <a:headEnd/>
            <a:tailEnd/>
          </a:ln>
          <a:effectLst>
            <a:outerShdw blurRad="63500" dist="8980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106507" name="Oval 11"/>
          <p:cNvSpPr>
            <a:spLocks noChangeArrowheads="1"/>
          </p:cNvSpPr>
          <p:nvPr/>
        </p:nvSpPr>
        <p:spPr bwMode="auto">
          <a:xfrm>
            <a:off x="2868613" y="4678363"/>
            <a:ext cx="865187" cy="788987"/>
          </a:xfrm>
          <a:prstGeom prst="ellipse">
            <a:avLst/>
          </a:prstGeom>
          <a:noFill/>
          <a:ln w="76200">
            <a:solidFill>
              <a:srgbClr val="FC0128"/>
            </a:solidFill>
            <a:round/>
            <a:headEnd/>
            <a:tailEnd/>
          </a:ln>
          <a:effectLst>
            <a:outerShdw blurRad="63500" dist="8980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106518" name="Text Box 22"/>
          <p:cNvSpPr txBox="1">
            <a:spLocks noChangeArrowheads="1"/>
          </p:cNvSpPr>
          <p:nvPr/>
        </p:nvSpPr>
        <p:spPr bwMode="auto">
          <a:xfrm rot="-1943403">
            <a:off x="568325" y="5386388"/>
            <a:ext cx="1925638" cy="42703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algn="ctr">
              <a:lnSpc>
                <a:spcPct val="55000"/>
              </a:lnSpc>
              <a:spcBef>
                <a:spcPct val="50000"/>
              </a:spcBef>
              <a:defRPr/>
            </a:pPr>
            <a:r>
              <a:rPr lang="en-US" sz="4000" b="1">
                <a:solidFill>
                  <a:srgbClr val="FFFF00"/>
                </a:solidFill>
                <a:latin typeface="Comic Sans MS" pitchFamily="-107" charset="0"/>
              </a:rPr>
              <a:t>J</a:t>
            </a:r>
            <a:r>
              <a:rPr lang="en-US" sz="4000" b="1">
                <a:solidFill>
                  <a:srgbClr val="00CC00"/>
                </a:solidFill>
                <a:latin typeface="Comic Sans MS" pitchFamily="-107" charset="0"/>
              </a:rPr>
              <a:t>UDGE</a:t>
            </a:r>
          </a:p>
        </p:txBody>
      </p:sp>
      <p:sp>
        <p:nvSpPr>
          <p:cNvPr id="106519" name="Text Box 23"/>
          <p:cNvSpPr txBox="1">
            <a:spLocks noChangeArrowheads="1"/>
          </p:cNvSpPr>
          <p:nvPr/>
        </p:nvSpPr>
        <p:spPr bwMode="auto">
          <a:xfrm rot="-1943403">
            <a:off x="652463" y="4467225"/>
            <a:ext cx="1933575" cy="42703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algn="ctr">
              <a:lnSpc>
                <a:spcPct val="55000"/>
              </a:lnSpc>
              <a:spcBef>
                <a:spcPct val="50000"/>
              </a:spcBef>
              <a:defRPr/>
            </a:pPr>
            <a:r>
              <a:rPr lang="en-US" sz="4000" b="1">
                <a:solidFill>
                  <a:srgbClr val="00CC00"/>
                </a:solidFill>
                <a:latin typeface="Comic Sans MS" pitchFamily="-107" charset="0"/>
              </a:rPr>
              <a:t> </a:t>
            </a:r>
            <a:r>
              <a:rPr lang="en-US" sz="4000" b="1">
                <a:solidFill>
                  <a:srgbClr val="FFFF00"/>
                </a:solidFill>
                <a:latin typeface="Comic Sans MS" pitchFamily="-107" charset="0"/>
              </a:rPr>
              <a:t>M</a:t>
            </a:r>
            <a:r>
              <a:rPr lang="en-US" sz="4000" b="1">
                <a:solidFill>
                  <a:srgbClr val="00CC00"/>
                </a:solidFill>
                <a:latin typeface="Comic Sans MS" pitchFamily="-107" charset="0"/>
              </a:rPr>
              <a:t>UST</a:t>
            </a:r>
          </a:p>
        </p:txBody>
      </p:sp>
      <p:sp>
        <p:nvSpPr>
          <p:cNvPr id="106520" name="Text Box 24"/>
          <p:cNvSpPr txBox="1">
            <a:spLocks noChangeArrowheads="1"/>
          </p:cNvSpPr>
          <p:nvPr/>
        </p:nvSpPr>
        <p:spPr bwMode="auto">
          <a:xfrm rot="-1943403">
            <a:off x="558800" y="3624263"/>
            <a:ext cx="1925638" cy="42703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algn="ctr">
              <a:lnSpc>
                <a:spcPct val="55000"/>
              </a:lnSpc>
              <a:spcBef>
                <a:spcPct val="50000"/>
              </a:spcBef>
              <a:defRPr/>
            </a:pPr>
            <a:r>
              <a:rPr lang="en-US" sz="4000" b="1">
                <a:solidFill>
                  <a:srgbClr val="FFFF00"/>
                </a:solidFill>
                <a:latin typeface="Comic Sans MS" pitchFamily="-107" charset="0"/>
              </a:rPr>
              <a:t>J</a:t>
            </a:r>
            <a:r>
              <a:rPr lang="en-US" sz="4000" b="1">
                <a:solidFill>
                  <a:srgbClr val="00CC00"/>
                </a:solidFill>
                <a:latin typeface="Comic Sans MS" pitchFamily="-107" charset="0"/>
              </a:rPr>
              <a:t>UDGE</a:t>
            </a:r>
          </a:p>
        </p:txBody>
      </p:sp>
      <p:sp>
        <p:nvSpPr>
          <p:cNvPr id="106521" name="Text Box 25"/>
          <p:cNvSpPr txBox="1">
            <a:spLocks noChangeArrowheads="1"/>
          </p:cNvSpPr>
          <p:nvPr/>
        </p:nvSpPr>
        <p:spPr bwMode="auto">
          <a:xfrm rot="-1943403">
            <a:off x="1876425" y="2330450"/>
            <a:ext cx="555625" cy="42703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algn="ctr">
              <a:lnSpc>
                <a:spcPct val="55000"/>
              </a:lnSpc>
              <a:spcBef>
                <a:spcPct val="50000"/>
              </a:spcBef>
              <a:defRPr/>
            </a:pPr>
            <a:r>
              <a:rPr lang="en-US" sz="4000" b="1">
                <a:solidFill>
                  <a:srgbClr val="FFFF00"/>
                </a:solidFill>
                <a:latin typeface="Comic Sans MS" pitchFamily="-107" charset="0"/>
              </a:rPr>
              <a:t>A</a:t>
            </a:r>
          </a:p>
        </p:txBody>
      </p:sp>
      <p:sp>
        <p:nvSpPr>
          <p:cNvPr id="287760"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87761" name="Text Box 28"/>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b="1">
              <a:solidFill>
                <a:srgbClr val="FFFFFF"/>
              </a:solidFill>
            </a:endParaRPr>
          </a:p>
        </p:txBody>
      </p:sp>
      <p:sp>
        <p:nvSpPr>
          <p:cNvPr id="287762" name="Text Box 30"/>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50</a:t>
            </a:r>
          </a:p>
        </p:txBody>
      </p:sp>
      <p:sp>
        <p:nvSpPr>
          <p:cNvPr id="287763" name="Text Box 31"/>
          <p:cNvSpPr txBox="1">
            <a:spLocks noChangeArrowheads="1"/>
          </p:cNvSpPr>
          <p:nvPr/>
        </p:nvSpPr>
        <p:spPr bwMode="auto">
          <a:xfrm>
            <a:off x="8750300"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b="1">
                <a:solidFill>
                  <a:srgbClr val="FFFFFF"/>
                </a:solidFill>
              </a:rPr>
              <a:t>8</a:t>
            </a:r>
          </a:p>
        </p:txBody>
      </p:sp>
      <p:sp>
        <p:nvSpPr>
          <p:cNvPr id="287764" name="Text Box 33"/>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spTree>
    <p:extLst>
      <p:ext uri="{BB962C8B-B14F-4D97-AF65-F5344CB8AC3E}">
        <p14:creationId xmlns:p14="http://schemas.microsoft.com/office/powerpoint/2010/main" val="2205043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
                                  </p:stCondLst>
                                  <p:childTnLst>
                                    <p:set>
                                      <p:cBhvr>
                                        <p:cTn id="6" dur="1" fill="hold">
                                          <p:stCondLst>
                                            <p:cond delay="0"/>
                                          </p:stCondLst>
                                        </p:cTn>
                                        <p:tgtEl>
                                          <p:spTgt spid="106498"/>
                                        </p:tgtEl>
                                        <p:attrNameLst>
                                          <p:attrName>style.visibility</p:attrName>
                                        </p:attrNameLst>
                                      </p:cBhvr>
                                      <p:to>
                                        <p:strVal val="visible"/>
                                      </p:to>
                                    </p:set>
                                    <p:anim calcmode="lin" valueType="num">
                                      <p:cBhvr additive="base">
                                        <p:cTn id="7" dur="500" fill="hold"/>
                                        <p:tgtEl>
                                          <p:spTgt spid="106498"/>
                                        </p:tgtEl>
                                        <p:attrNameLst>
                                          <p:attrName>ppt_x</p:attrName>
                                        </p:attrNameLst>
                                      </p:cBhvr>
                                      <p:tavLst>
                                        <p:tav tm="0">
                                          <p:val>
                                            <p:strVal val="0-#ppt_w/2"/>
                                          </p:val>
                                        </p:tav>
                                        <p:tav tm="100000">
                                          <p:val>
                                            <p:strVal val="#ppt_x"/>
                                          </p:val>
                                        </p:tav>
                                      </p:tavLst>
                                    </p:anim>
                                    <p:anim calcmode="lin" valueType="num">
                                      <p:cBhvr additive="base">
                                        <p:cTn id="8" dur="500" fill="hold"/>
                                        <p:tgtEl>
                                          <p:spTgt spid="1064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6511">
                                            <p:txEl>
                                              <p:pRg st="0" end="0"/>
                                            </p:txEl>
                                          </p:spTgt>
                                        </p:tgtEl>
                                        <p:attrNameLst>
                                          <p:attrName>style.visibility</p:attrName>
                                        </p:attrNameLst>
                                      </p:cBhvr>
                                      <p:to>
                                        <p:strVal val="visible"/>
                                      </p:to>
                                    </p:set>
                                    <p:animEffect transition="in" filter="fade">
                                      <p:cBhvr>
                                        <p:cTn id="13" dur="1000"/>
                                        <p:tgtEl>
                                          <p:spTgt spid="106511">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6510">
                                            <p:txEl>
                                              <p:pRg st="0" end="0"/>
                                            </p:txEl>
                                          </p:spTgt>
                                        </p:tgtEl>
                                        <p:attrNameLst>
                                          <p:attrName>style.visibility</p:attrName>
                                        </p:attrNameLst>
                                      </p:cBhvr>
                                      <p:to>
                                        <p:strVal val="visible"/>
                                      </p:to>
                                    </p:set>
                                    <p:animEffect transition="in" filter="fade">
                                      <p:cBhvr>
                                        <p:cTn id="18" dur="1000"/>
                                        <p:tgtEl>
                                          <p:spTgt spid="106510">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6509">
                                            <p:txEl>
                                              <p:pRg st="0" end="0"/>
                                            </p:txEl>
                                          </p:spTgt>
                                        </p:tgtEl>
                                        <p:attrNameLst>
                                          <p:attrName>style.visibility</p:attrName>
                                        </p:attrNameLst>
                                      </p:cBhvr>
                                      <p:to>
                                        <p:strVal val="visible"/>
                                      </p:to>
                                    </p:set>
                                    <p:animEffect transition="in" filter="fade">
                                      <p:cBhvr>
                                        <p:cTn id="23" dur="1000"/>
                                        <p:tgtEl>
                                          <p:spTgt spid="106509">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6508">
                                            <p:txEl>
                                              <p:pRg st="0" end="0"/>
                                            </p:txEl>
                                          </p:spTgt>
                                        </p:tgtEl>
                                        <p:attrNameLst>
                                          <p:attrName>style.visibility</p:attrName>
                                        </p:attrNameLst>
                                      </p:cBhvr>
                                      <p:to>
                                        <p:strVal val="visible"/>
                                      </p:to>
                                    </p:set>
                                    <p:animEffect transition="in" filter="fade">
                                      <p:cBhvr>
                                        <p:cTn id="28" dur="1000"/>
                                        <p:tgtEl>
                                          <p:spTgt spid="106508">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528" fill="hold" grpId="0" nodeType="clickEffect">
                                  <p:stCondLst>
                                    <p:cond delay="0"/>
                                  </p:stCondLst>
                                  <p:childTnLst>
                                    <p:set>
                                      <p:cBhvr>
                                        <p:cTn id="32" dur="1" fill="hold">
                                          <p:stCondLst>
                                            <p:cond delay="0"/>
                                          </p:stCondLst>
                                        </p:cTn>
                                        <p:tgtEl>
                                          <p:spTgt spid="106521"/>
                                        </p:tgtEl>
                                        <p:attrNameLst>
                                          <p:attrName>style.visibility</p:attrName>
                                        </p:attrNameLst>
                                      </p:cBhvr>
                                      <p:to>
                                        <p:strVal val="visible"/>
                                      </p:to>
                                    </p:set>
                                    <p:anim calcmode="lin" valueType="num">
                                      <p:cBhvr>
                                        <p:cTn id="33" dur="500" fill="hold"/>
                                        <p:tgtEl>
                                          <p:spTgt spid="106521"/>
                                        </p:tgtEl>
                                        <p:attrNameLst>
                                          <p:attrName>ppt_w</p:attrName>
                                        </p:attrNameLst>
                                      </p:cBhvr>
                                      <p:tavLst>
                                        <p:tav tm="0">
                                          <p:val>
                                            <p:fltVal val="0"/>
                                          </p:val>
                                        </p:tav>
                                        <p:tav tm="100000">
                                          <p:val>
                                            <p:strVal val="#ppt_w"/>
                                          </p:val>
                                        </p:tav>
                                      </p:tavLst>
                                    </p:anim>
                                    <p:anim calcmode="lin" valueType="num">
                                      <p:cBhvr>
                                        <p:cTn id="34" dur="500" fill="hold"/>
                                        <p:tgtEl>
                                          <p:spTgt spid="106521"/>
                                        </p:tgtEl>
                                        <p:attrNameLst>
                                          <p:attrName>ppt_h</p:attrName>
                                        </p:attrNameLst>
                                      </p:cBhvr>
                                      <p:tavLst>
                                        <p:tav tm="0">
                                          <p:val>
                                            <p:fltVal val="0"/>
                                          </p:val>
                                        </p:tav>
                                        <p:tav tm="100000">
                                          <p:val>
                                            <p:strVal val="#ppt_h"/>
                                          </p:val>
                                        </p:tav>
                                      </p:tavLst>
                                    </p:anim>
                                    <p:anim calcmode="lin" valueType="num">
                                      <p:cBhvr>
                                        <p:cTn id="35" dur="500" fill="hold"/>
                                        <p:tgtEl>
                                          <p:spTgt spid="106521"/>
                                        </p:tgtEl>
                                        <p:attrNameLst>
                                          <p:attrName>ppt_x</p:attrName>
                                        </p:attrNameLst>
                                      </p:cBhvr>
                                      <p:tavLst>
                                        <p:tav tm="0">
                                          <p:val>
                                            <p:fltVal val="0.5"/>
                                          </p:val>
                                        </p:tav>
                                        <p:tav tm="100000">
                                          <p:val>
                                            <p:strVal val="#ppt_x"/>
                                          </p:val>
                                        </p:tav>
                                      </p:tavLst>
                                    </p:anim>
                                    <p:anim calcmode="lin" valueType="num">
                                      <p:cBhvr>
                                        <p:cTn id="36" dur="500" fill="hold"/>
                                        <p:tgtEl>
                                          <p:spTgt spid="106521"/>
                                        </p:tgtEl>
                                        <p:attrNameLst>
                                          <p:attrName>ppt_y</p:attrName>
                                        </p:attrNameLst>
                                      </p:cBhvr>
                                      <p:tavLst>
                                        <p:tav tm="0">
                                          <p:val>
                                            <p:fltVal val="0.5"/>
                                          </p:val>
                                        </p:tav>
                                        <p:tav tm="100000">
                                          <p:val>
                                            <p:strVal val="#ppt_y"/>
                                          </p:val>
                                        </p:tav>
                                      </p:tavLst>
                                    </p:anim>
                                  </p:childTnLst>
                                </p:cTn>
                              </p:par>
                            </p:childTnLst>
                          </p:cTn>
                        </p:par>
                        <p:par>
                          <p:cTn id="37" fill="hold" nodeType="afterGroup">
                            <p:stCondLst>
                              <p:cond delay="500"/>
                            </p:stCondLst>
                            <p:childTnLst>
                              <p:par>
                                <p:cTn id="38" presetID="23" presetClass="entr" presetSubtype="528" fill="hold" grpId="0" nodeType="afterEffect">
                                  <p:stCondLst>
                                    <p:cond delay="100"/>
                                  </p:stCondLst>
                                  <p:childTnLst>
                                    <p:set>
                                      <p:cBhvr>
                                        <p:cTn id="39" dur="1" fill="hold">
                                          <p:stCondLst>
                                            <p:cond delay="0"/>
                                          </p:stCondLst>
                                        </p:cTn>
                                        <p:tgtEl>
                                          <p:spTgt spid="106504"/>
                                        </p:tgtEl>
                                        <p:attrNameLst>
                                          <p:attrName>style.visibility</p:attrName>
                                        </p:attrNameLst>
                                      </p:cBhvr>
                                      <p:to>
                                        <p:strVal val="visible"/>
                                      </p:to>
                                    </p:set>
                                    <p:anim calcmode="lin" valueType="num">
                                      <p:cBhvr>
                                        <p:cTn id="40" dur="500" fill="hold"/>
                                        <p:tgtEl>
                                          <p:spTgt spid="106504"/>
                                        </p:tgtEl>
                                        <p:attrNameLst>
                                          <p:attrName>ppt_w</p:attrName>
                                        </p:attrNameLst>
                                      </p:cBhvr>
                                      <p:tavLst>
                                        <p:tav tm="0">
                                          <p:val>
                                            <p:fltVal val="0"/>
                                          </p:val>
                                        </p:tav>
                                        <p:tav tm="100000">
                                          <p:val>
                                            <p:strVal val="#ppt_w"/>
                                          </p:val>
                                        </p:tav>
                                      </p:tavLst>
                                    </p:anim>
                                    <p:anim calcmode="lin" valueType="num">
                                      <p:cBhvr>
                                        <p:cTn id="41" dur="500" fill="hold"/>
                                        <p:tgtEl>
                                          <p:spTgt spid="106504"/>
                                        </p:tgtEl>
                                        <p:attrNameLst>
                                          <p:attrName>ppt_h</p:attrName>
                                        </p:attrNameLst>
                                      </p:cBhvr>
                                      <p:tavLst>
                                        <p:tav tm="0">
                                          <p:val>
                                            <p:fltVal val="0"/>
                                          </p:val>
                                        </p:tav>
                                        <p:tav tm="100000">
                                          <p:val>
                                            <p:strVal val="#ppt_h"/>
                                          </p:val>
                                        </p:tav>
                                      </p:tavLst>
                                    </p:anim>
                                    <p:anim calcmode="lin" valueType="num">
                                      <p:cBhvr>
                                        <p:cTn id="42" dur="500" fill="hold"/>
                                        <p:tgtEl>
                                          <p:spTgt spid="106504"/>
                                        </p:tgtEl>
                                        <p:attrNameLst>
                                          <p:attrName>ppt_x</p:attrName>
                                        </p:attrNameLst>
                                      </p:cBhvr>
                                      <p:tavLst>
                                        <p:tav tm="0">
                                          <p:val>
                                            <p:fltVal val="0.5"/>
                                          </p:val>
                                        </p:tav>
                                        <p:tav tm="100000">
                                          <p:val>
                                            <p:strVal val="#ppt_x"/>
                                          </p:val>
                                        </p:tav>
                                      </p:tavLst>
                                    </p:anim>
                                    <p:anim calcmode="lin" valueType="num">
                                      <p:cBhvr>
                                        <p:cTn id="43" dur="500" fill="hold"/>
                                        <p:tgtEl>
                                          <p:spTgt spid="106504"/>
                                        </p:tgtEl>
                                        <p:attrNameLst>
                                          <p:attrName>ppt_y</p:attrName>
                                        </p:attrNameLst>
                                      </p:cBhvr>
                                      <p:tavLst>
                                        <p:tav tm="0">
                                          <p:val>
                                            <p:fltVal val="0.5"/>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3" presetClass="entr" presetSubtype="528" fill="hold" grpId="0" nodeType="clickEffect">
                                  <p:stCondLst>
                                    <p:cond delay="0"/>
                                  </p:stCondLst>
                                  <p:childTnLst>
                                    <p:set>
                                      <p:cBhvr>
                                        <p:cTn id="47" dur="1" fill="hold">
                                          <p:stCondLst>
                                            <p:cond delay="0"/>
                                          </p:stCondLst>
                                        </p:cTn>
                                        <p:tgtEl>
                                          <p:spTgt spid="106520"/>
                                        </p:tgtEl>
                                        <p:attrNameLst>
                                          <p:attrName>style.visibility</p:attrName>
                                        </p:attrNameLst>
                                      </p:cBhvr>
                                      <p:to>
                                        <p:strVal val="visible"/>
                                      </p:to>
                                    </p:set>
                                    <p:anim calcmode="lin" valueType="num">
                                      <p:cBhvr>
                                        <p:cTn id="48" dur="500" fill="hold"/>
                                        <p:tgtEl>
                                          <p:spTgt spid="106520"/>
                                        </p:tgtEl>
                                        <p:attrNameLst>
                                          <p:attrName>ppt_w</p:attrName>
                                        </p:attrNameLst>
                                      </p:cBhvr>
                                      <p:tavLst>
                                        <p:tav tm="0">
                                          <p:val>
                                            <p:fltVal val="0"/>
                                          </p:val>
                                        </p:tav>
                                        <p:tav tm="100000">
                                          <p:val>
                                            <p:strVal val="#ppt_w"/>
                                          </p:val>
                                        </p:tav>
                                      </p:tavLst>
                                    </p:anim>
                                    <p:anim calcmode="lin" valueType="num">
                                      <p:cBhvr>
                                        <p:cTn id="49" dur="500" fill="hold"/>
                                        <p:tgtEl>
                                          <p:spTgt spid="106520"/>
                                        </p:tgtEl>
                                        <p:attrNameLst>
                                          <p:attrName>ppt_h</p:attrName>
                                        </p:attrNameLst>
                                      </p:cBhvr>
                                      <p:tavLst>
                                        <p:tav tm="0">
                                          <p:val>
                                            <p:fltVal val="0"/>
                                          </p:val>
                                        </p:tav>
                                        <p:tav tm="100000">
                                          <p:val>
                                            <p:strVal val="#ppt_h"/>
                                          </p:val>
                                        </p:tav>
                                      </p:tavLst>
                                    </p:anim>
                                    <p:anim calcmode="lin" valueType="num">
                                      <p:cBhvr>
                                        <p:cTn id="50" dur="500" fill="hold"/>
                                        <p:tgtEl>
                                          <p:spTgt spid="106520"/>
                                        </p:tgtEl>
                                        <p:attrNameLst>
                                          <p:attrName>ppt_x</p:attrName>
                                        </p:attrNameLst>
                                      </p:cBhvr>
                                      <p:tavLst>
                                        <p:tav tm="0">
                                          <p:val>
                                            <p:fltVal val="0.5"/>
                                          </p:val>
                                        </p:tav>
                                        <p:tav tm="100000">
                                          <p:val>
                                            <p:strVal val="#ppt_x"/>
                                          </p:val>
                                        </p:tav>
                                      </p:tavLst>
                                    </p:anim>
                                    <p:anim calcmode="lin" valueType="num">
                                      <p:cBhvr>
                                        <p:cTn id="51" dur="500" fill="hold"/>
                                        <p:tgtEl>
                                          <p:spTgt spid="106520"/>
                                        </p:tgtEl>
                                        <p:attrNameLst>
                                          <p:attrName>ppt_y</p:attrName>
                                        </p:attrNameLst>
                                      </p:cBhvr>
                                      <p:tavLst>
                                        <p:tav tm="0">
                                          <p:val>
                                            <p:fltVal val="0.5"/>
                                          </p:val>
                                        </p:tav>
                                        <p:tav tm="100000">
                                          <p:val>
                                            <p:strVal val="#ppt_y"/>
                                          </p:val>
                                        </p:tav>
                                      </p:tavLst>
                                    </p:anim>
                                  </p:childTnLst>
                                </p:cTn>
                              </p:par>
                            </p:childTnLst>
                          </p:cTn>
                        </p:par>
                        <p:par>
                          <p:cTn id="52" fill="hold" nodeType="afterGroup">
                            <p:stCondLst>
                              <p:cond delay="500"/>
                            </p:stCondLst>
                            <p:childTnLst>
                              <p:par>
                                <p:cTn id="53" presetID="23" presetClass="entr" presetSubtype="528" fill="hold" grpId="0" nodeType="afterEffect">
                                  <p:stCondLst>
                                    <p:cond delay="100"/>
                                  </p:stCondLst>
                                  <p:childTnLst>
                                    <p:set>
                                      <p:cBhvr>
                                        <p:cTn id="54" dur="1" fill="hold">
                                          <p:stCondLst>
                                            <p:cond delay="0"/>
                                          </p:stCondLst>
                                        </p:cTn>
                                        <p:tgtEl>
                                          <p:spTgt spid="106505"/>
                                        </p:tgtEl>
                                        <p:attrNameLst>
                                          <p:attrName>style.visibility</p:attrName>
                                        </p:attrNameLst>
                                      </p:cBhvr>
                                      <p:to>
                                        <p:strVal val="visible"/>
                                      </p:to>
                                    </p:set>
                                    <p:anim calcmode="lin" valueType="num">
                                      <p:cBhvr>
                                        <p:cTn id="55" dur="500" fill="hold"/>
                                        <p:tgtEl>
                                          <p:spTgt spid="106505"/>
                                        </p:tgtEl>
                                        <p:attrNameLst>
                                          <p:attrName>ppt_w</p:attrName>
                                        </p:attrNameLst>
                                      </p:cBhvr>
                                      <p:tavLst>
                                        <p:tav tm="0">
                                          <p:val>
                                            <p:fltVal val="0"/>
                                          </p:val>
                                        </p:tav>
                                        <p:tav tm="100000">
                                          <p:val>
                                            <p:strVal val="#ppt_w"/>
                                          </p:val>
                                        </p:tav>
                                      </p:tavLst>
                                    </p:anim>
                                    <p:anim calcmode="lin" valueType="num">
                                      <p:cBhvr>
                                        <p:cTn id="56" dur="500" fill="hold"/>
                                        <p:tgtEl>
                                          <p:spTgt spid="106505"/>
                                        </p:tgtEl>
                                        <p:attrNameLst>
                                          <p:attrName>ppt_h</p:attrName>
                                        </p:attrNameLst>
                                      </p:cBhvr>
                                      <p:tavLst>
                                        <p:tav tm="0">
                                          <p:val>
                                            <p:fltVal val="0"/>
                                          </p:val>
                                        </p:tav>
                                        <p:tav tm="100000">
                                          <p:val>
                                            <p:strVal val="#ppt_h"/>
                                          </p:val>
                                        </p:tav>
                                      </p:tavLst>
                                    </p:anim>
                                    <p:anim calcmode="lin" valueType="num">
                                      <p:cBhvr>
                                        <p:cTn id="57" dur="500" fill="hold"/>
                                        <p:tgtEl>
                                          <p:spTgt spid="106505"/>
                                        </p:tgtEl>
                                        <p:attrNameLst>
                                          <p:attrName>ppt_x</p:attrName>
                                        </p:attrNameLst>
                                      </p:cBhvr>
                                      <p:tavLst>
                                        <p:tav tm="0">
                                          <p:val>
                                            <p:fltVal val="0.5"/>
                                          </p:val>
                                        </p:tav>
                                        <p:tav tm="100000">
                                          <p:val>
                                            <p:strVal val="#ppt_x"/>
                                          </p:val>
                                        </p:tav>
                                      </p:tavLst>
                                    </p:anim>
                                    <p:anim calcmode="lin" valueType="num">
                                      <p:cBhvr>
                                        <p:cTn id="58" dur="500" fill="hold"/>
                                        <p:tgtEl>
                                          <p:spTgt spid="106505"/>
                                        </p:tgtEl>
                                        <p:attrNameLst>
                                          <p:attrName>ppt_y</p:attrName>
                                        </p:attrNameLst>
                                      </p:cBhvr>
                                      <p:tavLst>
                                        <p:tav tm="0">
                                          <p:val>
                                            <p:fltVal val="0.5"/>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528" fill="hold" grpId="0" nodeType="clickEffect">
                                  <p:stCondLst>
                                    <p:cond delay="0"/>
                                  </p:stCondLst>
                                  <p:childTnLst>
                                    <p:set>
                                      <p:cBhvr>
                                        <p:cTn id="62" dur="1" fill="hold">
                                          <p:stCondLst>
                                            <p:cond delay="0"/>
                                          </p:stCondLst>
                                        </p:cTn>
                                        <p:tgtEl>
                                          <p:spTgt spid="106519"/>
                                        </p:tgtEl>
                                        <p:attrNameLst>
                                          <p:attrName>style.visibility</p:attrName>
                                        </p:attrNameLst>
                                      </p:cBhvr>
                                      <p:to>
                                        <p:strVal val="visible"/>
                                      </p:to>
                                    </p:set>
                                    <p:anim calcmode="lin" valueType="num">
                                      <p:cBhvr>
                                        <p:cTn id="63" dur="500" fill="hold"/>
                                        <p:tgtEl>
                                          <p:spTgt spid="106519"/>
                                        </p:tgtEl>
                                        <p:attrNameLst>
                                          <p:attrName>ppt_w</p:attrName>
                                        </p:attrNameLst>
                                      </p:cBhvr>
                                      <p:tavLst>
                                        <p:tav tm="0">
                                          <p:val>
                                            <p:fltVal val="0"/>
                                          </p:val>
                                        </p:tav>
                                        <p:tav tm="100000">
                                          <p:val>
                                            <p:strVal val="#ppt_w"/>
                                          </p:val>
                                        </p:tav>
                                      </p:tavLst>
                                    </p:anim>
                                    <p:anim calcmode="lin" valueType="num">
                                      <p:cBhvr>
                                        <p:cTn id="64" dur="500" fill="hold"/>
                                        <p:tgtEl>
                                          <p:spTgt spid="106519"/>
                                        </p:tgtEl>
                                        <p:attrNameLst>
                                          <p:attrName>ppt_h</p:attrName>
                                        </p:attrNameLst>
                                      </p:cBhvr>
                                      <p:tavLst>
                                        <p:tav tm="0">
                                          <p:val>
                                            <p:fltVal val="0"/>
                                          </p:val>
                                        </p:tav>
                                        <p:tav tm="100000">
                                          <p:val>
                                            <p:strVal val="#ppt_h"/>
                                          </p:val>
                                        </p:tav>
                                      </p:tavLst>
                                    </p:anim>
                                    <p:anim calcmode="lin" valueType="num">
                                      <p:cBhvr>
                                        <p:cTn id="65" dur="500" fill="hold"/>
                                        <p:tgtEl>
                                          <p:spTgt spid="106519"/>
                                        </p:tgtEl>
                                        <p:attrNameLst>
                                          <p:attrName>ppt_x</p:attrName>
                                        </p:attrNameLst>
                                      </p:cBhvr>
                                      <p:tavLst>
                                        <p:tav tm="0">
                                          <p:val>
                                            <p:fltVal val="0.5"/>
                                          </p:val>
                                        </p:tav>
                                        <p:tav tm="100000">
                                          <p:val>
                                            <p:strVal val="#ppt_x"/>
                                          </p:val>
                                        </p:tav>
                                      </p:tavLst>
                                    </p:anim>
                                    <p:anim calcmode="lin" valueType="num">
                                      <p:cBhvr>
                                        <p:cTn id="66" dur="500" fill="hold"/>
                                        <p:tgtEl>
                                          <p:spTgt spid="106519"/>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500"/>
                            </p:stCondLst>
                            <p:childTnLst>
                              <p:par>
                                <p:cTn id="68" presetID="23" presetClass="entr" presetSubtype="528" fill="hold" grpId="0" nodeType="afterEffect">
                                  <p:stCondLst>
                                    <p:cond delay="100"/>
                                  </p:stCondLst>
                                  <p:childTnLst>
                                    <p:set>
                                      <p:cBhvr>
                                        <p:cTn id="69" dur="1" fill="hold">
                                          <p:stCondLst>
                                            <p:cond delay="0"/>
                                          </p:stCondLst>
                                        </p:cTn>
                                        <p:tgtEl>
                                          <p:spTgt spid="106506"/>
                                        </p:tgtEl>
                                        <p:attrNameLst>
                                          <p:attrName>style.visibility</p:attrName>
                                        </p:attrNameLst>
                                      </p:cBhvr>
                                      <p:to>
                                        <p:strVal val="visible"/>
                                      </p:to>
                                    </p:set>
                                    <p:anim calcmode="lin" valueType="num">
                                      <p:cBhvr>
                                        <p:cTn id="70" dur="500" fill="hold"/>
                                        <p:tgtEl>
                                          <p:spTgt spid="106506"/>
                                        </p:tgtEl>
                                        <p:attrNameLst>
                                          <p:attrName>ppt_w</p:attrName>
                                        </p:attrNameLst>
                                      </p:cBhvr>
                                      <p:tavLst>
                                        <p:tav tm="0">
                                          <p:val>
                                            <p:fltVal val="0"/>
                                          </p:val>
                                        </p:tav>
                                        <p:tav tm="100000">
                                          <p:val>
                                            <p:strVal val="#ppt_w"/>
                                          </p:val>
                                        </p:tav>
                                      </p:tavLst>
                                    </p:anim>
                                    <p:anim calcmode="lin" valueType="num">
                                      <p:cBhvr>
                                        <p:cTn id="71" dur="500" fill="hold"/>
                                        <p:tgtEl>
                                          <p:spTgt spid="106506"/>
                                        </p:tgtEl>
                                        <p:attrNameLst>
                                          <p:attrName>ppt_h</p:attrName>
                                        </p:attrNameLst>
                                      </p:cBhvr>
                                      <p:tavLst>
                                        <p:tav tm="0">
                                          <p:val>
                                            <p:fltVal val="0"/>
                                          </p:val>
                                        </p:tav>
                                        <p:tav tm="100000">
                                          <p:val>
                                            <p:strVal val="#ppt_h"/>
                                          </p:val>
                                        </p:tav>
                                      </p:tavLst>
                                    </p:anim>
                                    <p:anim calcmode="lin" valueType="num">
                                      <p:cBhvr>
                                        <p:cTn id="72" dur="500" fill="hold"/>
                                        <p:tgtEl>
                                          <p:spTgt spid="106506"/>
                                        </p:tgtEl>
                                        <p:attrNameLst>
                                          <p:attrName>ppt_x</p:attrName>
                                        </p:attrNameLst>
                                      </p:cBhvr>
                                      <p:tavLst>
                                        <p:tav tm="0">
                                          <p:val>
                                            <p:fltVal val="0.5"/>
                                          </p:val>
                                        </p:tav>
                                        <p:tav tm="100000">
                                          <p:val>
                                            <p:strVal val="#ppt_x"/>
                                          </p:val>
                                        </p:tav>
                                      </p:tavLst>
                                    </p:anim>
                                    <p:anim calcmode="lin" valueType="num">
                                      <p:cBhvr>
                                        <p:cTn id="73" dur="500" fill="hold"/>
                                        <p:tgtEl>
                                          <p:spTgt spid="106506"/>
                                        </p:tgtEl>
                                        <p:attrNameLst>
                                          <p:attrName>ppt_y</p:attrName>
                                        </p:attrNameLst>
                                      </p:cBhvr>
                                      <p:tavLst>
                                        <p:tav tm="0">
                                          <p:val>
                                            <p:fltVal val="0.5"/>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3" presetClass="entr" presetSubtype="528" fill="hold" grpId="0" nodeType="clickEffect">
                                  <p:stCondLst>
                                    <p:cond delay="0"/>
                                  </p:stCondLst>
                                  <p:childTnLst>
                                    <p:set>
                                      <p:cBhvr>
                                        <p:cTn id="77" dur="1" fill="hold">
                                          <p:stCondLst>
                                            <p:cond delay="0"/>
                                          </p:stCondLst>
                                        </p:cTn>
                                        <p:tgtEl>
                                          <p:spTgt spid="106518"/>
                                        </p:tgtEl>
                                        <p:attrNameLst>
                                          <p:attrName>style.visibility</p:attrName>
                                        </p:attrNameLst>
                                      </p:cBhvr>
                                      <p:to>
                                        <p:strVal val="visible"/>
                                      </p:to>
                                    </p:set>
                                    <p:anim calcmode="lin" valueType="num">
                                      <p:cBhvr>
                                        <p:cTn id="78" dur="500" fill="hold"/>
                                        <p:tgtEl>
                                          <p:spTgt spid="106518"/>
                                        </p:tgtEl>
                                        <p:attrNameLst>
                                          <p:attrName>ppt_w</p:attrName>
                                        </p:attrNameLst>
                                      </p:cBhvr>
                                      <p:tavLst>
                                        <p:tav tm="0">
                                          <p:val>
                                            <p:fltVal val="0"/>
                                          </p:val>
                                        </p:tav>
                                        <p:tav tm="100000">
                                          <p:val>
                                            <p:strVal val="#ppt_w"/>
                                          </p:val>
                                        </p:tav>
                                      </p:tavLst>
                                    </p:anim>
                                    <p:anim calcmode="lin" valueType="num">
                                      <p:cBhvr>
                                        <p:cTn id="79" dur="500" fill="hold"/>
                                        <p:tgtEl>
                                          <p:spTgt spid="106518"/>
                                        </p:tgtEl>
                                        <p:attrNameLst>
                                          <p:attrName>ppt_h</p:attrName>
                                        </p:attrNameLst>
                                      </p:cBhvr>
                                      <p:tavLst>
                                        <p:tav tm="0">
                                          <p:val>
                                            <p:fltVal val="0"/>
                                          </p:val>
                                        </p:tav>
                                        <p:tav tm="100000">
                                          <p:val>
                                            <p:strVal val="#ppt_h"/>
                                          </p:val>
                                        </p:tav>
                                      </p:tavLst>
                                    </p:anim>
                                    <p:anim calcmode="lin" valueType="num">
                                      <p:cBhvr>
                                        <p:cTn id="80" dur="500" fill="hold"/>
                                        <p:tgtEl>
                                          <p:spTgt spid="106518"/>
                                        </p:tgtEl>
                                        <p:attrNameLst>
                                          <p:attrName>ppt_x</p:attrName>
                                        </p:attrNameLst>
                                      </p:cBhvr>
                                      <p:tavLst>
                                        <p:tav tm="0">
                                          <p:val>
                                            <p:fltVal val="0.5"/>
                                          </p:val>
                                        </p:tav>
                                        <p:tav tm="100000">
                                          <p:val>
                                            <p:strVal val="#ppt_x"/>
                                          </p:val>
                                        </p:tav>
                                      </p:tavLst>
                                    </p:anim>
                                    <p:anim calcmode="lin" valueType="num">
                                      <p:cBhvr>
                                        <p:cTn id="81" dur="500" fill="hold"/>
                                        <p:tgtEl>
                                          <p:spTgt spid="106518"/>
                                        </p:tgtEl>
                                        <p:attrNameLst>
                                          <p:attrName>ppt_y</p:attrName>
                                        </p:attrNameLst>
                                      </p:cBhvr>
                                      <p:tavLst>
                                        <p:tav tm="0">
                                          <p:val>
                                            <p:fltVal val="0.5"/>
                                          </p:val>
                                        </p:tav>
                                        <p:tav tm="100000">
                                          <p:val>
                                            <p:strVal val="#ppt_y"/>
                                          </p:val>
                                        </p:tav>
                                      </p:tavLst>
                                    </p:anim>
                                  </p:childTnLst>
                                </p:cTn>
                              </p:par>
                            </p:childTnLst>
                          </p:cTn>
                        </p:par>
                        <p:par>
                          <p:cTn id="82" fill="hold" nodeType="afterGroup">
                            <p:stCondLst>
                              <p:cond delay="500"/>
                            </p:stCondLst>
                            <p:childTnLst>
                              <p:par>
                                <p:cTn id="83" presetID="23" presetClass="entr" presetSubtype="528" fill="hold" grpId="0" nodeType="afterEffect">
                                  <p:stCondLst>
                                    <p:cond delay="100"/>
                                  </p:stCondLst>
                                  <p:childTnLst>
                                    <p:set>
                                      <p:cBhvr>
                                        <p:cTn id="84" dur="1" fill="hold">
                                          <p:stCondLst>
                                            <p:cond delay="0"/>
                                          </p:stCondLst>
                                        </p:cTn>
                                        <p:tgtEl>
                                          <p:spTgt spid="106507"/>
                                        </p:tgtEl>
                                        <p:attrNameLst>
                                          <p:attrName>style.visibility</p:attrName>
                                        </p:attrNameLst>
                                      </p:cBhvr>
                                      <p:to>
                                        <p:strVal val="visible"/>
                                      </p:to>
                                    </p:set>
                                    <p:anim calcmode="lin" valueType="num">
                                      <p:cBhvr>
                                        <p:cTn id="85" dur="500" fill="hold"/>
                                        <p:tgtEl>
                                          <p:spTgt spid="106507"/>
                                        </p:tgtEl>
                                        <p:attrNameLst>
                                          <p:attrName>ppt_w</p:attrName>
                                        </p:attrNameLst>
                                      </p:cBhvr>
                                      <p:tavLst>
                                        <p:tav tm="0">
                                          <p:val>
                                            <p:fltVal val="0"/>
                                          </p:val>
                                        </p:tav>
                                        <p:tav tm="100000">
                                          <p:val>
                                            <p:strVal val="#ppt_w"/>
                                          </p:val>
                                        </p:tav>
                                      </p:tavLst>
                                    </p:anim>
                                    <p:anim calcmode="lin" valueType="num">
                                      <p:cBhvr>
                                        <p:cTn id="86" dur="500" fill="hold"/>
                                        <p:tgtEl>
                                          <p:spTgt spid="106507"/>
                                        </p:tgtEl>
                                        <p:attrNameLst>
                                          <p:attrName>ppt_h</p:attrName>
                                        </p:attrNameLst>
                                      </p:cBhvr>
                                      <p:tavLst>
                                        <p:tav tm="0">
                                          <p:val>
                                            <p:fltVal val="0"/>
                                          </p:val>
                                        </p:tav>
                                        <p:tav tm="100000">
                                          <p:val>
                                            <p:strVal val="#ppt_h"/>
                                          </p:val>
                                        </p:tav>
                                      </p:tavLst>
                                    </p:anim>
                                    <p:anim calcmode="lin" valueType="num">
                                      <p:cBhvr>
                                        <p:cTn id="87" dur="500" fill="hold"/>
                                        <p:tgtEl>
                                          <p:spTgt spid="106507"/>
                                        </p:tgtEl>
                                        <p:attrNameLst>
                                          <p:attrName>ppt_x</p:attrName>
                                        </p:attrNameLst>
                                      </p:cBhvr>
                                      <p:tavLst>
                                        <p:tav tm="0">
                                          <p:val>
                                            <p:fltVal val="0.5"/>
                                          </p:val>
                                        </p:tav>
                                        <p:tav tm="100000">
                                          <p:val>
                                            <p:strVal val="#ppt_x"/>
                                          </p:val>
                                        </p:tav>
                                      </p:tavLst>
                                    </p:anim>
                                    <p:anim calcmode="lin" valueType="num">
                                      <p:cBhvr>
                                        <p:cTn id="88" dur="500" fill="hold"/>
                                        <p:tgtEl>
                                          <p:spTgt spid="10650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8" grpId="0" build="p" autoUpdateAnimBg="0"/>
      <p:bldP spid="106509" grpId="0" build="p" autoUpdateAnimBg="0"/>
      <p:bldP spid="106510" grpId="0" build="p" autoUpdateAnimBg="0"/>
      <p:bldP spid="106511" grpId="0" build="p" autoUpdateAnimBg="0"/>
      <p:bldP spid="106498" grpId="0" animBg="1" autoUpdateAnimBg="0"/>
      <p:bldP spid="106504" grpId="0" animBg="1" autoUpdateAnimBg="0"/>
      <p:bldP spid="106505" grpId="0" animBg="1"/>
      <p:bldP spid="106506" grpId="0" animBg="1"/>
      <p:bldP spid="106507" grpId="0" animBg="1"/>
      <p:bldP spid="106518" grpId="0" autoUpdateAnimBg="0"/>
      <p:bldP spid="106519" grpId="0" autoUpdateAnimBg="0"/>
      <p:bldP spid="106520" grpId="0" autoUpdateAnimBg="0"/>
      <p:bldP spid="106521"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98F791-F644-F05B-38D2-BBCA09941397}"/>
              </a:ext>
            </a:extLst>
          </p:cNvPr>
          <p:cNvPicPr>
            <a:picLocks noChangeAspect="1"/>
          </p:cNvPicPr>
          <p:nvPr/>
        </p:nvPicPr>
        <p:blipFill>
          <a:blip r:embed="rId3"/>
          <a:stretch>
            <a:fillRect/>
          </a:stretch>
        </p:blipFill>
        <p:spPr>
          <a:xfrm>
            <a:off x="0" y="-387424"/>
            <a:ext cx="5573710" cy="8356485"/>
          </a:xfrm>
          <a:prstGeom prst="rect">
            <a:avLst/>
          </a:prstGeom>
        </p:spPr>
      </p:pic>
      <p:sp>
        <p:nvSpPr>
          <p:cNvPr id="2" name="Title 1"/>
          <p:cNvSpPr>
            <a:spLocks noGrp="1"/>
          </p:cNvSpPr>
          <p:nvPr>
            <p:ph type="title"/>
          </p:nvPr>
        </p:nvSpPr>
        <p:spPr>
          <a:xfrm>
            <a:off x="3344449" y="4481438"/>
            <a:ext cx="5573711" cy="2376562"/>
          </a:xfrm>
        </p:spPr>
        <p:txBody>
          <a:bodyPr/>
          <a:lstStyle/>
          <a:p>
            <a:pPr>
              <a:defRPr/>
            </a:pPr>
            <a:r>
              <a:rPr lang="en-US" b="1" dirty="0">
                <a:solidFill>
                  <a:schemeClr val="tx1"/>
                </a:solidFill>
                <a:effectLst>
                  <a:glow rad="266700">
                    <a:schemeClr val="bg1">
                      <a:alpha val="75000"/>
                    </a:schemeClr>
                  </a:glow>
                </a:effectLst>
              </a:rPr>
              <a:t>Kurt (35) &amp; Cara own their HR consulting business near Seattle</a:t>
            </a:r>
          </a:p>
        </p:txBody>
      </p:sp>
    </p:spTree>
    <p:extLst>
      <p:ext uri="{BB962C8B-B14F-4D97-AF65-F5344CB8AC3E}">
        <p14:creationId xmlns:p14="http://schemas.microsoft.com/office/powerpoint/2010/main" val="3890432939"/>
      </p:ext>
    </p:extLst>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37891" name="Line 3"/>
          <p:cNvSpPr>
            <a:spLocks noChangeShapeType="1"/>
          </p:cNvSpPr>
          <p:nvPr/>
        </p:nvSpPr>
        <p:spPr bwMode="auto">
          <a:xfrm>
            <a:off x="889000" y="8509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7892" name="Rectangle 4"/>
          <p:cNvSpPr>
            <a:spLocks noChangeArrowheads="1"/>
          </p:cNvSpPr>
          <p:nvPr/>
        </p:nvSpPr>
        <p:spPr bwMode="auto">
          <a:xfrm>
            <a:off x="2266950" y="958850"/>
            <a:ext cx="4557713" cy="5121275"/>
          </a:xfrm>
          <a:prstGeom prst="rect">
            <a:avLst/>
          </a:prstGeom>
          <a:noFill/>
          <a:ln w="12700">
            <a:noFill/>
            <a:miter lim="800000"/>
            <a:headEnd/>
            <a:tailEnd/>
          </a:ln>
          <a:effectLst/>
        </p:spPr>
        <p:txBody>
          <a:bodyPr wrap="none" lIns="90487" tIns="44450" rIns="90487" bIns="44450">
            <a:spAutoFit/>
          </a:bodyPr>
          <a:lstStyle/>
          <a:p>
            <a:pPr algn="ctr">
              <a:defRPr/>
            </a:pPr>
            <a:r>
              <a:rPr lang="en-US" sz="6600" b="1" dirty="0">
                <a:solidFill>
                  <a:srgbClr val="F6FE0A"/>
                </a:solidFill>
                <a:effectLst>
                  <a:outerShdw dist="63500" dir="2700000" algn="tl" rotWithShape="0">
                    <a:srgbClr val="000000"/>
                  </a:outerShdw>
                </a:effectLst>
              </a:rPr>
              <a:t>CREATION</a:t>
            </a:r>
          </a:p>
          <a:p>
            <a:pPr algn="ctr">
              <a:defRPr/>
            </a:pPr>
            <a:r>
              <a:rPr lang="en-US" sz="6600" b="1" dirty="0">
                <a:solidFill>
                  <a:srgbClr val="FFFFFF"/>
                </a:solidFill>
                <a:effectLst>
                  <a:outerShdw dist="63500" dir="2700000" algn="tl" rotWithShape="0">
                    <a:srgbClr val="000000"/>
                  </a:outerShdw>
                </a:effectLst>
              </a:rPr>
              <a:t>A</a:t>
            </a:r>
            <a:r>
              <a:rPr lang="en-US" sz="6600" b="1" dirty="0">
                <a:solidFill>
                  <a:srgbClr val="FF5008"/>
                </a:solidFill>
                <a:effectLst>
                  <a:outerShdw dist="63500" dir="2700000" algn="tl" rotWithShape="0">
                    <a:srgbClr val="000000"/>
                  </a:outerShdw>
                </a:effectLst>
              </a:rPr>
              <a:t>BRAHAM</a:t>
            </a:r>
          </a:p>
          <a:p>
            <a:pPr algn="ctr">
              <a:defRPr/>
            </a:pPr>
            <a:r>
              <a:rPr lang="en-US" sz="6600" b="1" dirty="0">
                <a:solidFill>
                  <a:srgbClr val="FFFFFF"/>
                </a:solidFill>
                <a:effectLst>
                  <a:outerShdw dist="63500" dir="2700000" algn="tl" rotWithShape="0">
                    <a:srgbClr val="000000"/>
                  </a:outerShdw>
                </a:effectLst>
              </a:rPr>
              <a:t>J</a:t>
            </a:r>
            <a:r>
              <a:rPr lang="en-US" sz="6600" b="1" dirty="0">
                <a:solidFill>
                  <a:srgbClr val="FF5008"/>
                </a:solidFill>
                <a:effectLst>
                  <a:outerShdw dist="63500" dir="2700000" algn="tl" rotWithShape="0">
                    <a:srgbClr val="000000"/>
                  </a:outerShdw>
                </a:effectLst>
              </a:rPr>
              <a:t>OSEPH</a:t>
            </a:r>
          </a:p>
          <a:p>
            <a:pPr algn="ctr">
              <a:defRPr/>
            </a:pPr>
            <a:r>
              <a:rPr lang="en-US" sz="6600" b="1" dirty="0">
                <a:solidFill>
                  <a:srgbClr val="FFFFFF"/>
                </a:solidFill>
                <a:effectLst>
                  <a:outerShdw dist="63500" dir="2700000" algn="tl" rotWithShape="0">
                    <a:srgbClr val="000000"/>
                  </a:outerShdw>
                </a:effectLst>
              </a:rPr>
              <a:t>M</a:t>
            </a:r>
            <a:r>
              <a:rPr lang="en-US" sz="6600" b="1" dirty="0">
                <a:solidFill>
                  <a:srgbClr val="FF5008"/>
                </a:solidFill>
                <a:effectLst>
                  <a:outerShdw dist="63500" dir="2700000" algn="tl" rotWithShape="0">
                    <a:srgbClr val="000000"/>
                  </a:outerShdw>
                </a:effectLst>
              </a:rPr>
              <a:t>OSES</a:t>
            </a:r>
          </a:p>
          <a:p>
            <a:pPr algn="ctr">
              <a:defRPr/>
            </a:pPr>
            <a:r>
              <a:rPr lang="en-US" sz="6600" b="1" dirty="0">
                <a:solidFill>
                  <a:srgbClr val="FFFFFF"/>
                </a:solidFill>
                <a:effectLst>
                  <a:outerShdw dist="63500" dir="2700000" algn="tl" rotWithShape="0">
                    <a:srgbClr val="000000"/>
                  </a:outerShdw>
                </a:effectLst>
              </a:rPr>
              <a:t>J</a:t>
            </a:r>
            <a:r>
              <a:rPr lang="en-US" sz="6600" b="1" dirty="0">
                <a:solidFill>
                  <a:srgbClr val="FF5008"/>
                </a:solidFill>
                <a:effectLst>
                  <a:outerShdw dist="63500" dir="2700000" algn="tl" rotWithShape="0">
                    <a:srgbClr val="000000"/>
                  </a:outerShdw>
                </a:effectLst>
              </a:rPr>
              <a:t>OSHUA</a:t>
            </a:r>
          </a:p>
        </p:txBody>
      </p:sp>
      <p:sp>
        <p:nvSpPr>
          <p:cNvPr id="289796" name="Text Box 7"/>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89797" name="Text Box 9"/>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289798" name="Text Box 10"/>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b="1">
              <a:solidFill>
                <a:srgbClr val="FFFFFF"/>
              </a:solidFill>
            </a:endParaRPr>
          </a:p>
        </p:txBody>
      </p:sp>
      <p:sp>
        <p:nvSpPr>
          <p:cNvPr id="289799" name="Text Box 11"/>
          <p:cNvSpPr txBox="1">
            <a:spLocks noChangeArrowheads="1"/>
          </p:cNvSpPr>
          <p:nvPr/>
        </p:nvSpPr>
        <p:spPr bwMode="auto">
          <a:xfrm>
            <a:off x="8085138" y="6510338"/>
            <a:ext cx="328612"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51</a:t>
            </a:r>
          </a:p>
        </p:txBody>
      </p:sp>
      <p:sp>
        <p:nvSpPr>
          <p:cNvPr id="289800" name="Text Box 12"/>
          <p:cNvSpPr txBox="1">
            <a:spLocks noChangeArrowheads="1"/>
          </p:cNvSpPr>
          <p:nvPr/>
        </p:nvSpPr>
        <p:spPr bwMode="auto">
          <a:xfrm>
            <a:off x="8740775" y="6397625"/>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5</a:t>
            </a:r>
          </a:p>
        </p:txBody>
      </p:sp>
      <p:sp>
        <p:nvSpPr>
          <p:cNvPr id="289801" name="Text Box 14"/>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sp>
        <p:nvSpPr>
          <p:cNvPr id="2" name="Title 1"/>
          <p:cNvSpPr>
            <a:spLocks noGrp="1"/>
          </p:cNvSpPr>
          <p:nvPr>
            <p:ph type="title" idx="4294967295"/>
          </p:nvPr>
        </p:nvSpPr>
        <p:spPr>
          <a:xfrm>
            <a:off x="9144000" y="1184275"/>
            <a:ext cx="2239963" cy="3346450"/>
          </a:xfrm>
          <a:prstGeom prst="rect">
            <a:avLst/>
          </a:prstGeom>
        </p:spPr>
        <p:txBody>
          <a:bodyPr/>
          <a:lstStyle/>
          <a:p>
            <a:pPr>
              <a:defRPr/>
            </a:pPr>
            <a:r>
              <a:rPr lang="en-US" dirty="0"/>
              <a:t>Creation to Joshua</a:t>
            </a:r>
          </a:p>
        </p:txBody>
      </p:sp>
    </p:spTree>
    <p:extLst>
      <p:ext uri="{BB962C8B-B14F-4D97-AF65-F5344CB8AC3E}">
        <p14:creationId xmlns:p14="http://schemas.microsoft.com/office/powerpoint/2010/main" val="7458900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animEffect transition="in" filter="box(out)">
                                      <p:cBhvr>
                                        <p:cTn id="7" dur="500"/>
                                        <p:tgtEl>
                                          <p:spTgt spid="3789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7892">
                                            <p:txEl>
                                              <p:pRg st="1" end="1"/>
                                            </p:txEl>
                                          </p:spTgt>
                                        </p:tgtEl>
                                        <p:attrNameLst>
                                          <p:attrName>style.visibility</p:attrName>
                                        </p:attrNameLst>
                                      </p:cBhvr>
                                      <p:to>
                                        <p:strVal val="visible"/>
                                      </p:to>
                                    </p:set>
                                    <p:animEffect transition="in" filter="box(out)">
                                      <p:cBhvr>
                                        <p:cTn id="12" dur="500"/>
                                        <p:tgtEl>
                                          <p:spTgt spid="3789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7892">
                                            <p:txEl>
                                              <p:pRg st="2" end="2"/>
                                            </p:txEl>
                                          </p:spTgt>
                                        </p:tgtEl>
                                        <p:attrNameLst>
                                          <p:attrName>style.visibility</p:attrName>
                                        </p:attrNameLst>
                                      </p:cBhvr>
                                      <p:to>
                                        <p:strVal val="visible"/>
                                      </p:to>
                                    </p:set>
                                    <p:animEffect transition="in" filter="box(out)">
                                      <p:cBhvr>
                                        <p:cTn id="17" dur="500"/>
                                        <p:tgtEl>
                                          <p:spTgt spid="3789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37892">
                                            <p:txEl>
                                              <p:pRg st="3" end="3"/>
                                            </p:txEl>
                                          </p:spTgt>
                                        </p:tgtEl>
                                        <p:attrNameLst>
                                          <p:attrName>style.visibility</p:attrName>
                                        </p:attrNameLst>
                                      </p:cBhvr>
                                      <p:to>
                                        <p:strVal val="visible"/>
                                      </p:to>
                                    </p:set>
                                    <p:animEffect transition="in" filter="box(out)">
                                      <p:cBhvr>
                                        <p:cTn id="22" dur="500"/>
                                        <p:tgtEl>
                                          <p:spTgt spid="3789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37892">
                                            <p:txEl>
                                              <p:pRg st="4" end="4"/>
                                            </p:txEl>
                                          </p:spTgt>
                                        </p:tgtEl>
                                        <p:attrNameLst>
                                          <p:attrName>style.visibility</p:attrName>
                                        </p:attrNameLst>
                                      </p:cBhvr>
                                      <p:to>
                                        <p:strVal val="visible"/>
                                      </p:to>
                                    </p:set>
                                    <p:animEffect transition="in" filter="box(out)">
                                      <p:cBhvr>
                                        <p:cTn id="27" dur="500"/>
                                        <p:tgtEl>
                                          <p:spTgt spid="3789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bwMode="auto">
          <a:xfrm>
            <a:off x="1119188" y="428625"/>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a:solidFill>
                  <a:srgbClr val="FAFD00"/>
                </a:solidFill>
                <a:latin typeface="Times" charset="0"/>
                <a:ea typeface="ＭＳ Ｐゴシック" charset="0"/>
                <a:cs typeface="ＭＳ Ｐゴシック" charset="0"/>
              </a:rPr>
              <a:t>5 Key Words or Phrases:</a:t>
            </a:r>
          </a:p>
        </p:txBody>
      </p:sp>
      <p:sp>
        <p:nvSpPr>
          <p:cNvPr id="132099"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132100" name="Line 4"/>
          <p:cNvSpPr>
            <a:spLocks noChangeShapeType="1"/>
          </p:cNvSpPr>
          <p:nvPr/>
        </p:nvSpPr>
        <p:spPr bwMode="auto">
          <a:xfrm>
            <a:off x="9128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291844" name="Text Box 22"/>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91845" name="Text Box 24"/>
          <p:cNvSpPr txBox="1">
            <a:spLocks noChangeArrowheads="1"/>
          </p:cNvSpPr>
          <p:nvPr/>
        </p:nvSpPr>
        <p:spPr bwMode="auto">
          <a:xfrm>
            <a:off x="8797925" y="6184900"/>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291846" name="Text Box 25"/>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b="1">
              <a:solidFill>
                <a:srgbClr val="FFFFFF"/>
              </a:solidFill>
            </a:endParaRPr>
          </a:p>
        </p:txBody>
      </p:sp>
      <p:sp>
        <p:nvSpPr>
          <p:cNvPr id="291847" name="Text Box 26"/>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52</a:t>
            </a:r>
          </a:p>
        </p:txBody>
      </p:sp>
      <p:sp>
        <p:nvSpPr>
          <p:cNvPr id="291848" name="Text Box 28"/>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grpSp>
        <p:nvGrpSpPr>
          <p:cNvPr id="291849" name="Group 30"/>
          <p:cNvGrpSpPr>
            <a:grpSpLocks/>
          </p:cNvGrpSpPr>
          <p:nvPr/>
        </p:nvGrpSpPr>
        <p:grpSpPr bwMode="auto">
          <a:xfrm>
            <a:off x="2171700" y="5046663"/>
            <a:ext cx="4338638" cy="1006475"/>
            <a:chOff x="1368" y="3179"/>
            <a:chExt cx="2733" cy="634"/>
          </a:xfrm>
        </p:grpSpPr>
        <p:sp>
          <p:nvSpPr>
            <p:cNvPr id="132127" name="Text Box 31"/>
            <p:cNvSpPr txBox="1">
              <a:spLocks noChangeArrowheads="1"/>
            </p:cNvSpPr>
            <p:nvPr/>
          </p:nvSpPr>
          <p:spPr bwMode="auto">
            <a:xfrm>
              <a:off x="1808" y="3179"/>
              <a:ext cx="2293"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FFFFFF"/>
                  </a:solidFill>
                  <a:effectLst>
                    <a:outerShdw blurRad="38100" dist="38100" dir="2700000" algn="tl">
                      <a:srgbClr val="000000"/>
                    </a:outerShdw>
                  </a:effectLst>
                </a:rPr>
                <a:t>J</a:t>
              </a:r>
              <a:r>
                <a:rPr lang="en-US" sz="4800" b="1">
                  <a:solidFill>
                    <a:srgbClr val="FFFFFF"/>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JESUS</a:t>
              </a:r>
              <a:endParaRPr lang="en-US" sz="4800" b="1">
                <a:effectLst>
                  <a:outerShdw blurRad="38100" dist="38100" dir="2700000" algn="tl">
                    <a:srgbClr val="000000"/>
                  </a:outerShdw>
                </a:effectLst>
              </a:endParaRPr>
            </a:p>
          </p:txBody>
        </p:sp>
        <p:sp>
          <p:nvSpPr>
            <p:cNvPr id="132128" name="AutoShape 32"/>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291850" name="Group 33"/>
          <p:cNvGrpSpPr>
            <a:grpSpLocks/>
          </p:cNvGrpSpPr>
          <p:nvPr/>
        </p:nvGrpSpPr>
        <p:grpSpPr bwMode="auto">
          <a:xfrm>
            <a:off x="2147888" y="4081463"/>
            <a:ext cx="5021262" cy="1006475"/>
            <a:chOff x="1353" y="2571"/>
            <a:chExt cx="3163" cy="634"/>
          </a:xfrm>
        </p:grpSpPr>
        <p:sp>
          <p:nvSpPr>
            <p:cNvPr id="132130" name="Text Box 34"/>
            <p:cNvSpPr txBox="1">
              <a:spLocks noChangeArrowheads="1"/>
            </p:cNvSpPr>
            <p:nvPr/>
          </p:nvSpPr>
          <p:spPr bwMode="auto">
            <a:xfrm>
              <a:off x="1765" y="2571"/>
              <a:ext cx="2751"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114FFB"/>
                  </a:solidFill>
                  <a:effectLst>
                    <a:outerShdw blurRad="38100" dist="38100" dir="2700000" algn="tl">
                      <a:srgbClr val="000000"/>
                    </a:outerShdw>
                  </a:effectLst>
                </a:rPr>
                <a:t>S</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SILENCE</a:t>
              </a:r>
              <a:endParaRPr lang="en-US" sz="4800" b="1">
                <a:effectLst>
                  <a:outerShdw blurRad="38100" dist="38100" dir="2700000" algn="tl">
                    <a:srgbClr val="000000"/>
                  </a:outerShdw>
                </a:effectLst>
              </a:endParaRPr>
            </a:p>
          </p:txBody>
        </p:sp>
        <p:sp>
          <p:nvSpPr>
            <p:cNvPr id="132131" name="AutoShape 35"/>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291851" name="Group 36"/>
          <p:cNvGrpSpPr>
            <a:grpSpLocks/>
          </p:cNvGrpSpPr>
          <p:nvPr/>
        </p:nvGrpSpPr>
        <p:grpSpPr bwMode="auto">
          <a:xfrm>
            <a:off x="2184400" y="3190875"/>
            <a:ext cx="5586413" cy="1006475"/>
            <a:chOff x="1376" y="2010"/>
            <a:chExt cx="3519" cy="634"/>
          </a:xfrm>
        </p:grpSpPr>
        <p:sp>
          <p:nvSpPr>
            <p:cNvPr id="132133" name="Text Box 37"/>
            <p:cNvSpPr txBox="1">
              <a:spLocks noChangeArrowheads="1"/>
            </p:cNvSpPr>
            <p:nvPr/>
          </p:nvSpPr>
          <p:spPr bwMode="auto">
            <a:xfrm>
              <a:off x="1813" y="2010"/>
              <a:ext cx="3082" cy="634"/>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07DD3A"/>
                  </a:solidFill>
                  <a:effectLst>
                    <a:outerShdw blurRad="38100" dist="38100" dir="2700000" algn="tl">
                      <a:srgbClr val="000000"/>
                    </a:outerShdw>
                  </a:effectLst>
                </a:rPr>
                <a:t>3</a:t>
              </a:r>
              <a:r>
                <a:rPr lang="en-US" sz="4800" b="1">
                  <a:solidFill>
                    <a:srgbClr val="07DD3A"/>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SOCIETIES</a:t>
              </a:r>
              <a:endParaRPr lang="en-US" sz="4800" b="1">
                <a:effectLst>
                  <a:outerShdw blurRad="38100" dist="38100" dir="2700000" algn="tl">
                    <a:srgbClr val="000000"/>
                  </a:outerShdw>
                </a:effectLst>
              </a:endParaRPr>
            </a:p>
          </p:txBody>
        </p:sp>
        <p:sp>
          <p:nvSpPr>
            <p:cNvPr id="132134" name="AutoShape 38"/>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291852" name="Group 39"/>
          <p:cNvGrpSpPr>
            <a:grpSpLocks/>
          </p:cNvGrpSpPr>
          <p:nvPr/>
        </p:nvGrpSpPr>
        <p:grpSpPr bwMode="auto">
          <a:xfrm>
            <a:off x="2184400" y="2332038"/>
            <a:ext cx="4816475" cy="1006475"/>
            <a:chOff x="1376" y="1469"/>
            <a:chExt cx="3034" cy="634"/>
          </a:xfrm>
        </p:grpSpPr>
        <p:sp>
          <p:nvSpPr>
            <p:cNvPr id="132136" name="Text Box 40"/>
            <p:cNvSpPr txBox="1">
              <a:spLocks noChangeArrowheads="1"/>
            </p:cNvSpPr>
            <p:nvPr/>
          </p:nvSpPr>
          <p:spPr bwMode="auto">
            <a:xfrm>
              <a:off x="1818" y="1469"/>
              <a:ext cx="2592"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EA304F"/>
                  </a:solidFill>
                  <a:effectLst>
                    <a:outerShdw blurRad="38100" dist="38100" dir="2700000" algn="tl">
                      <a:srgbClr val="000000"/>
                    </a:outerShdw>
                  </a:effectLst>
                </a:rPr>
                <a:t>4</a:t>
              </a:r>
              <a:r>
                <a:rPr lang="en-US" sz="4800" b="1">
                  <a:solidFill>
                    <a:srgbClr val="EA304F"/>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PEOPLE</a:t>
              </a:r>
              <a:endParaRPr lang="en-US" sz="4800" b="1">
                <a:effectLst>
                  <a:outerShdw blurRad="38100" dist="38100" dir="2700000" algn="tl">
                    <a:srgbClr val="000000"/>
                  </a:outerShdw>
                </a:effectLst>
              </a:endParaRPr>
            </a:p>
          </p:txBody>
        </p:sp>
        <p:sp>
          <p:nvSpPr>
            <p:cNvPr id="132137" name="AutoShape 41"/>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291853" name="Group 42"/>
          <p:cNvGrpSpPr>
            <a:grpSpLocks/>
          </p:cNvGrpSpPr>
          <p:nvPr/>
        </p:nvGrpSpPr>
        <p:grpSpPr bwMode="auto">
          <a:xfrm>
            <a:off x="2159000" y="1489075"/>
            <a:ext cx="5549900" cy="914400"/>
            <a:chOff x="1360" y="938"/>
            <a:chExt cx="3496" cy="576"/>
          </a:xfrm>
        </p:grpSpPr>
        <p:sp>
          <p:nvSpPr>
            <p:cNvPr id="132139" name="Text Box 43"/>
            <p:cNvSpPr txBox="1">
              <a:spLocks noChangeArrowheads="1"/>
            </p:cNvSpPr>
            <p:nvPr/>
          </p:nvSpPr>
          <p:spPr bwMode="auto">
            <a:xfrm>
              <a:off x="1772" y="938"/>
              <a:ext cx="3084" cy="576"/>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5400" b="1">
                  <a:solidFill>
                    <a:srgbClr val="EDF636"/>
                  </a:solidFill>
                  <a:effectLst>
                    <a:outerShdw blurRad="38100" dist="38100" dir="2700000" algn="tl">
                      <a:srgbClr val="000000"/>
                    </a:outerShdw>
                  </a:effectLst>
                </a:rPr>
                <a:t>C</a:t>
              </a:r>
              <a:r>
                <a:rPr lang="en-US" sz="4800" b="1">
                  <a:solidFill>
                    <a:srgbClr val="EDF636"/>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CREATION</a:t>
              </a:r>
              <a:endParaRPr lang="en-US" sz="4800" b="1">
                <a:effectLst>
                  <a:outerShdw blurRad="38100" dist="38100" dir="2700000" algn="tl">
                    <a:srgbClr val="000000"/>
                  </a:outerShdw>
                </a:effectLst>
              </a:endParaRPr>
            </a:p>
          </p:txBody>
        </p:sp>
        <p:sp>
          <p:nvSpPr>
            <p:cNvPr id="132140" name="AutoShape 44"/>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sp>
        <p:nvSpPr>
          <p:cNvPr id="132125" name="Oval 29"/>
          <p:cNvSpPr>
            <a:spLocks noChangeArrowheads="1"/>
          </p:cNvSpPr>
          <p:nvPr/>
        </p:nvSpPr>
        <p:spPr bwMode="auto">
          <a:xfrm>
            <a:off x="1760538" y="3155950"/>
            <a:ext cx="6311900" cy="1127125"/>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Tree>
    <p:extLst>
      <p:ext uri="{BB962C8B-B14F-4D97-AF65-F5344CB8AC3E}">
        <p14:creationId xmlns:p14="http://schemas.microsoft.com/office/powerpoint/2010/main" val="23663918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32125"/>
                                        </p:tgtEl>
                                        <p:attrNameLst>
                                          <p:attrName>style.visibility</p:attrName>
                                        </p:attrNameLst>
                                      </p:cBhvr>
                                      <p:to>
                                        <p:strVal val="visible"/>
                                      </p:to>
                                    </p:set>
                                    <p:animEffect transition="in" filter="fade">
                                      <p:cBhvr>
                                        <p:cTn id="7" dur="1000"/>
                                        <p:tgtEl>
                                          <p:spTgt spid="132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2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Freeform 3"/>
          <p:cNvSpPr>
            <a:spLocks/>
          </p:cNvSpPr>
          <p:nvPr/>
        </p:nvSpPr>
        <p:spPr bwMode="auto">
          <a:xfrm>
            <a:off x="4648200" y="1066800"/>
            <a:ext cx="1373188" cy="801688"/>
          </a:xfrm>
          <a:custGeom>
            <a:avLst/>
            <a:gdLst>
              <a:gd name="T0" fmla="*/ 2147483647 w 865"/>
              <a:gd name="T1" fmla="*/ 0 h 505"/>
              <a:gd name="T2" fmla="*/ 2147483647 w 865"/>
              <a:gd name="T3" fmla="*/ 2147483647 h 505"/>
              <a:gd name="T4" fmla="*/ 2147483647 w 865"/>
              <a:gd name="T5" fmla="*/ 2147483647 h 505"/>
              <a:gd name="T6" fmla="*/ 2147483647 w 865"/>
              <a:gd name="T7" fmla="*/ 2147483647 h 505"/>
              <a:gd name="T8" fmla="*/ 2147483647 w 865"/>
              <a:gd name="T9" fmla="*/ 2147483647 h 505"/>
              <a:gd name="T10" fmla="*/ 2147483647 w 865"/>
              <a:gd name="T11" fmla="*/ 2147483647 h 505"/>
              <a:gd name="T12" fmla="*/ 2147483647 w 865"/>
              <a:gd name="T13" fmla="*/ 2147483647 h 505"/>
              <a:gd name="T14" fmla="*/ 2147483647 w 865"/>
              <a:gd name="T15" fmla="*/ 2147483647 h 505"/>
              <a:gd name="T16" fmla="*/ 2147483647 w 865"/>
              <a:gd name="T17" fmla="*/ 2147483647 h 505"/>
              <a:gd name="T18" fmla="*/ 2147483647 w 865"/>
              <a:gd name="T19" fmla="*/ 2147483647 h 505"/>
              <a:gd name="T20" fmla="*/ 2147483647 w 865"/>
              <a:gd name="T21" fmla="*/ 2147483647 h 505"/>
              <a:gd name="T22" fmla="*/ 2147483647 w 865"/>
              <a:gd name="T23" fmla="*/ 2147483647 h 505"/>
              <a:gd name="T24" fmla="*/ 2147483647 w 865"/>
              <a:gd name="T25" fmla="*/ 2147483647 h 505"/>
              <a:gd name="T26" fmla="*/ 2147483647 w 865"/>
              <a:gd name="T27" fmla="*/ 2147483647 h 505"/>
              <a:gd name="T28" fmla="*/ 2147483647 w 865"/>
              <a:gd name="T29" fmla="*/ 2147483647 h 505"/>
              <a:gd name="T30" fmla="*/ 2147483647 w 865"/>
              <a:gd name="T31" fmla="*/ 2147483647 h 505"/>
              <a:gd name="T32" fmla="*/ 2147483647 w 865"/>
              <a:gd name="T33" fmla="*/ 2147483647 h 505"/>
              <a:gd name="T34" fmla="*/ 2147483647 w 865"/>
              <a:gd name="T35" fmla="*/ 2147483647 h 505"/>
              <a:gd name="T36" fmla="*/ 2147483647 w 865"/>
              <a:gd name="T37" fmla="*/ 2147483647 h 505"/>
              <a:gd name="T38" fmla="*/ 2147483647 w 865"/>
              <a:gd name="T39" fmla="*/ 2147483647 h 505"/>
              <a:gd name="T40" fmla="*/ 2147483647 w 865"/>
              <a:gd name="T41" fmla="*/ 2147483647 h 505"/>
              <a:gd name="T42" fmla="*/ 2147483647 w 865"/>
              <a:gd name="T43" fmla="*/ 2147483647 h 505"/>
              <a:gd name="T44" fmla="*/ 2147483647 w 865"/>
              <a:gd name="T45" fmla="*/ 2147483647 h 505"/>
              <a:gd name="T46" fmla="*/ 2147483647 w 865"/>
              <a:gd name="T47" fmla="*/ 2147483647 h 505"/>
              <a:gd name="T48" fmla="*/ 2147483647 w 865"/>
              <a:gd name="T49" fmla="*/ 2147483647 h 505"/>
              <a:gd name="T50" fmla="*/ 2147483647 w 865"/>
              <a:gd name="T51" fmla="*/ 2147483647 h 505"/>
              <a:gd name="T52" fmla="*/ 2147483647 w 865"/>
              <a:gd name="T53" fmla="*/ 2147483647 h 505"/>
              <a:gd name="T54" fmla="*/ 2147483647 w 865"/>
              <a:gd name="T55" fmla="*/ 2147483647 h 505"/>
              <a:gd name="T56" fmla="*/ 2147483647 w 865"/>
              <a:gd name="T57" fmla="*/ 2147483647 h 505"/>
              <a:gd name="T58" fmla="*/ 2147483647 w 865"/>
              <a:gd name="T59" fmla="*/ 2147483647 h 505"/>
              <a:gd name="T60" fmla="*/ 2147483647 w 865"/>
              <a:gd name="T61" fmla="*/ 2147483647 h 505"/>
              <a:gd name="T62" fmla="*/ 2147483647 w 865"/>
              <a:gd name="T63" fmla="*/ 2147483647 h 505"/>
              <a:gd name="T64" fmla="*/ 2147483647 w 865"/>
              <a:gd name="T65" fmla="*/ 2147483647 h 505"/>
              <a:gd name="T66" fmla="*/ 2147483647 w 865"/>
              <a:gd name="T67" fmla="*/ 2147483647 h 505"/>
              <a:gd name="T68" fmla="*/ 2147483647 w 865"/>
              <a:gd name="T69" fmla="*/ 2147483647 h 505"/>
              <a:gd name="T70" fmla="*/ 2147483647 w 865"/>
              <a:gd name="T71" fmla="*/ 2147483647 h 505"/>
              <a:gd name="T72" fmla="*/ 2147483647 w 865"/>
              <a:gd name="T73" fmla="*/ 2147483647 h 505"/>
              <a:gd name="T74" fmla="*/ 2147483647 w 865"/>
              <a:gd name="T75" fmla="*/ 2147483647 h 505"/>
              <a:gd name="T76" fmla="*/ 2147483647 w 865"/>
              <a:gd name="T77" fmla="*/ 2147483647 h 505"/>
              <a:gd name="T78" fmla="*/ 2147483647 w 865"/>
              <a:gd name="T79" fmla="*/ 2147483647 h 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05"/>
              <a:gd name="T122" fmla="*/ 865 w 865"/>
              <a:gd name="T123" fmla="*/ 505 h 50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05">
                <a:moveTo>
                  <a:pt x="864" y="0"/>
                </a:moveTo>
                <a:lnTo>
                  <a:pt x="840" y="0"/>
                </a:lnTo>
                <a:lnTo>
                  <a:pt x="840" y="24"/>
                </a:lnTo>
                <a:lnTo>
                  <a:pt x="828" y="48"/>
                </a:lnTo>
                <a:lnTo>
                  <a:pt x="816" y="72"/>
                </a:lnTo>
                <a:lnTo>
                  <a:pt x="792" y="84"/>
                </a:lnTo>
                <a:lnTo>
                  <a:pt x="780" y="108"/>
                </a:lnTo>
                <a:lnTo>
                  <a:pt x="756" y="120"/>
                </a:lnTo>
                <a:lnTo>
                  <a:pt x="720" y="144"/>
                </a:lnTo>
                <a:lnTo>
                  <a:pt x="696" y="156"/>
                </a:lnTo>
                <a:lnTo>
                  <a:pt x="684" y="180"/>
                </a:lnTo>
                <a:lnTo>
                  <a:pt x="660" y="192"/>
                </a:lnTo>
                <a:lnTo>
                  <a:pt x="636" y="192"/>
                </a:lnTo>
                <a:lnTo>
                  <a:pt x="612" y="216"/>
                </a:lnTo>
                <a:lnTo>
                  <a:pt x="576" y="216"/>
                </a:lnTo>
                <a:lnTo>
                  <a:pt x="552" y="228"/>
                </a:lnTo>
                <a:lnTo>
                  <a:pt x="528" y="228"/>
                </a:lnTo>
                <a:lnTo>
                  <a:pt x="504" y="240"/>
                </a:lnTo>
                <a:lnTo>
                  <a:pt x="480" y="264"/>
                </a:lnTo>
                <a:lnTo>
                  <a:pt x="456" y="276"/>
                </a:lnTo>
                <a:lnTo>
                  <a:pt x="456" y="300"/>
                </a:lnTo>
                <a:lnTo>
                  <a:pt x="432" y="312"/>
                </a:lnTo>
                <a:lnTo>
                  <a:pt x="432" y="336"/>
                </a:lnTo>
                <a:lnTo>
                  <a:pt x="408" y="348"/>
                </a:lnTo>
                <a:lnTo>
                  <a:pt x="384" y="372"/>
                </a:lnTo>
                <a:lnTo>
                  <a:pt x="360" y="372"/>
                </a:lnTo>
                <a:lnTo>
                  <a:pt x="336" y="384"/>
                </a:lnTo>
                <a:lnTo>
                  <a:pt x="312" y="384"/>
                </a:lnTo>
                <a:lnTo>
                  <a:pt x="288" y="384"/>
                </a:lnTo>
                <a:lnTo>
                  <a:pt x="264" y="384"/>
                </a:lnTo>
                <a:lnTo>
                  <a:pt x="240" y="384"/>
                </a:lnTo>
                <a:lnTo>
                  <a:pt x="216" y="384"/>
                </a:lnTo>
                <a:lnTo>
                  <a:pt x="192" y="396"/>
                </a:lnTo>
                <a:lnTo>
                  <a:pt x="168" y="396"/>
                </a:lnTo>
                <a:lnTo>
                  <a:pt x="132" y="396"/>
                </a:lnTo>
                <a:lnTo>
                  <a:pt x="108" y="396"/>
                </a:lnTo>
                <a:lnTo>
                  <a:pt x="72" y="408"/>
                </a:lnTo>
                <a:lnTo>
                  <a:pt x="48" y="408"/>
                </a:lnTo>
                <a:lnTo>
                  <a:pt x="24" y="420"/>
                </a:lnTo>
                <a:lnTo>
                  <a:pt x="12" y="444"/>
                </a:lnTo>
                <a:lnTo>
                  <a:pt x="0" y="468"/>
                </a:lnTo>
                <a:lnTo>
                  <a:pt x="12" y="492"/>
                </a:lnTo>
                <a:lnTo>
                  <a:pt x="36" y="492"/>
                </a:lnTo>
                <a:lnTo>
                  <a:pt x="60" y="504"/>
                </a:lnTo>
                <a:lnTo>
                  <a:pt x="84" y="504"/>
                </a:lnTo>
                <a:lnTo>
                  <a:pt x="108" y="504"/>
                </a:lnTo>
                <a:lnTo>
                  <a:pt x="132" y="504"/>
                </a:lnTo>
                <a:lnTo>
                  <a:pt x="168" y="504"/>
                </a:lnTo>
                <a:lnTo>
                  <a:pt x="192" y="504"/>
                </a:lnTo>
                <a:lnTo>
                  <a:pt x="228" y="504"/>
                </a:lnTo>
                <a:lnTo>
                  <a:pt x="252" y="504"/>
                </a:lnTo>
                <a:lnTo>
                  <a:pt x="276" y="504"/>
                </a:lnTo>
                <a:lnTo>
                  <a:pt x="300" y="492"/>
                </a:lnTo>
                <a:lnTo>
                  <a:pt x="336" y="480"/>
                </a:lnTo>
                <a:lnTo>
                  <a:pt x="372" y="468"/>
                </a:lnTo>
                <a:lnTo>
                  <a:pt x="396" y="456"/>
                </a:lnTo>
                <a:lnTo>
                  <a:pt x="432" y="444"/>
                </a:lnTo>
                <a:lnTo>
                  <a:pt x="456" y="432"/>
                </a:lnTo>
                <a:lnTo>
                  <a:pt x="480" y="420"/>
                </a:lnTo>
                <a:lnTo>
                  <a:pt x="504" y="408"/>
                </a:lnTo>
                <a:lnTo>
                  <a:pt x="516" y="384"/>
                </a:lnTo>
                <a:lnTo>
                  <a:pt x="540" y="348"/>
                </a:lnTo>
                <a:lnTo>
                  <a:pt x="564" y="324"/>
                </a:lnTo>
                <a:lnTo>
                  <a:pt x="588" y="300"/>
                </a:lnTo>
                <a:lnTo>
                  <a:pt x="612" y="264"/>
                </a:lnTo>
                <a:lnTo>
                  <a:pt x="624" y="240"/>
                </a:lnTo>
                <a:lnTo>
                  <a:pt x="648" y="228"/>
                </a:lnTo>
                <a:lnTo>
                  <a:pt x="660" y="204"/>
                </a:lnTo>
                <a:lnTo>
                  <a:pt x="684" y="180"/>
                </a:lnTo>
                <a:lnTo>
                  <a:pt x="720" y="180"/>
                </a:lnTo>
                <a:lnTo>
                  <a:pt x="756" y="180"/>
                </a:lnTo>
                <a:lnTo>
                  <a:pt x="780" y="180"/>
                </a:lnTo>
                <a:lnTo>
                  <a:pt x="804" y="180"/>
                </a:lnTo>
                <a:lnTo>
                  <a:pt x="840" y="168"/>
                </a:lnTo>
                <a:lnTo>
                  <a:pt x="852" y="144"/>
                </a:lnTo>
                <a:lnTo>
                  <a:pt x="852" y="120"/>
                </a:lnTo>
                <a:lnTo>
                  <a:pt x="852" y="96"/>
                </a:lnTo>
                <a:lnTo>
                  <a:pt x="852" y="72"/>
                </a:lnTo>
                <a:lnTo>
                  <a:pt x="852" y="48"/>
                </a:lnTo>
                <a:lnTo>
                  <a:pt x="840" y="24"/>
                </a:lnTo>
                <a:lnTo>
                  <a:pt x="864" y="0"/>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solidFill>
                <a:srgbClr val="FFFFFF"/>
              </a:solidFill>
            </a:endParaRPr>
          </a:p>
        </p:txBody>
      </p:sp>
      <p:sp>
        <p:nvSpPr>
          <p:cNvPr id="293890" name="Freeform 4"/>
          <p:cNvSpPr>
            <a:spLocks/>
          </p:cNvSpPr>
          <p:nvPr/>
        </p:nvSpPr>
        <p:spPr bwMode="auto">
          <a:xfrm>
            <a:off x="3276600" y="533400"/>
            <a:ext cx="1773238" cy="515938"/>
          </a:xfrm>
          <a:custGeom>
            <a:avLst/>
            <a:gdLst>
              <a:gd name="T0" fmla="*/ 2147483647 w 1117"/>
              <a:gd name="T1" fmla="*/ 2147483647 h 325"/>
              <a:gd name="T2" fmla="*/ 2147483647 w 1117"/>
              <a:gd name="T3" fmla="*/ 2147483647 h 325"/>
              <a:gd name="T4" fmla="*/ 2147483647 w 1117"/>
              <a:gd name="T5" fmla="*/ 2147483647 h 325"/>
              <a:gd name="T6" fmla="*/ 2147483647 w 1117"/>
              <a:gd name="T7" fmla="*/ 2147483647 h 325"/>
              <a:gd name="T8" fmla="*/ 2147483647 w 1117"/>
              <a:gd name="T9" fmla="*/ 2147483647 h 325"/>
              <a:gd name="T10" fmla="*/ 2147483647 w 1117"/>
              <a:gd name="T11" fmla="*/ 2147483647 h 325"/>
              <a:gd name="T12" fmla="*/ 2147483647 w 1117"/>
              <a:gd name="T13" fmla="*/ 2147483647 h 325"/>
              <a:gd name="T14" fmla="*/ 2147483647 w 1117"/>
              <a:gd name="T15" fmla="*/ 2147483647 h 325"/>
              <a:gd name="T16" fmla="*/ 2147483647 w 1117"/>
              <a:gd name="T17" fmla="*/ 2147483647 h 325"/>
              <a:gd name="T18" fmla="*/ 2147483647 w 1117"/>
              <a:gd name="T19" fmla="*/ 2147483647 h 325"/>
              <a:gd name="T20" fmla="*/ 2147483647 w 1117"/>
              <a:gd name="T21" fmla="*/ 2147483647 h 325"/>
              <a:gd name="T22" fmla="*/ 2147483647 w 1117"/>
              <a:gd name="T23" fmla="*/ 2147483647 h 325"/>
              <a:gd name="T24" fmla="*/ 2147483647 w 1117"/>
              <a:gd name="T25" fmla="*/ 2147483647 h 325"/>
              <a:gd name="T26" fmla="*/ 2147483647 w 1117"/>
              <a:gd name="T27" fmla="*/ 2147483647 h 325"/>
              <a:gd name="T28" fmla="*/ 2147483647 w 1117"/>
              <a:gd name="T29" fmla="*/ 2147483647 h 325"/>
              <a:gd name="T30" fmla="*/ 2147483647 w 1117"/>
              <a:gd name="T31" fmla="*/ 2147483647 h 325"/>
              <a:gd name="T32" fmla="*/ 2147483647 w 1117"/>
              <a:gd name="T33" fmla="*/ 2147483647 h 325"/>
              <a:gd name="T34" fmla="*/ 2147483647 w 1117"/>
              <a:gd name="T35" fmla="*/ 0 h 325"/>
              <a:gd name="T36" fmla="*/ 2147483647 w 1117"/>
              <a:gd name="T37" fmla="*/ 0 h 325"/>
              <a:gd name="T38" fmla="*/ 2147483647 w 1117"/>
              <a:gd name="T39" fmla="*/ 0 h 325"/>
              <a:gd name="T40" fmla="*/ 2147483647 w 1117"/>
              <a:gd name="T41" fmla="*/ 0 h 325"/>
              <a:gd name="T42" fmla="*/ 0 w 1117"/>
              <a:gd name="T43" fmla="*/ 2147483647 h 325"/>
              <a:gd name="T44" fmla="*/ 2147483647 w 1117"/>
              <a:gd name="T45" fmla="*/ 2147483647 h 325"/>
              <a:gd name="T46" fmla="*/ 2147483647 w 1117"/>
              <a:gd name="T47" fmla="*/ 2147483647 h 325"/>
              <a:gd name="T48" fmla="*/ 2147483647 w 1117"/>
              <a:gd name="T49" fmla="*/ 2147483647 h 325"/>
              <a:gd name="T50" fmla="*/ 2147483647 w 1117"/>
              <a:gd name="T51" fmla="*/ 2147483647 h 325"/>
              <a:gd name="T52" fmla="*/ 2147483647 w 1117"/>
              <a:gd name="T53" fmla="*/ 2147483647 h 325"/>
              <a:gd name="T54" fmla="*/ 2147483647 w 1117"/>
              <a:gd name="T55" fmla="*/ 2147483647 h 325"/>
              <a:gd name="T56" fmla="*/ 2147483647 w 1117"/>
              <a:gd name="T57" fmla="*/ 2147483647 h 325"/>
              <a:gd name="T58" fmla="*/ 2147483647 w 1117"/>
              <a:gd name="T59" fmla="*/ 2147483647 h 325"/>
              <a:gd name="T60" fmla="*/ 2147483647 w 1117"/>
              <a:gd name="T61" fmla="*/ 2147483647 h 325"/>
              <a:gd name="T62" fmla="*/ 2147483647 w 1117"/>
              <a:gd name="T63" fmla="*/ 2147483647 h 325"/>
              <a:gd name="T64" fmla="*/ 2147483647 w 1117"/>
              <a:gd name="T65" fmla="*/ 2147483647 h 325"/>
              <a:gd name="T66" fmla="*/ 2147483647 w 1117"/>
              <a:gd name="T67" fmla="*/ 2147483647 h 325"/>
              <a:gd name="T68" fmla="*/ 2147483647 w 1117"/>
              <a:gd name="T69" fmla="*/ 2147483647 h 325"/>
              <a:gd name="T70" fmla="*/ 2147483647 w 1117"/>
              <a:gd name="T71" fmla="*/ 2147483647 h 325"/>
              <a:gd name="T72" fmla="*/ 2147483647 w 1117"/>
              <a:gd name="T73" fmla="*/ 2147483647 h 325"/>
              <a:gd name="T74" fmla="*/ 2147483647 w 1117"/>
              <a:gd name="T75" fmla="*/ 2147483647 h 325"/>
              <a:gd name="T76" fmla="*/ 2147483647 w 1117"/>
              <a:gd name="T77" fmla="*/ 2147483647 h 325"/>
              <a:gd name="T78" fmla="*/ 2147483647 w 1117"/>
              <a:gd name="T79" fmla="*/ 2147483647 h 325"/>
              <a:gd name="T80" fmla="*/ 2147483647 w 1117"/>
              <a:gd name="T81" fmla="*/ 2147483647 h 325"/>
              <a:gd name="T82" fmla="*/ 2147483647 w 1117"/>
              <a:gd name="T83" fmla="*/ 2147483647 h 325"/>
              <a:gd name="T84" fmla="*/ 2147483647 w 1117"/>
              <a:gd name="T85" fmla="*/ 2147483647 h 325"/>
              <a:gd name="T86" fmla="*/ 2147483647 w 1117"/>
              <a:gd name="T87" fmla="*/ 2147483647 h 3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17"/>
              <a:gd name="T133" fmla="*/ 0 h 325"/>
              <a:gd name="T134" fmla="*/ 1117 w 1117"/>
              <a:gd name="T135" fmla="*/ 325 h 3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17" h="325">
                <a:moveTo>
                  <a:pt x="1104" y="288"/>
                </a:moveTo>
                <a:lnTo>
                  <a:pt x="1080" y="276"/>
                </a:lnTo>
                <a:lnTo>
                  <a:pt x="1056" y="276"/>
                </a:lnTo>
                <a:lnTo>
                  <a:pt x="1032" y="264"/>
                </a:lnTo>
                <a:lnTo>
                  <a:pt x="1008" y="264"/>
                </a:lnTo>
                <a:lnTo>
                  <a:pt x="984" y="240"/>
                </a:lnTo>
                <a:lnTo>
                  <a:pt x="960" y="228"/>
                </a:lnTo>
                <a:lnTo>
                  <a:pt x="936" y="204"/>
                </a:lnTo>
                <a:lnTo>
                  <a:pt x="912" y="204"/>
                </a:lnTo>
                <a:lnTo>
                  <a:pt x="888" y="204"/>
                </a:lnTo>
                <a:lnTo>
                  <a:pt x="864" y="204"/>
                </a:lnTo>
                <a:lnTo>
                  <a:pt x="840" y="204"/>
                </a:lnTo>
                <a:lnTo>
                  <a:pt x="816" y="192"/>
                </a:lnTo>
                <a:lnTo>
                  <a:pt x="792" y="192"/>
                </a:lnTo>
                <a:lnTo>
                  <a:pt x="768" y="192"/>
                </a:lnTo>
                <a:lnTo>
                  <a:pt x="744" y="192"/>
                </a:lnTo>
                <a:lnTo>
                  <a:pt x="696" y="192"/>
                </a:lnTo>
                <a:lnTo>
                  <a:pt x="648" y="192"/>
                </a:lnTo>
                <a:lnTo>
                  <a:pt x="624" y="180"/>
                </a:lnTo>
                <a:lnTo>
                  <a:pt x="588" y="156"/>
                </a:lnTo>
                <a:lnTo>
                  <a:pt x="564" y="144"/>
                </a:lnTo>
                <a:lnTo>
                  <a:pt x="540" y="120"/>
                </a:lnTo>
                <a:lnTo>
                  <a:pt x="516" y="108"/>
                </a:lnTo>
                <a:lnTo>
                  <a:pt x="492" y="96"/>
                </a:lnTo>
                <a:lnTo>
                  <a:pt x="468" y="84"/>
                </a:lnTo>
                <a:lnTo>
                  <a:pt x="444" y="72"/>
                </a:lnTo>
                <a:lnTo>
                  <a:pt x="420" y="60"/>
                </a:lnTo>
                <a:lnTo>
                  <a:pt x="396" y="60"/>
                </a:lnTo>
                <a:lnTo>
                  <a:pt x="372" y="48"/>
                </a:lnTo>
                <a:lnTo>
                  <a:pt x="360" y="24"/>
                </a:lnTo>
                <a:lnTo>
                  <a:pt x="336" y="24"/>
                </a:lnTo>
                <a:lnTo>
                  <a:pt x="312" y="24"/>
                </a:lnTo>
                <a:lnTo>
                  <a:pt x="288" y="24"/>
                </a:lnTo>
                <a:lnTo>
                  <a:pt x="264" y="12"/>
                </a:lnTo>
                <a:lnTo>
                  <a:pt x="240" y="0"/>
                </a:lnTo>
                <a:lnTo>
                  <a:pt x="216" y="0"/>
                </a:lnTo>
                <a:lnTo>
                  <a:pt x="192" y="0"/>
                </a:lnTo>
                <a:lnTo>
                  <a:pt x="168" y="0"/>
                </a:lnTo>
                <a:lnTo>
                  <a:pt x="144" y="0"/>
                </a:lnTo>
                <a:lnTo>
                  <a:pt x="120" y="0"/>
                </a:lnTo>
                <a:lnTo>
                  <a:pt x="84" y="0"/>
                </a:lnTo>
                <a:lnTo>
                  <a:pt x="60" y="0"/>
                </a:lnTo>
                <a:lnTo>
                  <a:pt x="24" y="0"/>
                </a:lnTo>
                <a:lnTo>
                  <a:pt x="0" y="12"/>
                </a:lnTo>
                <a:lnTo>
                  <a:pt x="12" y="36"/>
                </a:lnTo>
                <a:lnTo>
                  <a:pt x="48" y="60"/>
                </a:lnTo>
                <a:lnTo>
                  <a:pt x="72" y="60"/>
                </a:lnTo>
                <a:lnTo>
                  <a:pt x="96" y="72"/>
                </a:lnTo>
                <a:lnTo>
                  <a:pt x="120" y="84"/>
                </a:lnTo>
                <a:lnTo>
                  <a:pt x="144" y="108"/>
                </a:lnTo>
                <a:lnTo>
                  <a:pt x="180" y="120"/>
                </a:lnTo>
                <a:lnTo>
                  <a:pt x="204" y="120"/>
                </a:lnTo>
                <a:lnTo>
                  <a:pt x="240" y="132"/>
                </a:lnTo>
                <a:lnTo>
                  <a:pt x="276" y="144"/>
                </a:lnTo>
                <a:lnTo>
                  <a:pt x="312" y="144"/>
                </a:lnTo>
                <a:lnTo>
                  <a:pt x="336" y="144"/>
                </a:lnTo>
                <a:lnTo>
                  <a:pt x="360" y="156"/>
                </a:lnTo>
                <a:lnTo>
                  <a:pt x="360" y="180"/>
                </a:lnTo>
                <a:lnTo>
                  <a:pt x="384" y="204"/>
                </a:lnTo>
                <a:lnTo>
                  <a:pt x="408" y="228"/>
                </a:lnTo>
                <a:lnTo>
                  <a:pt x="432" y="228"/>
                </a:lnTo>
                <a:lnTo>
                  <a:pt x="456" y="240"/>
                </a:lnTo>
                <a:lnTo>
                  <a:pt x="480" y="240"/>
                </a:lnTo>
                <a:lnTo>
                  <a:pt x="516" y="252"/>
                </a:lnTo>
                <a:lnTo>
                  <a:pt x="540" y="252"/>
                </a:lnTo>
                <a:lnTo>
                  <a:pt x="564" y="264"/>
                </a:lnTo>
                <a:lnTo>
                  <a:pt x="588" y="264"/>
                </a:lnTo>
                <a:lnTo>
                  <a:pt x="612" y="276"/>
                </a:lnTo>
                <a:lnTo>
                  <a:pt x="636" y="276"/>
                </a:lnTo>
                <a:lnTo>
                  <a:pt x="660" y="276"/>
                </a:lnTo>
                <a:lnTo>
                  <a:pt x="684" y="288"/>
                </a:lnTo>
                <a:lnTo>
                  <a:pt x="708" y="300"/>
                </a:lnTo>
                <a:lnTo>
                  <a:pt x="732" y="300"/>
                </a:lnTo>
                <a:lnTo>
                  <a:pt x="768" y="300"/>
                </a:lnTo>
                <a:lnTo>
                  <a:pt x="792" y="300"/>
                </a:lnTo>
                <a:lnTo>
                  <a:pt x="828" y="300"/>
                </a:lnTo>
                <a:lnTo>
                  <a:pt x="864" y="300"/>
                </a:lnTo>
                <a:lnTo>
                  <a:pt x="900" y="300"/>
                </a:lnTo>
                <a:lnTo>
                  <a:pt x="924" y="300"/>
                </a:lnTo>
                <a:lnTo>
                  <a:pt x="948" y="312"/>
                </a:lnTo>
                <a:lnTo>
                  <a:pt x="972" y="324"/>
                </a:lnTo>
                <a:lnTo>
                  <a:pt x="996" y="312"/>
                </a:lnTo>
                <a:lnTo>
                  <a:pt x="1020" y="312"/>
                </a:lnTo>
                <a:lnTo>
                  <a:pt x="1044" y="300"/>
                </a:lnTo>
                <a:lnTo>
                  <a:pt x="1068" y="288"/>
                </a:lnTo>
                <a:lnTo>
                  <a:pt x="1092" y="288"/>
                </a:lnTo>
                <a:lnTo>
                  <a:pt x="1116" y="288"/>
                </a:lnTo>
                <a:lnTo>
                  <a:pt x="1104" y="288"/>
                </a:lnTo>
              </a:path>
            </a:pathLst>
          </a:custGeom>
          <a:solidFill>
            <a:srgbClr val="47474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solidFill>
                <a:srgbClr val="FFFFFF"/>
              </a:solidFill>
            </a:endParaRPr>
          </a:p>
        </p:txBody>
      </p:sp>
      <p:sp>
        <p:nvSpPr>
          <p:cNvPr id="293891" name="Freeform 7"/>
          <p:cNvSpPr>
            <a:spLocks/>
          </p:cNvSpPr>
          <p:nvPr/>
        </p:nvSpPr>
        <p:spPr bwMode="auto">
          <a:xfrm>
            <a:off x="3530600" y="2647950"/>
            <a:ext cx="1125538" cy="515938"/>
          </a:xfrm>
          <a:custGeom>
            <a:avLst/>
            <a:gdLst>
              <a:gd name="T0" fmla="*/ 2147483647 w 709"/>
              <a:gd name="T1" fmla="*/ 2147483647 h 325"/>
              <a:gd name="T2" fmla="*/ 2147483647 w 709"/>
              <a:gd name="T3" fmla="*/ 2147483647 h 325"/>
              <a:gd name="T4" fmla="*/ 2147483647 w 709"/>
              <a:gd name="T5" fmla="*/ 2147483647 h 325"/>
              <a:gd name="T6" fmla="*/ 2147483647 w 709"/>
              <a:gd name="T7" fmla="*/ 2147483647 h 325"/>
              <a:gd name="T8" fmla="*/ 2147483647 w 709"/>
              <a:gd name="T9" fmla="*/ 2147483647 h 325"/>
              <a:gd name="T10" fmla="*/ 2147483647 w 709"/>
              <a:gd name="T11" fmla="*/ 2147483647 h 325"/>
              <a:gd name="T12" fmla="*/ 2147483647 w 709"/>
              <a:gd name="T13" fmla="*/ 2147483647 h 325"/>
              <a:gd name="T14" fmla="*/ 2147483647 w 709"/>
              <a:gd name="T15" fmla="*/ 2147483647 h 325"/>
              <a:gd name="T16" fmla="*/ 2147483647 w 709"/>
              <a:gd name="T17" fmla="*/ 2147483647 h 325"/>
              <a:gd name="T18" fmla="*/ 2147483647 w 709"/>
              <a:gd name="T19" fmla="*/ 2147483647 h 325"/>
              <a:gd name="T20" fmla="*/ 2147483647 w 709"/>
              <a:gd name="T21" fmla="*/ 2147483647 h 325"/>
              <a:gd name="T22" fmla="*/ 2147483647 w 709"/>
              <a:gd name="T23" fmla="*/ 2147483647 h 325"/>
              <a:gd name="T24" fmla="*/ 2147483647 w 709"/>
              <a:gd name="T25" fmla="*/ 2147483647 h 325"/>
              <a:gd name="T26" fmla="*/ 2147483647 w 709"/>
              <a:gd name="T27" fmla="*/ 2147483647 h 325"/>
              <a:gd name="T28" fmla="*/ 2147483647 w 709"/>
              <a:gd name="T29" fmla="*/ 2147483647 h 325"/>
              <a:gd name="T30" fmla="*/ 2147483647 w 709"/>
              <a:gd name="T31" fmla="*/ 2147483647 h 325"/>
              <a:gd name="T32" fmla="*/ 2147483647 w 709"/>
              <a:gd name="T33" fmla="*/ 2147483647 h 325"/>
              <a:gd name="T34" fmla="*/ 2147483647 w 709"/>
              <a:gd name="T35" fmla="*/ 2147483647 h 325"/>
              <a:gd name="T36" fmla="*/ 2147483647 w 709"/>
              <a:gd name="T37" fmla="*/ 2147483647 h 325"/>
              <a:gd name="T38" fmla="*/ 2147483647 w 709"/>
              <a:gd name="T39" fmla="*/ 2147483647 h 325"/>
              <a:gd name="T40" fmla="*/ 2147483647 w 709"/>
              <a:gd name="T41" fmla="*/ 2147483647 h 325"/>
              <a:gd name="T42" fmla="*/ 2147483647 w 709"/>
              <a:gd name="T43" fmla="*/ 2147483647 h 325"/>
              <a:gd name="T44" fmla="*/ 2147483647 w 709"/>
              <a:gd name="T45" fmla="*/ 2147483647 h 325"/>
              <a:gd name="T46" fmla="*/ 2147483647 w 709"/>
              <a:gd name="T47" fmla="*/ 2147483647 h 325"/>
              <a:gd name="T48" fmla="*/ 2147483647 w 709"/>
              <a:gd name="T49" fmla="*/ 2147483647 h 325"/>
              <a:gd name="T50" fmla="*/ 2147483647 w 709"/>
              <a:gd name="T51" fmla="*/ 2147483647 h 325"/>
              <a:gd name="T52" fmla="*/ 2147483647 w 709"/>
              <a:gd name="T53" fmla="*/ 2147483647 h 325"/>
              <a:gd name="T54" fmla="*/ 2147483647 w 709"/>
              <a:gd name="T55" fmla="*/ 2147483647 h 325"/>
              <a:gd name="T56" fmla="*/ 2147483647 w 709"/>
              <a:gd name="T57" fmla="*/ 2147483647 h 325"/>
              <a:gd name="T58" fmla="*/ 2147483647 w 709"/>
              <a:gd name="T59" fmla="*/ 2147483647 h 325"/>
              <a:gd name="T60" fmla="*/ 2147483647 w 709"/>
              <a:gd name="T61" fmla="*/ 2147483647 h 325"/>
              <a:gd name="T62" fmla="*/ 0 w 709"/>
              <a:gd name="T63" fmla="*/ 2147483647 h 325"/>
              <a:gd name="T64" fmla="*/ 2147483647 w 709"/>
              <a:gd name="T65" fmla="*/ 2147483647 h 325"/>
              <a:gd name="T66" fmla="*/ 2147483647 w 709"/>
              <a:gd name="T67" fmla="*/ 2147483647 h 325"/>
              <a:gd name="T68" fmla="*/ 2147483647 w 709"/>
              <a:gd name="T69" fmla="*/ 2147483647 h 325"/>
              <a:gd name="T70" fmla="*/ 2147483647 w 709"/>
              <a:gd name="T71" fmla="*/ 2147483647 h 325"/>
              <a:gd name="T72" fmla="*/ 2147483647 w 709"/>
              <a:gd name="T73" fmla="*/ 2147483647 h 325"/>
              <a:gd name="T74" fmla="*/ 0 w 709"/>
              <a:gd name="T75" fmla="*/ 2147483647 h 325"/>
              <a:gd name="T76" fmla="*/ 2147483647 w 709"/>
              <a:gd name="T77" fmla="*/ 2147483647 h 325"/>
              <a:gd name="T78" fmla="*/ 2147483647 w 709"/>
              <a:gd name="T79" fmla="*/ 2147483647 h 325"/>
              <a:gd name="T80" fmla="*/ 2147483647 w 709"/>
              <a:gd name="T81" fmla="*/ 2147483647 h 32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09"/>
              <a:gd name="T124" fmla="*/ 0 h 325"/>
              <a:gd name="T125" fmla="*/ 709 w 709"/>
              <a:gd name="T126" fmla="*/ 325 h 32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09" h="325">
                <a:moveTo>
                  <a:pt x="24" y="24"/>
                </a:moveTo>
                <a:lnTo>
                  <a:pt x="48" y="12"/>
                </a:lnTo>
                <a:lnTo>
                  <a:pt x="72" y="12"/>
                </a:lnTo>
                <a:lnTo>
                  <a:pt x="96" y="12"/>
                </a:lnTo>
                <a:lnTo>
                  <a:pt x="120" y="12"/>
                </a:lnTo>
                <a:lnTo>
                  <a:pt x="144" y="12"/>
                </a:lnTo>
                <a:lnTo>
                  <a:pt x="168" y="12"/>
                </a:lnTo>
                <a:lnTo>
                  <a:pt x="192" y="12"/>
                </a:lnTo>
                <a:lnTo>
                  <a:pt x="216" y="24"/>
                </a:lnTo>
                <a:lnTo>
                  <a:pt x="240" y="36"/>
                </a:lnTo>
                <a:lnTo>
                  <a:pt x="264" y="36"/>
                </a:lnTo>
                <a:lnTo>
                  <a:pt x="288" y="36"/>
                </a:lnTo>
                <a:lnTo>
                  <a:pt x="312" y="48"/>
                </a:lnTo>
                <a:lnTo>
                  <a:pt x="336" y="48"/>
                </a:lnTo>
                <a:lnTo>
                  <a:pt x="360" y="60"/>
                </a:lnTo>
                <a:lnTo>
                  <a:pt x="384" y="60"/>
                </a:lnTo>
                <a:lnTo>
                  <a:pt x="408" y="72"/>
                </a:lnTo>
                <a:lnTo>
                  <a:pt x="432" y="84"/>
                </a:lnTo>
                <a:lnTo>
                  <a:pt x="456" y="84"/>
                </a:lnTo>
                <a:lnTo>
                  <a:pt x="480" y="84"/>
                </a:lnTo>
                <a:lnTo>
                  <a:pt x="504" y="96"/>
                </a:lnTo>
                <a:lnTo>
                  <a:pt x="540" y="108"/>
                </a:lnTo>
                <a:lnTo>
                  <a:pt x="576" y="120"/>
                </a:lnTo>
                <a:lnTo>
                  <a:pt x="600" y="120"/>
                </a:lnTo>
                <a:lnTo>
                  <a:pt x="624" y="132"/>
                </a:lnTo>
                <a:lnTo>
                  <a:pt x="648" y="132"/>
                </a:lnTo>
                <a:lnTo>
                  <a:pt x="672" y="144"/>
                </a:lnTo>
                <a:lnTo>
                  <a:pt x="696" y="168"/>
                </a:lnTo>
                <a:lnTo>
                  <a:pt x="708" y="192"/>
                </a:lnTo>
                <a:lnTo>
                  <a:pt x="708" y="216"/>
                </a:lnTo>
                <a:lnTo>
                  <a:pt x="708" y="240"/>
                </a:lnTo>
                <a:lnTo>
                  <a:pt x="696" y="264"/>
                </a:lnTo>
                <a:lnTo>
                  <a:pt x="684" y="288"/>
                </a:lnTo>
                <a:lnTo>
                  <a:pt x="672" y="312"/>
                </a:lnTo>
                <a:lnTo>
                  <a:pt x="648" y="324"/>
                </a:lnTo>
                <a:lnTo>
                  <a:pt x="624" y="324"/>
                </a:lnTo>
                <a:lnTo>
                  <a:pt x="600" y="324"/>
                </a:lnTo>
                <a:lnTo>
                  <a:pt x="564" y="312"/>
                </a:lnTo>
                <a:lnTo>
                  <a:pt x="528" y="300"/>
                </a:lnTo>
                <a:lnTo>
                  <a:pt x="504" y="300"/>
                </a:lnTo>
                <a:lnTo>
                  <a:pt x="480" y="300"/>
                </a:lnTo>
                <a:lnTo>
                  <a:pt x="456" y="300"/>
                </a:lnTo>
                <a:lnTo>
                  <a:pt x="432" y="288"/>
                </a:lnTo>
                <a:lnTo>
                  <a:pt x="408" y="288"/>
                </a:lnTo>
                <a:lnTo>
                  <a:pt x="384" y="276"/>
                </a:lnTo>
                <a:lnTo>
                  <a:pt x="360" y="276"/>
                </a:lnTo>
                <a:lnTo>
                  <a:pt x="336" y="276"/>
                </a:lnTo>
                <a:lnTo>
                  <a:pt x="312" y="264"/>
                </a:lnTo>
                <a:lnTo>
                  <a:pt x="288" y="264"/>
                </a:lnTo>
                <a:lnTo>
                  <a:pt x="264" y="264"/>
                </a:lnTo>
                <a:lnTo>
                  <a:pt x="240" y="252"/>
                </a:lnTo>
                <a:lnTo>
                  <a:pt x="216" y="252"/>
                </a:lnTo>
                <a:lnTo>
                  <a:pt x="192" y="240"/>
                </a:lnTo>
                <a:lnTo>
                  <a:pt x="168" y="240"/>
                </a:lnTo>
                <a:lnTo>
                  <a:pt x="144" y="240"/>
                </a:lnTo>
                <a:lnTo>
                  <a:pt x="120" y="240"/>
                </a:lnTo>
                <a:lnTo>
                  <a:pt x="96" y="228"/>
                </a:lnTo>
                <a:lnTo>
                  <a:pt x="72" y="216"/>
                </a:lnTo>
                <a:lnTo>
                  <a:pt x="48" y="204"/>
                </a:lnTo>
                <a:lnTo>
                  <a:pt x="36" y="180"/>
                </a:lnTo>
                <a:lnTo>
                  <a:pt x="12" y="168"/>
                </a:lnTo>
                <a:lnTo>
                  <a:pt x="12" y="144"/>
                </a:lnTo>
                <a:lnTo>
                  <a:pt x="0" y="120"/>
                </a:lnTo>
                <a:lnTo>
                  <a:pt x="0" y="96"/>
                </a:lnTo>
                <a:lnTo>
                  <a:pt x="12" y="72"/>
                </a:lnTo>
                <a:lnTo>
                  <a:pt x="36" y="60"/>
                </a:lnTo>
                <a:lnTo>
                  <a:pt x="48" y="36"/>
                </a:lnTo>
                <a:lnTo>
                  <a:pt x="72" y="24"/>
                </a:lnTo>
                <a:lnTo>
                  <a:pt x="84" y="0"/>
                </a:lnTo>
                <a:lnTo>
                  <a:pt x="108" y="12"/>
                </a:lnTo>
                <a:lnTo>
                  <a:pt x="84" y="12"/>
                </a:lnTo>
                <a:lnTo>
                  <a:pt x="60" y="12"/>
                </a:lnTo>
                <a:lnTo>
                  <a:pt x="36" y="12"/>
                </a:lnTo>
                <a:lnTo>
                  <a:pt x="12" y="12"/>
                </a:lnTo>
                <a:lnTo>
                  <a:pt x="0" y="36"/>
                </a:lnTo>
                <a:lnTo>
                  <a:pt x="0" y="60"/>
                </a:lnTo>
                <a:lnTo>
                  <a:pt x="24" y="72"/>
                </a:lnTo>
                <a:lnTo>
                  <a:pt x="48" y="72"/>
                </a:lnTo>
                <a:lnTo>
                  <a:pt x="72" y="72"/>
                </a:lnTo>
                <a:lnTo>
                  <a:pt x="96" y="60"/>
                </a:lnTo>
                <a:lnTo>
                  <a:pt x="120" y="48"/>
                </a:lnTo>
                <a:lnTo>
                  <a:pt x="132" y="24"/>
                </a:lnTo>
                <a:lnTo>
                  <a:pt x="156" y="24"/>
                </a:lnTo>
              </a:path>
            </a:pathLst>
          </a:custGeom>
          <a:solidFill>
            <a:srgbClr val="50535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solidFill>
                <a:srgbClr val="FFFFFF"/>
              </a:solidFill>
            </a:endParaRPr>
          </a:p>
        </p:txBody>
      </p:sp>
      <p:sp>
        <p:nvSpPr>
          <p:cNvPr id="40969" name="Rectangle 9"/>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40970" name="Line 10"/>
          <p:cNvSpPr>
            <a:spLocks noChangeShapeType="1"/>
          </p:cNvSpPr>
          <p:nvPr/>
        </p:nvSpPr>
        <p:spPr bwMode="auto">
          <a:xfrm>
            <a:off x="9128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293894" name="Freeform 6"/>
          <p:cNvSpPr>
            <a:spLocks/>
          </p:cNvSpPr>
          <p:nvPr/>
        </p:nvSpPr>
        <p:spPr bwMode="auto">
          <a:xfrm>
            <a:off x="3409950" y="1955800"/>
            <a:ext cx="1754188" cy="1982788"/>
          </a:xfrm>
          <a:custGeom>
            <a:avLst/>
            <a:gdLst>
              <a:gd name="T0" fmla="*/ 2147483647 w 1105"/>
              <a:gd name="T1" fmla="*/ 2147483647 h 1249"/>
              <a:gd name="T2" fmla="*/ 2147483647 w 1105"/>
              <a:gd name="T3" fmla="*/ 2147483647 h 1249"/>
              <a:gd name="T4" fmla="*/ 2147483647 w 1105"/>
              <a:gd name="T5" fmla="*/ 2147483647 h 1249"/>
              <a:gd name="T6" fmla="*/ 2147483647 w 1105"/>
              <a:gd name="T7" fmla="*/ 2147483647 h 1249"/>
              <a:gd name="T8" fmla="*/ 2147483647 w 1105"/>
              <a:gd name="T9" fmla="*/ 2147483647 h 1249"/>
              <a:gd name="T10" fmla="*/ 2147483647 w 1105"/>
              <a:gd name="T11" fmla="*/ 2147483647 h 1249"/>
              <a:gd name="T12" fmla="*/ 2147483647 w 1105"/>
              <a:gd name="T13" fmla="*/ 2147483647 h 1249"/>
              <a:gd name="T14" fmla="*/ 2147483647 w 1105"/>
              <a:gd name="T15" fmla="*/ 2147483647 h 1249"/>
              <a:gd name="T16" fmla="*/ 2147483647 w 1105"/>
              <a:gd name="T17" fmla="*/ 2147483647 h 1249"/>
              <a:gd name="T18" fmla="*/ 2147483647 w 1105"/>
              <a:gd name="T19" fmla="*/ 2147483647 h 1249"/>
              <a:gd name="T20" fmla="*/ 2147483647 w 1105"/>
              <a:gd name="T21" fmla="*/ 2147483647 h 1249"/>
              <a:gd name="T22" fmla="*/ 2147483647 w 1105"/>
              <a:gd name="T23" fmla="*/ 2147483647 h 1249"/>
              <a:gd name="T24" fmla="*/ 2147483647 w 1105"/>
              <a:gd name="T25" fmla="*/ 2147483647 h 1249"/>
              <a:gd name="T26" fmla="*/ 2147483647 w 1105"/>
              <a:gd name="T27" fmla="*/ 2147483647 h 1249"/>
              <a:gd name="T28" fmla="*/ 2147483647 w 1105"/>
              <a:gd name="T29" fmla="*/ 2147483647 h 1249"/>
              <a:gd name="T30" fmla="*/ 2147483647 w 1105"/>
              <a:gd name="T31" fmla="*/ 2147483647 h 1249"/>
              <a:gd name="T32" fmla="*/ 2147483647 w 1105"/>
              <a:gd name="T33" fmla="*/ 2147483647 h 1249"/>
              <a:gd name="T34" fmla="*/ 2147483647 w 1105"/>
              <a:gd name="T35" fmla="*/ 2147483647 h 1249"/>
              <a:gd name="T36" fmla="*/ 2147483647 w 1105"/>
              <a:gd name="T37" fmla="*/ 2147483647 h 1249"/>
              <a:gd name="T38" fmla="*/ 2147483647 w 1105"/>
              <a:gd name="T39" fmla="*/ 2147483647 h 1249"/>
              <a:gd name="T40" fmla="*/ 2147483647 w 1105"/>
              <a:gd name="T41" fmla="*/ 2147483647 h 1249"/>
              <a:gd name="T42" fmla="*/ 2147483647 w 1105"/>
              <a:gd name="T43" fmla="*/ 2147483647 h 1249"/>
              <a:gd name="T44" fmla="*/ 2147483647 w 1105"/>
              <a:gd name="T45" fmla="*/ 2147483647 h 1249"/>
              <a:gd name="T46" fmla="*/ 2147483647 w 1105"/>
              <a:gd name="T47" fmla="*/ 2147483647 h 1249"/>
              <a:gd name="T48" fmla="*/ 2147483647 w 1105"/>
              <a:gd name="T49" fmla="*/ 2147483647 h 1249"/>
              <a:gd name="T50" fmla="*/ 2147483647 w 1105"/>
              <a:gd name="T51" fmla="*/ 2147483647 h 1249"/>
              <a:gd name="T52" fmla="*/ 2147483647 w 1105"/>
              <a:gd name="T53" fmla="*/ 2147483647 h 1249"/>
              <a:gd name="T54" fmla="*/ 2147483647 w 1105"/>
              <a:gd name="T55" fmla="*/ 2147483647 h 1249"/>
              <a:gd name="T56" fmla="*/ 2147483647 w 1105"/>
              <a:gd name="T57" fmla="*/ 2147483647 h 1249"/>
              <a:gd name="T58" fmla="*/ 2147483647 w 1105"/>
              <a:gd name="T59" fmla="*/ 2147483647 h 1249"/>
              <a:gd name="T60" fmla="*/ 2147483647 w 1105"/>
              <a:gd name="T61" fmla="*/ 2147483647 h 1249"/>
              <a:gd name="T62" fmla="*/ 2147483647 w 1105"/>
              <a:gd name="T63" fmla="*/ 2147483647 h 1249"/>
              <a:gd name="T64" fmla="*/ 2147483647 w 1105"/>
              <a:gd name="T65" fmla="*/ 0 h 1249"/>
              <a:gd name="T66" fmla="*/ 2147483647 w 1105"/>
              <a:gd name="T67" fmla="*/ 2147483647 h 1249"/>
              <a:gd name="T68" fmla="*/ 0 w 1105"/>
              <a:gd name="T69" fmla="*/ 2147483647 h 1249"/>
              <a:gd name="T70" fmla="*/ 2147483647 w 1105"/>
              <a:gd name="T71" fmla="*/ 2147483647 h 1249"/>
              <a:gd name="T72" fmla="*/ 2147483647 w 1105"/>
              <a:gd name="T73" fmla="*/ 2147483647 h 1249"/>
              <a:gd name="T74" fmla="*/ 2147483647 w 1105"/>
              <a:gd name="T75" fmla="*/ 2147483647 h 1249"/>
              <a:gd name="T76" fmla="*/ 2147483647 w 1105"/>
              <a:gd name="T77" fmla="*/ 2147483647 h 1249"/>
              <a:gd name="T78" fmla="*/ 2147483647 w 1105"/>
              <a:gd name="T79" fmla="*/ 2147483647 h 1249"/>
              <a:gd name="T80" fmla="*/ 2147483647 w 1105"/>
              <a:gd name="T81" fmla="*/ 2147483647 h 1249"/>
              <a:gd name="T82" fmla="*/ 2147483647 w 1105"/>
              <a:gd name="T83" fmla="*/ 2147483647 h 1249"/>
              <a:gd name="T84" fmla="*/ 2147483647 w 1105"/>
              <a:gd name="T85" fmla="*/ 2147483647 h 1249"/>
              <a:gd name="T86" fmla="*/ 2147483647 w 1105"/>
              <a:gd name="T87" fmla="*/ 2147483647 h 1249"/>
              <a:gd name="T88" fmla="*/ 2147483647 w 1105"/>
              <a:gd name="T89" fmla="*/ 2147483647 h 1249"/>
              <a:gd name="T90" fmla="*/ 2147483647 w 1105"/>
              <a:gd name="T91" fmla="*/ 2147483647 h 1249"/>
              <a:gd name="T92" fmla="*/ 2147483647 w 1105"/>
              <a:gd name="T93" fmla="*/ 2147483647 h 1249"/>
              <a:gd name="T94" fmla="*/ 2147483647 w 1105"/>
              <a:gd name="T95" fmla="*/ 2147483647 h 1249"/>
              <a:gd name="T96" fmla="*/ 2147483647 w 1105"/>
              <a:gd name="T97" fmla="*/ 2147483647 h 1249"/>
              <a:gd name="T98" fmla="*/ 2147483647 w 1105"/>
              <a:gd name="T99" fmla="*/ 2147483647 h 1249"/>
              <a:gd name="T100" fmla="*/ 2147483647 w 1105"/>
              <a:gd name="T101" fmla="*/ 2147483647 h 1249"/>
              <a:gd name="T102" fmla="*/ 2147483647 w 1105"/>
              <a:gd name="T103" fmla="*/ 2147483647 h 1249"/>
              <a:gd name="T104" fmla="*/ 2147483647 w 1105"/>
              <a:gd name="T105" fmla="*/ 2147483647 h 1249"/>
              <a:gd name="T106" fmla="*/ 2147483647 w 1105"/>
              <a:gd name="T107" fmla="*/ 2147483647 h 1249"/>
              <a:gd name="T108" fmla="*/ 2147483647 w 1105"/>
              <a:gd name="T109" fmla="*/ 2147483647 h 1249"/>
              <a:gd name="T110" fmla="*/ 2147483647 w 1105"/>
              <a:gd name="T111" fmla="*/ 2147483647 h 1249"/>
              <a:gd name="T112" fmla="*/ 2147483647 w 1105"/>
              <a:gd name="T113" fmla="*/ 2147483647 h 1249"/>
              <a:gd name="T114" fmla="*/ 2147483647 w 1105"/>
              <a:gd name="T115" fmla="*/ 2147483647 h 12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05"/>
              <a:gd name="T175" fmla="*/ 0 h 1249"/>
              <a:gd name="T176" fmla="*/ 1105 w 1105"/>
              <a:gd name="T177" fmla="*/ 1249 h 124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05" h="1249">
                <a:moveTo>
                  <a:pt x="816" y="1216"/>
                </a:moveTo>
                <a:lnTo>
                  <a:pt x="848" y="1184"/>
                </a:lnTo>
                <a:lnTo>
                  <a:pt x="880" y="1184"/>
                </a:lnTo>
                <a:lnTo>
                  <a:pt x="912" y="1184"/>
                </a:lnTo>
                <a:lnTo>
                  <a:pt x="944" y="1200"/>
                </a:lnTo>
                <a:lnTo>
                  <a:pt x="976" y="1200"/>
                </a:lnTo>
                <a:lnTo>
                  <a:pt x="1008" y="1200"/>
                </a:lnTo>
                <a:lnTo>
                  <a:pt x="1040" y="1200"/>
                </a:lnTo>
                <a:lnTo>
                  <a:pt x="1072" y="1200"/>
                </a:lnTo>
                <a:lnTo>
                  <a:pt x="1088" y="1168"/>
                </a:lnTo>
                <a:lnTo>
                  <a:pt x="1104" y="1136"/>
                </a:lnTo>
                <a:lnTo>
                  <a:pt x="1104" y="1104"/>
                </a:lnTo>
                <a:lnTo>
                  <a:pt x="1104" y="1056"/>
                </a:lnTo>
                <a:lnTo>
                  <a:pt x="1104" y="1024"/>
                </a:lnTo>
                <a:lnTo>
                  <a:pt x="1104" y="992"/>
                </a:lnTo>
                <a:lnTo>
                  <a:pt x="1104" y="960"/>
                </a:lnTo>
                <a:lnTo>
                  <a:pt x="1088" y="928"/>
                </a:lnTo>
                <a:lnTo>
                  <a:pt x="1072" y="896"/>
                </a:lnTo>
                <a:lnTo>
                  <a:pt x="1056" y="848"/>
                </a:lnTo>
                <a:lnTo>
                  <a:pt x="1056" y="816"/>
                </a:lnTo>
                <a:lnTo>
                  <a:pt x="1040" y="784"/>
                </a:lnTo>
                <a:lnTo>
                  <a:pt x="1024" y="736"/>
                </a:lnTo>
                <a:lnTo>
                  <a:pt x="1008" y="704"/>
                </a:lnTo>
                <a:lnTo>
                  <a:pt x="992" y="672"/>
                </a:lnTo>
                <a:lnTo>
                  <a:pt x="976" y="640"/>
                </a:lnTo>
                <a:lnTo>
                  <a:pt x="944" y="592"/>
                </a:lnTo>
                <a:lnTo>
                  <a:pt x="912" y="560"/>
                </a:lnTo>
                <a:lnTo>
                  <a:pt x="880" y="528"/>
                </a:lnTo>
                <a:lnTo>
                  <a:pt x="864" y="496"/>
                </a:lnTo>
                <a:lnTo>
                  <a:pt x="832" y="496"/>
                </a:lnTo>
                <a:lnTo>
                  <a:pt x="816" y="464"/>
                </a:lnTo>
                <a:lnTo>
                  <a:pt x="784" y="432"/>
                </a:lnTo>
                <a:lnTo>
                  <a:pt x="752" y="416"/>
                </a:lnTo>
                <a:lnTo>
                  <a:pt x="720" y="416"/>
                </a:lnTo>
                <a:lnTo>
                  <a:pt x="688" y="416"/>
                </a:lnTo>
                <a:lnTo>
                  <a:pt x="656" y="400"/>
                </a:lnTo>
                <a:lnTo>
                  <a:pt x="624" y="400"/>
                </a:lnTo>
                <a:lnTo>
                  <a:pt x="592" y="416"/>
                </a:lnTo>
                <a:lnTo>
                  <a:pt x="560" y="416"/>
                </a:lnTo>
                <a:lnTo>
                  <a:pt x="592" y="400"/>
                </a:lnTo>
                <a:lnTo>
                  <a:pt x="624" y="400"/>
                </a:lnTo>
                <a:lnTo>
                  <a:pt x="656" y="400"/>
                </a:lnTo>
                <a:lnTo>
                  <a:pt x="688" y="384"/>
                </a:lnTo>
                <a:lnTo>
                  <a:pt x="720" y="384"/>
                </a:lnTo>
                <a:lnTo>
                  <a:pt x="720" y="352"/>
                </a:lnTo>
                <a:lnTo>
                  <a:pt x="704" y="320"/>
                </a:lnTo>
                <a:lnTo>
                  <a:pt x="672" y="304"/>
                </a:lnTo>
                <a:lnTo>
                  <a:pt x="640" y="288"/>
                </a:lnTo>
                <a:lnTo>
                  <a:pt x="608" y="272"/>
                </a:lnTo>
                <a:lnTo>
                  <a:pt x="576" y="256"/>
                </a:lnTo>
                <a:lnTo>
                  <a:pt x="544" y="240"/>
                </a:lnTo>
                <a:lnTo>
                  <a:pt x="528" y="208"/>
                </a:lnTo>
                <a:lnTo>
                  <a:pt x="496" y="192"/>
                </a:lnTo>
                <a:lnTo>
                  <a:pt x="464" y="160"/>
                </a:lnTo>
                <a:lnTo>
                  <a:pt x="432" y="160"/>
                </a:lnTo>
                <a:lnTo>
                  <a:pt x="400" y="144"/>
                </a:lnTo>
                <a:lnTo>
                  <a:pt x="368" y="128"/>
                </a:lnTo>
                <a:lnTo>
                  <a:pt x="320" y="112"/>
                </a:lnTo>
                <a:lnTo>
                  <a:pt x="288" y="80"/>
                </a:lnTo>
                <a:lnTo>
                  <a:pt x="256" y="80"/>
                </a:lnTo>
                <a:lnTo>
                  <a:pt x="224" y="48"/>
                </a:lnTo>
                <a:lnTo>
                  <a:pt x="192" y="48"/>
                </a:lnTo>
                <a:lnTo>
                  <a:pt x="160" y="32"/>
                </a:lnTo>
                <a:lnTo>
                  <a:pt x="128" y="16"/>
                </a:lnTo>
                <a:lnTo>
                  <a:pt x="96" y="0"/>
                </a:lnTo>
                <a:lnTo>
                  <a:pt x="64" y="0"/>
                </a:lnTo>
                <a:lnTo>
                  <a:pt x="48" y="32"/>
                </a:lnTo>
                <a:lnTo>
                  <a:pt x="48" y="64"/>
                </a:lnTo>
                <a:lnTo>
                  <a:pt x="16" y="80"/>
                </a:lnTo>
                <a:lnTo>
                  <a:pt x="0" y="112"/>
                </a:lnTo>
                <a:lnTo>
                  <a:pt x="0" y="144"/>
                </a:lnTo>
                <a:lnTo>
                  <a:pt x="16" y="176"/>
                </a:lnTo>
                <a:lnTo>
                  <a:pt x="16" y="208"/>
                </a:lnTo>
                <a:lnTo>
                  <a:pt x="48" y="224"/>
                </a:lnTo>
                <a:lnTo>
                  <a:pt x="64" y="256"/>
                </a:lnTo>
                <a:lnTo>
                  <a:pt x="96" y="272"/>
                </a:lnTo>
                <a:lnTo>
                  <a:pt x="128" y="288"/>
                </a:lnTo>
                <a:lnTo>
                  <a:pt x="144" y="320"/>
                </a:lnTo>
                <a:lnTo>
                  <a:pt x="176" y="336"/>
                </a:lnTo>
                <a:lnTo>
                  <a:pt x="208" y="352"/>
                </a:lnTo>
                <a:lnTo>
                  <a:pt x="240" y="368"/>
                </a:lnTo>
                <a:lnTo>
                  <a:pt x="272" y="368"/>
                </a:lnTo>
                <a:lnTo>
                  <a:pt x="304" y="384"/>
                </a:lnTo>
                <a:lnTo>
                  <a:pt x="336" y="400"/>
                </a:lnTo>
                <a:lnTo>
                  <a:pt x="368" y="400"/>
                </a:lnTo>
                <a:lnTo>
                  <a:pt x="384" y="432"/>
                </a:lnTo>
                <a:lnTo>
                  <a:pt x="416" y="448"/>
                </a:lnTo>
                <a:lnTo>
                  <a:pt x="432" y="480"/>
                </a:lnTo>
                <a:lnTo>
                  <a:pt x="464" y="496"/>
                </a:lnTo>
                <a:lnTo>
                  <a:pt x="464" y="528"/>
                </a:lnTo>
                <a:lnTo>
                  <a:pt x="480" y="560"/>
                </a:lnTo>
                <a:lnTo>
                  <a:pt x="512" y="576"/>
                </a:lnTo>
                <a:lnTo>
                  <a:pt x="528" y="608"/>
                </a:lnTo>
                <a:lnTo>
                  <a:pt x="560" y="624"/>
                </a:lnTo>
                <a:lnTo>
                  <a:pt x="576" y="656"/>
                </a:lnTo>
                <a:lnTo>
                  <a:pt x="592" y="688"/>
                </a:lnTo>
                <a:lnTo>
                  <a:pt x="608" y="720"/>
                </a:lnTo>
                <a:lnTo>
                  <a:pt x="624" y="752"/>
                </a:lnTo>
                <a:lnTo>
                  <a:pt x="640" y="784"/>
                </a:lnTo>
                <a:lnTo>
                  <a:pt x="672" y="800"/>
                </a:lnTo>
                <a:lnTo>
                  <a:pt x="688" y="832"/>
                </a:lnTo>
                <a:lnTo>
                  <a:pt x="704" y="864"/>
                </a:lnTo>
                <a:lnTo>
                  <a:pt x="736" y="880"/>
                </a:lnTo>
                <a:lnTo>
                  <a:pt x="752" y="912"/>
                </a:lnTo>
                <a:lnTo>
                  <a:pt x="784" y="944"/>
                </a:lnTo>
                <a:lnTo>
                  <a:pt x="800" y="976"/>
                </a:lnTo>
                <a:lnTo>
                  <a:pt x="816" y="1008"/>
                </a:lnTo>
                <a:lnTo>
                  <a:pt x="816" y="1040"/>
                </a:lnTo>
                <a:lnTo>
                  <a:pt x="832" y="1088"/>
                </a:lnTo>
                <a:lnTo>
                  <a:pt x="832" y="1120"/>
                </a:lnTo>
                <a:lnTo>
                  <a:pt x="832" y="1152"/>
                </a:lnTo>
                <a:lnTo>
                  <a:pt x="832" y="1184"/>
                </a:lnTo>
                <a:lnTo>
                  <a:pt x="832" y="1216"/>
                </a:lnTo>
                <a:lnTo>
                  <a:pt x="832" y="1248"/>
                </a:lnTo>
                <a:lnTo>
                  <a:pt x="912" y="1168"/>
                </a:lnTo>
                <a:lnTo>
                  <a:pt x="816" y="1216"/>
                </a:lnTo>
              </a:path>
            </a:pathLst>
          </a:custGeom>
          <a:solidFill>
            <a:srgbClr val="51515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solidFill>
                <a:srgbClr val="FFFFFF"/>
              </a:solidFill>
            </a:endParaRPr>
          </a:p>
        </p:txBody>
      </p:sp>
      <p:sp>
        <p:nvSpPr>
          <p:cNvPr id="293895"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93896" name="Text Box 28"/>
          <p:cNvSpPr txBox="1">
            <a:spLocks noChangeArrowheads="1"/>
          </p:cNvSpPr>
          <p:nvPr/>
        </p:nvSpPr>
        <p:spPr bwMode="auto">
          <a:xfrm>
            <a:off x="8797925" y="6184900"/>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293897" name="Text Box 29"/>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b="1">
              <a:solidFill>
                <a:srgbClr val="FFFFFF"/>
              </a:solidFill>
            </a:endParaRPr>
          </a:p>
        </p:txBody>
      </p:sp>
      <p:sp>
        <p:nvSpPr>
          <p:cNvPr id="293898" name="Text Box 30"/>
          <p:cNvSpPr txBox="1">
            <a:spLocks noChangeArrowheads="1"/>
          </p:cNvSpPr>
          <p:nvPr/>
        </p:nvSpPr>
        <p:spPr bwMode="auto">
          <a:xfrm>
            <a:off x="8085138" y="652303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53</a:t>
            </a:r>
          </a:p>
        </p:txBody>
      </p:sp>
      <p:sp>
        <p:nvSpPr>
          <p:cNvPr id="293899" name="Text Box 31"/>
          <p:cNvSpPr txBox="1">
            <a:spLocks noChangeArrowheads="1"/>
          </p:cNvSpPr>
          <p:nvPr/>
        </p:nvSpPr>
        <p:spPr bwMode="auto">
          <a:xfrm>
            <a:off x="8750300"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2</a:t>
            </a:r>
          </a:p>
        </p:txBody>
      </p:sp>
      <p:sp>
        <p:nvSpPr>
          <p:cNvPr id="293900" name="Text Box 33"/>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sp>
        <p:nvSpPr>
          <p:cNvPr id="40962" name="Oval 2"/>
          <p:cNvSpPr>
            <a:spLocks noChangeArrowheads="1"/>
          </p:cNvSpPr>
          <p:nvPr/>
        </p:nvSpPr>
        <p:spPr bwMode="auto">
          <a:xfrm>
            <a:off x="2032000" y="1092200"/>
            <a:ext cx="5054600" cy="4902200"/>
          </a:xfrm>
          <a:prstGeom prst="ellipse">
            <a:avLst/>
          </a:prstGeom>
          <a:noFill/>
          <a:ln w="1016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293902" name="Freeform 19"/>
          <p:cNvSpPr>
            <a:spLocks/>
          </p:cNvSpPr>
          <p:nvPr/>
        </p:nvSpPr>
        <p:spPr bwMode="auto">
          <a:xfrm>
            <a:off x="4808538" y="990600"/>
            <a:ext cx="2709862" cy="2684463"/>
          </a:xfrm>
          <a:custGeom>
            <a:avLst/>
            <a:gdLst>
              <a:gd name="T0" fmla="*/ 2147483647 w 1707"/>
              <a:gd name="T1" fmla="*/ 2147483647 h 1691"/>
              <a:gd name="T2" fmla="*/ 2147483647 w 1707"/>
              <a:gd name="T3" fmla="*/ 2147483647 h 1691"/>
              <a:gd name="T4" fmla="*/ 2147483647 w 1707"/>
              <a:gd name="T5" fmla="*/ 2147483647 h 1691"/>
              <a:gd name="T6" fmla="*/ 2147483647 w 1707"/>
              <a:gd name="T7" fmla="*/ 2147483647 h 1691"/>
              <a:gd name="T8" fmla="*/ 2147483647 w 1707"/>
              <a:gd name="T9" fmla="*/ 2147483647 h 1691"/>
              <a:gd name="T10" fmla="*/ 2147483647 w 1707"/>
              <a:gd name="T11" fmla="*/ 2147483647 h 1691"/>
              <a:gd name="T12" fmla="*/ 2147483647 w 1707"/>
              <a:gd name="T13" fmla="*/ 2147483647 h 1691"/>
              <a:gd name="T14" fmla="*/ 2147483647 w 1707"/>
              <a:gd name="T15" fmla="*/ 2147483647 h 1691"/>
              <a:gd name="T16" fmla="*/ 2147483647 w 1707"/>
              <a:gd name="T17" fmla="*/ 2147483647 h 1691"/>
              <a:gd name="T18" fmla="*/ 2147483647 w 1707"/>
              <a:gd name="T19" fmla="*/ 2147483647 h 1691"/>
              <a:gd name="T20" fmla="*/ 2147483647 w 1707"/>
              <a:gd name="T21" fmla="*/ 2147483647 h 1691"/>
              <a:gd name="T22" fmla="*/ 2147483647 w 1707"/>
              <a:gd name="T23" fmla="*/ 2147483647 h 1691"/>
              <a:gd name="T24" fmla="*/ 2147483647 w 1707"/>
              <a:gd name="T25" fmla="*/ 2147483647 h 1691"/>
              <a:gd name="T26" fmla="*/ 2147483647 w 1707"/>
              <a:gd name="T27" fmla="*/ 2147483647 h 1691"/>
              <a:gd name="T28" fmla="*/ 2147483647 w 1707"/>
              <a:gd name="T29" fmla="*/ 2147483647 h 1691"/>
              <a:gd name="T30" fmla="*/ 2147483647 w 1707"/>
              <a:gd name="T31" fmla="*/ 2147483647 h 1691"/>
              <a:gd name="T32" fmla="*/ 2147483647 w 1707"/>
              <a:gd name="T33" fmla="*/ 2147483647 h 1691"/>
              <a:gd name="T34" fmla="*/ 2147483647 w 1707"/>
              <a:gd name="T35" fmla="*/ 2147483647 h 1691"/>
              <a:gd name="T36" fmla="*/ 2147483647 w 1707"/>
              <a:gd name="T37" fmla="*/ 2147483647 h 1691"/>
              <a:gd name="T38" fmla="*/ 2147483647 w 1707"/>
              <a:gd name="T39" fmla="*/ 2147483647 h 1691"/>
              <a:gd name="T40" fmla="*/ 2147483647 w 1707"/>
              <a:gd name="T41" fmla="*/ 2147483647 h 1691"/>
              <a:gd name="T42" fmla="*/ 2147483647 w 1707"/>
              <a:gd name="T43" fmla="*/ 2147483647 h 1691"/>
              <a:gd name="T44" fmla="*/ 2147483647 w 1707"/>
              <a:gd name="T45" fmla="*/ 2147483647 h 1691"/>
              <a:gd name="T46" fmla="*/ 2147483647 w 1707"/>
              <a:gd name="T47" fmla="*/ 2147483647 h 1691"/>
              <a:gd name="T48" fmla="*/ 2147483647 w 1707"/>
              <a:gd name="T49" fmla="*/ 2147483647 h 1691"/>
              <a:gd name="T50" fmla="*/ 2147483647 w 1707"/>
              <a:gd name="T51" fmla="*/ 2147483647 h 1691"/>
              <a:gd name="T52" fmla="*/ 2147483647 w 1707"/>
              <a:gd name="T53" fmla="*/ 2147483647 h 1691"/>
              <a:gd name="T54" fmla="*/ 2147483647 w 1707"/>
              <a:gd name="T55" fmla="*/ 2147483647 h 1691"/>
              <a:gd name="T56" fmla="*/ 2147483647 w 1707"/>
              <a:gd name="T57" fmla="*/ 2147483647 h 1691"/>
              <a:gd name="T58" fmla="*/ 2147483647 w 1707"/>
              <a:gd name="T59" fmla="*/ 2147483647 h 1691"/>
              <a:gd name="T60" fmla="*/ 2147483647 w 1707"/>
              <a:gd name="T61" fmla="*/ 2147483647 h 1691"/>
              <a:gd name="T62" fmla="*/ 2147483647 w 1707"/>
              <a:gd name="T63" fmla="*/ 2147483647 h 1691"/>
              <a:gd name="T64" fmla="*/ 2147483647 w 1707"/>
              <a:gd name="T65" fmla="*/ 2147483647 h 1691"/>
              <a:gd name="T66" fmla="*/ 2147483647 w 1707"/>
              <a:gd name="T67" fmla="*/ 2147483647 h 1691"/>
              <a:gd name="T68" fmla="*/ 2147483647 w 1707"/>
              <a:gd name="T69" fmla="*/ 2147483647 h 1691"/>
              <a:gd name="T70" fmla="*/ 2147483647 w 1707"/>
              <a:gd name="T71" fmla="*/ 2147483647 h 1691"/>
              <a:gd name="T72" fmla="*/ 2147483647 w 1707"/>
              <a:gd name="T73" fmla="*/ 2147483647 h 1691"/>
              <a:gd name="T74" fmla="*/ 2147483647 w 1707"/>
              <a:gd name="T75" fmla="*/ 2147483647 h 1691"/>
              <a:gd name="T76" fmla="*/ 2147483647 w 1707"/>
              <a:gd name="T77" fmla="*/ 2147483647 h 1691"/>
              <a:gd name="T78" fmla="*/ 2147483647 w 1707"/>
              <a:gd name="T79" fmla="*/ 2147483647 h 1691"/>
              <a:gd name="T80" fmla="*/ 2147483647 w 1707"/>
              <a:gd name="T81" fmla="*/ 2147483647 h 1691"/>
              <a:gd name="T82" fmla="*/ 2147483647 w 1707"/>
              <a:gd name="T83" fmla="*/ 2147483647 h 1691"/>
              <a:gd name="T84" fmla="*/ 2147483647 w 1707"/>
              <a:gd name="T85" fmla="*/ 2147483647 h 1691"/>
              <a:gd name="T86" fmla="*/ 2147483647 w 1707"/>
              <a:gd name="T87" fmla="*/ 0 h 1691"/>
              <a:gd name="T88" fmla="*/ 2147483647 w 1707"/>
              <a:gd name="T89" fmla="*/ 2147483647 h 169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07"/>
              <a:gd name="T136" fmla="*/ 0 h 1691"/>
              <a:gd name="T137" fmla="*/ 1707 w 1707"/>
              <a:gd name="T138" fmla="*/ 1691 h 169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07" h="1691">
                <a:moveTo>
                  <a:pt x="59" y="8"/>
                </a:moveTo>
                <a:cubicBezTo>
                  <a:pt x="61" y="45"/>
                  <a:pt x="62" y="82"/>
                  <a:pt x="67" y="120"/>
                </a:cubicBezTo>
                <a:cubicBezTo>
                  <a:pt x="67" y="128"/>
                  <a:pt x="69" y="138"/>
                  <a:pt x="75" y="144"/>
                </a:cubicBezTo>
                <a:cubicBezTo>
                  <a:pt x="99" y="168"/>
                  <a:pt x="144" y="155"/>
                  <a:pt x="179" y="160"/>
                </a:cubicBezTo>
                <a:cubicBezTo>
                  <a:pt x="232" y="166"/>
                  <a:pt x="278" y="192"/>
                  <a:pt x="331" y="200"/>
                </a:cubicBezTo>
                <a:cubicBezTo>
                  <a:pt x="438" y="215"/>
                  <a:pt x="377" y="199"/>
                  <a:pt x="451" y="216"/>
                </a:cubicBezTo>
                <a:cubicBezTo>
                  <a:pt x="533" y="234"/>
                  <a:pt x="614" y="254"/>
                  <a:pt x="691" y="288"/>
                </a:cubicBezTo>
                <a:cubicBezTo>
                  <a:pt x="706" y="294"/>
                  <a:pt x="724" y="294"/>
                  <a:pt x="739" y="304"/>
                </a:cubicBezTo>
                <a:cubicBezTo>
                  <a:pt x="818" y="357"/>
                  <a:pt x="899" y="410"/>
                  <a:pt x="979" y="464"/>
                </a:cubicBezTo>
                <a:cubicBezTo>
                  <a:pt x="1012" y="486"/>
                  <a:pt x="1035" y="514"/>
                  <a:pt x="1075" y="528"/>
                </a:cubicBezTo>
                <a:cubicBezTo>
                  <a:pt x="1120" y="596"/>
                  <a:pt x="1059" y="515"/>
                  <a:pt x="1115" y="560"/>
                </a:cubicBezTo>
                <a:cubicBezTo>
                  <a:pt x="1122" y="566"/>
                  <a:pt x="1124" y="577"/>
                  <a:pt x="1131" y="584"/>
                </a:cubicBezTo>
                <a:cubicBezTo>
                  <a:pt x="1137" y="590"/>
                  <a:pt x="1147" y="593"/>
                  <a:pt x="1155" y="600"/>
                </a:cubicBezTo>
                <a:cubicBezTo>
                  <a:pt x="1180" y="621"/>
                  <a:pt x="1191" y="645"/>
                  <a:pt x="1219" y="664"/>
                </a:cubicBezTo>
                <a:cubicBezTo>
                  <a:pt x="1230" y="681"/>
                  <a:pt x="1295" y="796"/>
                  <a:pt x="1307" y="808"/>
                </a:cubicBezTo>
                <a:cubicBezTo>
                  <a:pt x="1355" y="856"/>
                  <a:pt x="1386" y="917"/>
                  <a:pt x="1419" y="976"/>
                </a:cubicBezTo>
                <a:cubicBezTo>
                  <a:pt x="1428" y="992"/>
                  <a:pt x="1444" y="1005"/>
                  <a:pt x="1451" y="1024"/>
                </a:cubicBezTo>
                <a:cubicBezTo>
                  <a:pt x="1458" y="1045"/>
                  <a:pt x="1468" y="1098"/>
                  <a:pt x="1483" y="1120"/>
                </a:cubicBezTo>
                <a:cubicBezTo>
                  <a:pt x="1497" y="1141"/>
                  <a:pt x="1512" y="1168"/>
                  <a:pt x="1523" y="1192"/>
                </a:cubicBezTo>
                <a:cubicBezTo>
                  <a:pt x="1547" y="1247"/>
                  <a:pt x="1548" y="1309"/>
                  <a:pt x="1563" y="1368"/>
                </a:cubicBezTo>
                <a:cubicBezTo>
                  <a:pt x="1568" y="1467"/>
                  <a:pt x="1568" y="1496"/>
                  <a:pt x="1579" y="1584"/>
                </a:cubicBezTo>
                <a:cubicBezTo>
                  <a:pt x="1582" y="1611"/>
                  <a:pt x="1578" y="1642"/>
                  <a:pt x="1595" y="1664"/>
                </a:cubicBezTo>
                <a:cubicBezTo>
                  <a:pt x="1610" y="1683"/>
                  <a:pt x="1637" y="1683"/>
                  <a:pt x="1659" y="1688"/>
                </a:cubicBezTo>
                <a:cubicBezTo>
                  <a:pt x="1706" y="1678"/>
                  <a:pt x="1707" y="1691"/>
                  <a:pt x="1707" y="1632"/>
                </a:cubicBezTo>
                <a:cubicBezTo>
                  <a:pt x="1707" y="1446"/>
                  <a:pt x="1701" y="1374"/>
                  <a:pt x="1635" y="1224"/>
                </a:cubicBezTo>
                <a:cubicBezTo>
                  <a:pt x="1600" y="1145"/>
                  <a:pt x="1573" y="1062"/>
                  <a:pt x="1539" y="984"/>
                </a:cubicBezTo>
                <a:cubicBezTo>
                  <a:pt x="1528" y="960"/>
                  <a:pt x="1529" y="933"/>
                  <a:pt x="1515" y="912"/>
                </a:cubicBezTo>
                <a:cubicBezTo>
                  <a:pt x="1484" y="866"/>
                  <a:pt x="1459" y="816"/>
                  <a:pt x="1435" y="768"/>
                </a:cubicBezTo>
                <a:cubicBezTo>
                  <a:pt x="1412" y="723"/>
                  <a:pt x="1372" y="657"/>
                  <a:pt x="1339" y="624"/>
                </a:cubicBezTo>
                <a:cubicBezTo>
                  <a:pt x="1331" y="616"/>
                  <a:pt x="1322" y="608"/>
                  <a:pt x="1315" y="600"/>
                </a:cubicBezTo>
                <a:cubicBezTo>
                  <a:pt x="1308" y="592"/>
                  <a:pt x="1289" y="572"/>
                  <a:pt x="1299" y="576"/>
                </a:cubicBezTo>
                <a:cubicBezTo>
                  <a:pt x="1328" y="586"/>
                  <a:pt x="1354" y="605"/>
                  <a:pt x="1379" y="624"/>
                </a:cubicBezTo>
                <a:cubicBezTo>
                  <a:pt x="1389" y="632"/>
                  <a:pt x="1422" y="642"/>
                  <a:pt x="1411" y="648"/>
                </a:cubicBezTo>
                <a:cubicBezTo>
                  <a:pt x="1395" y="655"/>
                  <a:pt x="1379" y="637"/>
                  <a:pt x="1363" y="632"/>
                </a:cubicBezTo>
                <a:cubicBezTo>
                  <a:pt x="1355" y="629"/>
                  <a:pt x="1339" y="624"/>
                  <a:pt x="1339" y="624"/>
                </a:cubicBezTo>
                <a:cubicBezTo>
                  <a:pt x="1324" y="609"/>
                  <a:pt x="1304" y="600"/>
                  <a:pt x="1291" y="584"/>
                </a:cubicBezTo>
                <a:cubicBezTo>
                  <a:pt x="1278" y="568"/>
                  <a:pt x="1287" y="542"/>
                  <a:pt x="1275" y="528"/>
                </a:cubicBezTo>
                <a:cubicBezTo>
                  <a:pt x="1270" y="522"/>
                  <a:pt x="1190" y="463"/>
                  <a:pt x="1179" y="456"/>
                </a:cubicBezTo>
                <a:cubicBezTo>
                  <a:pt x="1119" y="366"/>
                  <a:pt x="1013" y="314"/>
                  <a:pt x="923" y="264"/>
                </a:cubicBezTo>
                <a:cubicBezTo>
                  <a:pt x="842" y="219"/>
                  <a:pt x="767" y="165"/>
                  <a:pt x="683" y="128"/>
                </a:cubicBezTo>
                <a:cubicBezTo>
                  <a:pt x="640" y="109"/>
                  <a:pt x="577" y="105"/>
                  <a:pt x="539" y="80"/>
                </a:cubicBezTo>
                <a:cubicBezTo>
                  <a:pt x="531" y="74"/>
                  <a:pt x="523" y="67"/>
                  <a:pt x="515" y="64"/>
                </a:cubicBezTo>
                <a:cubicBezTo>
                  <a:pt x="470" y="44"/>
                  <a:pt x="408" y="46"/>
                  <a:pt x="363" y="40"/>
                </a:cubicBezTo>
                <a:cubicBezTo>
                  <a:pt x="298" y="31"/>
                  <a:pt x="234" y="12"/>
                  <a:pt x="171" y="0"/>
                </a:cubicBezTo>
                <a:cubicBezTo>
                  <a:pt x="37" y="8"/>
                  <a:pt x="0" y="8"/>
                  <a:pt x="59" y="8"/>
                </a:cubicBezTo>
                <a:close/>
              </a:path>
            </a:pathLst>
          </a:custGeom>
          <a:solidFill>
            <a:srgbClr val="5152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endParaRPr>
          </a:p>
        </p:txBody>
      </p:sp>
      <p:sp>
        <p:nvSpPr>
          <p:cNvPr id="293903" name="Freeform 22"/>
          <p:cNvSpPr>
            <a:spLocks/>
          </p:cNvSpPr>
          <p:nvPr/>
        </p:nvSpPr>
        <p:spPr bwMode="auto">
          <a:xfrm rot="284981">
            <a:off x="6680200" y="2462213"/>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endParaRPr>
          </a:p>
        </p:txBody>
      </p:sp>
      <p:sp>
        <p:nvSpPr>
          <p:cNvPr id="293904" name="Freeform 34"/>
          <p:cNvSpPr>
            <a:spLocks/>
          </p:cNvSpPr>
          <p:nvPr/>
        </p:nvSpPr>
        <p:spPr bwMode="auto">
          <a:xfrm rot="-922482">
            <a:off x="4557713" y="527050"/>
            <a:ext cx="1441450" cy="1411288"/>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endParaRPr>
          </a:p>
        </p:txBody>
      </p:sp>
      <p:sp>
        <p:nvSpPr>
          <p:cNvPr id="293905" name="Freeform 35"/>
          <p:cNvSpPr>
            <a:spLocks/>
          </p:cNvSpPr>
          <p:nvPr/>
        </p:nvSpPr>
        <p:spPr bwMode="auto">
          <a:xfrm>
            <a:off x="5618163" y="1136650"/>
            <a:ext cx="1103312"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endParaRPr>
          </a:p>
        </p:txBody>
      </p:sp>
      <p:sp>
        <p:nvSpPr>
          <p:cNvPr id="293906" name="Freeform 36"/>
          <p:cNvSpPr>
            <a:spLocks/>
          </p:cNvSpPr>
          <p:nvPr/>
        </p:nvSpPr>
        <p:spPr bwMode="auto">
          <a:xfrm>
            <a:off x="6143625" y="1801813"/>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endParaRPr>
          </a:p>
        </p:txBody>
      </p:sp>
      <p:sp>
        <p:nvSpPr>
          <p:cNvPr id="293907" name="Freeform 38"/>
          <p:cNvSpPr>
            <a:spLocks/>
          </p:cNvSpPr>
          <p:nvPr/>
        </p:nvSpPr>
        <p:spPr bwMode="auto">
          <a:xfrm>
            <a:off x="5410200" y="1403350"/>
            <a:ext cx="2251075" cy="1222375"/>
          </a:xfrm>
          <a:custGeom>
            <a:avLst/>
            <a:gdLst>
              <a:gd name="T0" fmla="*/ 2147483647 w 1418"/>
              <a:gd name="T1" fmla="*/ 2147483647 h 770"/>
              <a:gd name="T2" fmla="*/ 2147483647 w 1418"/>
              <a:gd name="T3" fmla="*/ 2147483647 h 770"/>
              <a:gd name="T4" fmla="*/ 2147483647 w 1418"/>
              <a:gd name="T5" fmla="*/ 2147483647 h 770"/>
              <a:gd name="T6" fmla="*/ 2147483647 w 1418"/>
              <a:gd name="T7" fmla="*/ 2147483647 h 770"/>
              <a:gd name="T8" fmla="*/ 2147483647 w 1418"/>
              <a:gd name="T9" fmla="*/ 2147483647 h 770"/>
              <a:gd name="T10" fmla="*/ 2147483647 w 1418"/>
              <a:gd name="T11" fmla="*/ 0 h 770"/>
              <a:gd name="T12" fmla="*/ 2147483647 w 1418"/>
              <a:gd name="T13" fmla="*/ 2147483647 h 770"/>
              <a:gd name="T14" fmla="*/ 2147483647 w 1418"/>
              <a:gd name="T15" fmla="*/ 2147483647 h 770"/>
              <a:gd name="T16" fmla="*/ 2147483647 w 1418"/>
              <a:gd name="T17" fmla="*/ 2147483647 h 770"/>
              <a:gd name="T18" fmla="*/ 2147483647 w 1418"/>
              <a:gd name="T19" fmla="*/ 2147483647 h 770"/>
              <a:gd name="T20" fmla="*/ 2147483647 w 1418"/>
              <a:gd name="T21" fmla="*/ 2147483647 h 770"/>
              <a:gd name="T22" fmla="*/ 2147483647 w 1418"/>
              <a:gd name="T23" fmla="*/ 2147483647 h 770"/>
              <a:gd name="T24" fmla="*/ 2147483647 w 1418"/>
              <a:gd name="T25" fmla="*/ 2147483647 h 770"/>
              <a:gd name="T26" fmla="*/ 2147483647 w 1418"/>
              <a:gd name="T27" fmla="*/ 2147483647 h 770"/>
              <a:gd name="T28" fmla="*/ 2147483647 w 1418"/>
              <a:gd name="T29" fmla="*/ 2147483647 h 770"/>
              <a:gd name="T30" fmla="*/ 2147483647 w 1418"/>
              <a:gd name="T31" fmla="*/ 2147483647 h 770"/>
              <a:gd name="T32" fmla="*/ 2147483647 w 1418"/>
              <a:gd name="T33" fmla="*/ 2147483647 h 770"/>
              <a:gd name="T34" fmla="*/ 2147483647 w 1418"/>
              <a:gd name="T35" fmla="*/ 2147483647 h 770"/>
              <a:gd name="T36" fmla="*/ 2147483647 w 1418"/>
              <a:gd name="T37" fmla="*/ 2147483647 h 770"/>
              <a:gd name="T38" fmla="*/ 2147483647 w 1418"/>
              <a:gd name="T39" fmla="*/ 2147483647 h 770"/>
              <a:gd name="T40" fmla="*/ 2147483647 w 1418"/>
              <a:gd name="T41" fmla="*/ 2147483647 h 770"/>
              <a:gd name="T42" fmla="*/ 2147483647 w 1418"/>
              <a:gd name="T43" fmla="*/ 2147483647 h 770"/>
              <a:gd name="T44" fmla="*/ 2147483647 w 1418"/>
              <a:gd name="T45" fmla="*/ 2147483647 h 770"/>
              <a:gd name="T46" fmla="*/ 2147483647 w 1418"/>
              <a:gd name="T47" fmla="*/ 2147483647 h 770"/>
              <a:gd name="T48" fmla="*/ 2147483647 w 1418"/>
              <a:gd name="T49" fmla="*/ 2147483647 h 770"/>
              <a:gd name="T50" fmla="*/ 2147483647 w 1418"/>
              <a:gd name="T51" fmla="*/ 2147483647 h 770"/>
              <a:gd name="T52" fmla="*/ 2147483647 w 1418"/>
              <a:gd name="T53" fmla="*/ 2147483647 h 770"/>
              <a:gd name="T54" fmla="*/ 2147483647 w 1418"/>
              <a:gd name="T55" fmla="*/ 2147483647 h 770"/>
              <a:gd name="T56" fmla="*/ 2147483647 w 1418"/>
              <a:gd name="T57" fmla="*/ 2147483647 h 770"/>
              <a:gd name="T58" fmla="*/ 2147483647 w 1418"/>
              <a:gd name="T59" fmla="*/ 2147483647 h 770"/>
              <a:gd name="T60" fmla="*/ 2147483647 w 1418"/>
              <a:gd name="T61" fmla="*/ 2147483647 h 770"/>
              <a:gd name="T62" fmla="*/ 2147483647 w 1418"/>
              <a:gd name="T63" fmla="*/ 2147483647 h 770"/>
              <a:gd name="T64" fmla="*/ 2147483647 w 1418"/>
              <a:gd name="T65" fmla="*/ 2147483647 h 770"/>
              <a:gd name="T66" fmla="*/ 2147483647 w 1418"/>
              <a:gd name="T67" fmla="*/ 2147483647 h 770"/>
              <a:gd name="T68" fmla="*/ 2147483647 w 1418"/>
              <a:gd name="T69" fmla="*/ 2147483647 h 770"/>
              <a:gd name="T70" fmla="*/ 2147483647 w 1418"/>
              <a:gd name="T71" fmla="*/ 2147483647 h 770"/>
              <a:gd name="T72" fmla="*/ 2147483647 w 1418"/>
              <a:gd name="T73" fmla="*/ 2147483647 h 770"/>
              <a:gd name="T74" fmla="*/ 2147483647 w 1418"/>
              <a:gd name="T75" fmla="*/ 2147483647 h 7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18"/>
              <a:gd name="T115" fmla="*/ 0 h 770"/>
              <a:gd name="T116" fmla="*/ 1418 w 1418"/>
              <a:gd name="T117" fmla="*/ 770 h 7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18" h="770">
                <a:moveTo>
                  <a:pt x="111" y="165"/>
                </a:moveTo>
                <a:cubicBezTo>
                  <a:pt x="159" y="151"/>
                  <a:pt x="187" y="102"/>
                  <a:pt x="237" y="87"/>
                </a:cubicBezTo>
                <a:cubicBezTo>
                  <a:pt x="275" y="62"/>
                  <a:pt x="252" y="74"/>
                  <a:pt x="308" y="55"/>
                </a:cubicBezTo>
                <a:cubicBezTo>
                  <a:pt x="326" y="49"/>
                  <a:pt x="338" y="29"/>
                  <a:pt x="356" y="23"/>
                </a:cubicBezTo>
                <a:cubicBezTo>
                  <a:pt x="372" y="18"/>
                  <a:pt x="387" y="13"/>
                  <a:pt x="403" y="8"/>
                </a:cubicBezTo>
                <a:cubicBezTo>
                  <a:pt x="411" y="5"/>
                  <a:pt x="427" y="0"/>
                  <a:pt x="427" y="0"/>
                </a:cubicBezTo>
                <a:cubicBezTo>
                  <a:pt x="472" y="3"/>
                  <a:pt x="517" y="2"/>
                  <a:pt x="561" y="8"/>
                </a:cubicBezTo>
                <a:cubicBezTo>
                  <a:pt x="577" y="10"/>
                  <a:pt x="608" y="23"/>
                  <a:pt x="608" y="23"/>
                </a:cubicBezTo>
                <a:cubicBezTo>
                  <a:pt x="647" y="49"/>
                  <a:pt x="687" y="49"/>
                  <a:pt x="734" y="55"/>
                </a:cubicBezTo>
                <a:cubicBezTo>
                  <a:pt x="821" y="84"/>
                  <a:pt x="727" y="55"/>
                  <a:pt x="948" y="71"/>
                </a:cubicBezTo>
                <a:cubicBezTo>
                  <a:pt x="984" y="74"/>
                  <a:pt x="1022" y="93"/>
                  <a:pt x="1058" y="102"/>
                </a:cubicBezTo>
                <a:cubicBezTo>
                  <a:pt x="1066" y="107"/>
                  <a:pt x="1075" y="111"/>
                  <a:pt x="1082" y="118"/>
                </a:cubicBezTo>
                <a:cubicBezTo>
                  <a:pt x="1089" y="125"/>
                  <a:pt x="1090" y="136"/>
                  <a:pt x="1097" y="142"/>
                </a:cubicBezTo>
                <a:cubicBezTo>
                  <a:pt x="1111" y="155"/>
                  <a:pt x="1145" y="173"/>
                  <a:pt x="1145" y="173"/>
                </a:cubicBezTo>
                <a:cubicBezTo>
                  <a:pt x="1165" y="223"/>
                  <a:pt x="1180" y="224"/>
                  <a:pt x="1216" y="260"/>
                </a:cubicBezTo>
                <a:cubicBezTo>
                  <a:pt x="1239" y="330"/>
                  <a:pt x="1312" y="327"/>
                  <a:pt x="1366" y="363"/>
                </a:cubicBezTo>
                <a:cubicBezTo>
                  <a:pt x="1381" y="387"/>
                  <a:pt x="1389" y="410"/>
                  <a:pt x="1405" y="434"/>
                </a:cubicBezTo>
                <a:cubicBezTo>
                  <a:pt x="1397" y="500"/>
                  <a:pt x="1405" y="532"/>
                  <a:pt x="1413" y="599"/>
                </a:cubicBezTo>
                <a:cubicBezTo>
                  <a:pt x="1410" y="623"/>
                  <a:pt x="1418" y="650"/>
                  <a:pt x="1405" y="670"/>
                </a:cubicBezTo>
                <a:cubicBezTo>
                  <a:pt x="1396" y="684"/>
                  <a:pt x="1358" y="686"/>
                  <a:pt x="1358" y="686"/>
                </a:cubicBezTo>
                <a:cubicBezTo>
                  <a:pt x="1345" y="726"/>
                  <a:pt x="1316" y="729"/>
                  <a:pt x="1279" y="741"/>
                </a:cubicBezTo>
                <a:cubicBezTo>
                  <a:pt x="1263" y="746"/>
                  <a:pt x="1232" y="757"/>
                  <a:pt x="1232" y="757"/>
                </a:cubicBezTo>
                <a:cubicBezTo>
                  <a:pt x="1148" y="754"/>
                  <a:pt x="1058" y="770"/>
                  <a:pt x="979" y="741"/>
                </a:cubicBezTo>
                <a:cubicBezTo>
                  <a:pt x="921" y="720"/>
                  <a:pt x="885" y="658"/>
                  <a:pt x="829" y="639"/>
                </a:cubicBezTo>
                <a:cubicBezTo>
                  <a:pt x="753" y="614"/>
                  <a:pt x="671" y="613"/>
                  <a:pt x="592" y="607"/>
                </a:cubicBezTo>
                <a:cubicBezTo>
                  <a:pt x="521" y="595"/>
                  <a:pt x="447" y="607"/>
                  <a:pt x="379" y="584"/>
                </a:cubicBezTo>
                <a:cubicBezTo>
                  <a:pt x="371" y="579"/>
                  <a:pt x="364" y="572"/>
                  <a:pt x="356" y="568"/>
                </a:cubicBezTo>
                <a:cubicBezTo>
                  <a:pt x="348" y="564"/>
                  <a:pt x="338" y="566"/>
                  <a:pt x="332" y="560"/>
                </a:cubicBezTo>
                <a:cubicBezTo>
                  <a:pt x="318" y="547"/>
                  <a:pt x="300" y="513"/>
                  <a:pt x="300" y="513"/>
                </a:cubicBezTo>
                <a:cubicBezTo>
                  <a:pt x="298" y="502"/>
                  <a:pt x="299" y="490"/>
                  <a:pt x="293" y="481"/>
                </a:cubicBezTo>
                <a:cubicBezTo>
                  <a:pt x="286" y="470"/>
                  <a:pt x="235" y="435"/>
                  <a:pt x="222" y="426"/>
                </a:cubicBezTo>
                <a:cubicBezTo>
                  <a:pt x="211" y="393"/>
                  <a:pt x="178" y="354"/>
                  <a:pt x="151" y="331"/>
                </a:cubicBezTo>
                <a:cubicBezTo>
                  <a:pt x="131" y="314"/>
                  <a:pt x="80" y="300"/>
                  <a:pt x="80" y="300"/>
                </a:cubicBezTo>
                <a:cubicBezTo>
                  <a:pt x="54" y="283"/>
                  <a:pt x="42" y="261"/>
                  <a:pt x="16" y="244"/>
                </a:cubicBezTo>
                <a:cubicBezTo>
                  <a:pt x="7" y="214"/>
                  <a:pt x="0" y="162"/>
                  <a:pt x="32" y="142"/>
                </a:cubicBezTo>
                <a:cubicBezTo>
                  <a:pt x="46" y="133"/>
                  <a:pt x="80" y="126"/>
                  <a:pt x="80" y="126"/>
                </a:cubicBezTo>
                <a:cubicBezTo>
                  <a:pt x="104" y="129"/>
                  <a:pt x="128" y="128"/>
                  <a:pt x="151" y="134"/>
                </a:cubicBezTo>
                <a:cubicBezTo>
                  <a:pt x="186" y="143"/>
                  <a:pt x="164" y="160"/>
                  <a:pt x="182" y="142"/>
                </a:cubicBezTo>
              </a:path>
            </a:pathLst>
          </a:custGeom>
          <a:solidFill>
            <a:srgbClr val="5F5F5F"/>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endParaRPr>
          </a:p>
        </p:txBody>
      </p:sp>
      <p:sp>
        <p:nvSpPr>
          <p:cNvPr id="40983" name="Arc 23"/>
          <p:cNvSpPr>
            <a:spLocks/>
          </p:cNvSpPr>
          <p:nvPr/>
        </p:nvSpPr>
        <p:spPr bwMode="auto">
          <a:xfrm rot="-257025">
            <a:off x="4411663" y="1012825"/>
            <a:ext cx="2600325" cy="2566988"/>
          </a:xfrm>
          <a:custGeom>
            <a:avLst/>
            <a:gdLst>
              <a:gd name="G0" fmla="+- 0 0 0"/>
              <a:gd name="G1" fmla="+- 21469 0 0"/>
              <a:gd name="G2" fmla="+- 21600 0 0"/>
              <a:gd name="T0" fmla="*/ 2372 w 21600"/>
              <a:gd name="T1" fmla="*/ 0 h 24271"/>
              <a:gd name="T2" fmla="*/ 21417 w 21600"/>
              <a:gd name="T3" fmla="*/ 24271 h 24271"/>
              <a:gd name="T4" fmla="*/ 0 w 21600"/>
              <a:gd name="T5" fmla="*/ 21469 h 24271"/>
            </a:gdLst>
            <a:ahLst/>
            <a:cxnLst>
              <a:cxn ang="0">
                <a:pos x="T0" y="T1"/>
              </a:cxn>
              <a:cxn ang="0">
                <a:pos x="T2" y="T3"/>
              </a:cxn>
              <a:cxn ang="0">
                <a:pos x="T4" y="T5"/>
              </a:cxn>
            </a:cxnLst>
            <a:rect l="0" t="0" r="r" b="b"/>
            <a:pathLst>
              <a:path w="21600" h="24271" fill="none" extrusionOk="0">
                <a:moveTo>
                  <a:pt x="2372" y="-1"/>
                </a:moveTo>
                <a:cubicBezTo>
                  <a:pt x="13316" y="1208"/>
                  <a:pt x="21600" y="10457"/>
                  <a:pt x="21600" y="21469"/>
                </a:cubicBezTo>
                <a:cubicBezTo>
                  <a:pt x="21600" y="22405"/>
                  <a:pt x="21539" y="23341"/>
                  <a:pt x="21417" y="24271"/>
                </a:cubicBezTo>
              </a:path>
              <a:path w="21600" h="24271" stroke="0" extrusionOk="0">
                <a:moveTo>
                  <a:pt x="2372" y="-1"/>
                </a:moveTo>
                <a:cubicBezTo>
                  <a:pt x="13316" y="1208"/>
                  <a:pt x="21600" y="10457"/>
                  <a:pt x="21600" y="21469"/>
                </a:cubicBezTo>
                <a:cubicBezTo>
                  <a:pt x="21600" y="22405"/>
                  <a:pt x="21539" y="23341"/>
                  <a:pt x="21417" y="24271"/>
                </a:cubicBezTo>
                <a:lnTo>
                  <a:pt x="0" y="21469"/>
                </a:lnTo>
                <a:close/>
              </a:path>
            </a:pathLst>
          </a:custGeom>
          <a:noFill/>
          <a:ln w="101600">
            <a:solidFill>
              <a:srgbClr val="FC0128"/>
            </a:solidFill>
            <a:prstDash val="sysDot"/>
            <a:round/>
            <a:headEnd/>
            <a:tailEnd/>
          </a:ln>
          <a:effectLst>
            <a:outerShdw blurRad="63500" dist="74053" dir="3542175" algn="ctr" rotWithShape="0">
              <a:schemeClr val="bg2">
                <a:alpha val="74998"/>
              </a:schemeClr>
            </a:outerShdw>
          </a:effectLst>
        </p:spPr>
        <p:txBody>
          <a:bodyPr wrap="none" anchor="ctr"/>
          <a:lstStyle/>
          <a:p>
            <a:pPr algn="ctr">
              <a:defRPr/>
            </a:pPr>
            <a:endParaRPr lang="en-US" sz="2000">
              <a:solidFill>
                <a:srgbClr val="FFA27C"/>
              </a:solidFill>
              <a:latin typeface="Times New Roman" pitchFamily="-107" charset="0"/>
            </a:endParaRPr>
          </a:p>
        </p:txBody>
      </p:sp>
      <p:sp>
        <p:nvSpPr>
          <p:cNvPr id="2" name="Title 1"/>
          <p:cNvSpPr>
            <a:spLocks noGrp="1"/>
          </p:cNvSpPr>
          <p:nvPr>
            <p:ph type="ctrTitle"/>
          </p:nvPr>
        </p:nvSpPr>
        <p:spPr>
          <a:xfrm>
            <a:off x="3068638" y="1300163"/>
            <a:ext cx="5434012" cy="2489200"/>
          </a:xfrm>
          <a:ln w="12700">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5600" kern="1200" dirty="0">
                <a:solidFill>
                  <a:srgbClr val="51DC00"/>
                </a:solidFill>
                <a:latin typeface="Arial" pitchFamily="-107" charset="0"/>
                <a:ea typeface="+mn-ea"/>
                <a:cs typeface="+mn-cs"/>
              </a:rPr>
              <a:t>A R C</a:t>
            </a:r>
          </a:p>
        </p:txBody>
      </p:sp>
    </p:spTree>
    <p:extLst>
      <p:ext uri="{BB962C8B-B14F-4D97-AF65-F5344CB8AC3E}">
        <p14:creationId xmlns:p14="http://schemas.microsoft.com/office/powerpoint/2010/main" val="3583427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0983"/>
                                        </p:tgtEl>
                                        <p:attrNameLst>
                                          <p:attrName>style.visibility</p:attrName>
                                        </p:attrNameLst>
                                      </p:cBhvr>
                                      <p:to>
                                        <p:strVal val="visible"/>
                                      </p:to>
                                    </p:set>
                                    <p:animEffect transition="in" filter="wipe(down)">
                                      <p:cBhvr>
                                        <p:cTn id="7" dur="2000"/>
                                        <p:tgtEl>
                                          <p:spTgt spid="409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5937" name="Freeform 11"/>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endParaRPr>
          </a:p>
        </p:txBody>
      </p:sp>
      <p:sp>
        <p:nvSpPr>
          <p:cNvPr id="17" name="Rectangle 3"/>
          <p:cNvSpPr txBox="1">
            <a:spLocks noChangeArrowheads="1"/>
          </p:cNvSpPr>
          <p:nvPr/>
        </p:nvSpPr>
        <p:spPr bwMode="auto">
          <a:xfrm>
            <a:off x="650875" y="2451100"/>
            <a:ext cx="7778750" cy="4114800"/>
          </a:xfrm>
          <a:prstGeom prst="rect">
            <a:avLst/>
          </a:prstGeom>
          <a:ln w="12700">
            <a:miter lim="800000"/>
            <a:headEnd/>
            <a:tailEnd/>
          </a:ln>
        </p:spPr>
        <p:txBody>
          <a:bodyPr lIns="90487" tIns="44450" rIns="90487" bIns="44450"/>
          <a:lstStyle>
            <a:lvl1pPr marL="0" indent="0" algn="ctr" rtl="0" eaLnBrk="0" fontAlgn="base" hangingPunct="0">
              <a:spcBef>
                <a:spcPct val="20000"/>
              </a:spcBef>
              <a:spcAft>
                <a:spcPct val="0"/>
              </a:spcAft>
              <a:buClr>
                <a:schemeClr val="accent2"/>
              </a:buClr>
              <a:buSzPct val="75000"/>
              <a:buFont typeface="Monotype Sorts" charset="0"/>
              <a:buNone/>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457200" indent="0" algn="ctr" rtl="0" eaLnBrk="0" fontAlgn="base" hangingPunct="0">
              <a:spcBef>
                <a:spcPct val="20000"/>
              </a:spcBef>
              <a:spcAft>
                <a:spcPct val="0"/>
              </a:spcAft>
              <a:buClr>
                <a:schemeClr val="tx2"/>
              </a:buClr>
              <a:buSzPct val="100000"/>
              <a:buNone/>
              <a:defRPr sz="2800">
                <a:solidFill>
                  <a:schemeClr val="tx1"/>
                </a:solidFill>
                <a:effectLst>
                  <a:outerShdw blurRad="38100" dist="38100" dir="2700000" algn="tl">
                    <a:srgbClr val="000000"/>
                  </a:outerShdw>
                </a:effectLst>
                <a:latin typeface="+mn-lt"/>
                <a:ea typeface="ＭＳ Ｐゴシック" pitchFamily="-107" charset="-128"/>
              </a:defRPr>
            </a:lvl2pPr>
            <a:lvl3pPr marL="914400" indent="0" algn="ctr" rtl="0" eaLnBrk="0" fontAlgn="base" hangingPunct="0">
              <a:spcBef>
                <a:spcPct val="20000"/>
              </a:spcBef>
              <a:spcAft>
                <a:spcPct val="0"/>
              </a:spcAft>
              <a:buClr>
                <a:schemeClr val="tx2"/>
              </a:buClr>
              <a:buSzPct val="100000"/>
              <a:buNone/>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3716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Geneva" charset="-128"/>
                <a:cs typeface="Geneva" charset="0"/>
              </a:defRPr>
            </a:lvl4pPr>
            <a:lvl5pPr marL="18288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2860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6pPr>
            <a:lvl7pPr marL="27432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7pPr>
            <a:lvl8pPr marL="32004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8pPr>
            <a:lvl9pPr marL="36576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9pPr>
          </a:lstStyle>
          <a:p>
            <a:pPr marL="2179638" indent="-866775" algn="l" defTabSz="1033463">
              <a:buClr>
                <a:srgbClr val="790015"/>
              </a:buClr>
              <a:buFont typeface="Monotype Sorts" charset="0"/>
              <a:buChar char=""/>
              <a:defRPr/>
            </a:pPr>
            <a:r>
              <a:rPr lang="en-US" sz="7200" b="1" dirty="0">
                <a:solidFill>
                  <a:srgbClr val="F6FE0A"/>
                </a:solidFill>
                <a:effectLst>
                  <a:outerShdw dist="63500" dir="2700000" algn="tl" rotWithShape="0">
                    <a:srgbClr val="000000">
                      <a:alpha val="77000"/>
                    </a:srgbClr>
                  </a:outerShdw>
                </a:effectLst>
                <a:latin typeface="Arial" charset="0"/>
                <a:ea typeface="ＭＳ Ｐゴシック" charset="0"/>
                <a:cs typeface="ＭＳ Ｐゴシック" charset="0"/>
              </a:rPr>
              <a:t>A</a:t>
            </a:r>
            <a:r>
              <a:rPr lang="en-US" sz="7200" b="1" dirty="0">
                <a:solidFill>
                  <a:srgbClr val="00FF00"/>
                </a:solidFill>
                <a:effectLst>
                  <a:outerShdw dist="63500" dir="2700000" algn="tl" rotWithShape="0">
                    <a:srgbClr val="000000">
                      <a:alpha val="77000"/>
                    </a:srgbClr>
                  </a:outerShdw>
                </a:effectLst>
                <a:latin typeface="Arial" charset="0"/>
                <a:ea typeface="ＭＳ Ｐゴシック" charset="0"/>
                <a:cs typeface="ＭＳ Ｐゴシック" charset="0"/>
              </a:rPr>
              <a:t>NARCHY</a:t>
            </a:r>
          </a:p>
          <a:p>
            <a:pPr marL="2179638" indent="-866775" algn="l" defTabSz="1033463">
              <a:buClr>
                <a:srgbClr val="790015"/>
              </a:buClr>
              <a:buFont typeface="Monotype Sorts" charset="0"/>
              <a:buChar char=""/>
              <a:defRPr/>
            </a:pPr>
            <a:r>
              <a:rPr lang="en-US" sz="7200" b="1" dirty="0">
                <a:solidFill>
                  <a:srgbClr val="F6FE0A"/>
                </a:solidFill>
                <a:effectLst>
                  <a:outerShdw dist="63500" dir="2700000" algn="tl" rotWithShape="0">
                    <a:srgbClr val="000000">
                      <a:alpha val="77000"/>
                    </a:srgbClr>
                  </a:outerShdw>
                </a:effectLst>
                <a:latin typeface="Arial" charset="0"/>
                <a:ea typeface="ＭＳ Ｐゴシック" charset="0"/>
                <a:cs typeface="ＭＳ Ｐゴシック" charset="0"/>
              </a:rPr>
              <a:t>R</a:t>
            </a:r>
            <a:r>
              <a:rPr lang="en-US" sz="7200" b="1" dirty="0">
                <a:solidFill>
                  <a:srgbClr val="00FF00"/>
                </a:solidFill>
                <a:effectLst>
                  <a:outerShdw dist="63500" dir="2700000" algn="tl" rotWithShape="0">
                    <a:srgbClr val="000000">
                      <a:alpha val="77000"/>
                    </a:srgbClr>
                  </a:outerShdw>
                </a:effectLst>
                <a:latin typeface="Arial" charset="0"/>
                <a:ea typeface="ＭＳ Ｐゴシック" charset="0"/>
                <a:cs typeface="ＭＳ Ｐゴシック" charset="0"/>
              </a:rPr>
              <a:t>OYALTY</a:t>
            </a:r>
          </a:p>
          <a:p>
            <a:pPr marL="2179638" indent="-866775" algn="l" defTabSz="1033463">
              <a:buClr>
                <a:srgbClr val="790015"/>
              </a:buClr>
              <a:buFont typeface="Monotype Sorts" charset="0"/>
              <a:buChar char=""/>
              <a:defRPr/>
            </a:pPr>
            <a:r>
              <a:rPr lang="en-US" sz="7200" b="1" dirty="0">
                <a:solidFill>
                  <a:srgbClr val="F6FE0A"/>
                </a:solidFill>
                <a:effectLst>
                  <a:outerShdw dist="63500" dir="2700000" algn="tl" rotWithShape="0">
                    <a:srgbClr val="000000">
                      <a:alpha val="77000"/>
                    </a:srgbClr>
                  </a:outerShdw>
                </a:effectLst>
                <a:latin typeface="Arial" charset="0"/>
                <a:ea typeface="ＭＳ Ｐゴシック" charset="0"/>
                <a:cs typeface="ＭＳ Ｐゴシック" charset="0"/>
              </a:rPr>
              <a:t>C</a:t>
            </a:r>
            <a:r>
              <a:rPr lang="en-US" sz="7200" b="1" dirty="0">
                <a:solidFill>
                  <a:srgbClr val="00FF00"/>
                </a:solidFill>
                <a:effectLst>
                  <a:outerShdw dist="63500" dir="2700000" algn="tl" rotWithShape="0">
                    <a:srgbClr val="000000">
                      <a:alpha val="77000"/>
                    </a:srgbClr>
                  </a:outerShdw>
                </a:effectLst>
                <a:latin typeface="Arial" charset="0"/>
                <a:ea typeface="ＭＳ Ｐゴシック" charset="0"/>
                <a:cs typeface="ＭＳ Ｐゴシック" charset="0"/>
              </a:rPr>
              <a:t>APTIVITY</a:t>
            </a:r>
          </a:p>
        </p:txBody>
      </p:sp>
      <p:sp>
        <p:nvSpPr>
          <p:cNvPr id="38914" name="Rectangle 2"/>
          <p:cNvSpPr>
            <a:spLocks noGrp="1" noChangeArrowheads="1"/>
          </p:cNvSpPr>
          <p:nvPr>
            <p:ph type="ctrTitle"/>
          </p:nvPr>
        </p:nvSpPr>
        <p:spPr bwMode="auto">
          <a:xfrm>
            <a:off x="679450" y="12954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sz="4800" dirty="0">
                <a:solidFill>
                  <a:srgbClr val="FAFD00"/>
                </a:solidFill>
                <a:latin typeface="Times" charset="0"/>
                <a:ea typeface="ＭＳ Ｐゴシック" charset="0"/>
                <a:cs typeface="ＭＳ Ｐゴシック" charset="0"/>
              </a:rPr>
              <a:t>THE</a:t>
            </a:r>
            <a:r>
              <a:rPr lang="en-US" sz="4800" dirty="0">
                <a:solidFill>
                  <a:srgbClr val="00FF00"/>
                </a:solidFill>
                <a:latin typeface="Times" charset="0"/>
                <a:ea typeface="ＭＳ Ｐゴシック" charset="0"/>
                <a:cs typeface="ＭＳ Ｐゴシック" charset="0"/>
              </a:rPr>
              <a:t>  3  SOCIETIES </a:t>
            </a:r>
            <a:r>
              <a:rPr lang="en-US" sz="4800" dirty="0">
                <a:solidFill>
                  <a:srgbClr val="FAFD00"/>
                </a:solidFill>
                <a:latin typeface="Times" charset="0"/>
                <a:ea typeface="ＭＳ Ｐゴシック" charset="0"/>
                <a:cs typeface="ＭＳ Ｐゴシック" charset="0"/>
              </a:rPr>
              <a:t>ARE:</a:t>
            </a:r>
          </a:p>
        </p:txBody>
      </p:sp>
      <p:sp>
        <p:nvSpPr>
          <p:cNvPr id="38916" name="Rectangle 4"/>
          <p:cNvSpPr>
            <a:spLocks noChangeArrowheads="1"/>
          </p:cNvSpPr>
          <p:nvPr/>
        </p:nvSpPr>
        <p:spPr bwMode="auto">
          <a:xfrm>
            <a:off x="620713" y="1587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8919" name="Rectangle 7"/>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38920" name="Line 8"/>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295943" name="Text Box 15"/>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95944" name="Text Box 17"/>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295945" name="Text Box 18"/>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b="1">
              <a:solidFill>
                <a:srgbClr val="FFFFFF"/>
              </a:solidFill>
            </a:endParaRPr>
          </a:p>
        </p:txBody>
      </p:sp>
      <p:sp>
        <p:nvSpPr>
          <p:cNvPr id="295946" name="Text Box 19"/>
          <p:cNvSpPr txBox="1">
            <a:spLocks noChangeArrowheads="1"/>
          </p:cNvSpPr>
          <p:nvPr/>
        </p:nvSpPr>
        <p:spPr bwMode="auto">
          <a:xfrm>
            <a:off x="8085138" y="652303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54</a:t>
            </a:r>
          </a:p>
        </p:txBody>
      </p:sp>
      <p:sp>
        <p:nvSpPr>
          <p:cNvPr id="295947" name="Text Box 20"/>
          <p:cNvSpPr txBox="1">
            <a:spLocks noChangeArrowheads="1"/>
          </p:cNvSpPr>
          <p:nvPr/>
        </p:nvSpPr>
        <p:spPr bwMode="auto">
          <a:xfrm>
            <a:off x="8740775"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6</a:t>
            </a:r>
          </a:p>
        </p:txBody>
      </p:sp>
      <p:sp>
        <p:nvSpPr>
          <p:cNvPr id="295948" name="Text Box 22"/>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sp>
        <p:nvSpPr>
          <p:cNvPr id="38925" name="Oval 13"/>
          <p:cNvSpPr>
            <a:spLocks noChangeArrowheads="1"/>
          </p:cNvSpPr>
          <p:nvPr/>
        </p:nvSpPr>
        <p:spPr bwMode="auto">
          <a:xfrm>
            <a:off x="2605088" y="3884613"/>
            <a:ext cx="1189037" cy="1103312"/>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8926" name="Oval 14"/>
          <p:cNvSpPr>
            <a:spLocks noChangeArrowheads="1"/>
          </p:cNvSpPr>
          <p:nvPr/>
        </p:nvSpPr>
        <p:spPr bwMode="auto">
          <a:xfrm>
            <a:off x="2608263" y="5172075"/>
            <a:ext cx="1187450" cy="110331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8924" name="Oval 12"/>
          <p:cNvSpPr>
            <a:spLocks noChangeArrowheads="1"/>
          </p:cNvSpPr>
          <p:nvPr/>
        </p:nvSpPr>
        <p:spPr bwMode="auto">
          <a:xfrm>
            <a:off x="2601913" y="2584450"/>
            <a:ext cx="1190625" cy="110331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Tree>
    <p:extLst>
      <p:ext uri="{BB962C8B-B14F-4D97-AF65-F5344CB8AC3E}">
        <p14:creationId xmlns:p14="http://schemas.microsoft.com/office/powerpoint/2010/main" val="19099766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38914"/>
                                        </p:tgtEl>
                                        <p:attrNameLst>
                                          <p:attrName>style.visibility</p:attrName>
                                        </p:attrNameLst>
                                      </p:cBhvr>
                                      <p:to>
                                        <p:strVal val="visible"/>
                                      </p:to>
                                    </p:set>
                                    <p:anim calcmode="lin" valueType="num">
                                      <p:cBhvr additive="base">
                                        <p:cTn id="7" dur="500" fill="hold"/>
                                        <p:tgtEl>
                                          <p:spTgt spid="38914"/>
                                        </p:tgtEl>
                                        <p:attrNameLst>
                                          <p:attrName>ppt_x</p:attrName>
                                        </p:attrNameLst>
                                      </p:cBhvr>
                                      <p:tavLst>
                                        <p:tav tm="0">
                                          <p:val>
                                            <p:strVal val="0-#ppt_w/2"/>
                                          </p:val>
                                        </p:tav>
                                        <p:tav tm="100000">
                                          <p:val>
                                            <p:strVal val="#ppt_x"/>
                                          </p:val>
                                        </p:tav>
                                      </p:tavLst>
                                    </p:anim>
                                    <p:anim calcmode="lin" valueType="num">
                                      <p:cBhvr additive="base">
                                        <p:cTn id="8" dur="500" fill="hold"/>
                                        <p:tgtEl>
                                          <p:spTgt spid="389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box(out)">
                                      <p:cBhvr>
                                        <p:cTn id="13" dur="500"/>
                                        <p:tgtEl>
                                          <p:spTgt spid="17">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Effect transition="in" filter="box(out)">
                                      <p:cBhvr>
                                        <p:cTn id="18" dur="500"/>
                                        <p:tgtEl>
                                          <p:spTgt spid="17">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Effect transition="in" filter="box(out)">
                                      <p:cBhvr>
                                        <p:cTn id="23" dur="500"/>
                                        <p:tgtEl>
                                          <p:spTgt spid="17">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38924"/>
                                        </p:tgtEl>
                                        <p:attrNameLst>
                                          <p:attrName>style.visibility</p:attrName>
                                        </p:attrNameLst>
                                      </p:cBhvr>
                                      <p:to>
                                        <p:strVal val="visible"/>
                                      </p:to>
                                    </p:set>
                                    <p:anim calcmode="lin" valueType="num">
                                      <p:cBhvr>
                                        <p:cTn id="28" dur="500" fill="hold"/>
                                        <p:tgtEl>
                                          <p:spTgt spid="38924"/>
                                        </p:tgtEl>
                                        <p:attrNameLst>
                                          <p:attrName>ppt_w</p:attrName>
                                        </p:attrNameLst>
                                      </p:cBhvr>
                                      <p:tavLst>
                                        <p:tav tm="0">
                                          <p:val>
                                            <p:fltVal val="0"/>
                                          </p:val>
                                        </p:tav>
                                        <p:tav tm="100000">
                                          <p:val>
                                            <p:strVal val="#ppt_w"/>
                                          </p:val>
                                        </p:tav>
                                      </p:tavLst>
                                    </p:anim>
                                    <p:anim calcmode="lin" valueType="num">
                                      <p:cBhvr>
                                        <p:cTn id="29" dur="500" fill="hold"/>
                                        <p:tgtEl>
                                          <p:spTgt spid="38924"/>
                                        </p:tgtEl>
                                        <p:attrNameLst>
                                          <p:attrName>ppt_h</p:attrName>
                                        </p:attrNameLst>
                                      </p:cBhvr>
                                      <p:tavLst>
                                        <p:tav tm="0">
                                          <p:val>
                                            <p:fltVal val="0"/>
                                          </p:val>
                                        </p:tav>
                                        <p:tav tm="100000">
                                          <p:val>
                                            <p:strVal val="#ppt_h"/>
                                          </p:val>
                                        </p:tav>
                                      </p:tavLst>
                                    </p:anim>
                                    <p:anim calcmode="lin" valueType="num">
                                      <p:cBhvr>
                                        <p:cTn id="30" dur="500" fill="hold"/>
                                        <p:tgtEl>
                                          <p:spTgt spid="38924"/>
                                        </p:tgtEl>
                                        <p:attrNameLst>
                                          <p:attrName>ppt_x</p:attrName>
                                        </p:attrNameLst>
                                      </p:cBhvr>
                                      <p:tavLst>
                                        <p:tav tm="0">
                                          <p:val>
                                            <p:fltVal val="0.5"/>
                                          </p:val>
                                        </p:tav>
                                        <p:tav tm="100000">
                                          <p:val>
                                            <p:strVal val="#ppt_x"/>
                                          </p:val>
                                        </p:tav>
                                      </p:tavLst>
                                    </p:anim>
                                    <p:anim calcmode="lin" valueType="num">
                                      <p:cBhvr>
                                        <p:cTn id="31" dur="500" fill="hold"/>
                                        <p:tgtEl>
                                          <p:spTgt spid="38924"/>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grpId="0" nodeType="clickEffect">
                                  <p:stCondLst>
                                    <p:cond delay="0"/>
                                  </p:stCondLst>
                                  <p:childTnLst>
                                    <p:set>
                                      <p:cBhvr>
                                        <p:cTn id="35" dur="1" fill="hold">
                                          <p:stCondLst>
                                            <p:cond delay="0"/>
                                          </p:stCondLst>
                                        </p:cTn>
                                        <p:tgtEl>
                                          <p:spTgt spid="38925"/>
                                        </p:tgtEl>
                                        <p:attrNameLst>
                                          <p:attrName>style.visibility</p:attrName>
                                        </p:attrNameLst>
                                      </p:cBhvr>
                                      <p:to>
                                        <p:strVal val="visible"/>
                                      </p:to>
                                    </p:set>
                                    <p:anim calcmode="lin" valueType="num">
                                      <p:cBhvr>
                                        <p:cTn id="36" dur="500" fill="hold"/>
                                        <p:tgtEl>
                                          <p:spTgt spid="38925"/>
                                        </p:tgtEl>
                                        <p:attrNameLst>
                                          <p:attrName>ppt_w</p:attrName>
                                        </p:attrNameLst>
                                      </p:cBhvr>
                                      <p:tavLst>
                                        <p:tav tm="0">
                                          <p:val>
                                            <p:fltVal val="0"/>
                                          </p:val>
                                        </p:tav>
                                        <p:tav tm="100000">
                                          <p:val>
                                            <p:strVal val="#ppt_w"/>
                                          </p:val>
                                        </p:tav>
                                      </p:tavLst>
                                    </p:anim>
                                    <p:anim calcmode="lin" valueType="num">
                                      <p:cBhvr>
                                        <p:cTn id="37" dur="500" fill="hold"/>
                                        <p:tgtEl>
                                          <p:spTgt spid="38925"/>
                                        </p:tgtEl>
                                        <p:attrNameLst>
                                          <p:attrName>ppt_h</p:attrName>
                                        </p:attrNameLst>
                                      </p:cBhvr>
                                      <p:tavLst>
                                        <p:tav tm="0">
                                          <p:val>
                                            <p:fltVal val="0"/>
                                          </p:val>
                                        </p:tav>
                                        <p:tav tm="100000">
                                          <p:val>
                                            <p:strVal val="#ppt_h"/>
                                          </p:val>
                                        </p:tav>
                                      </p:tavLst>
                                    </p:anim>
                                    <p:anim calcmode="lin" valueType="num">
                                      <p:cBhvr>
                                        <p:cTn id="38" dur="500" fill="hold"/>
                                        <p:tgtEl>
                                          <p:spTgt spid="38925"/>
                                        </p:tgtEl>
                                        <p:attrNameLst>
                                          <p:attrName>ppt_x</p:attrName>
                                        </p:attrNameLst>
                                      </p:cBhvr>
                                      <p:tavLst>
                                        <p:tav tm="0">
                                          <p:val>
                                            <p:fltVal val="0.5"/>
                                          </p:val>
                                        </p:tav>
                                        <p:tav tm="100000">
                                          <p:val>
                                            <p:strVal val="#ppt_x"/>
                                          </p:val>
                                        </p:tav>
                                      </p:tavLst>
                                    </p:anim>
                                    <p:anim calcmode="lin" valueType="num">
                                      <p:cBhvr>
                                        <p:cTn id="39" dur="500" fill="hold"/>
                                        <p:tgtEl>
                                          <p:spTgt spid="38925"/>
                                        </p:tgtEl>
                                        <p:attrNameLst>
                                          <p:attrName>ppt_y</p:attrName>
                                        </p:attrNameLst>
                                      </p:cBhvr>
                                      <p:tavLst>
                                        <p:tav tm="0">
                                          <p:val>
                                            <p:fltVal val="0.5"/>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grpId="0" nodeType="clickEffect">
                                  <p:stCondLst>
                                    <p:cond delay="0"/>
                                  </p:stCondLst>
                                  <p:childTnLst>
                                    <p:set>
                                      <p:cBhvr>
                                        <p:cTn id="43" dur="1" fill="hold">
                                          <p:stCondLst>
                                            <p:cond delay="0"/>
                                          </p:stCondLst>
                                        </p:cTn>
                                        <p:tgtEl>
                                          <p:spTgt spid="38926"/>
                                        </p:tgtEl>
                                        <p:attrNameLst>
                                          <p:attrName>style.visibility</p:attrName>
                                        </p:attrNameLst>
                                      </p:cBhvr>
                                      <p:to>
                                        <p:strVal val="visible"/>
                                      </p:to>
                                    </p:set>
                                    <p:anim calcmode="lin" valueType="num">
                                      <p:cBhvr>
                                        <p:cTn id="44" dur="500" fill="hold"/>
                                        <p:tgtEl>
                                          <p:spTgt spid="38926"/>
                                        </p:tgtEl>
                                        <p:attrNameLst>
                                          <p:attrName>ppt_w</p:attrName>
                                        </p:attrNameLst>
                                      </p:cBhvr>
                                      <p:tavLst>
                                        <p:tav tm="0">
                                          <p:val>
                                            <p:fltVal val="0"/>
                                          </p:val>
                                        </p:tav>
                                        <p:tav tm="100000">
                                          <p:val>
                                            <p:strVal val="#ppt_w"/>
                                          </p:val>
                                        </p:tav>
                                      </p:tavLst>
                                    </p:anim>
                                    <p:anim calcmode="lin" valueType="num">
                                      <p:cBhvr>
                                        <p:cTn id="45" dur="500" fill="hold"/>
                                        <p:tgtEl>
                                          <p:spTgt spid="38926"/>
                                        </p:tgtEl>
                                        <p:attrNameLst>
                                          <p:attrName>ppt_h</p:attrName>
                                        </p:attrNameLst>
                                      </p:cBhvr>
                                      <p:tavLst>
                                        <p:tav tm="0">
                                          <p:val>
                                            <p:fltVal val="0"/>
                                          </p:val>
                                        </p:tav>
                                        <p:tav tm="100000">
                                          <p:val>
                                            <p:strVal val="#ppt_h"/>
                                          </p:val>
                                        </p:tav>
                                      </p:tavLst>
                                    </p:anim>
                                    <p:anim calcmode="lin" valueType="num">
                                      <p:cBhvr>
                                        <p:cTn id="46" dur="500" fill="hold"/>
                                        <p:tgtEl>
                                          <p:spTgt spid="38926"/>
                                        </p:tgtEl>
                                        <p:attrNameLst>
                                          <p:attrName>ppt_x</p:attrName>
                                        </p:attrNameLst>
                                      </p:cBhvr>
                                      <p:tavLst>
                                        <p:tav tm="0">
                                          <p:val>
                                            <p:fltVal val="0.5"/>
                                          </p:val>
                                        </p:tav>
                                        <p:tav tm="100000">
                                          <p:val>
                                            <p:strVal val="#ppt_x"/>
                                          </p:val>
                                        </p:tav>
                                      </p:tavLst>
                                    </p:anim>
                                    <p:anim calcmode="lin" valueType="num">
                                      <p:cBhvr>
                                        <p:cTn id="47" dur="500" fill="hold"/>
                                        <p:tgtEl>
                                          <p:spTgt spid="389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utoUpdateAnimBg="0"/>
      <p:bldP spid="38914" grpId="0" animBg="1" autoUpdateAnimBg="0"/>
      <p:bldP spid="38925" grpId="0" animBg="1"/>
      <p:bldP spid="38926" grpId="0" animBg="1"/>
      <p:bldP spid="38924" grpId="0" animBg="1"/>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1" hangingPunct="1">
              <a:spcBef>
                <a:spcPct val="50000"/>
              </a:spcBef>
              <a:defRPr/>
            </a:pPr>
            <a:r>
              <a:rPr lang="en-US" sz="8800">
                <a:solidFill>
                  <a:srgbClr val="FFD34A"/>
                </a:solidFill>
                <a:latin typeface="Times" pitchFamily="-107" charset="0"/>
              </a:rPr>
              <a:t>7</a:t>
            </a:r>
          </a:p>
        </p:txBody>
      </p:sp>
      <p:sp>
        <p:nvSpPr>
          <p:cNvPr id="43012" name="Line 4"/>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07" charset="0"/>
            </a:endParaRPr>
          </a:p>
        </p:txBody>
      </p:sp>
      <p:sp>
        <p:nvSpPr>
          <p:cNvPr id="297987" name="Freeform 7"/>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endParaRPr>
          </a:p>
        </p:txBody>
      </p:sp>
      <p:sp>
        <p:nvSpPr>
          <p:cNvPr id="297988" name="Text Box 9"/>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2000">
              <a:solidFill>
                <a:srgbClr val="FFA27C"/>
              </a:solidFill>
              <a:latin typeface="Comic Sans MS" charset="0"/>
            </a:endParaRPr>
          </a:p>
        </p:txBody>
      </p:sp>
      <p:sp>
        <p:nvSpPr>
          <p:cNvPr id="297989" name="Text Box 13"/>
          <p:cNvSpPr txBox="1">
            <a:spLocks noChangeArrowheads="1"/>
          </p:cNvSpPr>
          <p:nvPr/>
        </p:nvSpPr>
        <p:spPr bwMode="auto">
          <a:xfrm>
            <a:off x="8085138" y="652303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000" b="1">
                <a:solidFill>
                  <a:srgbClr val="FFFFFF"/>
                </a:solidFill>
              </a:rPr>
              <a:t>55</a:t>
            </a:r>
          </a:p>
        </p:txBody>
      </p:sp>
      <p:sp>
        <p:nvSpPr>
          <p:cNvPr id="297990" name="Text Box 15"/>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a:solidFill>
                  <a:srgbClr val="FFFFFF"/>
                </a:solidFill>
              </a:rPr>
              <a:t>Handbook pg. 8-14</a:t>
            </a:r>
          </a:p>
        </p:txBody>
      </p:sp>
      <p:sp>
        <p:nvSpPr>
          <p:cNvPr id="9" name="Rectangle 2"/>
          <p:cNvSpPr txBox="1">
            <a:spLocks noChangeArrowheads="1"/>
          </p:cNvSpPr>
          <p:nvPr/>
        </p:nvSpPr>
        <p:spPr bwMode="auto">
          <a:xfrm>
            <a:off x="560388" y="250825"/>
            <a:ext cx="7772400" cy="6219825"/>
          </a:xfrm>
          <a:prstGeom prst="rect">
            <a:avLst/>
          </a:prstGeom>
          <a:ln w="12700">
            <a:miter lim="800000"/>
            <a:headEnd/>
            <a:tailEnd/>
          </a:ln>
          <a:effectLst>
            <a:outerShdw blurRad="63500" dist="107763" dir="2700000" algn="ctr" rotWithShape="0">
              <a:schemeClr val="bg2"/>
            </a:outerShdw>
          </a:effectLst>
        </p:spPr>
        <p:txBody>
          <a:bodyPr lIns="90487" tIns="44450" rIns="90487" bIns="44450" anchor="ct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a:lstStyle>
          <a:p>
            <a:pPr algn="ctr">
              <a:lnSpc>
                <a:spcPct val="45000"/>
              </a:lnSpc>
              <a:defRPr/>
            </a:pPr>
            <a:br>
              <a:rPr lang="en-US" b="1" dirty="0">
                <a:solidFill>
                  <a:srgbClr val="FFD34A"/>
                </a:solidFill>
                <a:latin typeface="Times" charset="0"/>
                <a:ea typeface="ＭＳ Ｐゴシック" charset="0"/>
                <a:cs typeface="ＭＳ Ｐゴシック" charset="0"/>
              </a:rPr>
            </a:br>
            <a:br>
              <a:rPr lang="en-US" b="1" dirty="0">
                <a:solidFill>
                  <a:srgbClr val="FFD34A"/>
                </a:solidFill>
                <a:latin typeface="Times" charset="0"/>
                <a:ea typeface="ＭＳ Ｐゴシック" charset="0"/>
                <a:cs typeface="ＭＳ Ｐゴシック" charset="0"/>
              </a:rPr>
            </a:br>
            <a:r>
              <a:rPr lang="en-US" sz="4800" b="1" dirty="0">
                <a:solidFill>
                  <a:srgbClr val="FAFD00"/>
                </a:solidFill>
                <a:latin typeface="Arial" charset="0"/>
                <a:ea typeface="ＭＳ Ｐゴシック" charset="0"/>
                <a:cs typeface="ＭＳ Ｐゴシック" charset="0"/>
              </a:rPr>
              <a:t>CREATION</a:t>
            </a:r>
            <a:br>
              <a:rPr lang="en-US" sz="4800" b="1" dirty="0">
                <a:solidFill>
                  <a:srgbClr val="FAFD00"/>
                </a:solidFill>
                <a:latin typeface="Arial" charset="0"/>
                <a:ea typeface="ＭＳ Ｐゴシック" charset="0"/>
                <a:cs typeface="ＭＳ Ｐゴシック" charset="0"/>
              </a:rPr>
            </a:br>
            <a:br>
              <a:rPr lang="en-US" sz="4800" b="1" dirty="0">
                <a:solidFill>
                  <a:srgbClr val="FAFD00"/>
                </a:solidFill>
                <a:latin typeface="Arial" charset="0"/>
                <a:ea typeface="ＭＳ Ｐゴシック" charset="0"/>
                <a:cs typeface="ＭＳ Ｐゴシック" charset="0"/>
              </a:rPr>
            </a:br>
            <a:r>
              <a:rPr lang="en-US" sz="4800" b="1" dirty="0">
                <a:solidFill>
                  <a:srgbClr val="FF5008"/>
                </a:solidFill>
                <a:latin typeface="Arial" charset="0"/>
                <a:ea typeface="ＭＳ Ｐゴシック" charset="0"/>
                <a:cs typeface="ＭＳ Ｐゴシック" charset="0"/>
              </a:rPr>
              <a:t>ABRAHAM</a:t>
            </a:r>
            <a:br>
              <a:rPr lang="en-US" sz="4800" b="1" dirty="0">
                <a:solidFill>
                  <a:srgbClr val="FF5008"/>
                </a:solidFill>
                <a:latin typeface="Arial" charset="0"/>
                <a:ea typeface="ＭＳ Ｐゴシック" charset="0"/>
                <a:cs typeface="ＭＳ Ｐゴシック" charset="0"/>
              </a:rPr>
            </a:br>
            <a:br>
              <a:rPr lang="en-US" sz="4800" b="1" dirty="0">
                <a:solidFill>
                  <a:srgbClr val="FF5008"/>
                </a:solidFill>
                <a:latin typeface="Arial" charset="0"/>
                <a:ea typeface="ＭＳ Ｐゴシック" charset="0"/>
                <a:cs typeface="ＭＳ Ｐゴシック" charset="0"/>
              </a:rPr>
            </a:br>
            <a:r>
              <a:rPr lang="en-US" sz="4800" b="1" dirty="0">
                <a:solidFill>
                  <a:srgbClr val="FF5008"/>
                </a:solidFill>
                <a:latin typeface="Arial" charset="0"/>
                <a:ea typeface="ＭＳ Ｐゴシック" charset="0"/>
                <a:cs typeface="ＭＳ Ｐゴシック" charset="0"/>
              </a:rPr>
              <a:t>JOSEPH</a:t>
            </a:r>
            <a:br>
              <a:rPr lang="en-US" sz="4800" b="1" dirty="0">
                <a:solidFill>
                  <a:srgbClr val="FF5008"/>
                </a:solidFill>
                <a:latin typeface="Arial" charset="0"/>
                <a:ea typeface="ＭＳ Ｐゴシック" charset="0"/>
                <a:cs typeface="ＭＳ Ｐゴシック" charset="0"/>
              </a:rPr>
            </a:br>
            <a:br>
              <a:rPr lang="en-US" sz="4800" b="1" dirty="0">
                <a:solidFill>
                  <a:srgbClr val="FF5008"/>
                </a:solidFill>
                <a:latin typeface="Arial" charset="0"/>
                <a:ea typeface="ＭＳ Ｐゴシック" charset="0"/>
                <a:cs typeface="ＭＳ Ｐゴシック" charset="0"/>
              </a:rPr>
            </a:br>
            <a:r>
              <a:rPr lang="en-US" sz="4800" b="1" dirty="0">
                <a:solidFill>
                  <a:srgbClr val="FF5008"/>
                </a:solidFill>
                <a:latin typeface="Arial" charset="0"/>
                <a:ea typeface="ＭＳ Ｐゴシック" charset="0"/>
                <a:cs typeface="ＭＳ Ｐゴシック" charset="0"/>
              </a:rPr>
              <a:t>MOSES</a:t>
            </a:r>
            <a:br>
              <a:rPr lang="en-US" sz="4800" b="1" dirty="0">
                <a:solidFill>
                  <a:srgbClr val="FF5008"/>
                </a:solidFill>
                <a:latin typeface="Arial" charset="0"/>
                <a:ea typeface="ＭＳ Ｐゴシック" charset="0"/>
                <a:cs typeface="ＭＳ Ｐゴシック" charset="0"/>
              </a:rPr>
            </a:br>
            <a:br>
              <a:rPr lang="en-US" sz="4800" b="1" dirty="0">
                <a:solidFill>
                  <a:srgbClr val="FF5008"/>
                </a:solidFill>
                <a:latin typeface="Arial" charset="0"/>
                <a:ea typeface="ＭＳ Ｐゴシック" charset="0"/>
                <a:cs typeface="ＭＳ Ｐゴシック" charset="0"/>
              </a:rPr>
            </a:br>
            <a:r>
              <a:rPr lang="en-US" sz="4800" b="1" dirty="0">
                <a:solidFill>
                  <a:srgbClr val="FF5008"/>
                </a:solidFill>
                <a:latin typeface="Arial" charset="0"/>
                <a:ea typeface="ＭＳ Ｐゴシック" charset="0"/>
                <a:cs typeface="ＭＳ Ｐゴシック" charset="0"/>
              </a:rPr>
              <a:t>JOSHUA</a:t>
            </a:r>
            <a:br>
              <a:rPr lang="en-US" sz="4800" b="1" dirty="0">
                <a:solidFill>
                  <a:srgbClr val="FF5008"/>
                </a:solidFill>
                <a:latin typeface="Arial" charset="0"/>
                <a:ea typeface="ＭＳ Ｐゴシック" charset="0"/>
                <a:cs typeface="ＭＳ Ｐゴシック" charset="0"/>
              </a:rPr>
            </a:br>
            <a:br>
              <a:rPr lang="en-US" sz="4800" b="1" dirty="0">
                <a:solidFill>
                  <a:srgbClr val="FFD34A"/>
                </a:solidFill>
                <a:latin typeface="Arial" charset="0"/>
                <a:ea typeface="ＭＳ Ｐゴシック" charset="0"/>
                <a:cs typeface="ＭＳ Ｐゴシック" charset="0"/>
              </a:rPr>
            </a:br>
            <a:r>
              <a:rPr lang="en-US" sz="4800" b="1" dirty="0">
                <a:solidFill>
                  <a:srgbClr val="FAFD00"/>
                </a:solidFill>
                <a:latin typeface="Arial" charset="0"/>
                <a:ea typeface="ＭＳ Ｐゴシック" charset="0"/>
                <a:cs typeface="ＭＳ Ｐゴシック" charset="0"/>
              </a:rPr>
              <a:t>A</a:t>
            </a:r>
            <a:r>
              <a:rPr lang="en-US" sz="4800" b="1" dirty="0">
                <a:solidFill>
                  <a:srgbClr val="00FF00"/>
                </a:solidFill>
                <a:latin typeface="Arial" charset="0"/>
                <a:ea typeface="ＭＳ Ｐゴシック" charset="0"/>
                <a:cs typeface="ＭＳ Ｐゴシック" charset="0"/>
              </a:rPr>
              <a:t>NARCHY</a:t>
            </a:r>
            <a:br>
              <a:rPr lang="en-US" sz="4800" b="1" dirty="0">
                <a:solidFill>
                  <a:srgbClr val="00FF00"/>
                </a:solidFill>
                <a:latin typeface="Arial" charset="0"/>
                <a:ea typeface="ＭＳ Ｐゴシック" charset="0"/>
                <a:cs typeface="ＭＳ Ｐゴシック" charset="0"/>
              </a:rPr>
            </a:br>
            <a:br>
              <a:rPr lang="en-US" sz="4800" b="1" dirty="0">
                <a:solidFill>
                  <a:srgbClr val="00FF00"/>
                </a:solidFill>
                <a:latin typeface="Arial" charset="0"/>
                <a:ea typeface="ＭＳ Ｐゴシック" charset="0"/>
                <a:cs typeface="ＭＳ Ｐゴシック" charset="0"/>
              </a:rPr>
            </a:br>
            <a:r>
              <a:rPr lang="en-US" sz="4800" b="1" dirty="0">
                <a:solidFill>
                  <a:srgbClr val="FAFD00"/>
                </a:solidFill>
                <a:latin typeface="Arial" charset="0"/>
                <a:ea typeface="ＭＳ Ｐゴシック" charset="0"/>
                <a:cs typeface="ＭＳ Ｐゴシック" charset="0"/>
              </a:rPr>
              <a:t>R</a:t>
            </a:r>
            <a:r>
              <a:rPr lang="en-US" sz="4800" b="1" dirty="0">
                <a:solidFill>
                  <a:srgbClr val="00FF00"/>
                </a:solidFill>
                <a:latin typeface="Arial" charset="0"/>
                <a:ea typeface="ＭＳ Ｐゴシック" charset="0"/>
                <a:cs typeface="ＭＳ Ｐゴシック" charset="0"/>
              </a:rPr>
              <a:t>OYALTY</a:t>
            </a:r>
            <a:br>
              <a:rPr lang="en-US" sz="4800" b="1" dirty="0">
                <a:solidFill>
                  <a:srgbClr val="00FF00"/>
                </a:solidFill>
                <a:latin typeface="Arial" charset="0"/>
                <a:ea typeface="ＭＳ Ｐゴシック" charset="0"/>
                <a:cs typeface="ＭＳ Ｐゴシック" charset="0"/>
              </a:rPr>
            </a:br>
            <a:br>
              <a:rPr lang="en-US" sz="4800" b="1" dirty="0">
                <a:solidFill>
                  <a:srgbClr val="00FF00"/>
                </a:solidFill>
                <a:latin typeface="Arial" charset="0"/>
                <a:ea typeface="ＭＳ Ｐゴシック" charset="0"/>
                <a:cs typeface="ＭＳ Ｐゴシック" charset="0"/>
              </a:rPr>
            </a:br>
            <a:r>
              <a:rPr lang="en-US" sz="4800" b="1" dirty="0">
                <a:solidFill>
                  <a:srgbClr val="FAFD00"/>
                </a:solidFill>
                <a:latin typeface="Arial" charset="0"/>
                <a:ea typeface="ＭＳ Ｐゴシック" charset="0"/>
                <a:cs typeface="ＭＳ Ｐゴシック" charset="0"/>
              </a:rPr>
              <a:t>C</a:t>
            </a:r>
            <a:r>
              <a:rPr lang="en-US" sz="4800" b="1" dirty="0">
                <a:solidFill>
                  <a:srgbClr val="00FF00"/>
                </a:solidFill>
                <a:latin typeface="Arial" charset="0"/>
                <a:ea typeface="ＭＳ Ｐゴシック" charset="0"/>
                <a:cs typeface="ＭＳ Ｐゴシック" charset="0"/>
              </a:rPr>
              <a:t>APTIVITY</a:t>
            </a:r>
            <a:r>
              <a:rPr lang="en-US" sz="4800" b="1" dirty="0">
                <a:solidFill>
                  <a:srgbClr val="00FF00"/>
                </a:solidFill>
                <a:latin typeface="Times" charset="0"/>
                <a:ea typeface="ＭＳ Ｐゴシック" charset="0"/>
                <a:cs typeface="ＭＳ Ｐゴシック" charset="0"/>
              </a:rPr>
              <a:t> </a:t>
            </a:r>
          </a:p>
        </p:txBody>
      </p:sp>
      <p:sp>
        <p:nvSpPr>
          <p:cNvPr id="2" name="Title 1"/>
          <p:cNvSpPr>
            <a:spLocks noGrp="1"/>
          </p:cNvSpPr>
          <p:nvPr>
            <p:ph type="ctrTitle"/>
          </p:nvPr>
        </p:nvSpPr>
        <p:spPr>
          <a:xfrm>
            <a:off x="9144000" y="2882900"/>
            <a:ext cx="1885950" cy="2541588"/>
          </a:xfrm>
        </p:spPr>
        <p:txBody>
          <a:bodyPr/>
          <a:lstStyle/>
          <a:p>
            <a:pPr>
              <a:defRPr/>
            </a:pPr>
            <a:r>
              <a:rPr lang="en-US" dirty="0"/>
              <a:t>OT Review</a:t>
            </a:r>
          </a:p>
        </p:txBody>
      </p:sp>
    </p:spTree>
    <p:extLst>
      <p:ext uri="{BB962C8B-B14F-4D97-AF65-F5344CB8AC3E}">
        <p14:creationId xmlns:p14="http://schemas.microsoft.com/office/powerpoint/2010/main" val="28034889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3"/>
          <p:cNvSpPr>
            <a:spLocks noChangeArrowheads="1"/>
          </p:cNvSpPr>
          <p:nvPr/>
        </p:nvSpPr>
        <p:spPr bwMode="auto">
          <a:xfrm>
            <a:off x="2570163" y="828675"/>
            <a:ext cx="4587875" cy="682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p:nvSpPr>
          <p:cNvPr id="45061" name="Rectangle 5"/>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1" hangingPunct="1">
              <a:spcBef>
                <a:spcPct val="50000"/>
              </a:spcBef>
              <a:defRPr/>
            </a:pPr>
            <a:r>
              <a:rPr lang="en-US" sz="8800">
                <a:solidFill>
                  <a:srgbClr val="FFD34A"/>
                </a:solidFill>
                <a:latin typeface="Times" pitchFamily="-107" charset="0"/>
              </a:rPr>
              <a:t>7</a:t>
            </a:r>
          </a:p>
        </p:txBody>
      </p:sp>
      <p:sp>
        <p:nvSpPr>
          <p:cNvPr id="45062" name="Line 6"/>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07" charset="0"/>
            </a:endParaRPr>
          </a:p>
        </p:txBody>
      </p:sp>
      <p:sp>
        <p:nvSpPr>
          <p:cNvPr id="45063" name="Rectangle 7"/>
          <p:cNvSpPr>
            <a:spLocks noChangeArrowheads="1"/>
          </p:cNvSpPr>
          <p:nvPr/>
        </p:nvSpPr>
        <p:spPr bwMode="auto">
          <a:xfrm>
            <a:off x="3363913" y="508000"/>
            <a:ext cx="32988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1" hangingPunct="1">
              <a:defRPr/>
            </a:pPr>
            <a:r>
              <a:rPr lang="en-US" sz="4000" i="1">
                <a:solidFill>
                  <a:srgbClr val="FFFFFF"/>
                </a:solidFill>
                <a:effectLst>
                  <a:outerShdw blurRad="38100" dist="38100" dir="2700000" algn="tl">
                    <a:srgbClr val="000000"/>
                  </a:outerShdw>
                </a:effectLst>
                <a:latin typeface="Times" charset="0"/>
              </a:rPr>
              <a:t>TO REVIEW... </a:t>
            </a:r>
          </a:p>
        </p:txBody>
      </p:sp>
      <p:sp>
        <p:nvSpPr>
          <p:cNvPr id="300037" name="Freeform 10"/>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endParaRPr>
          </a:p>
        </p:txBody>
      </p:sp>
      <p:grpSp>
        <p:nvGrpSpPr>
          <p:cNvPr id="2" name="Group 24"/>
          <p:cNvGrpSpPr>
            <a:grpSpLocks/>
          </p:cNvGrpSpPr>
          <p:nvPr/>
        </p:nvGrpSpPr>
        <p:grpSpPr bwMode="auto">
          <a:xfrm>
            <a:off x="452438" y="3578225"/>
            <a:ext cx="8329612" cy="3073400"/>
            <a:chOff x="203" y="1990"/>
            <a:chExt cx="5251" cy="1936"/>
          </a:xfrm>
        </p:grpSpPr>
        <p:sp>
          <p:nvSpPr>
            <p:cNvPr id="45067" name="Rectangle 11"/>
            <p:cNvSpPr>
              <a:spLocks noChangeArrowheads="1"/>
            </p:cNvSpPr>
            <p:nvPr/>
          </p:nvSpPr>
          <p:spPr bwMode="auto">
            <a:xfrm>
              <a:off x="203" y="2372"/>
              <a:ext cx="5251" cy="1554"/>
            </a:xfrm>
            <a:prstGeom prst="rect">
              <a:avLst/>
            </a:prstGeom>
            <a:noFill/>
            <a:ln w="12700">
              <a:noFill/>
              <a:miter lim="800000"/>
              <a:headEnd/>
              <a:tailEnd/>
            </a:ln>
            <a:effectLst/>
          </p:spPr>
          <p:txBody>
            <a:bodyPr wrap="none" lIns="90487" tIns="44450" rIns="90487" bIns="44450">
              <a:spAutoFit/>
            </a:bodyPr>
            <a:lstStyle/>
            <a:p>
              <a:pPr eaLnBrk="1" hangingPunct="1">
                <a:spcBef>
                  <a:spcPct val="20000"/>
                </a:spcBef>
                <a:defRPr/>
              </a:pPr>
              <a:r>
                <a:rPr lang="en-US" sz="15600">
                  <a:solidFill>
                    <a:srgbClr val="F6FE0A"/>
                  </a:solidFill>
                  <a:effectLst>
                    <a:outerShdw blurRad="38100" dist="38100" dir="2700000" algn="tl">
                      <a:srgbClr val="000000"/>
                    </a:outerShdw>
                  </a:effectLst>
                  <a:latin typeface="Times New Roman" charset="0"/>
                </a:rPr>
                <a:t>C</a:t>
              </a:r>
              <a:r>
                <a:rPr lang="en-US" sz="15600">
                  <a:solidFill>
                    <a:srgbClr val="00FF00"/>
                  </a:solidFill>
                  <a:effectLst>
                    <a:outerShdw blurRad="38100" dist="38100" dir="2700000" algn="tl">
                      <a:srgbClr val="000000"/>
                    </a:outerShdw>
                  </a:effectLst>
                  <a:latin typeface="Times New Roman" charset="0"/>
                </a:rPr>
                <a:t> </a:t>
              </a:r>
              <a:r>
                <a:rPr lang="en-US" sz="15600">
                  <a:solidFill>
                    <a:srgbClr val="FF5008"/>
                  </a:solidFill>
                  <a:effectLst>
                    <a:outerShdw blurRad="38100" dist="38100" dir="2700000" algn="tl">
                      <a:srgbClr val="000000"/>
                    </a:outerShdw>
                  </a:effectLst>
                  <a:latin typeface="Times New Roman" charset="0"/>
                </a:rPr>
                <a:t>4</a:t>
              </a:r>
              <a:r>
                <a:rPr lang="en-US" sz="15600">
                  <a:solidFill>
                    <a:srgbClr val="00FF00"/>
                  </a:solidFill>
                  <a:effectLst>
                    <a:outerShdw blurRad="38100" dist="38100" dir="2700000" algn="tl">
                      <a:srgbClr val="000000"/>
                    </a:outerShdw>
                  </a:effectLst>
                  <a:latin typeface="Times New Roman" charset="0"/>
                </a:rPr>
                <a:t> 3 </a:t>
              </a:r>
              <a:r>
                <a:rPr lang="en-US" sz="15600">
                  <a:solidFill>
                    <a:srgbClr val="114FFB"/>
                  </a:solidFill>
                  <a:effectLst>
                    <a:outerShdw blurRad="38100" dist="38100" dir="2700000" algn="tl">
                      <a:srgbClr val="000000"/>
                    </a:outerShdw>
                  </a:effectLst>
                  <a:latin typeface="Times New Roman" charset="0"/>
                </a:rPr>
                <a:t>S</a:t>
              </a:r>
              <a:r>
                <a:rPr lang="en-US" sz="15600">
                  <a:solidFill>
                    <a:srgbClr val="00FF00"/>
                  </a:solidFill>
                  <a:effectLst>
                    <a:outerShdw blurRad="38100" dist="38100" dir="2700000" algn="tl">
                      <a:srgbClr val="000000"/>
                    </a:outerShdw>
                  </a:effectLst>
                  <a:latin typeface="Times New Roman" charset="0"/>
                </a:rPr>
                <a:t> </a:t>
              </a:r>
              <a:r>
                <a:rPr lang="en-US" sz="15600">
                  <a:solidFill>
                    <a:srgbClr val="FFFFFF"/>
                  </a:solidFill>
                  <a:effectLst>
                    <a:outerShdw blurRad="38100" dist="38100" dir="2700000" algn="tl">
                      <a:srgbClr val="000000"/>
                    </a:outerShdw>
                  </a:effectLst>
                  <a:latin typeface="Times New Roman" charset="0"/>
                </a:rPr>
                <a:t>J</a:t>
              </a:r>
            </a:p>
          </p:txBody>
        </p:sp>
        <p:sp>
          <p:nvSpPr>
            <p:cNvPr id="45078" name="AutoShape 22"/>
            <p:cNvSpPr>
              <a:spLocks noChangeArrowheads="1"/>
            </p:cNvSpPr>
            <p:nvPr/>
          </p:nvSpPr>
          <p:spPr bwMode="auto">
            <a:xfrm rot="6562349">
              <a:off x="2034" y="2128"/>
              <a:ext cx="605" cy="327"/>
            </a:xfrm>
            <a:prstGeom prst="rightArrow">
              <a:avLst>
                <a:gd name="adj1" fmla="val 38870"/>
                <a:gd name="adj2" fmla="val 41839"/>
              </a:avLst>
            </a:prstGeom>
            <a:solidFill>
              <a:srgbClr val="CC1417"/>
            </a:solidFill>
            <a:ln w="28575">
              <a:solidFill>
                <a:srgbClr val="FFF30C"/>
              </a:solidFill>
              <a:miter lim="800000"/>
              <a:headEnd/>
              <a:tailEnd/>
            </a:ln>
            <a:effectLst>
              <a:outerShdw blurRad="63500" dist="71842"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07" charset="0"/>
              </a:endParaRPr>
            </a:p>
          </p:txBody>
        </p:sp>
        <p:sp>
          <p:nvSpPr>
            <p:cNvPr id="45079" name="AutoShape 23"/>
            <p:cNvSpPr>
              <a:spLocks noChangeArrowheads="1"/>
            </p:cNvSpPr>
            <p:nvPr/>
          </p:nvSpPr>
          <p:spPr bwMode="auto">
            <a:xfrm rot="4152488">
              <a:off x="2412" y="2124"/>
              <a:ext cx="605" cy="337"/>
            </a:xfrm>
            <a:prstGeom prst="rightArrow">
              <a:avLst>
                <a:gd name="adj1" fmla="val 38870"/>
                <a:gd name="adj2" fmla="val 41839"/>
              </a:avLst>
            </a:prstGeom>
            <a:solidFill>
              <a:srgbClr val="CC1417"/>
            </a:solidFill>
            <a:ln w="28575">
              <a:solidFill>
                <a:srgbClr val="FFF30C"/>
              </a:solidFill>
              <a:miter lim="800000"/>
              <a:headEnd/>
              <a:tailEnd/>
            </a:ln>
            <a:effectLst>
              <a:outerShdw blurRad="63500" dist="71842"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07" charset="0"/>
              </a:endParaRPr>
            </a:p>
          </p:txBody>
        </p:sp>
      </p:grpSp>
      <p:sp>
        <p:nvSpPr>
          <p:cNvPr id="300039" name="Text Box 25"/>
          <p:cNvSpPr txBox="1">
            <a:spLocks noChangeArrowheads="1"/>
          </p:cNvSpPr>
          <p:nvPr/>
        </p:nvSpPr>
        <p:spPr bwMode="auto">
          <a:xfrm>
            <a:off x="8723313"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FFA27C"/>
                </a:solidFill>
                <a:latin typeface="Comic Sans MS" charset="0"/>
              </a:rPr>
              <a:t> </a:t>
            </a:r>
          </a:p>
        </p:txBody>
      </p:sp>
      <p:sp>
        <p:nvSpPr>
          <p:cNvPr id="300040" name="Text Box 27"/>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2000">
              <a:solidFill>
                <a:srgbClr val="FFFFFF"/>
              </a:solidFill>
            </a:endParaRPr>
          </a:p>
        </p:txBody>
      </p:sp>
      <p:sp>
        <p:nvSpPr>
          <p:cNvPr id="300041" name="Text Box 29"/>
          <p:cNvSpPr txBox="1">
            <a:spLocks noChangeArrowheads="1"/>
          </p:cNvSpPr>
          <p:nvPr/>
        </p:nvSpPr>
        <p:spPr bwMode="auto">
          <a:xfrm>
            <a:off x="8085138" y="652303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000" b="1">
                <a:solidFill>
                  <a:srgbClr val="FFFFFF"/>
                </a:solidFill>
              </a:rPr>
              <a:t>56</a:t>
            </a:r>
          </a:p>
        </p:txBody>
      </p:sp>
      <p:sp>
        <p:nvSpPr>
          <p:cNvPr id="300042" name="Text Box 30"/>
          <p:cNvSpPr txBox="1">
            <a:spLocks noChangeArrowheads="1"/>
          </p:cNvSpPr>
          <p:nvPr/>
        </p:nvSpPr>
        <p:spPr bwMode="auto">
          <a:xfrm>
            <a:off x="8747125"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FFFFFF"/>
                </a:solidFill>
              </a:rPr>
              <a:t>3</a:t>
            </a:r>
          </a:p>
        </p:txBody>
      </p:sp>
      <p:sp>
        <p:nvSpPr>
          <p:cNvPr id="300043" name="Text Box 32"/>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a:solidFill>
                  <a:srgbClr val="FFFFFF"/>
                </a:solidFill>
              </a:rPr>
              <a:t>Handbook pg. 8-14</a:t>
            </a:r>
          </a:p>
        </p:txBody>
      </p:sp>
      <p:grpSp>
        <p:nvGrpSpPr>
          <p:cNvPr id="3" name="Group 37"/>
          <p:cNvGrpSpPr>
            <a:grpSpLocks/>
          </p:cNvGrpSpPr>
          <p:nvPr/>
        </p:nvGrpSpPr>
        <p:grpSpPr bwMode="auto">
          <a:xfrm>
            <a:off x="1370013" y="1254125"/>
            <a:ext cx="6677025" cy="2466975"/>
            <a:chOff x="863" y="790"/>
            <a:chExt cx="4206" cy="1554"/>
          </a:xfrm>
        </p:grpSpPr>
        <p:sp>
          <p:nvSpPr>
            <p:cNvPr id="45094" name="Rectangle 38"/>
            <p:cNvSpPr>
              <a:spLocks noChangeArrowheads="1"/>
            </p:cNvSpPr>
            <p:nvPr/>
          </p:nvSpPr>
          <p:spPr bwMode="auto">
            <a:xfrm>
              <a:off x="863" y="790"/>
              <a:ext cx="4206" cy="1554"/>
            </a:xfrm>
            <a:prstGeom prst="rect">
              <a:avLst/>
            </a:prstGeom>
            <a:noFill/>
            <a:ln w="12700">
              <a:noFill/>
              <a:miter lim="800000"/>
              <a:headEnd/>
              <a:tailEnd/>
            </a:ln>
            <a:effectLst/>
          </p:spPr>
          <p:txBody>
            <a:bodyPr wrap="none" lIns="90487" tIns="44450" rIns="90487" bIns="44450">
              <a:spAutoFit/>
            </a:bodyPr>
            <a:lstStyle/>
            <a:p>
              <a:pPr eaLnBrk="1" hangingPunct="1">
                <a:spcBef>
                  <a:spcPct val="20000"/>
                </a:spcBef>
                <a:defRPr/>
              </a:pPr>
              <a:r>
                <a:rPr lang="en-US" sz="15600">
                  <a:solidFill>
                    <a:srgbClr val="FAFD00"/>
                  </a:solidFill>
                  <a:effectLst>
                    <a:outerShdw blurRad="38100" dist="38100" dir="2700000" algn="tl">
                      <a:srgbClr val="000000"/>
                    </a:outerShdw>
                  </a:effectLst>
                  <a:latin typeface="Times New Roman" charset="0"/>
                </a:rPr>
                <a:t>C 7 S J</a:t>
              </a:r>
              <a:endParaRPr lang="en-US" sz="15600">
                <a:solidFill>
                  <a:srgbClr val="FFFFFF"/>
                </a:solidFill>
                <a:effectLst>
                  <a:outerShdw blurRad="38100" dist="38100" dir="2700000" algn="tl">
                    <a:srgbClr val="000000"/>
                  </a:outerShdw>
                </a:effectLst>
                <a:latin typeface="Times New Roman" charset="0"/>
              </a:endParaRPr>
            </a:p>
          </p:txBody>
        </p:sp>
        <p:sp>
          <p:nvSpPr>
            <p:cNvPr id="45095" name="Line 39"/>
            <p:cNvSpPr>
              <a:spLocks noChangeShapeType="1"/>
            </p:cNvSpPr>
            <p:nvPr/>
          </p:nvSpPr>
          <p:spPr bwMode="auto">
            <a:xfrm>
              <a:off x="2389" y="1482"/>
              <a:ext cx="324" cy="0"/>
            </a:xfrm>
            <a:prstGeom prst="line">
              <a:avLst/>
            </a:prstGeom>
            <a:noFill/>
            <a:ln w="101600">
              <a:solidFill>
                <a:srgbClr val="FAFD00"/>
              </a:solidFill>
              <a:round/>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07" charset="0"/>
              </a:endParaRPr>
            </a:p>
          </p:txBody>
        </p:sp>
      </p:grpSp>
      <p:grpSp>
        <p:nvGrpSpPr>
          <p:cNvPr id="4" name="Group 34"/>
          <p:cNvGrpSpPr>
            <a:grpSpLocks/>
          </p:cNvGrpSpPr>
          <p:nvPr/>
        </p:nvGrpSpPr>
        <p:grpSpPr bwMode="auto">
          <a:xfrm>
            <a:off x="2901950" y="0"/>
            <a:ext cx="3348038" cy="6919913"/>
            <a:chOff x="1971" y="0"/>
            <a:chExt cx="2109" cy="4359"/>
          </a:xfrm>
        </p:grpSpPr>
        <p:sp>
          <p:nvSpPr>
            <p:cNvPr id="45091" name="Text Box 35"/>
            <p:cNvSpPr txBox="1">
              <a:spLocks noChangeArrowheads="1"/>
            </p:cNvSpPr>
            <p:nvPr/>
          </p:nvSpPr>
          <p:spPr bwMode="auto">
            <a:xfrm>
              <a:off x="1971" y="0"/>
              <a:ext cx="2109" cy="4359"/>
            </a:xfrm>
            <a:prstGeom prst="rect">
              <a:avLst/>
            </a:prstGeom>
            <a:noFill/>
            <a:ln w="12700">
              <a:noFill/>
              <a:miter lim="800000"/>
              <a:headEnd/>
              <a:tailEnd/>
            </a:ln>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eaLnBrk="1" hangingPunct="1">
                <a:spcBef>
                  <a:spcPct val="50000"/>
                </a:spcBef>
                <a:defRPr/>
              </a:pPr>
              <a:r>
                <a:rPr lang="en-US" sz="44800" i="1" dirty="0">
                  <a:solidFill>
                    <a:srgbClr val="FFFF00"/>
                  </a:solidFill>
                  <a:effectLst>
                    <a:outerShdw blurRad="38100" dist="38100" dir="2700000" algn="tl">
                      <a:srgbClr val="000000"/>
                    </a:outerShdw>
                  </a:effectLst>
                </a:rPr>
                <a:t>7</a:t>
              </a:r>
            </a:p>
          </p:txBody>
        </p:sp>
        <p:sp>
          <p:nvSpPr>
            <p:cNvPr id="45092" name="Rectangle 36"/>
            <p:cNvSpPr>
              <a:spLocks noChangeArrowheads="1"/>
            </p:cNvSpPr>
            <p:nvPr/>
          </p:nvSpPr>
          <p:spPr bwMode="auto">
            <a:xfrm>
              <a:off x="2640" y="1968"/>
              <a:ext cx="1114" cy="288"/>
            </a:xfrm>
            <a:prstGeom prst="rect">
              <a:avLst/>
            </a:prstGeom>
            <a:solidFill>
              <a:srgbClr val="E9F416"/>
            </a:solidFill>
            <a:ln w="12700">
              <a:solidFill>
                <a:srgbClr val="EDF636"/>
              </a:solidFill>
              <a:miter lim="800000"/>
              <a:headEnd/>
              <a:tailEnd/>
            </a:ln>
            <a:effectLst>
              <a:outerShdw blurRad="63500" dist="1143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07" charset="0"/>
              </a:endParaRPr>
            </a:p>
          </p:txBody>
        </p:sp>
      </p:grpSp>
      <p:sp>
        <p:nvSpPr>
          <p:cNvPr id="5" name="Title 4"/>
          <p:cNvSpPr>
            <a:spLocks noGrp="1"/>
          </p:cNvSpPr>
          <p:nvPr>
            <p:ph type="ctrTitle"/>
          </p:nvPr>
        </p:nvSpPr>
        <p:spPr>
          <a:xfrm>
            <a:off x="9151938" y="2647950"/>
            <a:ext cx="2622550" cy="2855913"/>
          </a:xfrm>
        </p:spPr>
        <p:txBody>
          <a:bodyPr/>
          <a:lstStyle/>
          <a:p>
            <a:pPr>
              <a:defRPr/>
            </a:pPr>
            <a:r>
              <a:rPr lang="en-US" dirty="0"/>
              <a:t>To Review…</a:t>
            </a:r>
          </a:p>
        </p:txBody>
      </p:sp>
    </p:spTree>
    <p:extLst>
      <p:ext uri="{BB962C8B-B14F-4D97-AF65-F5344CB8AC3E}">
        <p14:creationId xmlns:p14="http://schemas.microsoft.com/office/powerpoint/2010/main" val="28819369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ppt_x</p:attrName>
                                        </p:attrNameLst>
                                      </p:cBhvr>
                                      <p:tavLst>
                                        <p:tav tm="0">
                                          <p:val>
                                            <p:fltVal val="0.5"/>
                                          </p:val>
                                        </p:tav>
                                        <p:tav tm="100000">
                                          <p:val>
                                            <p:strVal val="#ppt_x"/>
                                          </p:val>
                                        </p:tav>
                                      </p:tavLst>
                                    </p:anim>
                                    <p:anim calcmode="lin" valueType="num">
                                      <p:cBhvr>
                                        <p:cTn id="16"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528"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 calcmode="lin" valueType="num">
                                      <p:cBhvr>
                                        <p:cTn id="23" dur="500" fill="hold"/>
                                        <p:tgtEl>
                                          <p:spTgt spid="2"/>
                                        </p:tgtEl>
                                        <p:attrNameLst>
                                          <p:attrName>ppt_x</p:attrName>
                                        </p:attrNameLst>
                                      </p:cBhvr>
                                      <p:tavLst>
                                        <p:tav tm="0">
                                          <p:val>
                                            <p:fltVal val="0.5"/>
                                          </p:val>
                                        </p:tav>
                                        <p:tav tm="100000">
                                          <p:val>
                                            <p:strVal val="#ppt_x"/>
                                          </p:val>
                                        </p:tav>
                                      </p:tavLst>
                                    </p:anim>
                                    <p:anim calcmode="lin" valueType="num">
                                      <p:cBhvr>
                                        <p:cTn id="24"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7"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1" hangingPunct="1">
              <a:spcBef>
                <a:spcPct val="50000"/>
              </a:spcBef>
              <a:defRPr/>
            </a:pPr>
            <a:r>
              <a:rPr lang="en-US" sz="8800">
                <a:solidFill>
                  <a:srgbClr val="FFD34A"/>
                </a:solidFill>
                <a:latin typeface="Times" pitchFamily="-107" charset="0"/>
              </a:rPr>
              <a:t>7</a:t>
            </a:r>
          </a:p>
        </p:txBody>
      </p:sp>
      <p:sp>
        <p:nvSpPr>
          <p:cNvPr id="47108" name="Line 4"/>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07" charset="0"/>
            </a:endParaRPr>
          </a:p>
        </p:txBody>
      </p:sp>
      <p:sp>
        <p:nvSpPr>
          <p:cNvPr id="302083" name="Freeform 7"/>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endParaRPr>
          </a:p>
        </p:txBody>
      </p:sp>
      <p:sp>
        <p:nvSpPr>
          <p:cNvPr id="302084" name="Text Box 8"/>
          <p:cNvSpPr txBox="1">
            <a:spLocks noChangeArrowheads="1"/>
          </p:cNvSpPr>
          <p:nvPr/>
        </p:nvSpPr>
        <p:spPr bwMode="auto">
          <a:xfrm>
            <a:off x="8723313"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FFA27C"/>
                </a:solidFill>
                <a:latin typeface="Comic Sans MS" charset="0"/>
              </a:rPr>
              <a:t> </a:t>
            </a:r>
          </a:p>
        </p:txBody>
      </p:sp>
      <p:sp>
        <p:nvSpPr>
          <p:cNvPr id="302085" name="Text Box 12"/>
          <p:cNvSpPr txBox="1">
            <a:spLocks noChangeArrowheads="1"/>
          </p:cNvSpPr>
          <p:nvPr/>
        </p:nvSpPr>
        <p:spPr bwMode="auto">
          <a:xfrm>
            <a:off x="8085138" y="652303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000" b="1">
                <a:solidFill>
                  <a:srgbClr val="FFFFFF"/>
                </a:solidFill>
              </a:rPr>
              <a:t>57</a:t>
            </a:r>
          </a:p>
        </p:txBody>
      </p:sp>
      <p:sp>
        <p:nvSpPr>
          <p:cNvPr id="302086" name="Text Box 14"/>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a:solidFill>
                  <a:srgbClr val="FFFFFF"/>
                </a:solidFill>
              </a:rPr>
              <a:t>Handbook pg. 8-14</a:t>
            </a:r>
          </a:p>
        </p:txBody>
      </p:sp>
      <p:sp>
        <p:nvSpPr>
          <p:cNvPr id="9" name="Rectangle 2"/>
          <p:cNvSpPr txBox="1">
            <a:spLocks noChangeArrowheads="1"/>
          </p:cNvSpPr>
          <p:nvPr/>
        </p:nvSpPr>
        <p:spPr bwMode="auto">
          <a:xfrm>
            <a:off x="1598613" y="234950"/>
            <a:ext cx="7196137" cy="6288088"/>
          </a:xfrm>
          <a:prstGeom prst="rect">
            <a:avLst/>
          </a:prstGeom>
          <a:ln w="12700">
            <a:miter lim="800000"/>
            <a:headEnd/>
            <a:tailEnd/>
          </a:ln>
          <a:effectLst>
            <a:outerShdw blurRad="63500" dist="107763" dir="2700000" algn="ctr" rotWithShape="0">
              <a:schemeClr val="bg2"/>
            </a:outerShdw>
          </a:effectLst>
        </p:spPr>
        <p:txBody>
          <a:bodyPr lIns="90487" tIns="44450" rIns="90487" bIns="44450" anchor="ct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a:lstStyle>
          <a:p>
            <a:pPr algn="ctr">
              <a:defRPr/>
            </a:pPr>
            <a:r>
              <a:rPr lang="en-US" sz="6000" b="1" dirty="0">
                <a:solidFill>
                  <a:srgbClr val="FAFD00"/>
                </a:solidFill>
                <a:latin typeface="Arial" charset="0"/>
                <a:ea typeface="ＭＳ Ｐゴシック" charset="0"/>
                <a:cs typeface="ＭＳ Ｐゴシック" charset="0"/>
              </a:rPr>
              <a:t>CREATION</a:t>
            </a:r>
            <a:br>
              <a:rPr lang="en-US" sz="6000" b="1" dirty="0">
                <a:solidFill>
                  <a:srgbClr val="FAFD00"/>
                </a:solidFill>
                <a:latin typeface="Arial" charset="0"/>
                <a:ea typeface="ＭＳ Ｐゴシック" charset="0"/>
                <a:cs typeface="ＭＳ Ｐゴシック" charset="0"/>
              </a:rPr>
            </a:br>
            <a:r>
              <a:rPr lang="en-US" sz="6000" b="1" dirty="0">
                <a:solidFill>
                  <a:srgbClr val="FF5008"/>
                </a:solidFill>
                <a:latin typeface="Arial" charset="0"/>
                <a:ea typeface="ＭＳ Ｐゴシック" charset="0"/>
                <a:cs typeface="ＭＳ Ｐゴシック" charset="0"/>
              </a:rPr>
              <a:t>4 PEOPLE</a:t>
            </a:r>
            <a:br>
              <a:rPr lang="en-US" sz="6000" b="1" dirty="0">
                <a:solidFill>
                  <a:srgbClr val="FFD34A"/>
                </a:solidFill>
                <a:latin typeface="Arial" charset="0"/>
                <a:ea typeface="ＭＳ Ｐゴシック" charset="0"/>
                <a:cs typeface="ＭＳ Ｐゴシック" charset="0"/>
              </a:rPr>
            </a:br>
            <a:r>
              <a:rPr lang="en-US" sz="6000" b="1" dirty="0">
                <a:solidFill>
                  <a:srgbClr val="00FF00"/>
                </a:solidFill>
                <a:latin typeface="Arial" charset="0"/>
                <a:ea typeface="ＭＳ Ｐゴシック" charset="0"/>
                <a:cs typeface="ＭＳ Ｐゴシック" charset="0"/>
              </a:rPr>
              <a:t>3 SOCIETIES</a:t>
            </a:r>
            <a:br>
              <a:rPr lang="en-US" sz="6000" b="1" dirty="0">
                <a:solidFill>
                  <a:srgbClr val="FFD34A"/>
                </a:solidFill>
                <a:latin typeface="Arial" charset="0"/>
                <a:ea typeface="ＭＳ Ｐゴシック" charset="0"/>
                <a:cs typeface="ＭＳ Ｐゴシック" charset="0"/>
              </a:rPr>
            </a:br>
            <a:r>
              <a:rPr lang="en-US" sz="6000" b="1" dirty="0">
                <a:solidFill>
                  <a:srgbClr val="E8EC39"/>
                </a:solidFill>
                <a:latin typeface="Arial" charset="0"/>
                <a:ea typeface="ＭＳ Ｐゴシック" charset="0"/>
                <a:cs typeface="ＭＳ Ｐゴシック" charset="0"/>
              </a:rPr>
              <a:t>SILENCE</a:t>
            </a:r>
            <a:br>
              <a:rPr lang="en-US" sz="6000" b="1" dirty="0">
                <a:solidFill>
                  <a:srgbClr val="114FFB"/>
                </a:solidFill>
                <a:latin typeface="Arial" charset="0"/>
                <a:ea typeface="ＭＳ Ｐゴシック" charset="0"/>
                <a:cs typeface="ＭＳ Ｐゴシック" charset="0"/>
              </a:rPr>
            </a:br>
            <a:r>
              <a:rPr lang="en-US" sz="8000" b="1" i="1" dirty="0">
                <a:solidFill>
                  <a:srgbClr val="FFFFFF"/>
                </a:solidFill>
                <a:latin typeface="Arial" charset="0"/>
                <a:ea typeface="ＭＳ Ｐゴシック" charset="0"/>
                <a:cs typeface="ＭＳ Ｐゴシック" charset="0"/>
              </a:rPr>
              <a:t>JESUS</a:t>
            </a:r>
            <a:endParaRPr lang="en-US" sz="8000" i="1" dirty="0">
              <a:solidFill>
                <a:srgbClr val="FFFFFF"/>
              </a:solidFill>
              <a:latin typeface="Times" charset="0"/>
              <a:ea typeface="ＭＳ Ｐゴシック" charset="0"/>
              <a:cs typeface="ＭＳ Ｐゴシック" charset="0"/>
            </a:endParaRPr>
          </a:p>
        </p:txBody>
      </p:sp>
      <p:sp>
        <p:nvSpPr>
          <p:cNvPr id="2" name="Title 1"/>
          <p:cNvSpPr>
            <a:spLocks noGrp="1"/>
          </p:cNvSpPr>
          <p:nvPr>
            <p:ph type="ctrTitle"/>
          </p:nvPr>
        </p:nvSpPr>
        <p:spPr>
          <a:xfrm>
            <a:off x="9088438" y="2506663"/>
            <a:ext cx="2339975" cy="2762250"/>
          </a:xfrm>
        </p:spPr>
        <p:txBody>
          <a:bodyPr/>
          <a:lstStyle/>
          <a:p>
            <a:pPr>
              <a:defRPr/>
            </a:pPr>
            <a:r>
              <a:rPr lang="en-US" dirty="0"/>
              <a:t>The Basics</a:t>
            </a:r>
          </a:p>
        </p:txBody>
      </p:sp>
    </p:spTree>
    <p:extLst>
      <p:ext uri="{BB962C8B-B14F-4D97-AF65-F5344CB8AC3E}">
        <p14:creationId xmlns:p14="http://schemas.microsoft.com/office/powerpoint/2010/main" val="31162388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2"/>
          <p:cNvSpPr>
            <a:spLocks noChangeArrowheads="1"/>
          </p:cNvSpPr>
          <p:nvPr/>
        </p:nvSpPr>
        <p:spPr bwMode="auto">
          <a:xfrm>
            <a:off x="614363" y="2182813"/>
            <a:ext cx="184150" cy="92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p:nvSpPr>
          <p:cNvPr id="49155" name="Rectangle 3"/>
          <p:cNvSpPr>
            <a:spLocks noChangeArrowheads="1"/>
          </p:cNvSpPr>
          <p:nvPr/>
        </p:nvSpPr>
        <p:spPr bwMode="auto">
          <a:xfrm>
            <a:off x="2317750" y="533400"/>
            <a:ext cx="25685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eaLnBrk="1" hangingPunct="1">
              <a:defRPr/>
            </a:pPr>
            <a:r>
              <a:rPr lang="en-US" sz="3600" b="1" i="1">
                <a:solidFill>
                  <a:srgbClr val="F6FE0A"/>
                </a:solidFill>
                <a:latin typeface="Arial" pitchFamily="-107" charset="0"/>
              </a:rPr>
              <a:t>CREATION</a:t>
            </a:r>
          </a:p>
        </p:txBody>
      </p:sp>
      <p:sp>
        <p:nvSpPr>
          <p:cNvPr id="49156" name="Rectangle 4"/>
          <p:cNvSpPr>
            <a:spLocks noChangeArrowheads="1"/>
          </p:cNvSpPr>
          <p:nvPr/>
        </p:nvSpPr>
        <p:spPr bwMode="auto">
          <a:xfrm>
            <a:off x="2481263" y="1085850"/>
            <a:ext cx="25431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eaLnBrk="1" hangingPunct="1">
              <a:defRPr/>
            </a:pPr>
            <a:r>
              <a:rPr lang="en-US" sz="3600" b="1" i="1">
                <a:solidFill>
                  <a:srgbClr val="FF5008"/>
                </a:solidFill>
                <a:latin typeface="Arial" pitchFamily="-107" charset="0"/>
              </a:rPr>
              <a:t>ABRAHAM</a:t>
            </a:r>
          </a:p>
        </p:txBody>
      </p:sp>
      <p:sp>
        <p:nvSpPr>
          <p:cNvPr id="49157" name="Rectangle 5"/>
          <p:cNvSpPr>
            <a:spLocks noChangeArrowheads="1"/>
          </p:cNvSpPr>
          <p:nvPr/>
        </p:nvSpPr>
        <p:spPr bwMode="auto">
          <a:xfrm>
            <a:off x="2673350" y="1638300"/>
            <a:ext cx="20351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eaLnBrk="1" hangingPunct="1">
              <a:defRPr/>
            </a:pPr>
            <a:r>
              <a:rPr lang="en-US" sz="3600" b="1" i="1">
                <a:solidFill>
                  <a:srgbClr val="FF5008"/>
                </a:solidFill>
                <a:latin typeface="Arial" pitchFamily="-107" charset="0"/>
              </a:rPr>
              <a:t>JOSEPH</a:t>
            </a:r>
          </a:p>
        </p:txBody>
      </p:sp>
      <p:sp>
        <p:nvSpPr>
          <p:cNvPr id="49158" name="Rectangle 6"/>
          <p:cNvSpPr>
            <a:spLocks noChangeArrowheads="1"/>
          </p:cNvSpPr>
          <p:nvPr/>
        </p:nvSpPr>
        <p:spPr bwMode="auto">
          <a:xfrm>
            <a:off x="2957513" y="2190750"/>
            <a:ext cx="2109787"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eaLnBrk="1" hangingPunct="1">
              <a:defRPr/>
            </a:pPr>
            <a:r>
              <a:rPr lang="en-US" sz="3600" b="1" i="1">
                <a:solidFill>
                  <a:srgbClr val="FF5008"/>
                </a:solidFill>
                <a:latin typeface="Arial" pitchFamily="-107" charset="0"/>
              </a:rPr>
              <a:t>MOSES</a:t>
            </a:r>
          </a:p>
        </p:txBody>
      </p:sp>
      <p:sp>
        <p:nvSpPr>
          <p:cNvPr id="49159" name="Rectangle 7"/>
          <p:cNvSpPr>
            <a:spLocks noChangeArrowheads="1"/>
          </p:cNvSpPr>
          <p:nvPr/>
        </p:nvSpPr>
        <p:spPr bwMode="auto">
          <a:xfrm>
            <a:off x="3167063" y="2724150"/>
            <a:ext cx="20859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eaLnBrk="1" hangingPunct="1">
              <a:defRPr/>
            </a:pPr>
            <a:r>
              <a:rPr lang="en-US" sz="3600" b="1" i="1">
                <a:solidFill>
                  <a:srgbClr val="FF5008"/>
                </a:solidFill>
                <a:latin typeface="Arial" pitchFamily="-107" charset="0"/>
              </a:rPr>
              <a:t>JOSHUA</a:t>
            </a:r>
          </a:p>
        </p:txBody>
      </p:sp>
      <p:sp>
        <p:nvSpPr>
          <p:cNvPr id="49160" name="Rectangle 8"/>
          <p:cNvSpPr>
            <a:spLocks noChangeArrowheads="1"/>
          </p:cNvSpPr>
          <p:nvPr/>
        </p:nvSpPr>
        <p:spPr bwMode="auto">
          <a:xfrm>
            <a:off x="3373438" y="3276600"/>
            <a:ext cx="24669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eaLnBrk="1" hangingPunct="1">
              <a:defRPr/>
            </a:pPr>
            <a:r>
              <a:rPr lang="en-US" sz="3600" b="1" i="1">
                <a:solidFill>
                  <a:srgbClr val="00FF00"/>
                </a:solidFill>
                <a:latin typeface="Arial" pitchFamily="-107" charset="0"/>
              </a:rPr>
              <a:t>ANARCHY</a:t>
            </a:r>
          </a:p>
        </p:txBody>
      </p:sp>
      <p:sp>
        <p:nvSpPr>
          <p:cNvPr id="49161" name="Rectangle 9"/>
          <p:cNvSpPr>
            <a:spLocks noChangeArrowheads="1"/>
          </p:cNvSpPr>
          <p:nvPr/>
        </p:nvSpPr>
        <p:spPr bwMode="auto">
          <a:xfrm>
            <a:off x="3579813" y="3810000"/>
            <a:ext cx="23653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eaLnBrk="1" hangingPunct="1">
              <a:defRPr/>
            </a:pPr>
            <a:r>
              <a:rPr lang="en-US" sz="3600" b="1" i="1">
                <a:solidFill>
                  <a:srgbClr val="00FF00"/>
                </a:solidFill>
                <a:latin typeface="Arial" pitchFamily="-107" charset="0"/>
              </a:rPr>
              <a:t>ROYALTY</a:t>
            </a:r>
          </a:p>
        </p:txBody>
      </p:sp>
      <p:sp>
        <p:nvSpPr>
          <p:cNvPr id="49162" name="Rectangle 10"/>
          <p:cNvSpPr>
            <a:spLocks noChangeArrowheads="1"/>
          </p:cNvSpPr>
          <p:nvPr/>
        </p:nvSpPr>
        <p:spPr bwMode="auto">
          <a:xfrm>
            <a:off x="3783013" y="4362450"/>
            <a:ext cx="25685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eaLnBrk="1" hangingPunct="1">
              <a:defRPr/>
            </a:pPr>
            <a:r>
              <a:rPr lang="en-US" sz="3600" b="1" i="1">
                <a:solidFill>
                  <a:srgbClr val="00FF00"/>
                </a:solidFill>
                <a:latin typeface="Arial" pitchFamily="-107" charset="0"/>
              </a:rPr>
              <a:t>CAPTIVITY</a:t>
            </a:r>
          </a:p>
        </p:txBody>
      </p:sp>
      <p:sp>
        <p:nvSpPr>
          <p:cNvPr id="49163" name="Rectangle 11"/>
          <p:cNvSpPr>
            <a:spLocks noChangeArrowheads="1"/>
          </p:cNvSpPr>
          <p:nvPr/>
        </p:nvSpPr>
        <p:spPr bwMode="auto">
          <a:xfrm>
            <a:off x="4040188" y="4938713"/>
            <a:ext cx="21621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eaLnBrk="1" hangingPunct="1">
              <a:defRPr/>
            </a:pPr>
            <a:r>
              <a:rPr lang="en-US" sz="3600" b="1" i="1">
                <a:solidFill>
                  <a:srgbClr val="E8EC39"/>
                </a:solidFill>
                <a:latin typeface="Arial" pitchFamily="-107" charset="0"/>
              </a:rPr>
              <a:t>SILENCE</a:t>
            </a:r>
          </a:p>
        </p:txBody>
      </p:sp>
      <p:sp>
        <p:nvSpPr>
          <p:cNvPr id="49164" name="Rectangle 12"/>
          <p:cNvSpPr>
            <a:spLocks noChangeArrowheads="1"/>
          </p:cNvSpPr>
          <p:nvPr/>
        </p:nvSpPr>
        <p:spPr bwMode="auto">
          <a:xfrm>
            <a:off x="4348163" y="5514975"/>
            <a:ext cx="2012950" cy="75882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eaLnBrk="1" hangingPunct="1">
              <a:defRPr/>
            </a:pPr>
            <a:r>
              <a:rPr lang="en-US" sz="4400" b="1" i="1">
                <a:solidFill>
                  <a:srgbClr val="FFFFFF"/>
                </a:solidFill>
                <a:latin typeface="Arial" pitchFamily="-107" charset="0"/>
              </a:rPr>
              <a:t>JESUS</a:t>
            </a:r>
          </a:p>
        </p:txBody>
      </p:sp>
      <p:sp>
        <p:nvSpPr>
          <p:cNvPr id="49165" name="Rectangle 1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1" hangingPunct="1">
              <a:spcBef>
                <a:spcPct val="50000"/>
              </a:spcBef>
              <a:defRPr/>
            </a:pPr>
            <a:r>
              <a:rPr lang="en-US" sz="8800">
                <a:solidFill>
                  <a:srgbClr val="FFD34A"/>
                </a:solidFill>
                <a:latin typeface="Times" pitchFamily="-107" charset="0"/>
              </a:rPr>
              <a:t>7</a:t>
            </a:r>
          </a:p>
        </p:txBody>
      </p:sp>
      <p:sp>
        <p:nvSpPr>
          <p:cNvPr id="49166" name="Line 14"/>
          <p:cNvSpPr>
            <a:spLocks noChangeShapeType="1"/>
          </p:cNvSpPr>
          <p:nvPr/>
        </p:nvSpPr>
        <p:spPr bwMode="auto">
          <a:xfrm>
            <a:off x="9128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07" charset="0"/>
            </a:endParaRPr>
          </a:p>
        </p:txBody>
      </p:sp>
      <p:sp>
        <p:nvSpPr>
          <p:cNvPr id="304142" name="Freeform 17"/>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endParaRPr>
          </a:p>
        </p:txBody>
      </p:sp>
      <p:sp>
        <p:nvSpPr>
          <p:cNvPr id="304143" name="Text Box 18"/>
          <p:cNvSpPr txBox="1">
            <a:spLocks noChangeArrowheads="1"/>
          </p:cNvSpPr>
          <p:nvPr/>
        </p:nvSpPr>
        <p:spPr bwMode="auto">
          <a:xfrm>
            <a:off x="8726488"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FFA27C"/>
                </a:solidFill>
              </a:rPr>
              <a:t> </a:t>
            </a:r>
          </a:p>
        </p:txBody>
      </p:sp>
      <p:sp>
        <p:nvSpPr>
          <p:cNvPr id="304144" name="Text Box 20"/>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2000">
              <a:solidFill>
                <a:srgbClr val="FFFFFF"/>
              </a:solidFill>
            </a:endParaRPr>
          </a:p>
        </p:txBody>
      </p:sp>
      <p:sp>
        <p:nvSpPr>
          <p:cNvPr id="304145" name="Text Box 21"/>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1400" b="1">
              <a:solidFill>
                <a:srgbClr val="FFFFFF"/>
              </a:solidFill>
            </a:endParaRPr>
          </a:p>
        </p:txBody>
      </p:sp>
      <p:sp>
        <p:nvSpPr>
          <p:cNvPr id="304146" name="Text Box 22"/>
          <p:cNvSpPr txBox="1">
            <a:spLocks noChangeArrowheads="1"/>
          </p:cNvSpPr>
          <p:nvPr/>
        </p:nvSpPr>
        <p:spPr bwMode="auto">
          <a:xfrm>
            <a:off x="8085138" y="651668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000" b="1">
                <a:solidFill>
                  <a:srgbClr val="FFFFFF"/>
                </a:solidFill>
              </a:rPr>
              <a:t>58</a:t>
            </a:r>
          </a:p>
        </p:txBody>
      </p:sp>
      <p:sp>
        <p:nvSpPr>
          <p:cNvPr id="304147" name="Text Box 23"/>
          <p:cNvSpPr txBox="1">
            <a:spLocks noChangeArrowheads="1"/>
          </p:cNvSpPr>
          <p:nvPr/>
        </p:nvSpPr>
        <p:spPr bwMode="auto">
          <a:xfrm>
            <a:off x="8740775"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FFFFFF"/>
                </a:solidFill>
              </a:rPr>
              <a:t>2</a:t>
            </a:r>
          </a:p>
        </p:txBody>
      </p:sp>
      <p:sp>
        <p:nvSpPr>
          <p:cNvPr id="304148" name="Text Box 25"/>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a:solidFill>
                  <a:srgbClr val="FFFFFF"/>
                </a:solidFill>
              </a:rPr>
              <a:t>Handbook pg. 8-14</a:t>
            </a:r>
          </a:p>
        </p:txBody>
      </p:sp>
      <p:sp>
        <p:nvSpPr>
          <p:cNvPr id="2" name="Title 1"/>
          <p:cNvSpPr>
            <a:spLocks noGrp="1"/>
          </p:cNvSpPr>
          <p:nvPr>
            <p:ph type="title"/>
          </p:nvPr>
        </p:nvSpPr>
        <p:spPr>
          <a:xfrm flipH="1">
            <a:off x="9144000" y="1498600"/>
            <a:ext cx="2033588" cy="4337050"/>
          </a:xfrm>
        </p:spPr>
        <p:txBody>
          <a:bodyPr/>
          <a:lstStyle/>
          <a:p>
            <a:pPr>
              <a:defRPr/>
            </a:pPr>
            <a:r>
              <a:rPr lang="en-US" dirty="0"/>
              <a:t>The Last Two Folders</a:t>
            </a:r>
          </a:p>
        </p:txBody>
      </p:sp>
    </p:spTree>
    <p:extLst>
      <p:ext uri="{BB962C8B-B14F-4D97-AF65-F5344CB8AC3E}">
        <p14:creationId xmlns:p14="http://schemas.microsoft.com/office/powerpoint/2010/main" val="20638145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9163"/>
                                        </p:tgtEl>
                                        <p:attrNameLst>
                                          <p:attrName>style.visibility</p:attrName>
                                        </p:attrNameLst>
                                      </p:cBhvr>
                                      <p:to>
                                        <p:strVal val="visible"/>
                                      </p:to>
                                    </p:set>
                                    <p:anim calcmode="lin" valueType="num">
                                      <p:cBhvr additive="base">
                                        <p:cTn id="7" dur="500" fill="hold"/>
                                        <p:tgtEl>
                                          <p:spTgt spid="49163"/>
                                        </p:tgtEl>
                                        <p:attrNameLst>
                                          <p:attrName>ppt_x</p:attrName>
                                        </p:attrNameLst>
                                      </p:cBhvr>
                                      <p:tavLst>
                                        <p:tav tm="0">
                                          <p:val>
                                            <p:strVal val="1+#ppt_w/2"/>
                                          </p:val>
                                        </p:tav>
                                        <p:tav tm="100000">
                                          <p:val>
                                            <p:strVal val="#ppt_x"/>
                                          </p:val>
                                        </p:tav>
                                      </p:tavLst>
                                    </p:anim>
                                    <p:anim calcmode="lin" valueType="num">
                                      <p:cBhvr additive="base">
                                        <p:cTn id="8" dur="500" fill="hold"/>
                                        <p:tgtEl>
                                          <p:spTgt spid="4916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9164"/>
                                        </p:tgtEl>
                                        <p:attrNameLst>
                                          <p:attrName>style.visibility</p:attrName>
                                        </p:attrNameLst>
                                      </p:cBhvr>
                                      <p:to>
                                        <p:strVal val="visible"/>
                                      </p:to>
                                    </p:set>
                                    <p:anim calcmode="lin" valueType="num">
                                      <p:cBhvr additive="base">
                                        <p:cTn id="13" dur="500" fill="hold"/>
                                        <p:tgtEl>
                                          <p:spTgt spid="49164"/>
                                        </p:tgtEl>
                                        <p:attrNameLst>
                                          <p:attrName>ppt_x</p:attrName>
                                        </p:attrNameLst>
                                      </p:cBhvr>
                                      <p:tavLst>
                                        <p:tav tm="0">
                                          <p:val>
                                            <p:strVal val="1+#ppt_w/2"/>
                                          </p:val>
                                        </p:tav>
                                        <p:tav tm="100000">
                                          <p:val>
                                            <p:strVal val="#ppt_x"/>
                                          </p:val>
                                        </p:tav>
                                      </p:tavLst>
                                    </p:anim>
                                    <p:anim calcmode="lin" valueType="num">
                                      <p:cBhvr additive="base">
                                        <p:cTn id="14" dur="500" fill="hold"/>
                                        <p:tgtEl>
                                          <p:spTgt spid="4916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3" grpId="0" autoUpdateAnimBg="0"/>
      <p:bldP spid="49164"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Freeform 3"/>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endParaRPr>
          </a:p>
        </p:txBody>
      </p:sp>
      <p:pic>
        <p:nvPicPr>
          <p:cNvPr id="22630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14999" t="10115" r="12968" b="11848"/>
          <a:stretch>
            <a:fillRect/>
          </a:stretch>
        </p:blipFill>
        <p:spPr bwMode="auto">
          <a:xfrm>
            <a:off x="1363663" y="904875"/>
            <a:ext cx="6584950" cy="5351463"/>
          </a:xfrm>
          <a:prstGeom prst="rect">
            <a:avLst/>
          </a:prstGeom>
          <a:noFill/>
          <a:ln w="57150">
            <a:solidFill>
              <a:schemeClr val="accent2"/>
            </a:solidFill>
            <a:miter lim="800000"/>
            <a:headEnd/>
            <a:tailEnd/>
          </a:ln>
          <a:effectLst>
            <a:outerShdw blurRad="63500" dist="71842" dir="2700000" algn="ctr" rotWithShape="0">
              <a:schemeClr val="bg2">
                <a:alpha val="74998"/>
              </a:schemeClr>
            </a:outerShdw>
          </a:effectLst>
        </p:spPr>
      </p:pic>
      <p:grpSp>
        <p:nvGrpSpPr>
          <p:cNvPr id="2" name="Group 5"/>
          <p:cNvGrpSpPr>
            <a:grpSpLocks/>
          </p:cNvGrpSpPr>
          <p:nvPr/>
        </p:nvGrpSpPr>
        <p:grpSpPr bwMode="auto">
          <a:xfrm>
            <a:off x="4460875" y="1428750"/>
            <a:ext cx="2200275" cy="1709738"/>
            <a:chOff x="1506" y="1397"/>
            <a:chExt cx="2754" cy="2267"/>
          </a:xfrm>
        </p:grpSpPr>
        <p:sp>
          <p:nvSpPr>
            <p:cNvPr id="306249" name="Rectangle 6"/>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11" name="Rectangle 7"/>
            <p:cNvSpPr>
              <a:spLocks noChangeArrowheads="1"/>
            </p:cNvSpPr>
            <p:nvPr/>
          </p:nvSpPr>
          <p:spPr bwMode="auto">
            <a:xfrm>
              <a:off x="1633" y="1433"/>
              <a:ext cx="650" cy="162"/>
            </a:xfrm>
            <a:prstGeom prst="rect">
              <a:avLst/>
            </a:prstGeom>
            <a:noFill/>
            <a:ln w="9525">
              <a:noFill/>
              <a:miter lim="800000"/>
              <a:headEnd/>
              <a:tailEnd/>
            </a:ln>
          </p:spPr>
          <p:txBody>
            <a:bodyPr wrap="none" lIns="0" tIns="0" rIns="0" bIns="0">
              <a:spAutoFit/>
            </a:bodyPr>
            <a:lstStyle/>
            <a:p>
              <a:pPr eaLnBrk="1" hangingPunct="1">
                <a:defRPr/>
              </a:pPr>
              <a:r>
                <a:rPr lang="en-US" sz="800">
                  <a:solidFill>
                    <a:srgbClr val="790015"/>
                  </a:solidFill>
                  <a:latin typeface="Times" charset="0"/>
                </a:rPr>
                <a:t>ABRAHAM</a:t>
              </a:r>
              <a:endParaRPr lang="en-US" sz="800">
                <a:solidFill>
                  <a:srgbClr val="FFFFFF"/>
                </a:solidFill>
                <a:effectLst>
                  <a:outerShdw blurRad="38100" dist="38100" dir="2700000" algn="tl">
                    <a:srgbClr val="000000"/>
                  </a:outerShdw>
                </a:effectLst>
                <a:latin typeface="Times" charset="0"/>
              </a:endParaRPr>
            </a:p>
          </p:txBody>
        </p:sp>
        <p:sp>
          <p:nvSpPr>
            <p:cNvPr id="306251" name="Rectangle 8"/>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52" name="AutoShape 9"/>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53" name="Rectangle 10"/>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15" name="Rectangle 11"/>
            <p:cNvSpPr>
              <a:spLocks noChangeArrowheads="1"/>
            </p:cNvSpPr>
            <p:nvPr/>
          </p:nvSpPr>
          <p:spPr bwMode="auto">
            <a:xfrm>
              <a:off x="1506" y="1399"/>
              <a:ext cx="735" cy="162"/>
            </a:xfrm>
            <a:prstGeom prst="rect">
              <a:avLst/>
            </a:prstGeom>
            <a:noFill/>
            <a:ln w="9525">
              <a:noFill/>
              <a:miter lim="800000"/>
              <a:headEnd/>
              <a:tailEnd/>
            </a:ln>
          </p:spPr>
          <p:txBody>
            <a:bodyPr wrap="none" lIns="0" tIns="0" rIns="0" bIns="0">
              <a:spAutoFit/>
            </a:bodyPr>
            <a:lstStyle/>
            <a:p>
              <a:pPr eaLnBrk="1" hangingPunct="1">
                <a:defRPr/>
              </a:pPr>
              <a:r>
                <a:rPr lang="en-US" sz="800" b="1">
                  <a:solidFill>
                    <a:srgbClr val="790015"/>
                  </a:solidFill>
                  <a:latin typeface="Helvetica" charset="0"/>
                </a:rPr>
                <a:t>  CREATION</a:t>
              </a:r>
              <a:endParaRPr lang="en-US" sz="800" b="1">
                <a:solidFill>
                  <a:srgbClr val="FFFFFF"/>
                </a:solidFill>
                <a:effectLst>
                  <a:outerShdw blurRad="38100" dist="38100" dir="2700000" algn="tl">
                    <a:srgbClr val="000000"/>
                  </a:outerShdw>
                </a:effectLst>
                <a:latin typeface="Helvetica" charset="0"/>
              </a:endParaRPr>
            </a:p>
          </p:txBody>
        </p:sp>
        <p:sp>
          <p:nvSpPr>
            <p:cNvPr id="306255" name="Line 12"/>
            <p:cNvSpPr>
              <a:spLocks noChangeShapeType="1"/>
            </p:cNvSpPr>
            <p:nvPr/>
          </p:nvSpPr>
          <p:spPr bwMode="auto">
            <a:xfrm>
              <a:off x="1512" y="1559"/>
              <a:ext cx="1" cy="47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306256" name="Line 13"/>
            <p:cNvSpPr>
              <a:spLocks noChangeShapeType="1"/>
            </p:cNvSpPr>
            <p:nvPr/>
          </p:nvSpPr>
          <p:spPr bwMode="auto">
            <a:xfrm>
              <a:off x="2301" y="1613"/>
              <a:ext cx="42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306257" name="Rectangle 14"/>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19" name="Rectangle 15"/>
            <p:cNvSpPr>
              <a:spLocks noChangeArrowheads="1"/>
            </p:cNvSpPr>
            <p:nvPr/>
          </p:nvSpPr>
          <p:spPr bwMode="auto">
            <a:xfrm>
              <a:off x="1776" y="1605"/>
              <a:ext cx="650" cy="162"/>
            </a:xfrm>
            <a:prstGeom prst="rect">
              <a:avLst/>
            </a:prstGeom>
            <a:noFill/>
            <a:ln w="9525">
              <a:noFill/>
              <a:miter lim="800000"/>
              <a:headEnd/>
              <a:tailEnd/>
            </a:ln>
          </p:spPr>
          <p:txBody>
            <a:bodyPr wrap="none" lIns="0" tIns="0" rIns="0" bIns="0">
              <a:spAutoFit/>
            </a:bodyPr>
            <a:lstStyle/>
            <a:p>
              <a:pPr eaLnBrk="1" hangingPunct="1">
                <a:defRPr/>
              </a:pPr>
              <a:r>
                <a:rPr lang="en-US" sz="800">
                  <a:solidFill>
                    <a:srgbClr val="790015"/>
                  </a:solidFill>
                  <a:latin typeface="Times" charset="0"/>
                </a:rPr>
                <a:t>ABRAHAM</a:t>
              </a:r>
              <a:endParaRPr lang="en-US" sz="800">
                <a:solidFill>
                  <a:srgbClr val="FFFFFF"/>
                </a:solidFill>
                <a:effectLst>
                  <a:outerShdw blurRad="38100" dist="38100" dir="2700000" algn="tl">
                    <a:srgbClr val="000000"/>
                  </a:outerShdw>
                </a:effectLst>
                <a:latin typeface="Times" charset="0"/>
              </a:endParaRPr>
            </a:p>
          </p:txBody>
        </p:sp>
        <p:sp>
          <p:nvSpPr>
            <p:cNvPr id="306259" name="Rectangle 16"/>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60" name="AutoShape 17"/>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61" name="Rectangle 18"/>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23" name="Rectangle 19"/>
            <p:cNvSpPr>
              <a:spLocks noChangeArrowheads="1"/>
            </p:cNvSpPr>
            <p:nvPr/>
          </p:nvSpPr>
          <p:spPr bwMode="auto">
            <a:xfrm>
              <a:off x="1647" y="1563"/>
              <a:ext cx="727" cy="162"/>
            </a:xfrm>
            <a:prstGeom prst="rect">
              <a:avLst/>
            </a:prstGeom>
            <a:noFill/>
            <a:ln w="9525">
              <a:noFill/>
              <a:miter lim="800000"/>
              <a:headEnd/>
              <a:tailEnd/>
            </a:ln>
          </p:spPr>
          <p:txBody>
            <a:bodyPr wrap="none" lIns="0" tIns="0" rIns="0" bIns="0">
              <a:spAutoFit/>
            </a:bodyPr>
            <a:lstStyle/>
            <a:p>
              <a:pPr eaLnBrk="1" hangingPunct="1">
                <a:defRPr/>
              </a:pPr>
              <a:r>
                <a:rPr lang="en-US" sz="800" b="1">
                  <a:solidFill>
                    <a:srgbClr val="790015"/>
                  </a:solidFill>
                  <a:latin typeface="Helvetica" charset="0"/>
                </a:rPr>
                <a:t>  ABRAHAM</a:t>
              </a:r>
              <a:endParaRPr lang="en-US" sz="800" b="1">
                <a:solidFill>
                  <a:srgbClr val="FFFFFF"/>
                </a:solidFill>
                <a:effectLst>
                  <a:outerShdw blurRad="38100" dist="38100" dir="2700000" algn="tl">
                    <a:srgbClr val="000000"/>
                  </a:outerShdw>
                </a:effectLst>
                <a:latin typeface="Helvetica" charset="0"/>
              </a:endParaRPr>
            </a:p>
          </p:txBody>
        </p:sp>
        <p:sp>
          <p:nvSpPr>
            <p:cNvPr id="306263" name="Line 20"/>
            <p:cNvSpPr>
              <a:spLocks noChangeShapeType="1"/>
            </p:cNvSpPr>
            <p:nvPr/>
          </p:nvSpPr>
          <p:spPr bwMode="auto">
            <a:xfrm>
              <a:off x="1659" y="1734"/>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306264" name="Line 21"/>
            <p:cNvSpPr>
              <a:spLocks noChangeShapeType="1"/>
            </p:cNvSpPr>
            <p:nvPr/>
          </p:nvSpPr>
          <p:spPr bwMode="auto">
            <a:xfrm>
              <a:off x="2448" y="1774"/>
              <a:ext cx="429"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306265" name="Rectangle 22"/>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27" name="Rectangle 23"/>
            <p:cNvSpPr>
              <a:spLocks noChangeArrowheads="1"/>
            </p:cNvSpPr>
            <p:nvPr/>
          </p:nvSpPr>
          <p:spPr bwMode="auto">
            <a:xfrm>
              <a:off x="1917" y="1765"/>
              <a:ext cx="650" cy="162"/>
            </a:xfrm>
            <a:prstGeom prst="rect">
              <a:avLst/>
            </a:prstGeom>
            <a:noFill/>
            <a:ln w="9525">
              <a:noFill/>
              <a:miter lim="800000"/>
              <a:headEnd/>
              <a:tailEnd/>
            </a:ln>
          </p:spPr>
          <p:txBody>
            <a:bodyPr wrap="none" lIns="0" tIns="0" rIns="0" bIns="0">
              <a:spAutoFit/>
            </a:bodyPr>
            <a:lstStyle/>
            <a:p>
              <a:pPr eaLnBrk="1" hangingPunct="1">
                <a:defRPr/>
              </a:pPr>
              <a:r>
                <a:rPr lang="en-US" sz="800">
                  <a:solidFill>
                    <a:srgbClr val="790015"/>
                  </a:solidFill>
                  <a:latin typeface="Times" charset="0"/>
                </a:rPr>
                <a:t>ABRAHAM</a:t>
              </a:r>
              <a:endParaRPr lang="en-US" sz="800">
                <a:solidFill>
                  <a:srgbClr val="FFFFFF"/>
                </a:solidFill>
                <a:effectLst>
                  <a:outerShdw blurRad="38100" dist="38100" dir="2700000" algn="tl">
                    <a:srgbClr val="000000"/>
                  </a:outerShdw>
                </a:effectLst>
                <a:latin typeface="Times" charset="0"/>
              </a:endParaRPr>
            </a:p>
          </p:txBody>
        </p:sp>
        <p:sp>
          <p:nvSpPr>
            <p:cNvPr id="306267" name="Rectangle 24"/>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68" name="AutoShape 25"/>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69" name="Rectangle 26"/>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31" name="Rectangle 27"/>
            <p:cNvSpPr>
              <a:spLocks noChangeArrowheads="1"/>
            </p:cNvSpPr>
            <p:nvPr/>
          </p:nvSpPr>
          <p:spPr bwMode="auto">
            <a:xfrm>
              <a:off x="1832" y="1736"/>
              <a:ext cx="622" cy="162"/>
            </a:xfrm>
            <a:prstGeom prst="rect">
              <a:avLst/>
            </a:prstGeom>
            <a:noFill/>
            <a:ln w="9525">
              <a:noFill/>
              <a:miter lim="800000"/>
              <a:headEnd/>
              <a:tailEnd/>
            </a:ln>
          </p:spPr>
          <p:txBody>
            <a:bodyPr wrap="none" lIns="0" tIns="0" rIns="0" bIns="0">
              <a:spAutoFit/>
            </a:bodyPr>
            <a:lstStyle/>
            <a:p>
              <a:pPr eaLnBrk="1" hangingPunct="1">
                <a:defRPr/>
              </a:pPr>
              <a:r>
                <a:rPr lang="en-US" sz="800" b="1">
                  <a:solidFill>
                    <a:srgbClr val="790015"/>
                  </a:solidFill>
                  <a:latin typeface="Helvetica" charset="0"/>
                </a:rPr>
                <a:t>   JOSEPH</a:t>
              </a:r>
              <a:endParaRPr lang="en-US" sz="800" b="1">
                <a:solidFill>
                  <a:srgbClr val="FFFFFF"/>
                </a:solidFill>
                <a:effectLst>
                  <a:outerShdw blurRad="38100" dist="38100" dir="2700000" algn="tl">
                    <a:srgbClr val="000000"/>
                  </a:outerShdw>
                </a:effectLst>
                <a:latin typeface="Helvetica" charset="0"/>
              </a:endParaRPr>
            </a:p>
          </p:txBody>
        </p:sp>
        <p:sp>
          <p:nvSpPr>
            <p:cNvPr id="306271" name="Line 28"/>
            <p:cNvSpPr>
              <a:spLocks noChangeShapeType="1"/>
            </p:cNvSpPr>
            <p:nvPr/>
          </p:nvSpPr>
          <p:spPr bwMode="auto">
            <a:xfrm>
              <a:off x="1806" y="1895"/>
              <a:ext cx="1" cy="47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306272" name="Line 29"/>
            <p:cNvSpPr>
              <a:spLocks noChangeShapeType="1"/>
            </p:cNvSpPr>
            <p:nvPr/>
          </p:nvSpPr>
          <p:spPr bwMode="auto">
            <a:xfrm>
              <a:off x="2582" y="1949"/>
              <a:ext cx="442"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306273" name="Rectangle 30"/>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74" name="AutoShape 31"/>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75" name="Rectangle 32"/>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37" name="Rectangle 33"/>
            <p:cNvSpPr>
              <a:spLocks noChangeArrowheads="1"/>
            </p:cNvSpPr>
            <p:nvPr/>
          </p:nvSpPr>
          <p:spPr bwMode="auto">
            <a:xfrm>
              <a:off x="2050" y="1894"/>
              <a:ext cx="566" cy="162"/>
            </a:xfrm>
            <a:prstGeom prst="rect">
              <a:avLst/>
            </a:prstGeom>
            <a:noFill/>
            <a:ln w="9525">
              <a:noFill/>
              <a:miter lim="800000"/>
              <a:headEnd/>
              <a:tailEnd/>
            </a:ln>
          </p:spPr>
          <p:txBody>
            <a:bodyPr wrap="none" lIns="0" tIns="0" rIns="0" bIns="0">
              <a:spAutoFit/>
            </a:bodyPr>
            <a:lstStyle/>
            <a:p>
              <a:pPr eaLnBrk="1" hangingPunct="1">
                <a:defRPr/>
              </a:pPr>
              <a:r>
                <a:rPr lang="en-US" sz="800" b="1">
                  <a:solidFill>
                    <a:srgbClr val="790015"/>
                  </a:solidFill>
                  <a:latin typeface="Helvetica" charset="0"/>
                </a:rPr>
                <a:t>   MOSES</a:t>
              </a:r>
              <a:endParaRPr lang="en-US" sz="800" b="1">
                <a:solidFill>
                  <a:srgbClr val="FFFFFF"/>
                </a:solidFill>
                <a:effectLst>
                  <a:outerShdw blurRad="38100" dist="38100" dir="2700000" algn="tl">
                    <a:srgbClr val="000000"/>
                  </a:outerShdw>
                </a:effectLst>
                <a:latin typeface="Helvetica" charset="0"/>
              </a:endParaRPr>
            </a:p>
          </p:txBody>
        </p:sp>
        <p:sp>
          <p:nvSpPr>
            <p:cNvPr id="306277" name="Line 34"/>
            <p:cNvSpPr>
              <a:spLocks noChangeShapeType="1"/>
            </p:cNvSpPr>
            <p:nvPr/>
          </p:nvSpPr>
          <p:spPr bwMode="auto">
            <a:xfrm>
              <a:off x="1980" y="2070"/>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306278" name="Line 35"/>
            <p:cNvSpPr>
              <a:spLocks noChangeShapeType="1"/>
            </p:cNvSpPr>
            <p:nvPr/>
          </p:nvSpPr>
          <p:spPr bwMode="auto">
            <a:xfrm>
              <a:off x="2770" y="2110"/>
              <a:ext cx="42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306279" name="Rectangle 36"/>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80" name="AutoShape 37"/>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81" name="Rectangle 38"/>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43" name="Rectangle 39"/>
            <p:cNvSpPr>
              <a:spLocks noChangeArrowheads="1"/>
            </p:cNvSpPr>
            <p:nvPr/>
          </p:nvSpPr>
          <p:spPr bwMode="auto">
            <a:xfrm>
              <a:off x="2142" y="2071"/>
              <a:ext cx="636" cy="162"/>
            </a:xfrm>
            <a:prstGeom prst="rect">
              <a:avLst/>
            </a:prstGeom>
            <a:noFill/>
            <a:ln w="9525">
              <a:noFill/>
              <a:miter lim="800000"/>
              <a:headEnd/>
              <a:tailEnd/>
            </a:ln>
          </p:spPr>
          <p:txBody>
            <a:bodyPr wrap="none" lIns="0" tIns="0" rIns="0" bIns="0">
              <a:spAutoFit/>
            </a:bodyPr>
            <a:lstStyle/>
            <a:p>
              <a:pPr eaLnBrk="1" hangingPunct="1">
                <a:defRPr/>
              </a:pPr>
              <a:r>
                <a:rPr lang="en-US" sz="800" b="1">
                  <a:solidFill>
                    <a:srgbClr val="790015"/>
                  </a:solidFill>
                  <a:latin typeface="Helvetica" charset="0"/>
                </a:rPr>
                <a:t>   JOSHUA</a:t>
              </a:r>
              <a:endParaRPr lang="en-US" sz="800" b="1">
                <a:solidFill>
                  <a:srgbClr val="FFFFFF"/>
                </a:solidFill>
                <a:effectLst>
                  <a:outerShdw blurRad="38100" dist="38100" dir="2700000" algn="tl">
                    <a:srgbClr val="000000"/>
                  </a:outerShdw>
                </a:effectLst>
                <a:latin typeface="Helvetica" charset="0"/>
              </a:endParaRPr>
            </a:p>
          </p:txBody>
        </p:sp>
        <p:sp>
          <p:nvSpPr>
            <p:cNvPr id="306283" name="Line 40"/>
            <p:cNvSpPr>
              <a:spLocks noChangeShapeType="1"/>
            </p:cNvSpPr>
            <p:nvPr/>
          </p:nvSpPr>
          <p:spPr bwMode="auto">
            <a:xfrm>
              <a:off x="2127" y="2232"/>
              <a:ext cx="1" cy="47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306284" name="Rectangle 41"/>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85" name="AutoShape 42"/>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86" name="Rectangle 43"/>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48" name="Rectangle 44"/>
            <p:cNvSpPr>
              <a:spLocks noChangeArrowheads="1"/>
            </p:cNvSpPr>
            <p:nvPr/>
          </p:nvSpPr>
          <p:spPr bwMode="auto">
            <a:xfrm>
              <a:off x="2225" y="2235"/>
              <a:ext cx="741" cy="162"/>
            </a:xfrm>
            <a:prstGeom prst="rect">
              <a:avLst/>
            </a:prstGeom>
            <a:noFill/>
            <a:ln w="9525">
              <a:noFill/>
              <a:miter lim="800000"/>
              <a:headEnd/>
              <a:tailEnd/>
            </a:ln>
          </p:spPr>
          <p:txBody>
            <a:bodyPr wrap="none" lIns="0" tIns="0" rIns="0" bIns="0">
              <a:spAutoFit/>
            </a:bodyPr>
            <a:lstStyle/>
            <a:p>
              <a:pPr eaLnBrk="1" hangingPunct="1">
                <a:defRPr/>
              </a:pPr>
              <a:r>
                <a:rPr lang="en-US" sz="800" b="1">
                  <a:solidFill>
                    <a:srgbClr val="790015"/>
                  </a:solidFill>
                  <a:latin typeface="Helvetica" charset="0"/>
                </a:rPr>
                <a:t>   ANARCHY</a:t>
              </a:r>
              <a:endParaRPr lang="en-US" sz="800" b="1">
                <a:solidFill>
                  <a:srgbClr val="FFFFFF"/>
                </a:solidFill>
                <a:effectLst>
                  <a:outerShdw blurRad="38100" dist="38100" dir="2700000" algn="tl">
                    <a:srgbClr val="000000"/>
                  </a:outerShdw>
                </a:effectLst>
                <a:latin typeface="Helvetica" charset="0"/>
              </a:endParaRPr>
            </a:p>
          </p:txBody>
        </p:sp>
        <p:sp>
          <p:nvSpPr>
            <p:cNvPr id="306288" name="Line 45"/>
            <p:cNvSpPr>
              <a:spLocks noChangeShapeType="1"/>
            </p:cNvSpPr>
            <p:nvPr/>
          </p:nvSpPr>
          <p:spPr bwMode="auto">
            <a:xfrm>
              <a:off x="2261" y="2415"/>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306289" name="Rectangle 46"/>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90" name="AutoShape 47"/>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91" name="Rectangle 48"/>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53" name="Rectangle 49"/>
            <p:cNvSpPr>
              <a:spLocks noChangeArrowheads="1"/>
            </p:cNvSpPr>
            <p:nvPr/>
          </p:nvSpPr>
          <p:spPr bwMode="auto">
            <a:xfrm>
              <a:off x="2398" y="2416"/>
              <a:ext cx="713" cy="162"/>
            </a:xfrm>
            <a:prstGeom prst="rect">
              <a:avLst/>
            </a:prstGeom>
            <a:noFill/>
            <a:ln w="9525">
              <a:noFill/>
              <a:miter lim="800000"/>
              <a:headEnd/>
              <a:tailEnd/>
            </a:ln>
          </p:spPr>
          <p:txBody>
            <a:bodyPr wrap="none" lIns="0" tIns="0" rIns="0" bIns="0">
              <a:spAutoFit/>
            </a:bodyPr>
            <a:lstStyle/>
            <a:p>
              <a:pPr eaLnBrk="1" hangingPunct="1">
                <a:defRPr/>
              </a:pPr>
              <a:r>
                <a:rPr lang="en-US" sz="800" b="1">
                  <a:solidFill>
                    <a:srgbClr val="790015"/>
                  </a:solidFill>
                  <a:latin typeface="Helvetica" charset="0"/>
                </a:rPr>
                <a:t>   ROYALTY</a:t>
              </a:r>
              <a:endParaRPr lang="en-US" sz="800" b="1">
                <a:solidFill>
                  <a:srgbClr val="FFFFFF"/>
                </a:solidFill>
                <a:effectLst>
                  <a:outerShdw blurRad="38100" dist="38100" dir="2700000" algn="tl">
                    <a:srgbClr val="000000"/>
                  </a:outerShdw>
                </a:effectLst>
                <a:latin typeface="Helvetica" charset="0"/>
              </a:endParaRPr>
            </a:p>
          </p:txBody>
        </p:sp>
        <p:sp>
          <p:nvSpPr>
            <p:cNvPr id="306293" name="Line 50"/>
            <p:cNvSpPr>
              <a:spLocks noChangeShapeType="1"/>
            </p:cNvSpPr>
            <p:nvPr/>
          </p:nvSpPr>
          <p:spPr bwMode="auto">
            <a:xfrm>
              <a:off x="2400" y="2593"/>
              <a:ext cx="1" cy="47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306294" name="Rectangle 51"/>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95" name="AutoShape 52"/>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96" name="Rectangle 53"/>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58" name="Rectangle 54"/>
            <p:cNvSpPr>
              <a:spLocks noChangeArrowheads="1"/>
            </p:cNvSpPr>
            <p:nvPr/>
          </p:nvSpPr>
          <p:spPr bwMode="auto">
            <a:xfrm>
              <a:off x="2494" y="2590"/>
              <a:ext cx="771" cy="162"/>
            </a:xfrm>
            <a:prstGeom prst="rect">
              <a:avLst/>
            </a:prstGeom>
            <a:noFill/>
            <a:ln w="9525">
              <a:noFill/>
              <a:miter lim="800000"/>
              <a:headEnd/>
              <a:tailEnd/>
            </a:ln>
          </p:spPr>
          <p:txBody>
            <a:bodyPr wrap="none" lIns="0" tIns="0" rIns="0" bIns="0">
              <a:spAutoFit/>
            </a:bodyPr>
            <a:lstStyle/>
            <a:p>
              <a:pPr eaLnBrk="1" hangingPunct="1">
                <a:defRPr/>
              </a:pPr>
              <a:r>
                <a:rPr lang="en-US" sz="800" b="1">
                  <a:solidFill>
                    <a:srgbClr val="790015"/>
                  </a:solidFill>
                  <a:latin typeface="Helvetica" charset="0"/>
                </a:rPr>
                <a:t>   CAPTIVITY</a:t>
              </a:r>
              <a:endParaRPr lang="en-US" sz="800" b="1">
                <a:solidFill>
                  <a:srgbClr val="FFFFFF"/>
                </a:solidFill>
                <a:effectLst>
                  <a:outerShdw blurRad="38100" dist="38100" dir="2700000" algn="tl">
                    <a:srgbClr val="000000"/>
                  </a:outerShdw>
                </a:effectLst>
                <a:latin typeface="Helvetica" charset="0"/>
              </a:endParaRPr>
            </a:p>
          </p:txBody>
        </p:sp>
        <p:sp>
          <p:nvSpPr>
            <p:cNvPr id="306298" name="Line 55"/>
            <p:cNvSpPr>
              <a:spLocks noChangeShapeType="1"/>
            </p:cNvSpPr>
            <p:nvPr/>
          </p:nvSpPr>
          <p:spPr bwMode="auto">
            <a:xfrm>
              <a:off x="2550" y="2776"/>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306299" name="Line 56"/>
            <p:cNvSpPr>
              <a:spLocks noChangeShapeType="1"/>
            </p:cNvSpPr>
            <p:nvPr/>
          </p:nvSpPr>
          <p:spPr bwMode="auto">
            <a:xfrm>
              <a:off x="3340" y="2816"/>
              <a:ext cx="42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306300" name="Rectangle 57"/>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301" name="AutoShape 58"/>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302" name="Rectangle 59"/>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64" name="Rectangle 60"/>
            <p:cNvSpPr>
              <a:spLocks noChangeArrowheads="1"/>
            </p:cNvSpPr>
            <p:nvPr/>
          </p:nvSpPr>
          <p:spPr bwMode="auto">
            <a:xfrm>
              <a:off x="2726" y="2778"/>
              <a:ext cx="658" cy="162"/>
            </a:xfrm>
            <a:prstGeom prst="rect">
              <a:avLst/>
            </a:prstGeom>
            <a:noFill/>
            <a:ln w="9525">
              <a:noFill/>
              <a:miter lim="800000"/>
              <a:headEnd/>
              <a:tailEnd/>
            </a:ln>
          </p:spPr>
          <p:txBody>
            <a:bodyPr wrap="none" lIns="0" tIns="0" rIns="0" bIns="0">
              <a:spAutoFit/>
            </a:bodyPr>
            <a:lstStyle/>
            <a:p>
              <a:pPr eaLnBrk="1" hangingPunct="1">
                <a:defRPr/>
              </a:pPr>
              <a:r>
                <a:rPr lang="en-US" sz="800" b="1">
                  <a:solidFill>
                    <a:srgbClr val="790015"/>
                  </a:solidFill>
                  <a:latin typeface="Helvetica" charset="0"/>
                </a:rPr>
                <a:t>   SILENCE</a:t>
              </a:r>
              <a:endParaRPr lang="en-US" sz="800" b="1">
                <a:solidFill>
                  <a:srgbClr val="FFFFFF"/>
                </a:solidFill>
                <a:effectLst>
                  <a:outerShdw blurRad="38100" dist="38100" dir="2700000" algn="tl">
                    <a:srgbClr val="000000"/>
                  </a:outerShdw>
                </a:effectLst>
                <a:latin typeface="Helvetica" charset="0"/>
              </a:endParaRPr>
            </a:p>
          </p:txBody>
        </p:sp>
        <p:sp>
          <p:nvSpPr>
            <p:cNvPr id="306304" name="Line 61"/>
            <p:cNvSpPr>
              <a:spLocks noChangeShapeType="1"/>
            </p:cNvSpPr>
            <p:nvPr/>
          </p:nvSpPr>
          <p:spPr bwMode="auto">
            <a:xfrm>
              <a:off x="2722" y="2951"/>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306305" name="Line 62"/>
            <p:cNvSpPr>
              <a:spLocks noChangeShapeType="1"/>
            </p:cNvSpPr>
            <p:nvPr/>
          </p:nvSpPr>
          <p:spPr bwMode="auto">
            <a:xfrm>
              <a:off x="3511" y="2991"/>
              <a:ext cx="42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306306" name="Rectangle 63"/>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307" name="AutoShape 64"/>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308" name="Rectangle 65"/>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grpSp>
          <p:nvGrpSpPr>
            <p:cNvPr id="306309" name="Group 66"/>
            <p:cNvGrpSpPr>
              <a:grpSpLocks/>
            </p:cNvGrpSpPr>
            <p:nvPr/>
          </p:nvGrpSpPr>
          <p:grpSpPr bwMode="auto">
            <a:xfrm>
              <a:off x="3016" y="2963"/>
              <a:ext cx="485" cy="175"/>
              <a:chOff x="3104" y="3099"/>
              <a:chExt cx="485" cy="175"/>
            </a:xfrm>
          </p:grpSpPr>
          <p:sp>
            <p:nvSpPr>
              <p:cNvPr id="226371" name="Rectangle 67"/>
              <p:cNvSpPr>
                <a:spLocks noChangeArrowheads="1"/>
              </p:cNvSpPr>
              <p:nvPr/>
            </p:nvSpPr>
            <p:spPr bwMode="auto">
              <a:xfrm>
                <a:off x="3104" y="3112"/>
                <a:ext cx="105" cy="162"/>
              </a:xfrm>
              <a:prstGeom prst="rect">
                <a:avLst/>
              </a:prstGeom>
              <a:noFill/>
              <a:ln w="9525">
                <a:noFill/>
                <a:miter lim="800000"/>
                <a:headEnd/>
                <a:tailEnd/>
              </a:ln>
            </p:spPr>
            <p:txBody>
              <a:bodyPr wrap="none" lIns="0" tIns="0" rIns="0" bIns="0">
                <a:spAutoFit/>
              </a:bodyPr>
              <a:lstStyle/>
              <a:p>
                <a:pPr eaLnBrk="1" hangingPunct="1">
                  <a:defRPr/>
                </a:pPr>
                <a:r>
                  <a:rPr lang="en-US" sz="800" b="1">
                    <a:solidFill>
                      <a:srgbClr val="114FFB"/>
                    </a:solidFill>
                    <a:latin typeface="Helvetica" charset="0"/>
                  </a:rPr>
                  <a:t>   </a:t>
                </a:r>
                <a:endParaRPr lang="en-US" sz="800" b="1">
                  <a:solidFill>
                    <a:srgbClr val="114FFB"/>
                  </a:solidFill>
                  <a:effectLst>
                    <a:outerShdw blurRad="38100" dist="38100" dir="2700000" algn="tl">
                      <a:srgbClr val="000000"/>
                    </a:outerShdw>
                  </a:effectLst>
                  <a:latin typeface="Helvetica" charset="0"/>
                </a:endParaRPr>
              </a:p>
            </p:txBody>
          </p:sp>
          <p:sp>
            <p:nvSpPr>
              <p:cNvPr id="226372" name="Rectangle 68"/>
              <p:cNvSpPr>
                <a:spLocks noChangeArrowheads="1"/>
              </p:cNvSpPr>
              <p:nvPr/>
            </p:nvSpPr>
            <p:spPr bwMode="auto">
              <a:xfrm>
                <a:off x="3172" y="3099"/>
                <a:ext cx="417" cy="162"/>
              </a:xfrm>
              <a:prstGeom prst="rect">
                <a:avLst/>
              </a:prstGeom>
              <a:noFill/>
              <a:ln w="9525">
                <a:noFill/>
                <a:miter lim="800000"/>
                <a:headEnd/>
                <a:tailEnd/>
              </a:ln>
            </p:spPr>
            <p:txBody>
              <a:bodyPr wrap="none" lIns="0" tIns="0" rIns="0" bIns="0">
                <a:spAutoFit/>
              </a:bodyPr>
              <a:lstStyle/>
              <a:p>
                <a:pPr eaLnBrk="1" hangingPunct="1">
                  <a:defRPr/>
                </a:pPr>
                <a:r>
                  <a:rPr lang="en-US" sz="800" b="1">
                    <a:solidFill>
                      <a:srgbClr val="114FFB"/>
                    </a:solidFill>
                    <a:latin typeface="Helvetica" charset="0"/>
                  </a:rPr>
                  <a:t>JESUS</a:t>
                </a:r>
                <a:endParaRPr lang="en-US" sz="800" b="1">
                  <a:solidFill>
                    <a:srgbClr val="114FFB"/>
                  </a:solidFill>
                  <a:effectLst>
                    <a:outerShdw blurRad="38100" dist="38100" dir="2700000" algn="tl">
                      <a:srgbClr val="000000"/>
                    </a:outerShdw>
                  </a:effectLst>
                  <a:latin typeface="Helvetica" charset="0"/>
                </a:endParaRPr>
              </a:p>
            </p:txBody>
          </p:sp>
        </p:grpSp>
        <p:sp>
          <p:nvSpPr>
            <p:cNvPr id="306310" name="Line 69"/>
            <p:cNvSpPr>
              <a:spLocks noChangeShapeType="1"/>
            </p:cNvSpPr>
            <p:nvPr/>
          </p:nvSpPr>
          <p:spPr bwMode="auto">
            <a:xfrm>
              <a:off x="2895" y="3153"/>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306311" name="Line 70"/>
            <p:cNvSpPr>
              <a:spLocks noChangeShapeType="1"/>
            </p:cNvSpPr>
            <p:nvPr/>
          </p:nvSpPr>
          <p:spPr bwMode="auto">
            <a:xfrm flipV="1">
              <a:off x="3354" y="2645"/>
              <a:ext cx="158" cy="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grpSp>
      <p:grpSp>
        <p:nvGrpSpPr>
          <p:cNvPr id="4" name="Group 72"/>
          <p:cNvGrpSpPr>
            <a:grpSpLocks/>
          </p:cNvGrpSpPr>
          <p:nvPr/>
        </p:nvGrpSpPr>
        <p:grpSpPr bwMode="auto">
          <a:xfrm>
            <a:off x="2076450" y="1225550"/>
            <a:ext cx="2763838" cy="1343025"/>
            <a:chOff x="2412" y="2052"/>
            <a:chExt cx="1741" cy="846"/>
          </a:xfrm>
        </p:grpSpPr>
        <p:sp>
          <p:nvSpPr>
            <p:cNvPr id="306244" name="Rectangle 7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45" name="AutoShape 7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46" name="Rectangle 7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80" name="Rectangle 76"/>
            <p:cNvSpPr>
              <a:spLocks noChangeArrowheads="1"/>
            </p:cNvSpPr>
            <p:nvPr/>
          </p:nvSpPr>
          <p:spPr bwMode="auto">
            <a:xfrm>
              <a:off x="2430" y="2078"/>
              <a:ext cx="872" cy="173"/>
            </a:xfrm>
            <a:prstGeom prst="rect">
              <a:avLst/>
            </a:prstGeom>
            <a:noFill/>
            <a:ln w="9525">
              <a:noFill/>
              <a:miter lim="800000"/>
              <a:headEnd/>
              <a:tailEnd/>
            </a:ln>
          </p:spPr>
          <p:txBody>
            <a:bodyPr wrap="none" lIns="0" tIns="0" rIns="0" bIns="0">
              <a:spAutoFit/>
            </a:bodyPr>
            <a:lstStyle/>
            <a:p>
              <a:pPr eaLnBrk="1" hangingPunct="1">
                <a:defRPr/>
              </a:pPr>
              <a:r>
                <a:rPr lang="en-US" b="1">
                  <a:solidFill>
                    <a:srgbClr val="790015"/>
                  </a:solidFill>
                  <a:latin typeface="Helvetica" charset="0"/>
                </a:rPr>
                <a:t>   CREATION</a:t>
              </a:r>
              <a:endParaRPr lang="en-US" sz="2800" b="1">
                <a:solidFill>
                  <a:srgbClr val="FFFFFF"/>
                </a:solidFill>
                <a:effectLst>
                  <a:outerShdw blurRad="38100" dist="38100" dir="2700000" algn="tl">
                    <a:srgbClr val="000000"/>
                  </a:outerShdw>
                </a:effectLst>
                <a:latin typeface="Helvetica" charset="0"/>
              </a:endParaRPr>
            </a:p>
          </p:txBody>
        </p:sp>
        <p:sp>
          <p:nvSpPr>
            <p:cNvPr id="306248" name="Line 7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grpSp>
      <p:grpSp>
        <p:nvGrpSpPr>
          <p:cNvPr id="5" name="Group 78"/>
          <p:cNvGrpSpPr>
            <a:grpSpLocks/>
          </p:cNvGrpSpPr>
          <p:nvPr/>
        </p:nvGrpSpPr>
        <p:grpSpPr bwMode="auto">
          <a:xfrm>
            <a:off x="2317750" y="1581150"/>
            <a:ext cx="2763838" cy="1343025"/>
            <a:chOff x="2412" y="2052"/>
            <a:chExt cx="1741" cy="846"/>
          </a:xfrm>
        </p:grpSpPr>
        <p:sp>
          <p:nvSpPr>
            <p:cNvPr id="306239" name="Rectangle 7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40" name="AutoShape 8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41" name="Rectangle 8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86" name="Rectangle 82"/>
            <p:cNvSpPr>
              <a:spLocks noChangeArrowheads="1"/>
            </p:cNvSpPr>
            <p:nvPr/>
          </p:nvSpPr>
          <p:spPr bwMode="auto">
            <a:xfrm>
              <a:off x="2434" y="2078"/>
              <a:ext cx="864" cy="173"/>
            </a:xfrm>
            <a:prstGeom prst="rect">
              <a:avLst/>
            </a:prstGeom>
            <a:noFill/>
            <a:ln w="9525">
              <a:noFill/>
              <a:miter lim="800000"/>
              <a:headEnd/>
              <a:tailEnd/>
            </a:ln>
          </p:spPr>
          <p:txBody>
            <a:bodyPr wrap="none" lIns="0" tIns="0" rIns="0" bIns="0">
              <a:spAutoFit/>
            </a:bodyPr>
            <a:lstStyle/>
            <a:p>
              <a:pPr eaLnBrk="1" hangingPunct="1">
                <a:defRPr/>
              </a:pPr>
              <a:r>
                <a:rPr lang="en-US" b="1">
                  <a:solidFill>
                    <a:srgbClr val="790015"/>
                  </a:solidFill>
                  <a:latin typeface="Helvetica" charset="0"/>
                </a:rPr>
                <a:t>   ABRAHAM</a:t>
              </a:r>
              <a:endParaRPr lang="en-US" sz="2800" b="1">
                <a:solidFill>
                  <a:srgbClr val="FFFFFF"/>
                </a:solidFill>
                <a:effectLst>
                  <a:outerShdw blurRad="38100" dist="38100" dir="2700000" algn="tl">
                    <a:srgbClr val="000000"/>
                  </a:outerShdw>
                </a:effectLst>
                <a:latin typeface="Helvetica" charset="0"/>
              </a:endParaRPr>
            </a:p>
          </p:txBody>
        </p:sp>
        <p:sp>
          <p:nvSpPr>
            <p:cNvPr id="306243" name="Line 8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grpSp>
      <p:grpSp>
        <p:nvGrpSpPr>
          <p:cNvPr id="6" name="Group 84"/>
          <p:cNvGrpSpPr>
            <a:grpSpLocks/>
          </p:cNvGrpSpPr>
          <p:nvPr/>
        </p:nvGrpSpPr>
        <p:grpSpPr bwMode="auto">
          <a:xfrm>
            <a:off x="2597150" y="1924050"/>
            <a:ext cx="2763838" cy="1343025"/>
            <a:chOff x="2412" y="2052"/>
            <a:chExt cx="1741" cy="846"/>
          </a:xfrm>
        </p:grpSpPr>
        <p:sp>
          <p:nvSpPr>
            <p:cNvPr id="306234" name="Rectangle 8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35" name="AutoShape 8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36" name="Rectangle 8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92" name="Rectangle 88"/>
            <p:cNvSpPr>
              <a:spLocks noChangeArrowheads="1"/>
            </p:cNvSpPr>
            <p:nvPr/>
          </p:nvSpPr>
          <p:spPr bwMode="auto">
            <a:xfrm>
              <a:off x="2514" y="2078"/>
              <a:ext cx="704" cy="173"/>
            </a:xfrm>
            <a:prstGeom prst="rect">
              <a:avLst/>
            </a:prstGeom>
            <a:noFill/>
            <a:ln w="9525">
              <a:noFill/>
              <a:miter lim="800000"/>
              <a:headEnd/>
              <a:tailEnd/>
            </a:ln>
          </p:spPr>
          <p:txBody>
            <a:bodyPr wrap="none" lIns="0" tIns="0" rIns="0" bIns="0">
              <a:spAutoFit/>
            </a:bodyPr>
            <a:lstStyle/>
            <a:p>
              <a:pPr eaLnBrk="1" hangingPunct="1">
                <a:defRPr/>
              </a:pPr>
              <a:r>
                <a:rPr lang="en-US" b="1">
                  <a:solidFill>
                    <a:srgbClr val="790015"/>
                  </a:solidFill>
                  <a:latin typeface="Helvetica" charset="0"/>
                </a:rPr>
                <a:t>   JOSEPH</a:t>
              </a:r>
              <a:endParaRPr lang="en-US" sz="2800" b="1">
                <a:solidFill>
                  <a:srgbClr val="FFFFFF"/>
                </a:solidFill>
                <a:effectLst>
                  <a:outerShdw blurRad="38100" dist="38100" dir="2700000" algn="tl">
                    <a:srgbClr val="000000"/>
                  </a:outerShdw>
                </a:effectLst>
                <a:latin typeface="Helvetica" charset="0"/>
              </a:endParaRPr>
            </a:p>
          </p:txBody>
        </p:sp>
        <p:sp>
          <p:nvSpPr>
            <p:cNvPr id="306238" name="Line 8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grpSp>
      <p:grpSp>
        <p:nvGrpSpPr>
          <p:cNvPr id="7" name="Group 90"/>
          <p:cNvGrpSpPr>
            <a:grpSpLocks/>
          </p:cNvGrpSpPr>
          <p:nvPr/>
        </p:nvGrpSpPr>
        <p:grpSpPr bwMode="auto">
          <a:xfrm>
            <a:off x="2889250" y="2241550"/>
            <a:ext cx="2763838" cy="1343025"/>
            <a:chOff x="2412" y="2052"/>
            <a:chExt cx="1741" cy="846"/>
          </a:xfrm>
        </p:grpSpPr>
        <p:sp>
          <p:nvSpPr>
            <p:cNvPr id="306229" name="Rectangle 9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30" name="AutoShape 9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31" name="Rectangle 9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98" name="Rectangle 94"/>
            <p:cNvSpPr>
              <a:spLocks noChangeArrowheads="1"/>
            </p:cNvSpPr>
            <p:nvPr/>
          </p:nvSpPr>
          <p:spPr bwMode="auto">
            <a:xfrm>
              <a:off x="2546" y="2078"/>
              <a:ext cx="640" cy="173"/>
            </a:xfrm>
            <a:prstGeom prst="rect">
              <a:avLst/>
            </a:prstGeom>
            <a:noFill/>
            <a:ln w="9525">
              <a:noFill/>
              <a:miter lim="800000"/>
              <a:headEnd/>
              <a:tailEnd/>
            </a:ln>
          </p:spPr>
          <p:txBody>
            <a:bodyPr wrap="none" lIns="0" tIns="0" rIns="0" bIns="0">
              <a:spAutoFit/>
            </a:bodyPr>
            <a:lstStyle/>
            <a:p>
              <a:pPr eaLnBrk="1" hangingPunct="1">
                <a:defRPr/>
              </a:pPr>
              <a:r>
                <a:rPr lang="en-US" b="1">
                  <a:solidFill>
                    <a:srgbClr val="790015"/>
                  </a:solidFill>
                  <a:latin typeface="Helvetica" charset="0"/>
                </a:rPr>
                <a:t>   MOSES</a:t>
              </a:r>
              <a:endParaRPr lang="en-US" sz="2800" b="1">
                <a:solidFill>
                  <a:srgbClr val="FFFFFF"/>
                </a:solidFill>
                <a:effectLst>
                  <a:outerShdw blurRad="38100" dist="38100" dir="2700000" algn="tl">
                    <a:srgbClr val="000000"/>
                  </a:outerShdw>
                </a:effectLst>
                <a:latin typeface="Helvetica" charset="0"/>
              </a:endParaRPr>
            </a:p>
          </p:txBody>
        </p:sp>
        <p:sp>
          <p:nvSpPr>
            <p:cNvPr id="306233" name="Line 95"/>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grpSp>
      <p:grpSp>
        <p:nvGrpSpPr>
          <p:cNvPr id="8" name="Group 96"/>
          <p:cNvGrpSpPr>
            <a:grpSpLocks/>
          </p:cNvGrpSpPr>
          <p:nvPr/>
        </p:nvGrpSpPr>
        <p:grpSpPr bwMode="auto">
          <a:xfrm>
            <a:off x="3155950" y="2546350"/>
            <a:ext cx="2763838" cy="1343025"/>
            <a:chOff x="2412" y="2052"/>
            <a:chExt cx="1741" cy="846"/>
          </a:xfrm>
        </p:grpSpPr>
        <p:sp>
          <p:nvSpPr>
            <p:cNvPr id="306224" name="Rectangle 9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25" name="AutoShape 9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26" name="Rectangle 9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404" name="Rectangle 100"/>
            <p:cNvSpPr>
              <a:spLocks noChangeArrowheads="1"/>
            </p:cNvSpPr>
            <p:nvPr/>
          </p:nvSpPr>
          <p:spPr bwMode="auto">
            <a:xfrm>
              <a:off x="2506" y="2078"/>
              <a:ext cx="720" cy="173"/>
            </a:xfrm>
            <a:prstGeom prst="rect">
              <a:avLst/>
            </a:prstGeom>
            <a:noFill/>
            <a:ln w="9525">
              <a:noFill/>
              <a:miter lim="800000"/>
              <a:headEnd/>
              <a:tailEnd/>
            </a:ln>
          </p:spPr>
          <p:txBody>
            <a:bodyPr wrap="none" lIns="0" tIns="0" rIns="0" bIns="0">
              <a:spAutoFit/>
            </a:bodyPr>
            <a:lstStyle/>
            <a:p>
              <a:pPr eaLnBrk="1" hangingPunct="1">
                <a:defRPr/>
              </a:pPr>
              <a:r>
                <a:rPr lang="en-US" b="1">
                  <a:solidFill>
                    <a:srgbClr val="790015"/>
                  </a:solidFill>
                  <a:latin typeface="Helvetica" charset="0"/>
                </a:rPr>
                <a:t>   JOSHUA</a:t>
              </a:r>
              <a:endParaRPr lang="en-US" sz="2800" b="1">
                <a:solidFill>
                  <a:srgbClr val="FFFFFF"/>
                </a:solidFill>
                <a:effectLst>
                  <a:outerShdw blurRad="38100" dist="38100" dir="2700000" algn="tl">
                    <a:srgbClr val="000000"/>
                  </a:outerShdw>
                </a:effectLst>
                <a:latin typeface="Helvetica" charset="0"/>
              </a:endParaRPr>
            </a:p>
          </p:txBody>
        </p:sp>
        <p:sp>
          <p:nvSpPr>
            <p:cNvPr id="306228" name="Line 101"/>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grpSp>
      <p:grpSp>
        <p:nvGrpSpPr>
          <p:cNvPr id="9" name="Group 102"/>
          <p:cNvGrpSpPr>
            <a:grpSpLocks/>
          </p:cNvGrpSpPr>
          <p:nvPr/>
        </p:nvGrpSpPr>
        <p:grpSpPr bwMode="auto">
          <a:xfrm>
            <a:off x="3435350" y="2851150"/>
            <a:ext cx="2763838" cy="1343025"/>
            <a:chOff x="2412" y="2052"/>
            <a:chExt cx="1741" cy="846"/>
          </a:xfrm>
        </p:grpSpPr>
        <p:sp>
          <p:nvSpPr>
            <p:cNvPr id="306219" name="Rectangle 10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20" name="AutoShape 10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21" name="Rectangle 10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410" name="Rectangle 106"/>
            <p:cNvSpPr>
              <a:spLocks noChangeArrowheads="1"/>
            </p:cNvSpPr>
            <p:nvPr/>
          </p:nvSpPr>
          <p:spPr bwMode="auto">
            <a:xfrm>
              <a:off x="2446" y="2078"/>
              <a:ext cx="840" cy="173"/>
            </a:xfrm>
            <a:prstGeom prst="rect">
              <a:avLst/>
            </a:prstGeom>
            <a:noFill/>
            <a:ln w="9525">
              <a:noFill/>
              <a:miter lim="800000"/>
              <a:headEnd/>
              <a:tailEnd/>
            </a:ln>
          </p:spPr>
          <p:txBody>
            <a:bodyPr wrap="none" lIns="0" tIns="0" rIns="0" bIns="0">
              <a:spAutoFit/>
            </a:bodyPr>
            <a:lstStyle/>
            <a:p>
              <a:pPr eaLnBrk="1" hangingPunct="1">
                <a:defRPr/>
              </a:pPr>
              <a:r>
                <a:rPr lang="en-US" b="1">
                  <a:solidFill>
                    <a:srgbClr val="790015"/>
                  </a:solidFill>
                  <a:latin typeface="Helvetica" charset="0"/>
                </a:rPr>
                <a:t>   ANARCHY</a:t>
              </a:r>
              <a:endParaRPr lang="en-US" sz="2800" b="1">
                <a:solidFill>
                  <a:srgbClr val="FFFFFF"/>
                </a:solidFill>
                <a:effectLst>
                  <a:outerShdw blurRad="38100" dist="38100" dir="2700000" algn="tl">
                    <a:srgbClr val="000000"/>
                  </a:outerShdw>
                </a:effectLst>
                <a:latin typeface="Helvetica" charset="0"/>
              </a:endParaRPr>
            </a:p>
          </p:txBody>
        </p:sp>
        <p:sp>
          <p:nvSpPr>
            <p:cNvPr id="306223" name="Line 10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grpSp>
      <p:grpSp>
        <p:nvGrpSpPr>
          <p:cNvPr id="10" name="Group 108"/>
          <p:cNvGrpSpPr>
            <a:grpSpLocks/>
          </p:cNvGrpSpPr>
          <p:nvPr/>
        </p:nvGrpSpPr>
        <p:grpSpPr bwMode="auto">
          <a:xfrm>
            <a:off x="3727450" y="3168650"/>
            <a:ext cx="2763838" cy="1343025"/>
            <a:chOff x="2412" y="2052"/>
            <a:chExt cx="1741" cy="846"/>
          </a:xfrm>
        </p:grpSpPr>
        <p:sp>
          <p:nvSpPr>
            <p:cNvPr id="306214" name="Rectangle 10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15" name="AutoShape 11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16" name="Rectangle 11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416" name="Rectangle 112"/>
            <p:cNvSpPr>
              <a:spLocks noChangeArrowheads="1"/>
            </p:cNvSpPr>
            <p:nvPr/>
          </p:nvSpPr>
          <p:spPr bwMode="auto">
            <a:xfrm>
              <a:off x="2462" y="2078"/>
              <a:ext cx="808" cy="173"/>
            </a:xfrm>
            <a:prstGeom prst="rect">
              <a:avLst/>
            </a:prstGeom>
            <a:noFill/>
            <a:ln w="9525">
              <a:noFill/>
              <a:miter lim="800000"/>
              <a:headEnd/>
              <a:tailEnd/>
            </a:ln>
          </p:spPr>
          <p:txBody>
            <a:bodyPr wrap="none" lIns="0" tIns="0" rIns="0" bIns="0">
              <a:spAutoFit/>
            </a:bodyPr>
            <a:lstStyle/>
            <a:p>
              <a:pPr eaLnBrk="1" hangingPunct="1">
                <a:defRPr/>
              </a:pPr>
              <a:r>
                <a:rPr lang="en-US" b="1">
                  <a:solidFill>
                    <a:srgbClr val="790015"/>
                  </a:solidFill>
                  <a:latin typeface="Helvetica" charset="0"/>
                </a:rPr>
                <a:t>   ROYALTY</a:t>
              </a:r>
              <a:endParaRPr lang="en-US" sz="2800" b="1">
                <a:solidFill>
                  <a:srgbClr val="FFFFFF"/>
                </a:solidFill>
                <a:effectLst>
                  <a:outerShdw blurRad="38100" dist="38100" dir="2700000" algn="tl">
                    <a:srgbClr val="000000"/>
                  </a:outerShdw>
                </a:effectLst>
                <a:latin typeface="Helvetica" charset="0"/>
              </a:endParaRPr>
            </a:p>
          </p:txBody>
        </p:sp>
        <p:sp>
          <p:nvSpPr>
            <p:cNvPr id="306218" name="Line 11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grpSp>
      <p:grpSp>
        <p:nvGrpSpPr>
          <p:cNvPr id="11" name="Group 114"/>
          <p:cNvGrpSpPr>
            <a:grpSpLocks/>
          </p:cNvGrpSpPr>
          <p:nvPr/>
        </p:nvGrpSpPr>
        <p:grpSpPr bwMode="auto">
          <a:xfrm>
            <a:off x="3968750" y="3524250"/>
            <a:ext cx="2763838" cy="1343025"/>
            <a:chOff x="2412" y="2052"/>
            <a:chExt cx="1741" cy="846"/>
          </a:xfrm>
        </p:grpSpPr>
        <p:sp>
          <p:nvSpPr>
            <p:cNvPr id="306209" name="Rectangle 11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10" name="AutoShape 11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11" name="Rectangle 11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422" name="Rectangle 118"/>
            <p:cNvSpPr>
              <a:spLocks noChangeArrowheads="1"/>
            </p:cNvSpPr>
            <p:nvPr/>
          </p:nvSpPr>
          <p:spPr bwMode="auto">
            <a:xfrm>
              <a:off x="2430" y="2078"/>
              <a:ext cx="872" cy="173"/>
            </a:xfrm>
            <a:prstGeom prst="rect">
              <a:avLst/>
            </a:prstGeom>
            <a:noFill/>
            <a:ln w="9525">
              <a:noFill/>
              <a:miter lim="800000"/>
              <a:headEnd/>
              <a:tailEnd/>
            </a:ln>
          </p:spPr>
          <p:txBody>
            <a:bodyPr wrap="none" lIns="0" tIns="0" rIns="0" bIns="0">
              <a:spAutoFit/>
            </a:bodyPr>
            <a:lstStyle/>
            <a:p>
              <a:pPr eaLnBrk="1" hangingPunct="1">
                <a:defRPr/>
              </a:pPr>
              <a:r>
                <a:rPr lang="en-US" b="1">
                  <a:solidFill>
                    <a:srgbClr val="790015"/>
                  </a:solidFill>
                  <a:latin typeface="Helvetica" charset="0"/>
                </a:rPr>
                <a:t>   CAPTIVITY</a:t>
              </a:r>
              <a:endParaRPr lang="en-US" sz="2800" b="1">
                <a:solidFill>
                  <a:srgbClr val="FFFFFF"/>
                </a:solidFill>
                <a:effectLst>
                  <a:outerShdw blurRad="38100" dist="38100" dir="2700000" algn="tl">
                    <a:srgbClr val="000000"/>
                  </a:outerShdw>
                </a:effectLst>
                <a:latin typeface="Helvetica" charset="0"/>
              </a:endParaRPr>
            </a:p>
          </p:txBody>
        </p:sp>
        <p:sp>
          <p:nvSpPr>
            <p:cNvPr id="306213" name="Line 11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grpSp>
      <p:grpSp>
        <p:nvGrpSpPr>
          <p:cNvPr id="12" name="Group 120"/>
          <p:cNvGrpSpPr>
            <a:grpSpLocks/>
          </p:cNvGrpSpPr>
          <p:nvPr/>
        </p:nvGrpSpPr>
        <p:grpSpPr bwMode="auto">
          <a:xfrm>
            <a:off x="4273550" y="3859213"/>
            <a:ext cx="2760663" cy="1333500"/>
            <a:chOff x="2652" y="2271"/>
            <a:chExt cx="1739" cy="840"/>
          </a:xfrm>
        </p:grpSpPr>
        <p:sp>
          <p:nvSpPr>
            <p:cNvPr id="306205" name="Rectangle 121"/>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06" name="AutoShape 122"/>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07" name="Rectangle 123"/>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428" name="Rectangle 124"/>
            <p:cNvSpPr>
              <a:spLocks noChangeArrowheads="1"/>
            </p:cNvSpPr>
            <p:nvPr/>
          </p:nvSpPr>
          <p:spPr bwMode="auto">
            <a:xfrm>
              <a:off x="2763" y="2298"/>
              <a:ext cx="744" cy="173"/>
            </a:xfrm>
            <a:prstGeom prst="rect">
              <a:avLst/>
            </a:prstGeom>
            <a:noFill/>
            <a:ln w="9525">
              <a:noFill/>
              <a:miter lim="800000"/>
              <a:headEnd/>
              <a:tailEnd/>
            </a:ln>
          </p:spPr>
          <p:txBody>
            <a:bodyPr wrap="none" lIns="0" tIns="0" rIns="0" bIns="0">
              <a:spAutoFit/>
            </a:bodyPr>
            <a:lstStyle/>
            <a:p>
              <a:pPr eaLnBrk="1" hangingPunct="1">
                <a:defRPr/>
              </a:pPr>
              <a:r>
                <a:rPr lang="en-US" b="1">
                  <a:solidFill>
                    <a:srgbClr val="790015"/>
                  </a:solidFill>
                  <a:latin typeface="Helvetica" charset="0"/>
                </a:rPr>
                <a:t>   SILENCE</a:t>
              </a:r>
              <a:endParaRPr lang="en-US" sz="2800" b="1">
                <a:solidFill>
                  <a:srgbClr val="FFFFFF"/>
                </a:solidFill>
                <a:effectLst>
                  <a:outerShdw blurRad="38100" dist="38100" dir="2700000" algn="tl">
                    <a:srgbClr val="000000"/>
                  </a:outerShdw>
                </a:effectLst>
                <a:latin typeface="Helvetica" charset="0"/>
              </a:endParaRPr>
            </a:p>
          </p:txBody>
        </p:sp>
      </p:grpSp>
      <p:grpSp>
        <p:nvGrpSpPr>
          <p:cNvPr id="13" name="Group 125"/>
          <p:cNvGrpSpPr>
            <a:grpSpLocks/>
          </p:cNvGrpSpPr>
          <p:nvPr/>
        </p:nvGrpSpPr>
        <p:grpSpPr bwMode="auto">
          <a:xfrm>
            <a:off x="4540250" y="4208463"/>
            <a:ext cx="2762250" cy="1479550"/>
            <a:chOff x="3948" y="107"/>
            <a:chExt cx="1740" cy="932"/>
          </a:xfrm>
        </p:grpSpPr>
        <p:sp>
          <p:nvSpPr>
            <p:cNvPr id="306197" name="Rectangle 126"/>
            <p:cNvSpPr>
              <a:spLocks noChangeArrowheads="1"/>
            </p:cNvSpPr>
            <p:nvPr/>
          </p:nvSpPr>
          <p:spPr bwMode="auto">
            <a:xfrm>
              <a:off x="3948" y="472"/>
              <a:ext cx="1740" cy="567"/>
            </a:xfrm>
            <a:prstGeom prst="rect">
              <a:avLst/>
            </a:prstGeom>
            <a:solidFill>
              <a:schemeClr val="tx2"/>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198" name="AutoShape 127"/>
            <p:cNvSpPr>
              <a:spLocks noChangeArrowheads="1"/>
            </p:cNvSpPr>
            <p:nvPr/>
          </p:nvSpPr>
          <p:spPr bwMode="auto">
            <a:xfrm>
              <a:off x="3948" y="107"/>
              <a:ext cx="1007" cy="712"/>
            </a:xfrm>
            <a:prstGeom prst="roundRect">
              <a:avLst>
                <a:gd name="adj" fmla="val 10727"/>
              </a:avLst>
            </a:prstGeom>
            <a:solidFill>
              <a:schemeClr val="tx2"/>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199" name="Rectangle 128"/>
            <p:cNvSpPr>
              <a:spLocks noChangeArrowheads="1"/>
            </p:cNvSpPr>
            <p:nvPr/>
          </p:nvSpPr>
          <p:spPr bwMode="auto">
            <a:xfrm>
              <a:off x="3953" y="472"/>
              <a:ext cx="1245" cy="470"/>
            </a:xfrm>
            <a:prstGeom prst="rect">
              <a:avLst/>
            </a:prstGeom>
            <a:solidFill>
              <a:schemeClr val="tx2"/>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grpSp>
          <p:nvGrpSpPr>
            <p:cNvPr id="306200" name="Group 129"/>
            <p:cNvGrpSpPr>
              <a:grpSpLocks/>
            </p:cNvGrpSpPr>
            <p:nvPr/>
          </p:nvGrpSpPr>
          <p:grpSpPr bwMode="auto">
            <a:xfrm>
              <a:off x="4056" y="130"/>
              <a:ext cx="761" cy="284"/>
              <a:chOff x="3080" y="3101"/>
              <a:chExt cx="596" cy="235"/>
            </a:xfrm>
          </p:grpSpPr>
          <p:sp>
            <p:nvSpPr>
              <p:cNvPr id="226434" name="Rectangle 130"/>
              <p:cNvSpPr>
                <a:spLocks noChangeArrowheads="1"/>
              </p:cNvSpPr>
              <p:nvPr/>
            </p:nvSpPr>
            <p:spPr bwMode="auto">
              <a:xfrm>
                <a:off x="3084" y="3113"/>
                <a:ext cx="146" cy="223"/>
              </a:xfrm>
              <a:prstGeom prst="rect">
                <a:avLst/>
              </a:prstGeom>
              <a:solidFill>
                <a:schemeClr val="tx2"/>
              </a:solidFill>
              <a:ln w="9525">
                <a:noFill/>
                <a:miter lim="800000"/>
                <a:headEnd/>
                <a:tailEnd/>
              </a:ln>
            </p:spPr>
            <p:txBody>
              <a:bodyPr wrap="none" lIns="0" tIns="0" rIns="0" bIns="0">
                <a:spAutoFit/>
              </a:bodyPr>
              <a:lstStyle/>
              <a:p>
                <a:pPr eaLnBrk="1" hangingPunct="1">
                  <a:defRPr/>
                </a:pPr>
                <a:r>
                  <a:rPr lang="en-US" sz="2800" b="1">
                    <a:solidFill>
                      <a:srgbClr val="790015"/>
                    </a:solidFill>
                    <a:latin typeface="Helvetica" charset="0"/>
                  </a:rPr>
                  <a:t>   </a:t>
                </a:r>
                <a:endParaRPr lang="en-US" sz="4000" b="1">
                  <a:solidFill>
                    <a:srgbClr val="FFFFFF"/>
                  </a:solidFill>
                  <a:effectLst>
                    <a:outerShdw blurRad="38100" dist="38100" dir="2700000" algn="tl">
                      <a:srgbClr val="000000"/>
                    </a:outerShdw>
                  </a:effectLst>
                  <a:latin typeface="Helvetica" charset="0"/>
                </a:endParaRPr>
              </a:p>
            </p:txBody>
          </p:sp>
          <p:sp>
            <p:nvSpPr>
              <p:cNvPr id="226435" name="Rectangle 131"/>
              <p:cNvSpPr>
                <a:spLocks noChangeArrowheads="1"/>
              </p:cNvSpPr>
              <p:nvPr/>
            </p:nvSpPr>
            <p:spPr bwMode="auto">
              <a:xfrm>
                <a:off x="3080" y="3101"/>
                <a:ext cx="596" cy="230"/>
              </a:xfrm>
              <a:prstGeom prst="rect">
                <a:avLst/>
              </a:prstGeom>
              <a:solidFill>
                <a:schemeClr val="tx2"/>
              </a:solidFill>
              <a:ln w="9525">
                <a:noFill/>
                <a:miter lim="800000"/>
                <a:headEnd/>
                <a:tailEnd/>
              </a:ln>
            </p:spPr>
            <p:txBody>
              <a:bodyPr wrap="none" lIns="0" tIns="0" rIns="0" bIns="0">
                <a:spAutoFit/>
              </a:bodyPr>
              <a:lstStyle/>
              <a:p>
                <a:pPr eaLnBrk="1" hangingPunct="1">
                  <a:defRPr/>
                </a:pPr>
                <a:r>
                  <a:rPr lang="en-US" sz="2900" b="1">
                    <a:solidFill>
                      <a:srgbClr val="790015"/>
                    </a:solidFill>
                    <a:latin typeface="Helvetica" charset="0"/>
                  </a:rPr>
                  <a:t>JESUS</a:t>
                </a:r>
                <a:endParaRPr lang="en-US" sz="4000" b="1">
                  <a:solidFill>
                    <a:srgbClr val="FFFFFF"/>
                  </a:solidFill>
                  <a:effectLst>
                    <a:outerShdw blurRad="38100" dist="38100" dir="2700000" algn="tl">
                      <a:srgbClr val="000000"/>
                    </a:outerShdw>
                  </a:effectLst>
                  <a:latin typeface="Helvetica" charset="0"/>
                </a:endParaRPr>
              </a:p>
            </p:txBody>
          </p:sp>
        </p:grpSp>
        <p:sp>
          <p:nvSpPr>
            <p:cNvPr id="306201" name="Line 132"/>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306202" name="Line 133"/>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grpSp>
      <p:sp>
        <p:nvSpPr>
          <p:cNvPr id="306190" name="Text Box 134"/>
          <p:cNvSpPr txBox="1">
            <a:spLocks noChangeArrowheads="1"/>
          </p:cNvSpPr>
          <p:nvPr/>
        </p:nvSpPr>
        <p:spPr bwMode="auto">
          <a:xfrm>
            <a:off x="8723313"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FFA27C"/>
                </a:solidFill>
                <a:latin typeface="Comic Sans MS" charset="0"/>
              </a:rPr>
              <a:t> </a:t>
            </a:r>
          </a:p>
        </p:txBody>
      </p:sp>
      <p:sp>
        <p:nvSpPr>
          <p:cNvPr id="306191" name="Text Box 136"/>
          <p:cNvSpPr txBox="1">
            <a:spLocks noChangeArrowheads="1"/>
          </p:cNvSpPr>
          <p:nvPr/>
        </p:nvSpPr>
        <p:spPr bwMode="auto">
          <a:xfrm>
            <a:off x="8834438"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2000">
              <a:solidFill>
                <a:srgbClr val="FFFFFF"/>
              </a:solidFill>
            </a:endParaRPr>
          </a:p>
        </p:txBody>
      </p:sp>
      <p:sp>
        <p:nvSpPr>
          <p:cNvPr id="306192" name="Text Box 137"/>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1400" b="1">
              <a:solidFill>
                <a:srgbClr val="FFFFFF"/>
              </a:solidFill>
            </a:endParaRPr>
          </a:p>
        </p:txBody>
      </p:sp>
      <p:sp>
        <p:nvSpPr>
          <p:cNvPr id="306193" name="Text Box 138"/>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000" b="1">
                <a:solidFill>
                  <a:srgbClr val="FFFFFF"/>
                </a:solidFill>
              </a:rPr>
              <a:t>59</a:t>
            </a:r>
          </a:p>
        </p:txBody>
      </p:sp>
      <p:sp>
        <p:nvSpPr>
          <p:cNvPr id="306194" name="Text Box 139"/>
          <p:cNvSpPr txBox="1">
            <a:spLocks noChangeArrowheads="1"/>
          </p:cNvSpPr>
          <p:nvPr/>
        </p:nvSpPr>
        <p:spPr bwMode="auto">
          <a:xfrm>
            <a:off x="8651875" y="6413500"/>
            <a:ext cx="4667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FFFFFF"/>
                </a:solidFill>
              </a:rPr>
              <a:t>11</a:t>
            </a:r>
          </a:p>
        </p:txBody>
      </p:sp>
      <p:sp>
        <p:nvSpPr>
          <p:cNvPr id="306195" name="Text Box 141"/>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a:solidFill>
                  <a:srgbClr val="FFFFFF"/>
                </a:solidFill>
              </a:rPr>
              <a:t>Handbook pg. 8-14</a:t>
            </a:r>
          </a:p>
        </p:txBody>
      </p:sp>
      <p:sp>
        <p:nvSpPr>
          <p:cNvPr id="3" name="Title 2"/>
          <p:cNvSpPr>
            <a:spLocks noGrp="1"/>
          </p:cNvSpPr>
          <p:nvPr>
            <p:ph type="title" idx="4294967295"/>
          </p:nvPr>
        </p:nvSpPr>
        <p:spPr>
          <a:xfrm>
            <a:off x="790575" y="295275"/>
            <a:ext cx="7442200" cy="708025"/>
          </a:xfrm>
          <a:prstGeom prst="rect">
            <a:avLst/>
          </a:prstGeom>
          <a:ln w="12700">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4000" b="1" kern="1200" dirty="0">
                <a:solidFill>
                  <a:srgbClr val="DCF210"/>
                </a:solidFill>
                <a:latin typeface="Comic Sans MS" charset="0"/>
                <a:ea typeface="ＭＳ Ｐゴシック" charset="0"/>
                <a:cs typeface="ＭＳ Ｐゴシック" charset="0"/>
              </a:rPr>
              <a:t>Your New Mental "Bible File”</a:t>
            </a:r>
          </a:p>
        </p:txBody>
      </p:sp>
    </p:spTree>
    <p:extLst>
      <p:ext uri="{BB962C8B-B14F-4D97-AF65-F5344CB8AC3E}">
        <p14:creationId xmlns:p14="http://schemas.microsoft.com/office/powerpoint/2010/main" val="10990540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ctrTitle"/>
          </p:nvPr>
        </p:nvSpPr>
        <p:spPr bwMode="auto">
          <a:xfrm>
            <a:off x="0" y="1671638"/>
            <a:ext cx="9180513" cy="1470025"/>
          </a:xfrm>
          <a:ln w="12700">
            <a:miter lim="800000"/>
            <a:headEnd/>
            <a:tailEnd/>
          </a:ln>
          <a:effectLst>
            <a:outerShdw blurRad="63500" dist="107763" dir="2700000" algn="ctr" rotWithShape="0">
              <a:schemeClr val="bg2"/>
            </a:outerShdw>
          </a:effectLst>
        </p:spPr>
        <p:txBody>
          <a:bodyPr lIns="90487" tIns="44450" rIns="90487" bIns="44450" anchor="ctr"/>
          <a:lstStyle/>
          <a:p>
            <a:pPr algn="ctr">
              <a:defRPr/>
            </a:pPr>
            <a:r>
              <a:rPr lang="en-US" sz="5400" kern="1200" dirty="0" err="1">
                <a:solidFill>
                  <a:srgbClr val="FAFD00"/>
                </a:solidFill>
                <a:latin typeface="Times" charset="0"/>
                <a:ea typeface="ＭＳ Ｐゴシック" charset="0"/>
                <a:cs typeface="ＭＳ Ｐゴシック" charset="0"/>
              </a:rPr>
              <a:t>Membuka</a:t>
            </a:r>
            <a:r>
              <a:rPr lang="en-US" sz="5400" kern="1200" dirty="0">
                <a:solidFill>
                  <a:srgbClr val="FAFD00"/>
                </a:solidFill>
                <a:latin typeface="Times" charset="0"/>
                <a:ea typeface="ＭＳ Ｐゴシック" charset="0"/>
                <a:cs typeface="ＭＳ Ｐゴシック" charset="0"/>
              </a:rPr>
              <a:t> </a:t>
            </a:r>
            <a:br>
              <a:rPr lang="en-US" sz="5400" kern="1200" dirty="0">
                <a:solidFill>
                  <a:srgbClr val="FAFD00"/>
                </a:solidFill>
                <a:latin typeface="Times" charset="0"/>
                <a:ea typeface="ＭＳ Ｐゴシック" charset="0"/>
                <a:cs typeface="ＭＳ Ｐゴシック" charset="0"/>
              </a:rPr>
            </a:br>
            <a:r>
              <a:rPr lang="ja-JP" altLang="en-US" sz="5400" i="1" dirty="0">
                <a:solidFill>
                  <a:srgbClr val="FAFD00"/>
                </a:solidFill>
                <a:latin typeface="Times" charset="0"/>
                <a:ea typeface="ＭＳ Ｐゴシック" charset="0"/>
                <a:cs typeface="ＭＳ Ｐゴシック" charset="0"/>
              </a:rPr>
              <a:t>“</a:t>
            </a:r>
            <a:r>
              <a:rPr lang="en-US" altLang="ja-JP" sz="5400" i="1" dirty="0" err="1">
                <a:solidFill>
                  <a:srgbClr val="FAFD00"/>
                </a:solidFill>
                <a:latin typeface="Times" charset="0"/>
                <a:ea typeface="ＭＳ Ｐゴシック" charset="0"/>
                <a:cs typeface="ＭＳ Ｐゴシック" charset="0"/>
              </a:rPr>
              <a:t>Arsip</a:t>
            </a:r>
            <a:r>
              <a:rPr lang="en-US" altLang="ja-JP" sz="5400" i="1" dirty="0">
                <a:solidFill>
                  <a:srgbClr val="FAFD00"/>
                </a:solidFill>
                <a:latin typeface="Times" charset="0"/>
                <a:ea typeface="ＭＳ Ｐゴシック" charset="0"/>
                <a:cs typeface="ＭＳ Ｐゴシック" charset="0"/>
              </a:rPr>
              <a:t> </a:t>
            </a:r>
            <a:r>
              <a:rPr lang="en-US" altLang="ja-JP" sz="5400" i="1" dirty="0" err="1">
                <a:solidFill>
                  <a:srgbClr val="FAFD00"/>
                </a:solidFill>
                <a:latin typeface="Times" charset="0"/>
                <a:ea typeface="ＭＳ Ｐゴシック" charset="0"/>
                <a:cs typeface="ＭＳ Ｐゴシック" charset="0"/>
              </a:rPr>
              <a:t>Alkitab</a:t>
            </a:r>
            <a:r>
              <a:rPr lang="en-US" altLang="ja-JP" sz="5400" i="1" dirty="0">
                <a:solidFill>
                  <a:srgbClr val="FAFD00"/>
                </a:solidFill>
                <a:latin typeface="Times" charset="0"/>
                <a:ea typeface="ＭＳ Ｐゴシック" charset="0"/>
                <a:cs typeface="ＭＳ Ｐゴシック" charset="0"/>
              </a:rPr>
              <a:t> </a:t>
            </a:r>
            <a:r>
              <a:rPr lang="en-US" altLang="ja-JP" sz="5400" i="1" dirty="0" err="1">
                <a:solidFill>
                  <a:srgbClr val="FAFD00"/>
                </a:solidFill>
                <a:latin typeface="Times" charset="0"/>
                <a:ea typeface="ＭＳ Ｐゴシック" charset="0"/>
                <a:cs typeface="ＭＳ Ｐゴシック" charset="0"/>
              </a:rPr>
              <a:t>Anda</a:t>
            </a:r>
            <a:r>
              <a:rPr lang="ja-JP" altLang="en-US" sz="5400" i="1" dirty="0">
                <a:solidFill>
                  <a:srgbClr val="FAFD00"/>
                </a:solidFill>
                <a:latin typeface="Times" charset="0"/>
                <a:ea typeface="ＭＳ Ｐゴシック" charset="0"/>
                <a:cs typeface="ＭＳ Ｐゴシック" charset="0"/>
              </a:rPr>
              <a:t>”</a:t>
            </a:r>
            <a:endParaRPr lang="en-US" sz="5400" kern="1200" dirty="0">
              <a:solidFill>
                <a:srgbClr val="FAFD00"/>
              </a:solidFill>
              <a:latin typeface="Times" charset="0"/>
              <a:ea typeface="ＭＳ Ｐゴシック" charset="0"/>
              <a:cs typeface="ＭＳ Ｐゴシック" charset="0"/>
            </a:endParaRPr>
          </a:p>
        </p:txBody>
      </p:sp>
      <p:sp>
        <p:nvSpPr>
          <p:cNvPr id="198660"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198661" name="Line 5"/>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grpSp>
        <p:nvGrpSpPr>
          <p:cNvPr id="2" name="Group 6"/>
          <p:cNvGrpSpPr>
            <a:grpSpLocks/>
          </p:cNvGrpSpPr>
          <p:nvPr/>
        </p:nvGrpSpPr>
        <p:grpSpPr bwMode="auto">
          <a:xfrm>
            <a:off x="3003550" y="3094038"/>
            <a:ext cx="1652588" cy="3262312"/>
            <a:chOff x="1972" y="1957"/>
            <a:chExt cx="1041" cy="2055"/>
          </a:xfrm>
        </p:grpSpPr>
        <p:sp>
          <p:nvSpPr>
            <p:cNvPr id="198663" name="Text Box 7"/>
            <p:cNvSpPr txBox="1">
              <a:spLocks noChangeArrowheads="1"/>
            </p:cNvSpPr>
            <p:nvPr/>
          </p:nvSpPr>
          <p:spPr bwMode="auto">
            <a:xfrm>
              <a:off x="1972" y="1957"/>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12" charset="0"/>
                </a:rPr>
                <a:t>7</a:t>
              </a:r>
            </a:p>
          </p:txBody>
        </p:sp>
        <p:sp>
          <p:nvSpPr>
            <p:cNvPr id="198664" name="Line 8"/>
            <p:cNvSpPr>
              <a:spLocks noChangeShapeType="1"/>
            </p:cNvSpPr>
            <p:nvPr/>
          </p:nvSpPr>
          <p:spPr bwMode="auto">
            <a:xfrm>
              <a:off x="2243" y="2900"/>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grpSp>
      <p:sp>
        <p:nvSpPr>
          <p:cNvPr id="308229" name="Text Box 9"/>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08230" name="Text Box 10"/>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08231" name="Text Box 11"/>
          <p:cNvSpPr txBox="1">
            <a:spLocks noChangeArrowheads="1"/>
          </p:cNvSpPr>
          <p:nvPr/>
        </p:nvSpPr>
        <p:spPr bwMode="auto">
          <a:xfrm>
            <a:off x="8340725" y="6486525"/>
            <a:ext cx="23336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308232" name="Text Box 12"/>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40</a:t>
            </a:r>
          </a:p>
        </p:txBody>
      </p:sp>
      <p:sp>
        <p:nvSpPr>
          <p:cNvPr id="308233" name="Text Box 13"/>
          <p:cNvSpPr txBox="1">
            <a:spLocks noChangeArrowheads="1"/>
          </p:cNvSpPr>
          <p:nvPr/>
        </p:nvSpPr>
        <p:spPr bwMode="auto">
          <a:xfrm>
            <a:off x="8721725" y="64135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4</a:t>
            </a:r>
          </a:p>
        </p:txBody>
      </p:sp>
      <p:grpSp>
        <p:nvGrpSpPr>
          <p:cNvPr id="3" name="Group 14"/>
          <p:cNvGrpSpPr>
            <a:grpSpLocks/>
          </p:cNvGrpSpPr>
          <p:nvPr/>
        </p:nvGrpSpPr>
        <p:grpSpPr bwMode="auto">
          <a:xfrm>
            <a:off x="636588" y="3127375"/>
            <a:ext cx="8020050" cy="3262313"/>
            <a:chOff x="700" y="292"/>
            <a:chExt cx="4860" cy="2055"/>
          </a:xfrm>
        </p:grpSpPr>
        <p:sp>
          <p:nvSpPr>
            <p:cNvPr id="198671" name="Rectangle 15"/>
            <p:cNvSpPr>
              <a:spLocks noChangeArrowheads="1"/>
            </p:cNvSpPr>
            <p:nvPr/>
          </p:nvSpPr>
          <p:spPr bwMode="auto">
            <a:xfrm>
              <a:off x="700" y="347"/>
              <a:ext cx="4860" cy="1104"/>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lstStyle/>
            <a:p>
              <a:pPr marL="342900" indent="-342900" algn="ctr">
                <a:spcBef>
                  <a:spcPct val="20000"/>
                </a:spcBef>
                <a:buClr>
                  <a:srgbClr val="790015"/>
                </a:buClr>
                <a:buSzPct val="75000"/>
                <a:buFont typeface="Monotype Sorts" charset="0"/>
                <a:buNone/>
                <a:defRPr/>
              </a:pPr>
              <a:r>
                <a:rPr lang="en-US" sz="18900">
                  <a:solidFill>
                    <a:srgbClr val="FFFF00"/>
                  </a:solidFill>
                  <a:effectLst>
                    <a:outerShdw blurRad="38100" dist="38100" dir="2700000" algn="tl">
                      <a:srgbClr val="000000"/>
                    </a:outerShdw>
                  </a:effectLst>
                </a:rPr>
                <a:t>C</a:t>
              </a:r>
              <a:r>
                <a:rPr lang="en-US" sz="18900">
                  <a:solidFill>
                    <a:srgbClr val="FFFFFF"/>
                  </a:solidFill>
                  <a:effectLst>
                    <a:outerShdw blurRad="38100" dist="38100" dir="2700000" algn="tl">
                      <a:srgbClr val="000000"/>
                    </a:outerShdw>
                  </a:effectLst>
                </a:rPr>
                <a:t>   </a:t>
              </a:r>
              <a:r>
                <a:rPr lang="en-US" sz="18900">
                  <a:solidFill>
                    <a:srgbClr val="114FFB"/>
                  </a:solidFill>
                  <a:effectLst>
                    <a:outerShdw blurRad="38100" dist="38100" dir="2700000" algn="tl">
                      <a:srgbClr val="000000"/>
                    </a:outerShdw>
                  </a:effectLst>
                </a:rPr>
                <a:t>S</a:t>
              </a:r>
              <a:r>
                <a:rPr lang="en-US" sz="18900">
                  <a:solidFill>
                    <a:srgbClr val="FFFFFF"/>
                  </a:solidFill>
                  <a:effectLst>
                    <a:outerShdw blurRad="38100" dist="38100" dir="2700000" algn="tl">
                      <a:srgbClr val="000000"/>
                    </a:outerShdw>
                  </a:effectLst>
                </a:rPr>
                <a:t> Y </a:t>
              </a:r>
            </a:p>
          </p:txBody>
        </p:sp>
        <p:grpSp>
          <p:nvGrpSpPr>
            <p:cNvPr id="308252" name="Group 16"/>
            <p:cNvGrpSpPr>
              <a:grpSpLocks/>
            </p:cNvGrpSpPr>
            <p:nvPr/>
          </p:nvGrpSpPr>
          <p:grpSpPr bwMode="auto">
            <a:xfrm>
              <a:off x="2160" y="292"/>
              <a:ext cx="1002" cy="2055"/>
              <a:chOff x="1991" y="1957"/>
              <a:chExt cx="1002" cy="2055"/>
            </a:xfrm>
          </p:grpSpPr>
          <p:sp>
            <p:nvSpPr>
              <p:cNvPr id="198673" name="Text Box 17"/>
              <p:cNvSpPr txBox="1">
                <a:spLocks noChangeArrowheads="1"/>
              </p:cNvSpPr>
              <p:nvPr/>
            </p:nvSpPr>
            <p:spPr bwMode="auto">
              <a:xfrm>
                <a:off x="1991" y="1957"/>
                <a:ext cx="1000"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12" charset="0"/>
                  </a:rPr>
                  <a:t>7</a:t>
                </a:r>
              </a:p>
            </p:txBody>
          </p:sp>
          <p:sp>
            <p:nvSpPr>
              <p:cNvPr id="198674" name="Line 18"/>
              <p:cNvSpPr>
                <a:spLocks noChangeShapeType="1"/>
              </p:cNvSpPr>
              <p:nvPr/>
            </p:nvSpPr>
            <p:spPr bwMode="auto">
              <a:xfrm>
                <a:off x="2243" y="2900"/>
                <a:ext cx="494"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grpSp>
      </p:grpSp>
      <p:grpSp>
        <p:nvGrpSpPr>
          <p:cNvPr id="5" name="Group 19"/>
          <p:cNvGrpSpPr>
            <a:grpSpLocks/>
          </p:cNvGrpSpPr>
          <p:nvPr/>
        </p:nvGrpSpPr>
        <p:grpSpPr bwMode="auto">
          <a:xfrm>
            <a:off x="665163" y="3095625"/>
            <a:ext cx="7867650" cy="3262313"/>
            <a:chOff x="700" y="292"/>
            <a:chExt cx="4860" cy="2055"/>
          </a:xfrm>
        </p:grpSpPr>
        <p:sp>
          <p:nvSpPr>
            <p:cNvPr id="198676" name="Rectangle 20"/>
            <p:cNvSpPr>
              <a:spLocks noChangeArrowheads="1"/>
            </p:cNvSpPr>
            <p:nvPr/>
          </p:nvSpPr>
          <p:spPr bwMode="auto">
            <a:xfrm>
              <a:off x="700" y="347"/>
              <a:ext cx="4860" cy="1104"/>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lstStyle/>
            <a:p>
              <a:pPr marL="342900" indent="-342900" algn="ctr">
                <a:spcBef>
                  <a:spcPct val="20000"/>
                </a:spcBef>
                <a:buClr>
                  <a:srgbClr val="790015"/>
                </a:buClr>
                <a:buSzPct val="75000"/>
                <a:buFont typeface="Monotype Sorts" charset="0"/>
                <a:buNone/>
                <a:defRPr/>
              </a:pPr>
              <a:r>
                <a:rPr lang="en-US" sz="18900">
                  <a:solidFill>
                    <a:srgbClr val="FFFF00"/>
                  </a:solidFill>
                  <a:effectLst>
                    <a:outerShdw blurRad="38100" dist="38100" dir="2700000" algn="tl">
                      <a:srgbClr val="000000"/>
                    </a:outerShdw>
                  </a:effectLst>
                </a:rPr>
                <a:t>C</a:t>
              </a:r>
              <a:r>
                <a:rPr lang="en-US" sz="18900">
                  <a:solidFill>
                    <a:srgbClr val="FFFFFF"/>
                  </a:solidFill>
                  <a:effectLst>
                    <a:outerShdw blurRad="38100" dist="38100" dir="2700000" algn="tl">
                      <a:srgbClr val="000000"/>
                    </a:outerShdw>
                  </a:effectLst>
                </a:rPr>
                <a:t>   </a:t>
              </a:r>
              <a:r>
                <a:rPr lang="en-US" sz="18900">
                  <a:solidFill>
                    <a:srgbClr val="114FFB"/>
                  </a:solidFill>
                  <a:effectLst>
                    <a:outerShdw blurRad="38100" dist="38100" dir="2700000" algn="tl">
                      <a:srgbClr val="000000"/>
                    </a:outerShdw>
                  </a:effectLst>
                </a:rPr>
                <a:t>S</a:t>
              </a:r>
              <a:r>
                <a:rPr lang="en-US" sz="18900">
                  <a:solidFill>
                    <a:srgbClr val="FFFFFF"/>
                  </a:solidFill>
                  <a:effectLst>
                    <a:outerShdw blurRad="38100" dist="38100" dir="2700000" algn="tl">
                      <a:srgbClr val="000000"/>
                    </a:outerShdw>
                  </a:effectLst>
                </a:rPr>
                <a:t> Y </a:t>
              </a:r>
            </a:p>
          </p:txBody>
        </p:sp>
        <p:grpSp>
          <p:nvGrpSpPr>
            <p:cNvPr id="308248" name="Group 21"/>
            <p:cNvGrpSpPr>
              <a:grpSpLocks/>
            </p:cNvGrpSpPr>
            <p:nvPr/>
          </p:nvGrpSpPr>
          <p:grpSpPr bwMode="auto">
            <a:xfrm>
              <a:off x="2151" y="292"/>
              <a:ext cx="1021" cy="2055"/>
              <a:chOff x="1982" y="1957"/>
              <a:chExt cx="1021" cy="2055"/>
            </a:xfrm>
          </p:grpSpPr>
          <p:sp>
            <p:nvSpPr>
              <p:cNvPr id="198678" name="Text Box 22"/>
              <p:cNvSpPr txBox="1">
                <a:spLocks noChangeArrowheads="1"/>
              </p:cNvSpPr>
              <p:nvPr/>
            </p:nvSpPr>
            <p:spPr bwMode="auto">
              <a:xfrm>
                <a:off x="1982" y="1957"/>
                <a:ext cx="102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12" charset="0"/>
                  </a:rPr>
                  <a:t>7</a:t>
                </a:r>
              </a:p>
            </p:txBody>
          </p:sp>
          <p:sp>
            <p:nvSpPr>
              <p:cNvPr id="198679" name="Line 23"/>
              <p:cNvSpPr>
                <a:spLocks noChangeShapeType="1"/>
              </p:cNvSpPr>
              <p:nvPr/>
            </p:nvSpPr>
            <p:spPr bwMode="auto">
              <a:xfrm>
                <a:off x="2243" y="2900"/>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grpSp>
      </p:grpSp>
      <p:grpSp>
        <p:nvGrpSpPr>
          <p:cNvPr id="7" name="Group 24"/>
          <p:cNvGrpSpPr>
            <a:grpSpLocks/>
          </p:cNvGrpSpPr>
          <p:nvPr/>
        </p:nvGrpSpPr>
        <p:grpSpPr bwMode="auto">
          <a:xfrm>
            <a:off x="642938" y="3135313"/>
            <a:ext cx="7943850" cy="3262312"/>
            <a:chOff x="700" y="292"/>
            <a:chExt cx="4860" cy="2055"/>
          </a:xfrm>
        </p:grpSpPr>
        <p:sp>
          <p:nvSpPr>
            <p:cNvPr id="198681" name="Rectangle 25"/>
            <p:cNvSpPr>
              <a:spLocks noChangeArrowheads="1"/>
            </p:cNvSpPr>
            <p:nvPr/>
          </p:nvSpPr>
          <p:spPr bwMode="auto">
            <a:xfrm>
              <a:off x="700" y="347"/>
              <a:ext cx="4860" cy="1104"/>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lstStyle/>
            <a:p>
              <a:pPr marL="342900" indent="-342900" algn="ctr">
                <a:spcBef>
                  <a:spcPct val="20000"/>
                </a:spcBef>
                <a:buClr>
                  <a:srgbClr val="790015"/>
                </a:buClr>
                <a:buSzPct val="75000"/>
                <a:buFont typeface="Monotype Sorts" charset="0"/>
                <a:buNone/>
                <a:defRPr/>
              </a:pPr>
              <a:r>
                <a:rPr lang="en-US" sz="18900">
                  <a:solidFill>
                    <a:srgbClr val="FFFF00"/>
                  </a:solidFill>
                  <a:effectLst>
                    <a:outerShdw blurRad="38100" dist="38100" dir="2700000" algn="tl">
                      <a:srgbClr val="000000"/>
                    </a:outerShdw>
                  </a:effectLst>
                </a:rPr>
                <a:t>C</a:t>
              </a:r>
              <a:r>
                <a:rPr lang="en-US" sz="18900">
                  <a:solidFill>
                    <a:srgbClr val="FFFFFF"/>
                  </a:solidFill>
                  <a:effectLst>
                    <a:outerShdw blurRad="38100" dist="38100" dir="2700000" algn="tl">
                      <a:srgbClr val="000000"/>
                    </a:outerShdw>
                  </a:effectLst>
                </a:rPr>
                <a:t>   </a:t>
              </a:r>
              <a:r>
                <a:rPr lang="en-US" sz="18900">
                  <a:solidFill>
                    <a:srgbClr val="114FFB"/>
                  </a:solidFill>
                  <a:effectLst>
                    <a:outerShdw blurRad="38100" dist="38100" dir="2700000" algn="tl">
                      <a:srgbClr val="000000"/>
                    </a:outerShdw>
                  </a:effectLst>
                </a:rPr>
                <a:t>S</a:t>
              </a:r>
              <a:r>
                <a:rPr lang="en-US" sz="18900">
                  <a:solidFill>
                    <a:srgbClr val="FFFFFF"/>
                  </a:solidFill>
                  <a:effectLst>
                    <a:outerShdw blurRad="38100" dist="38100" dir="2700000" algn="tl">
                      <a:srgbClr val="000000"/>
                    </a:outerShdw>
                  </a:effectLst>
                </a:rPr>
                <a:t> Y </a:t>
              </a:r>
            </a:p>
          </p:txBody>
        </p:sp>
        <p:grpSp>
          <p:nvGrpSpPr>
            <p:cNvPr id="308244" name="Group 26"/>
            <p:cNvGrpSpPr>
              <a:grpSpLocks/>
            </p:cNvGrpSpPr>
            <p:nvPr/>
          </p:nvGrpSpPr>
          <p:grpSpPr bwMode="auto">
            <a:xfrm>
              <a:off x="2156" y="292"/>
              <a:ext cx="1011" cy="2055"/>
              <a:chOff x="1987" y="1957"/>
              <a:chExt cx="1011" cy="2055"/>
            </a:xfrm>
          </p:grpSpPr>
          <p:sp>
            <p:nvSpPr>
              <p:cNvPr id="198683" name="Text Box 27"/>
              <p:cNvSpPr txBox="1">
                <a:spLocks noChangeArrowheads="1"/>
              </p:cNvSpPr>
              <p:nvPr/>
            </p:nvSpPr>
            <p:spPr bwMode="auto">
              <a:xfrm>
                <a:off x="1987" y="1957"/>
                <a:ext cx="101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12" charset="0"/>
                  </a:rPr>
                  <a:t>7</a:t>
                </a:r>
              </a:p>
            </p:txBody>
          </p:sp>
          <p:sp>
            <p:nvSpPr>
              <p:cNvPr id="198684" name="Line 28"/>
              <p:cNvSpPr>
                <a:spLocks noChangeShapeType="1"/>
              </p:cNvSpPr>
              <p:nvPr/>
            </p:nvSpPr>
            <p:spPr bwMode="auto">
              <a:xfrm>
                <a:off x="2243" y="2900"/>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grpSp>
      </p:grpSp>
      <p:grpSp>
        <p:nvGrpSpPr>
          <p:cNvPr id="9" name="Group 29"/>
          <p:cNvGrpSpPr>
            <a:grpSpLocks/>
          </p:cNvGrpSpPr>
          <p:nvPr/>
        </p:nvGrpSpPr>
        <p:grpSpPr bwMode="auto">
          <a:xfrm>
            <a:off x="550863" y="3095625"/>
            <a:ext cx="8096250" cy="3262313"/>
            <a:chOff x="700" y="292"/>
            <a:chExt cx="4860" cy="2055"/>
          </a:xfrm>
        </p:grpSpPr>
        <p:sp>
          <p:nvSpPr>
            <p:cNvPr id="198686" name="Rectangle 30"/>
            <p:cNvSpPr>
              <a:spLocks noChangeArrowheads="1"/>
            </p:cNvSpPr>
            <p:nvPr/>
          </p:nvSpPr>
          <p:spPr bwMode="auto">
            <a:xfrm>
              <a:off x="700" y="347"/>
              <a:ext cx="4860" cy="1104"/>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lstStyle/>
            <a:p>
              <a:pPr marL="342900" indent="-342900" algn="ctr">
                <a:spcBef>
                  <a:spcPct val="20000"/>
                </a:spcBef>
                <a:buClr>
                  <a:srgbClr val="790015"/>
                </a:buClr>
                <a:buSzPct val="75000"/>
                <a:buFont typeface="Monotype Sorts" charset="0"/>
                <a:buNone/>
                <a:defRPr/>
              </a:pPr>
              <a:r>
                <a:rPr lang="en-US" sz="18900" dirty="0">
                  <a:solidFill>
                    <a:srgbClr val="FFFF00"/>
                  </a:solidFill>
                  <a:effectLst>
                    <a:outerShdw blurRad="38100" dist="38100" dir="2700000" algn="tl">
                      <a:srgbClr val="000000"/>
                    </a:outerShdw>
                  </a:effectLst>
                </a:rPr>
                <a:t>C</a:t>
              </a:r>
              <a:r>
                <a:rPr lang="en-US" sz="18900" dirty="0">
                  <a:solidFill>
                    <a:srgbClr val="FFFFFF"/>
                  </a:solidFill>
                  <a:effectLst>
                    <a:outerShdw blurRad="38100" dist="38100" dir="2700000" algn="tl">
                      <a:srgbClr val="000000"/>
                    </a:outerShdw>
                  </a:effectLst>
                </a:rPr>
                <a:t>   </a:t>
              </a:r>
              <a:r>
                <a:rPr lang="en-US" sz="18900" dirty="0">
                  <a:solidFill>
                    <a:srgbClr val="114FFB"/>
                  </a:solidFill>
                  <a:effectLst>
                    <a:outerShdw blurRad="38100" dist="38100" dir="2700000" algn="tl">
                      <a:srgbClr val="000000"/>
                    </a:outerShdw>
                  </a:effectLst>
                </a:rPr>
                <a:t>S</a:t>
              </a:r>
              <a:r>
                <a:rPr lang="en-US" sz="18900" dirty="0">
                  <a:solidFill>
                    <a:srgbClr val="FFFFFF"/>
                  </a:solidFill>
                  <a:effectLst>
                    <a:outerShdw blurRad="38100" dist="38100" dir="2700000" algn="tl">
                      <a:srgbClr val="000000"/>
                    </a:outerShdw>
                  </a:effectLst>
                </a:rPr>
                <a:t> Y </a:t>
              </a:r>
            </a:p>
          </p:txBody>
        </p:sp>
        <p:grpSp>
          <p:nvGrpSpPr>
            <p:cNvPr id="308240" name="Group 31"/>
            <p:cNvGrpSpPr>
              <a:grpSpLocks/>
            </p:cNvGrpSpPr>
            <p:nvPr/>
          </p:nvGrpSpPr>
          <p:grpSpPr bwMode="auto">
            <a:xfrm>
              <a:off x="2166" y="292"/>
              <a:ext cx="992" cy="2055"/>
              <a:chOff x="1997" y="1957"/>
              <a:chExt cx="992" cy="2055"/>
            </a:xfrm>
          </p:grpSpPr>
          <p:sp>
            <p:nvSpPr>
              <p:cNvPr id="198688" name="Text Box 32"/>
              <p:cNvSpPr txBox="1">
                <a:spLocks noChangeArrowheads="1"/>
              </p:cNvSpPr>
              <p:nvPr/>
            </p:nvSpPr>
            <p:spPr bwMode="auto">
              <a:xfrm>
                <a:off x="1997" y="1957"/>
                <a:ext cx="992"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12" charset="0"/>
                  </a:rPr>
                  <a:t>7</a:t>
                </a:r>
              </a:p>
            </p:txBody>
          </p:sp>
          <p:sp>
            <p:nvSpPr>
              <p:cNvPr id="198689" name="Line 33"/>
              <p:cNvSpPr>
                <a:spLocks noChangeShapeType="1"/>
              </p:cNvSpPr>
              <p:nvPr/>
            </p:nvSpPr>
            <p:spPr bwMode="auto">
              <a:xfrm>
                <a:off x="2242" y="2900"/>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grpSp>
      </p:grpSp>
      <p:sp>
        <p:nvSpPr>
          <p:cNvPr id="308238" name="Text Box 34"/>
          <p:cNvSpPr txBox="1">
            <a:spLocks noChangeArrowheads="1"/>
          </p:cNvSpPr>
          <p:nvPr/>
        </p:nvSpPr>
        <p:spPr bwMode="auto">
          <a:xfrm>
            <a:off x="6896100" y="6270625"/>
            <a:ext cx="19542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Tree>
    <p:extLst>
      <p:ext uri="{BB962C8B-B14F-4D97-AF65-F5344CB8AC3E}">
        <p14:creationId xmlns:p14="http://schemas.microsoft.com/office/powerpoint/2010/main" val="2893785218"/>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5.02-MAP-SBC 10_0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7.5.02-MAP-SBC 10_0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7.5.02-MAP-SBC 10_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5.02-MAP-SBC 10_0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5.02-MAP-SBC 10_0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5.02-MAP-SBC 10_0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5.02-MAP-SBC 10_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5.02-MAP-SBC 10_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5.02-MAP-SBC 10_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2004:Templates:Presentations:Designs:Blank Presentation</Template>
  <TotalTime>12565</TotalTime>
  <Words>5310</Words>
  <Application>Microsoft Macintosh PowerPoint</Application>
  <PresentationFormat>On-screen Show (4:3)</PresentationFormat>
  <Paragraphs>1167</Paragraphs>
  <Slides>135</Slides>
  <Notes>114</Notes>
  <HiddenSlides>13</HiddenSlides>
  <MMClips>0</MMClips>
  <ScaleCrop>false</ScaleCrop>
  <HeadingPairs>
    <vt:vector size="6" baseType="variant">
      <vt:variant>
        <vt:lpstr>Fonts Used</vt:lpstr>
      </vt:variant>
      <vt:variant>
        <vt:i4>28</vt:i4>
      </vt:variant>
      <vt:variant>
        <vt:lpstr>Theme</vt:lpstr>
      </vt:variant>
      <vt:variant>
        <vt:i4>36</vt:i4>
      </vt:variant>
      <vt:variant>
        <vt:lpstr>Slide Titles</vt:lpstr>
      </vt:variant>
      <vt:variant>
        <vt:i4>135</vt:i4>
      </vt:variant>
    </vt:vector>
  </HeadingPairs>
  <TitlesOfParts>
    <vt:vector size="199" baseType="lpstr">
      <vt:lpstr>26</vt:lpstr>
      <vt:lpstr>B VAG Rounded Bold</vt:lpstr>
      <vt:lpstr>Gulim</vt:lpstr>
      <vt:lpstr>Gulim</vt:lpstr>
      <vt:lpstr>楷体</vt:lpstr>
      <vt:lpstr>Kosher-Normal</vt:lpstr>
      <vt:lpstr>Limon F1</vt:lpstr>
      <vt:lpstr>Limon S1</vt:lpstr>
      <vt:lpstr>ＭＳ Ｐゴシック</vt:lpstr>
      <vt:lpstr>ＭＳ Ｐゴシック</vt:lpstr>
      <vt:lpstr>宋体</vt:lpstr>
      <vt:lpstr>宋体</vt:lpstr>
      <vt:lpstr>Times</vt:lpstr>
      <vt:lpstr>Arial</vt:lpstr>
      <vt:lpstr>Arial Black</vt:lpstr>
      <vt:lpstr>Calibri</vt:lpstr>
      <vt:lpstr>Comic Sans MS</vt:lpstr>
      <vt:lpstr>Helvetica</vt:lpstr>
      <vt:lpstr>Impact</vt:lpstr>
      <vt:lpstr>Kantipur Regular</vt:lpstr>
      <vt:lpstr>KeralaLite</vt:lpstr>
      <vt:lpstr>Lucida Grande</vt:lpstr>
      <vt:lpstr>Monotype Sorts</vt:lpstr>
      <vt:lpstr>Tharmini Plain</vt:lpstr>
      <vt:lpstr>Times New Roman</vt:lpstr>
      <vt:lpstr>Traditional Arabic</vt:lpstr>
      <vt:lpstr>Wingdings</vt:lpstr>
      <vt:lpstr>WwinBurmese</vt:lpstr>
      <vt:lpstr>Cascade</vt:lpstr>
      <vt:lpstr>Blank Presentation</vt:lpstr>
      <vt:lpstr>1_Default Design</vt:lpstr>
      <vt:lpstr>Blue Diagonal</vt:lpstr>
      <vt:lpstr>1_Blank Presentation</vt:lpstr>
      <vt:lpstr>7.5.02-MAP-SBC 10_03</vt:lpstr>
      <vt:lpstr>untitled 1</vt:lpstr>
      <vt:lpstr>1_untitled 1</vt:lpstr>
      <vt:lpstr>2_untitled 1</vt:lpstr>
      <vt:lpstr>2_Default Design</vt:lpstr>
      <vt:lpstr>1_Clipboard</vt:lpstr>
      <vt:lpstr>6_Default Design</vt:lpstr>
      <vt:lpstr>2_Blank Presentation</vt:lpstr>
      <vt:lpstr>7_Default Design</vt:lpstr>
      <vt:lpstr>預設簡報設計</vt:lpstr>
      <vt:lpstr>1_Blue Diagonal</vt:lpstr>
      <vt:lpstr>Default Design</vt:lpstr>
      <vt:lpstr>4_Blank Presentation</vt:lpstr>
      <vt:lpstr>2_Blue Diagonal</vt:lpstr>
      <vt:lpstr>5_Blank Presentation</vt:lpstr>
      <vt:lpstr>1_Cascade</vt:lpstr>
      <vt:lpstr>7_Blank Presentation</vt:lpstr>
      <vt:lpstr>11_Blank Presentation</vt:lpstr>
      <vt:lpstr>1_Orbit</vt:lpstr>
      <vt:lpstr>10_Default Design</vt:lpstr>
      <vt:lpstr>8_Default Design</vt:lpstr>
      <vt:lpstr>3_Blue Diagonal</vt:lpstr>
      <vt:lpstr>White on Black Background</vt:lpstr>
      <vt:lpstr>Beam</vt:lpstr>
      <vt:lpstr>8_Blank Presentation</vt:lpstr>
      <vt:lpstr>5_Default Design</vt:lpstr>
      <vt:lpstr>3_Default Design</vt:lpstr>
      <vt:lpstr>3_Blank Presentation</vt:lpstr>
      <vt:lpstr>50_Blank Presentation</vt:lpstr>
      <vt:lpstr>5_Beam</vt:lpstr>
      <vt:lpstr>Orbit</vt:lpstr>
      <vt:lpstr>Old Testament Survey</vt:lpstr>
      <vt:lpstr>Introduce Yourself!</vt:lpstr>
      <vt:lpstr>Our People</vt:lpstr>
      <vt:lpstr>WOW Women’s Ministry</vt:lpstr>
      <vt:lpstr>International Community School  (est. 1993)</vt:lpstr>
      <vt:lpstr>ICS now has 400 students!</vt:lpstr>
      <vt:lpstr>Our Three Sons</vt:lpstr>
      <vt:lpstr>The Griffiths  28 Nov 2019</vt:lpstr>
      <vt:lpstr>Kurt (35) &amp; Cara own their HR consulting business near Seattle</vt:lpstr>
      <vt:lpstr>20-month-old grandson Kadon</vt:lpstr>
      <vt:lpstr>Stephen, Katie, Jesse &amp; Norah in Denver</vt:lpstr>
      <vt:lpstr>4-year-old grandson Jesse</vt:lpstr>
      <vt:lpstr>2-year-old granddaughter Norah</vt:lpstr>
      <vt:lpstr>Stephen (33) trains United B777 pilots in Denver</vt:lpstr>
      <vt:lpstr>John (30) and his wife Chloe live in Pasadena, California</vt:lpstr>
      <vt:lpstr>Our Mission Organization…</vt:lpstr>
      <vt:lpstr>Our People</vt:lpstr>
      <vt:lpstr>Crossroads People • June 2021</vt:lpstr>
      <vt:lpstr>Our People</vt:lpstr>
      <vt:lpstr>www.cicfamily.com</vt:lpstr>
      <vt:lpstr>www.cicfamily.com</vt:lpstr>
      <vt:lpstr>Our People</vt:lpstr>
      <vt:lpstr>I directed the SBC Doctor of Ministry studies (DMin) 2009-2021</vt:lpstr>
      <vt:lpstr>Leading Change &amp; Conflict Resolution  (Dr. Alan McMahan Oct 2016)</vt:lpstr>
      <vt:lpstr>What's this course about?</vt:lpstr>
      <vt:lpstr>What's this course about?</vt:lpstr>
      <vt:lpstr>How most people see the Bible…</vt:lpstr>
      <vt:lpstr>How we will see the Bible!</vt:lpstr>
      <vt:lpstr>Timeline of History</vt:lpstr>
      <vt:lpstr>Course Notes</vt:lpstr>
      <vt:lpstr>BCM Course Grading</vt:lpstr>
      <vt:lpstr>NTI MBS Grading</vt:lpstr>
      <vt:lpstr>CCTE Readings</vt:lpstr>
      <vt:lpstr>CCTE Course Requirements</vt:lpstr>
      <vt:lpstr>Our Texts</vt:lpstr>
      <vt:lpstr>Main Text for Day Students</vt:lpstr>
      <vt:lpstr>Grading</vt:lpstr>
      <vt:lpstr>Grad Student Grading</vt:lpstr>
      <vt:lpstr>PowerPoint Presentation Grade Sheet </vt:lpstr>
      <vt:lpstr>PowerPoint Presentation Grade Sheet </vt:lpstr>
      <vt:lpstr>PowerPoint Presentation Grade Sheet </vt:lpstr>
      <vt:lpstr>Grad Student Grading</vt:lpstr>
      <vt:lpstr>Internet Advantages</vt:lpstr>
      <vt:lpstr>Our Four Websites</vt:lpstr>
      <vt:lpstr>All Exams are Closed Book!</vt:lpstr>
      <vt:lpstr>How to Get on Moodle…</vt:lpstr>
      <vt:lpstr>How to Get on IBS…</vt:lpstr>
      <vt:lpstr>Our Education System</vt:lpstr>
      <vt:lpstr>A Proposition</vt:lpstr>
      <vt:lpstr>3 Sons, 3 Learning Styles</vt:lpstr>
      <vt:lpstr>OTS Project Sign Up List</vt:lpstr>
      <vt:lpstr>Another  Proposition</vt:lpstr>
      <vt:lpstr>How Do You Learn?</vt:lpstr>
      <vt:lpstr>How Do You Teach?</vt:lpstr>
      <vt:lpstr>A Problem</vt:lpstr>
      <vt:lpstr>A Solution</vt:lpstr>
      <vt:lpstr>Assignment File System</vt:lpstr>
      <vt:lpstr>Dr John Fryman</vt:lpstr>
      <vt:lpstr>PowerPoint Presentation</vt:lpstr>
      <vt:lpstr>English</vt:lpstr>
      <vt:lpstr>Burmese</vt:lpstr>
      <vt:lpstr>French</vt:lpstr>
      <vt:lpstr>Japanese</vt:lpstr>
      <vt:lpstr>Khmer (Cambodian)</vt:lpstr>
      <vt:lpstr>Korean</vt:lpstr>
      <vt:lpstr>Malay</vt:lpstr>
      <vt:lpstr>Mao (India)</vt:lpstr>
      <vt:lpstr>Malayalam (India)</vt:lpstr>
      <vt:lpstr>Mongolian</vt:lpstr>
      <vt:lpstr>Nepali</vt:lpstr>
      <vt:lpstr>Swahili (Kenya)</vt:lpstr>
      <vt:lpstr>Tagalog (Philippines)</vt:lpstr>
      <vt:lpstr>Tangkhul (India)</vt:lpstr>
      <vt:lpstr>Tamil (Sri Lanka/India)</vt:lpstr>
      <vt:lpstr>Vietnamese</vt:lpstr>
      <vt:lpstr>Bahasa Indonesia</vt:lpstr>
      <vt:lpstr>Chinese (Mandarin)</vt:lpstr>
      <vt:lpstr>PowerPoint (945 slides) Student Workbook (100 pages) Teacher Script (400 pages)</vt:lpstr>
      <vt:lpstr>YOUR  BIBLE FILE</vt:lpstr>
      <vt:lpstr>10 File Folders</vt:lpstr>
      <vt:lpstr>Opening Up  "Your Bible File" </vt:lpstr>
      <vt:lpstr>Opening Up  "Your Bible File"</vt:lpstr>
      <vt:lpstr>C 4 3 S J </vt:lpstr>
      <vt:lpstr>5 Key Words or Phrases:</vt:lpstr>
      <vt:lpstr>5 Key Words or Phrases:</vt:lpstr>
      <vt:lpstr>5 Key Words or Phrases:</vt:lpstr>
      <vt:lpstr>THE 4 PEOPLE ARE:</vt:lpstr>
      <vt:lpstr>A Judge Must Judge</vt:lpstr>
      <vt:lpstr>THE 4  PEOPLE ARE:</vt:lpstr>
      <vt:lpstr>Creation to Joshua</vt:lpstr>
      <vt:lpstr>5 Key Words or Phrases:</vt:lpstr>
      <vt:lpstr>A R C</vt:lpstr>
      <vt:lpstr>THE  3  SOCIETIES ARE:</vt:lpstr>
      <vt:lpstr>OT Review</vt:lpstr>
      <vt:lpstr>To Review…</vt:lpstr>
      <vt:lpstr>The Basics</vt:lpstr>
      <vt:lpstr>The Last Two Folders</vt:lpstr>
      <vt:lpstr>Your New Mental "Bible File”</vt:lpstr>
      <vt:lpstr>Membuka  “Arsip Alkitab Anda”</vt:lpstr>
      <vt:lpstr>Membuka  “Arsip Alkitab Anda”</vt:lpstr>
      <vt:lpstr>Membuka   “Arsip Alkitab Anda”</vt:lpstr>
      <vt:lpstr>5 Kata Kunci atau Ungkapan:</vt:lpstr>
      <vt:lpstr>5 Kata Kunci atau Ungkapan:</vt:lpstr>
      <vt:lpstr>     4  TOKOH tsb adalah:</vt:lpstr>
      <vt:lpstr>AYMY</vt:lpstr>
      <vt:lpstr>5 Kata Kunci atau Ungkapan:</vt:lpstr>
      <vt:lpstr>KAKAP</vt:lpstr>
      <vt:lpstr>KE  3  KOMUNITAS ADALAH:</vt:lpstr>
      <vt:lpstr>Two Saturdays, 24 &amp; 31 August  9 am-1 pm at SBC</vt:lpstr>
      <vt:lpstr>SINGAPORE BIBLE COLLEGE</vt:lpstr>
      <vt:lpstr>SBC Courses I Teach</vt:lpstr>
      <vt:lpstr>“in the beginning”</vt:lpstr>
      <vt:lpstr>“pada mulanya”</vt:lpstr>
      <vt:lpstr>“起初”</vt:lpstr>
      <vt:lpstr>Days of Creation</vt:lpstr>
      <vt:lpstr>Days of Creation in Bahasa Indonesian</vt:lpstr>
      <vt:lpstr>六天的创造</vt:lpstr>
      <vt:lpstr>Preaching (Homiletics) link at 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Chinese</vt:lpstr>
      <vt:lpstr>Indonesian</vt:lpstr>
      <vt:lpstr>Vietnamese</vt:lpstr>
      <vt:lpstr>Arabic العربية </vt:lpstr>
      <vt:lpstr>Black</vt:lpstr>
      <vt:lpstr>Black</vt:lpstr>
      <vt:lpstr>Black</vt:lpstr>
      <vt:lpstr>Black</vt:lpstr>
      <vt:lpstr>Black</vt:lpstr>
      <vt:lpstr>OT Survey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Old Testament Survey</dc:title>
  <dc:creator>Rick Griffith</dc:creator>
  <cp:lastModifiedBy>Rick Griffith</cp:lastModifiedBy>
  <cp:revision>220</cp:revision>
  <dcterms:created xsi:type="dcterms:W3CDTF">2009-07-22T23:14:06Z</dcterms:created>
  <dcterms:modified xsi:type="dcterms:W3CDTF">2024-09-03T15:35:10Z</dcterms:modified>
</cp:coreProperties>
</file>