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1" r:id="rId4"/>
    <p:sldId id="260" r:id="rId5"/>
    <p:sldId id="258" r:id="rId6"/>
    <p:sldId id="259" r:id="rId7"/>
    <p:sldId id="379" r:id="rId8"/>
    <p:sldId id="380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56" d="100"/>
          <a:sy n="156" d="100"/>
        </p:scale>
        <p:origin x="9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CC56B-3057-894F-8F52-0C02FB8795F5}" type="datetimeFigureOut">
              <a:t>6/26/25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1A42-798E-7047-A981-19C0A7320B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99B6-331D-4177-97E5-DD8DCDBB61F3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7F47-E10F-40C2-9EA9-DF9F36F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3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99B6-331D-4177-97E5-DD8DCDBB61F3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7F47-E10F-40C2-9EA9-DF9F36F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5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99B6-331D-4177-97E5-DD8DCDBB61F3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7F47-E10F-40C2-9EA9-DF9F36F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7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198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365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909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520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291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3433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212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338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99B6-331D-4177-97E5-DD8DCDBB61F3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7F47-E10F-40C2-9EA9-DF9F36F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54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3297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677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224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99B6-331D-4177-97E5-DD8DCDBB61F3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7F47-E10F-40C2-9EA9-DF9F36F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7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99B6-331D-4177-97E5-DD8DCDBB61F3}" type="datetimeFigureOut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7F47-E10F-40C2-9EA9-DF9F36F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99B6-331D-4177-97E5-DD8DCDBB61F3}" type="datetimeFigureOut">
              <a:rPr lang="en-US" smtClean="0"/>
              <a:t>6/26/25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7F47-E10F-40C2-9EA9-DF9F36F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6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99B6-331D-4177-97E5-DD8DCDBB61F3}" type="datetimeFigureOut">
              <a:rPr lang="en-US" smtClean="0"/>
              <a:t>6/26/25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7F47-E10F-40C2-9EA9-DF9F36F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3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99B6-331D-4177-97E5-DD8DCDBB61F3}" type="datetimeFigureOut">
              <a:rPr lang="en-US" smtClean="0"/>
              <a:t>6/26/25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7F47-E10F-40C2-9EA9-DF9F36F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9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99B6-331D-4177-97E5-DD8DCDBB61F3}" type="datetimeFigureOut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7F47-E10F-40C2-9EA9-DF9F36F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4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99B6-331D-4177-97E5-DD8DCDBB61F3}" type="datetimeFigureOut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37F47-E10F-40C2-9EA9-DF9F36F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099B6-331D-4177-97E5-DD8DCDBB61F3}" type="datetimeFigureOut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37F47-E10F-40C2-9EA9-DF9F36F86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8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" y="2926558"/>
            <a:ext cx="3400425" cy="2212181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1"/>
            <a:ext cx="8229600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78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468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4876800" cy="1102519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RUTH 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52750"/>
            <a:ext cx="7467600" cy="762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Overcoming Bad Decisions</a:t>
            </a:r>
          </a:p>
        </p:txBody>
      </p:sp>
      <p:pic>
        <p:nvPicPr>
          <p:cNvPr id="4" name="Picture 3" descr="MP90040156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17" y="0"/>
            <a:ext cx="4316581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MP90044448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47750"/>
            <a:ext cx="273060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MP900443296[1]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4"/>
          <a:stretch/>
        </p:blipFill>
        <p:spPr bwMode="auto">
          <a:xfrm>
            <a:off x="0" y="1100137"/>
            <a:ext cx="2117594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A27831-10EE-2301-1AE4-08AFB91E8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9550"/>
            <a:ext cx="9144000" cy="11239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 Scott Wooddell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Eastridge Park Christian Church, Mesquite, Texas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4460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F4EB59-0C2D-368E-2FC3-82770B0C0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4782-4182-4B45-9B3E-B611508AB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876800" cy="1102519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RUTH 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238C1-E8A6-B2BF-AC30-EA8A36CFC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86150"/>
            <a:ext cx="7467600" cy="131445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we make bad decisions, how can we get back on track?</a:t>
            </a:r>
          </a:p>
        </p:txBody>
      </p:sp>
      <p:pic>
        <p:nvPicPr>
          <p:cNvPr id="4" name="Picture 3" descr="MP900401561[1]">
            <a:extLst>
              <a:ext uri="{FF2B5EF4-FFF2-40B4-BE49-F238E27FC236}">
                <a16:creationId xmlns:a16="http://schemas.microsoft.com/office/drawing/2014/main" id="{4C5E6322-4552-DB2F-6747-643F40B5C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17" y="0"/>
            <a:ext cx="4316581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MP900444486[1]">
            <a:extLst>
              <a:ext uri="{FF2B5EF4-FFF2-40B4-BE49-F238E27FC236}">
                <a16:creationId xmlns:a16="http://schemas.microsoft.com/office/drawing/2014/main" id="{AD27D3C1-9538-ABF3-F9DE-C467B6C41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94" y="1047750"/>
            <a:ext cx="273060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MP900443296[1]">
            <a:extLst>
              <a:ext uri="{FF2B5EF4-FFF2-40B4-BE49-F238E27FC236}">
                <a16:creationId xmlns:a16="http://schemas.microsoft.com/office/drawing/2014/main" id="{46B8E8F2-3388-DACD-9BED-0BDC5F804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4"/>
          <a:stretch/>
        </p:blipFill>
        <p:spPr bwMode="auto">
          <a:xfrm>
            <a:off x="0" y="1100137"/>
            <a:ext cx="2117594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02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MAN’S CALAMITY (vs. 1-5)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99" y="1047750"/>
            <a:ext cx="8991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“In the days when the Judges ruled, there was a famine in the land, and a man from Bethlehem in Judah, together with his wife and two sons, went to live for a while in the country of Moab” (v. 1).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399" y="2343150"/>
            <a:ext cx="5287123" cy="273921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In the days when the Judges ruled.</a:t>
            </a:r>
          </a:p>
          <a:p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The City of Bethlehem and the country of Moab.</a:t>
            </a:r>
          </a:p>
          <a:p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Elimelech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Naomi,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Mahlon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Kilion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31" y="2343150"/>
            <a:ext cx="3599414" cy="277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38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GOD’S OPPORTUNITY (vs. 6-22)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0015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“When she heard in Moab that the Lord had come to the aid of His people by providing food for them, Naomi and her daughters-in-law prepared to 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return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home from there” (v. 6).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t="5392" b="34406"/>
          <a:stretch/>
        </p:blipFill>
        <p:spPr>
          <a:xfrm rot="16200000">
            <a:off x="6444202" y="2443701"/>
            <a:ext cx="2666821" cy="2732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028950"/>
            <a:ext cx="5791200" cy="15696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“So Naomi 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returned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from Moab accompanied by Ruth the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Moabitess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her daughter-in-law, arriving in Bethlehem as the barley harvest was beginning” (v. 22).</a:t>
            </a:r>
          </a:p>
        </p:txBody>
      </p:sp>
    </p:spTree>
    <p:extLst>
      <p:ext uri="{BB962C8B-B14F-4D97-AF65-F5344CB8AC3E}">
        <p14:creationId xmlns:p14="http://schemas.microsoft.com/office/powerpoint/2010/main" val="11235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635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TAKE HOME TRUTH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3856732"/>
            <a:ext cx="7543800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we return to the place where God can bless us, He returns blessings to us.</a:t>
            </a:r>
          </a:p>
        </p:txBody>
      </p:sp>
      <p:pic>
        <p:nvPicPr>
          <p:cNvPr id="4" name="Picture 9" descr="MP90044328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3666226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P90042651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09" y="1279525"/>
            <a:ext cx="36576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P90044387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26" y="1285875"/>
            <a:ext cx="180978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0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063230"/>
            <a:ext cx="2678874" cy="1891613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427441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4629150"/>
            <a:ext cx="9144000" cy="514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37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477737"/>
            <a:ext cx="9232347" cy="423753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4" y="1666756"/>
            <a:ext cx="6153212" cy="26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267</Words>
  <Application>Microsoft Macintosh PowerPoint</Application>
  <PresentationFormat>On-screen Show (16:9)</PresentationFormat>
  <Paragraphs>22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Aptos</vt:lpstr>
      <vt:lpstr>Arial</vt:lpstr>
      <vt:lpstr>Calibri</vt:lpstr>
      <vt:lpstr>Times New Roman</vt:lpstr>
      <vt:lpstr>Wingdings</vt:lpstr>
      <vt:lpstr>Office Theme</vt:lpstr>
      <vt:lpstr>Orbit</vt:lpstr>
      <vt:lpstr>RUTH  1</vt:lpstr>
      <vt:lpstr>RUTH  1</vt:lpstr>
      <vt:lpstr>1. MAN’S CALAMITY (vs. 1-5)</vt:lpstr>
      <vt:lpstr>2. GOD’S OPPORTUNITY (vs. 6-22)</vt:lpstr>
      <vt:lpstr>TAKE HOME TRUTH</vt:lpstr>
      <vt:lpstr>Black</vt:lpstr>
      <vt:lpstr>OT Preaching link at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RUTH  1</dc:title>
  <dc:creator>Scott Wooddell</dc:creator>
  <cp:lastModifiedBy>Rick Griffith</cp:lastModifiedBy>
  <cp:revision>13</cp:revision>
  <dcterms:created xsi:type="dcterms:W3CDTF">2018-07-31T11:49:27Z</dcterms:created>
  <dcterms:modified xsi:type="dcterms:W3CDTF">2025-06-26T17:18:54Z</dcterms:modified>
</cp:coreProperties>
</file>