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 autoCompressPictures="0">
  <p:sldMasterIdLst>
    <p:sldMasterId id="2147483648" r:id="rId1"/>
    <p:sldMasterId id="2147483660" r:id="rId2"/>
  </p:sldMasterIdLst>
  <p:notesMasterIdLst>
    <p:notesMasterId r:id="rId26"/>
  </p:notesMasterIdLst>
  <p:handoutMasterIdLst>
    <p:handoutMasterId r:id="rId27"/>
  </p:handoutMasterIdLst>
  <p:sldIdLst>
    <p:sldId id="256" r:id="rId3"/>
    <p:sldId id="264" r:id="rId4"/>
    <p:sldId id="280" r:id="rId5"/>
    <p:sldId id="276" r:id="rId6"/>
    <p:sldId id="257" r:id="rId7"/>
    <p:sldId id="258" r:id="rId8"/>
    <p:sldId id="259" r:id="rId9"/>
    <p:sldId id="260" r:id="rId10"/>
    <p:sldId id="261" r:id="rId11"/>
    <p:sldId id="267" r:id="rId12"/>
    <p:sldId id="282" r:id="rId13"/>
    <p:sldId id="273" r:id="rId14"/>
    <p:sldId id="275" r:id="rId15"/>
    <p:sldId id="269" r:id="rId16"/>
    <p:sldId id="279" r:id="rId17"/>
    <p:sldId id="274" r:id="rId18"/>
    <p:sldId id="277" r:id="rId19"/>
    <p:sldId id="278" r:id="rId20"/>
    <p:sldId id="262" r:id="rId21"/>
    <p:sldId id="283" r:id="rId22"/>
    <p:sldId id="284" r:id="rId23"/>
    <p:sldId id="320" r:id="rId24"/>
    <p:sldId id="345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>
      <p:cViewPr varScale="1">
        <p:scale>
          <a:sx n="117" d="100"/>
          <a:sy n="117" d="100"/>
        </p:scale>
        <p:origin x="816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5890AC3B-022F-977B-529F-3CA5AC7B8F3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8" charset="0"/>
                <a:ea typeface="Arial" pitchFamily="-108" charset="0"/>
                <a:cs typeface="Arial" pitchFamily="-10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B3954B81-E15A-E627-E6B0-AC2A97760521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8" charset="0"/>
                <a:ea typeface="Arial" pitchFamily="-108" charset="0"/>
                <a:cs typeface="Arial" pitchFamily="-10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>
            <a:extLst>
              <a:ext uri="{FF2B5EF4-FFF2-40B4-BE49-F238E27FC236}">
                <a16:creationId xmlns:a16="http://schemas.microsoft.com/office/drawing/2014/main" id="{2154C2B0-B621-D5E4-78C9-96FC1E532959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8" charset="0"/>
                <a:ea typeface="Arial" pitchFamily="-108" charset="0"/>
                <a:cs typeface="Arial" pitchFamily="-10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7" name="Rectangle 5">
            <a:extLst>
              <a:ext uri="{FF2B5EF4-FFF2-40B4-BE49-F238E27FC236}">
                <a16:creationId xmlns:a16="http://schemas.microsoft.com/office/drawing/2014/main" id="{09C1593C-FDC6-699F-B0CC-A00A06BC2783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0D56C07-41D1-C449-AD80-AAF25A2B42B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0B06F111-0A39-205E-2C74-872A3A19B2A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8" charset="0"/>
                <a:ea typeface="Arial" pitchFamily="-108" charset="0"/>
                <a:cs typeface="Arial" pitchFamily="-10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9EDF829C-506C-AAB8-8B8C-D77BE6E1AEB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8" charset="0"/>
                <a:ea typeface="Arial" pitchFamily="-108" charset="0"/>
                <a:cs typeface="Arial" pitchFamily="-10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8CE35B98-F59B-FAA9-B497-E77173674954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686B1240-0B09-2EA5-9CA9-A4569F1E74D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198" name="Rectangle 6">
            <a:extLst>
              <a:ext uri="{FF2B5EF4-FFF2-40B4-BE49-F238E27FC236}">
                <a16:creationId xmlns:a16="http://schemas.microsoft.com/office/drawing/2014/main" id="{37D3CB6A-A8E1-B531-3485-EC98525D52A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8" charset="0"/>
                <a:ea typeface="Arial" pitchFamily="-108" charset="0"/>
                <a:cs typeface="Arial" pitchFamily="-10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>
            <a:extLst>
              <a:ext uri="{FF2B5EF4-FFF2-40B4-BE49-F238E27FC236}">
                <a16:creationId xmlns:a16="http://schemas.microsoft.com/office/drawing/2014/main" id="{F6992A5C-29DF-EA1B-CD3C-01BB0845AA5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86FA1C4-C998-334F-84A0-E5A440EAAE6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8" charset="0"/>
        <a:ea typeface="Arial" pitchFamily="-108" charset="0"/>
        <a:cs typeface="Arial" pitchFamily="-108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8" charset="0"/>
        <a:ea typeface="Arial" pitchFamily="-108" charset="0"/>
        <a:cs typeface="Arial" pitchFamily="-108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8" charset="0"/>
        <a:ea typeface="Arial" pitchFamily="-108" charset="0"/>
        <a:cs typeface="Arial" pitchFamily="-108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8" charset="0"/>
        <a:ea typeface="Arial" pitchFamily="-108" charset="0"/>
        <a:cs typeface="Arial" pitchFamily="-108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8" charset="0"/>
        <a:ea typeface="Arial" pitchFamily="-108" charset="0"/>
        <a:cs typeface="Arial" pitchFamily="-108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0D6995D6-6ABD-1A6E-F921-19480B46CD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57E225B-9917-0D48-9931-3AD22C0650B7}" type="slidenum">
              <a:rPr lang="en-US" altLang="en-US" sz="1200"/>
              <a:pPr eaLnBrk="1" hangingPunct="1"/>
              <a:t>9</a:t>
            </a:fld>
            <a:endParaRPr lang="en-US" altLang="en-US" sz="1200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58D8513D-37B8-FB99-60E9-060F92C7CDE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9E018F1F-9813-CC2E-5EE9-B190766629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Antares is the 15th brightest star in the sk y. </a:t>
            </a:r>
            <a:b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It is more than 1000 light years away. </a:t>
            </a:r>
            <a:b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2EDCEA-0CB3-DA48-9F73-F780BAA943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4FB0EAD-2A25-9F66-22AD-89FBC10C47F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86830D3-F70F-D1BC-B65C-D059900974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5B97462-02FF-F19B-AFCD-C682A8D9066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951B98-7D71-6D46-82E4-0D132BCC05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4532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83C47AC-A9B9-9036-26CC-6507CDBC1B9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14B46DF-1E7F-8E8A-ADFD-1EA8298DB0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6D20BE9-0C6B-693F-9A7B-5CBD02C739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A0E2BA-9950-A748-BB92-87F7BB416F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0750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841E522-3720-E42C-5B48-0311F78495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0F4273A-9936-08AE-0FDF-3E636A4A80C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78D9460-3C55-9C6C-F0B4-5B19B1D9E5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F5948B-C7EA-7545-8B20-5E2B45EE1B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08129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87CB4-A6F5-0740-B5B9-B28E33453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5659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27992-B5C5-A844-93FB-E7FD2ABFB7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0186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AEA5E-BC0A-6C49-840F-70571C3621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4114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587DB-0570-9347-A22A-51B9FD2977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4831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83C6B-B1EC-F343-8F2A-EEE00D3F74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6928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8624F-FBE7-CB4C-A1D1-155976309F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2629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21922-639B-D94E-850D-61AE0215CE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4674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36029-28F8-C74C-BC4F-B27B77B540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765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CBF97C6-DF7D-1DD2-E48E-D7F699C69E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9DC1C8E-37AA-0FD8-67F7-8F58BB6212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8D5DE69-66D2-3020-D8F5-6B1557BFBE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5517FC-92F5-2140-827B-4CABDE1A33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54143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8F855-A994-7F47-89C6-145F3C0CDB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7671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D741A-F786-5548-9EBD-86A2A7B0A3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6980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56EDB-A00C-A541-A783-1B1F87027E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039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04B50-37E3-C44F-8A3C-E0EECB2AD8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2734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77593-07CE-C543-8177-94D0EF1237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979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68B4B75-1ADA-C0E0-2BB2-C04E89B941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4B228B9-DBCE-2EF3-AC25-F371BE7578A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B903257-61BA-F6EA-728B-BDC29E5423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33C7BF-9491-8D4C-B9A0-C1767941C7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2784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D56A076-2700-D2BA-0528-AE6C9D97A9E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55EA747-B20B-3A2E-4CA3-08C8BDFB12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A59DFD7-6D78-555A-6FA3-6524DAB9F8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FA32D0-06E4-DA47-9CB8-B26C06967E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4864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FEFFE3B-CA37-61C9-6511-0A4E93E333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69A500B-364F-488D-8CEA-1D374F3131D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19268C7-7421-AF36-F513-2D71A21FF6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A50EB5-6392-CC48-B619-4311AAAD26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5584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E08E2F0-E9C5-5370-68A4-3256EBB8BA1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01F5299-0CE2-EE69-E9BF-4D106B1F6B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E2226C4-BD9D-16E1-CDB7-29D2ED4B0A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96D4BC-57D6-534F-9D20-02982A1C9C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5816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07B115E-1088-CEB5-7D70-8B8988B497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475DE56-C556-75E2-333D-43AB5A9D48D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098FC36-8366-3495-B821-C40CCACF04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64CE69-8568-3541-A504-ABC24EED3D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9273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AE7DF96-8E2A-5835-51E7-8D892D213C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95F6C16-515E-DAA0-BAC2-41E87C7EFA2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5517901-D19A-7422-D27F-73AA6FFA6B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534D8F-83EE-724E-9E70-A6787BD56A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7637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E445279-20CA-84D1-1C78-FD587857BA5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650907B-A40D-9846-F0E5-D5046BF920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3D41239-7601-0405-4E8C-7449F75A0C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93DE38-E16F-E346-A11D-67407804C7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5602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559B4D5-0FAF-0769-5813-A2AE478602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0079776-13E5-3B39-E275-24889225C5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1AA84E1-C8B9-64F4-6B1A-96B0E646E3E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-108" charset="0"/>
                <a:ea typeface="Arial" pitchFamily="-108" charset="0"/>
                <a:cs typeface="Arial" pitchFamily="-10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7B0AD8D-F5F9-FD49-E33E-F9174EC6390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-108" charset="0"/>
                <a:ea typeface="Arial" pitchFamily="-108" charset="0"/>
                <a:cs typeface="Arial" pitchFamily="-10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2FA7CB64-83EE-B1BB-90C2-A2EAA4CBFFD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E90CD35-60F2-1F4A-B8EB-063ECE50BE8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Arial" pitchFamily="-108" charset="0"/>
          <a:cs typeface="Arial" pitchFamily="-10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Arial" pitchFamily="-108" charset="0"/>
          <a:cs typeface="Arial" pitchFamily="-10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Arial" pitchFamily="-108" charset="0"/>
          <a:cs typeface="Arial" pitchFamily="-10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Arial" pitchFamily="-108" charset="0"/>
          <a:cs typeface="Arial" pitchFamily="-10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Arial" pitchFamily="-108" charset="0"/>
          <a:cs typeface="Arial" pitchFamily="-10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Arial" pitchFamily="-108" charset="0"/>
          <a:cs typeface="Arial" pitchFamily="-10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Arial" pitchFamily="-108" charset="0"/>
          <a:cs typeface="Arial" pitchFamily="-10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Arial" pitchFamily="-108" charset="0"/>
          <a:cs typeface="Arial" pitchFamily="-10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" y="44450"/>
            <a:ext cx="90709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latin typeface="Times New Roman" pitchFamily="-111" charset="0"/>
                <a:ea typeface="+mn-ea"/>
                <a:cs typeface="+mn-cs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imes New Roman" pitchFamily="-111" charset="0"/>
                <a:ea typeface="+mn-ea"/>
                <a:cs typeface="+mn-cs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7FCEC4A-0619-534F-AB0C-4C4D1986DF16}" type="slidenum">
              <a:rPr lang="en-US">
                <a:ea typeface="ＭＳ Ｐゴシック" charset="0"/>
                <a:cs typeface="ＭＳ Ｐゴシック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426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/>
          <a:ea typeface="ＭＳ Ｐゴシック" pitchFamily="-108" charset="-128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Arial"/>
          <a:ea typeface="ＭＳ Ｐゴシック" pitchFamily="-108" charset="-128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Arial"/>
          <a:ea typeface="ＭＳ Ｐゴシック" pitchFamily="-112" charset="-128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Arial"/>
          <a:ea typeface="ＭＳ Ｐゴシック" charset="0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Arial"/>
          <a:ea typeface="Geneva" charset="-128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Arial"/>
          <a:ea typeface="ＭＳ Ｐゴシック" charset="-128"/>
          <a:cs typeface="Arial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2424CE41-E7FA-3302-AD61-B6FB7A886FF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470025"/>
          </a:xfrm>
        </p:spPr>
        <p:txBody>
          <a:bodyPr/>
          <a:lstStyle/>
          <a:p>
            <a:pPr eaLnBrk="1" hangingPunct="1"/>
            <a:br>
              <a:rPr lang="en-US" altLang="en-US" dirty="0">
                <a:solidFill>
                  <a:schemeClr val="bg1"/>
                </a:solidFill>
              </a:rPr>
            </a:br>
            <a:r>
              <a:rPr lang="en-US" altLang="en-US" dirty="0">
                <a:solidFill>
                  <a:schemeClr val="bg1"/>
                </a:solidFill>
              </a:rPr>
              <a:t>Am I Important?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1DC894B1-2038-0EB1-4EE4-AE9DB725050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chemeClr val="bg1"/>
                </a:solidFill>
              </a:rPr>
              <a:t>A Meditation on Psalm 8</a:t>
            </a:r>
          </a:p>
          <a:p>
            <a:pPr eaLnBrk="1" hangingPunct="1"/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56A9815-4EB4-32BA-D81C-D0FF545C6E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6325" y="5839584"/>
            <a:ext cx="9158502" cy="1042827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/>
        </p:spPr>
        <p:txBody>
          <a:bodyPr lIns="91430" tIns="45715" rIns="91430" bIns="45715" anchor="ctr"/>
          <a:lstStyle/>
          <a:p>
            <a:pPr marL="0" marR="0" lvl="0" indent="0" algn="ctr" defTabSz="9143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Tx/>
              <a:buNone/>
              <a:tabLst/>
              <a:defRPr/>
            </a:pPr>
            <a:r>
              <a:rPr lang="en-US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  <a:t>Peter Lin • 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Crossroads International Church Singapore • CICFamily.com</a:t>
            </a:r>
            <a:b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</a:b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Uploaded by Dr. Rick Griffith • Jordan Evangelical Theological Seminary</a:t>
            </a:r>
            <a:b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</a:b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Files in many languages for free download at BibleStudyDownloads.org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9BEDACCB-B5C1-C566-3A9F-7E38FC6C5A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1.  Look - Stars 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F9A53448-2D29-CF2E-6BE0-C009DD97E3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229600" cy="4525963"/>
          </a:xfrm>
        </p:spPr>
        <p:txBody>
          <a:bodyPr/>
          <a:lstStyle/>
          <a:p>
            <a:endParaRPr lang="en-US" altLang="en-US" sz="1800">
              <a:solidFill>
                <a:schemeClr val="bg1"/>
              </a:solidFill>
            </a:endParaRPr>
          </a:p>
          <a:p>
            <a:r>
              <a:rPr lang="en-US" altLang="en-US" sz="1800">
                <a:solidFill>
                  <a:schemeClr val="bg1"/>
                </a:solidFill>
              </a:rPr>
              <a:t>8:1</a:t>
            </a:r>
            <a:r>
              <a:rPr lang="en-US" altLang="en-US" sz="3600">
                <a:solidFill>
                  <a:schemeClr val="bg1"/>
                </a:solidFill>
              </a:rPr>
              <a:t> O LORD, our Lord, how </a:t>
            </a:r>
            <a:r>
              <a:rPr lang="en-US" altLang="en-US" sz="3600">
                <a:solidFill>
                  <a:srgbClr val="FFFF00"/>
                </a:solidFill>
              </a:rPr>
              <a:t>majestic</a:t>
            </a:r>
            <a:r>
              <a:rPr lang="en-US" altLang="en-US" sz="3600">
                <a:solidFill>
                  <a:schemeClr val="bg1"/>
                </a:solidFill>
              </a:rPr>
              <a:t> is your name in all the earth! You have set your glory above the heavens.</a:t>
            </a:r>
          </a:p>
          <a:p>
            <a:pPr>
              <a:buFontTx/>
              <a:buNone/>
            </a:pPr>
            <a:r>
              <a:rPr lang="en-US" altLang="en-US" sz="3600">
                <a:solidFill>
                  <a:schemeClr val="bg1"/>
                </a:solidFill>
              </a:rPr>
              <a:t> </a:t>
            </a:r>
          </a:p>
          <a:p>
            <a:pPr lvl="1" eaLnBrk="1" hangingPunct="1"/>
            <a:r>
              <a:rPr lang="zh-TW" altLang="en-US" b="1">
                <a:solidFill>
                  <a:srgbClr val="FFFF00"/>
                </a:solidFill>
                <a:latin typeface="全真楷書" pitchFamily="49" charset="-128"/>
                <a:ea typeface="全真楷書" pitchFamily="49" charset="-128"/>
              </a:rPr>
              <a:t>Majesty</a:t>
            </a:r>
            <a:r>
              <a:rPr lang="zh-TW" altLang="en-US" b="1">
                <a:solidFill>
                  <a:schemeClr val="bg1"/>
                </a:solidFill>
                <a:latin typeface="全真楷書" pitchFamily="49" charset="-128"/>
                <a:ea typeface="全真楷書" pitchFamily="49" charset="-128"/>
              </a:rPr>
              <a:t> = </a:t>
            </a:r>
            <a:r>
              <a:rPr lang="en-US" altLang="zh-TW" b="1">
                <a:solidFill>
                  <a:schemeClr val="bg1"/>
                </a:solidFill>
                <a:latin typeface="全真楷書" pitchFamily="49" charset="-128"/>
                <a:ea typeface="全真楷書" pitchFamily="49" charset="-128"/>
              </a:rPr>
              <a:t>addir = </a:t>
            </a:r>
            <a:r>
              <a:rPr lang="en-US" altLang="zh-TW" b="1" u="sng">
                <a:solidFill>
                  <a:srgbClr val="FFFF00"/>
                </a:solidFill>
                <a:latin typeface="全真楷書" pitchFamily="49" charset="-128"/>
                <a:ea typeface="全真楷書" pitchFamily="49" charset="-128"/>
              </a:rPr>
              <a:t>POWER</a:t>
            </a:r>
          </a:p>
          <a:p>
            <a:pPr lvl="1" eaLnBrk="1" hangingPunct="1"/>
            <a:endParaRPr lang="en-US" altLang="zh-TW" b="1" u="sng">
              <a:solidFill>
                <a:srgbClr val="FFFF00"/>
              </a:solidFill>
              <a:latin typeface="全真楷書" pitchFamily="49" charset="-128"/>
              <a:ea typeface="全真楷書" pitchFamily="49" charset="-128"/>
            </a:endParaRPr>
          </a:p>
          <a:p>
            <a:pPr lvl="1" eaLnBrk="1" hangingPunct="1"/>
            <a:r>
              <a:rPr lang="en-US" altLang="zh-TW" b="1">
                <a:solidFill>
                  <a:schemeClr val="bg1"/>
                </a:solidFill>
                <a:latin typeface="全真楷書" pitchFamily="49" charset="-128"/>
                <a:ea typeface="全真楷書" pitchFamily="49" charset="-128"/>
              </a:rPr>
              <a:t>“When I look at the heavens, </a:t>
            </a:r>
            <a:r>
              <a:rPr lang="en-US" altLang="zh-TW" b="1" u="sng">
                <a:solidFill>
                  <a:srgbClr val="FFFF00"/>
                </a:solidFill>
                <a:latin typeface="全真楷書" pitchFamily="49" charset="-128"/>
                <a:ea typeface="全真楷書" pitchFamily="49" charset="-128"/>
              </a:rPr>
              <a:t>the work of your fingers</a:t>
            </a:r>
            <a:r>
              <a:rPr lang="en-US" altLang="zh-TW" b="1">
                <a:solidFill>
                  <a:srgbClr val="FFFF00"/>
                </a:solidFill>
                <a:latin typeface="全真楷書" pitchFamily="49" charset="-128"/>
                <a:ea typeface="全真楷書" pitchFamily="49" charset="-128"/>
              </a:rPr>
              <a:t>”</a:t>
            </a:r>
          </a:p>
          <a:p>
            <a:pPr lvl="1" eaLnBrk="1" hangingPunct="1"/>
            <a:endParaRPr lang="en-US" altLang="zh-TW" b="1">
              <a:solidFill>
                <a:schemeClr val="bg1"/>
              </a:solidFill>
              <a:latin typeface="全真楷書" pitchFamily="49" charset="-128"/>
              <a:ea typeface="全真楷書" pitchFamily="49" charset="-128"/>
            </a:endParaRPr>
          </a:p>
          <a:p>
            <a:pPr eaLnBrk="1" hangingPunct="1"/>
            <a:endParaRPr lang="zh-TW" altLang="en-US" sz="3600" b="1">
              <a:solidFill>
                <a:schemeClr val="bg1"/>
              </a:solidFill>
              <a:latin typeface="全真楷書" pitchFamily="49" charset="-128"/>
              <a:ea typeface="全真楷書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E888E927-4488-DFBC-1A35-71B3B5E1A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685800"/>
            <a:ext cx="8229600" cy="1600200"/>
          </a:xfrm>
        </p:spPr>
        <p:txBody>
          <a:bodyPr/>
          <a:lstStyle/>
          <a:p>
            <a:pPr eaLnBrk="1" hangingPunct="1"/>
            <a:r>
              <a:rPr lang="en-US" altLang="zh-TW" b="1">
                <a:solidFill>
                  <a:schemeClr val="bg1"/>
                </a:solidFill>
                <a:latin typeface="全真楷書" pitchFamily="49" charset="-128"/>
                <a:ea typeface="全真楷書" pitchFamily="49" charset="-128"/>
              </a:rPr>
              <a:t>When you see the stars, remember</a:t>
            </a:r>
            <a:br>
              <a:rPr lang="en-US" altLang="zh-TW" b="1">
                <a:solidFill>
                  <a:schemeClr val="bg1"/>
                </a:solidFill>
                <a:latin typeface="全真楷書" pitchFamily="49" charset="-128"/>
                <a:ea typeface="全真楷書" pitchFamily="49" charset="-128"/>
              </a:rPr>
            </a:br>
            <a:r>
              <a:rPr lang="en-US" altLang="zh-TW" b="1">
                <a:solidFill>
                  <a:schemeClr val="bg1"/>
                </a:solidFill>
                <a:latin typeface="全真楷書" pitchFamily="49" charset="-128"/>
                <a:ea typeface="全真楷書" pitchFamily="49" charset="-128"/>
              </a:rPr>
              <a:t>A God of majestic POWER</a:t>
            </a:r>
            <a:endParaRPr lang="en-US" altLang="en-US"/>
          </a:p>
        </p:txBody>
      </p:sp>
      <p:pic>
        <p:nvPicPr>
          <p:cNvPr id="17412" name="Picture 3">
            <a:extLst>
              <a:ext uri="{FF2B5EF4-FFF2-40B4-BE49-F238E27FC236}">
                <a16:creationId xmlns:a16="http://schemas.microsoft.com/office/drawing/2014/main" id="{B2265B7F-D154-0776-8B34-E89F136B37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514600"/>
            <a:ext cx="78486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4EB3641F-4620-7A5B-82A4-0E9C07C64A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2.  Look - You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35D62681-9304-BA42-3AFA-ACE6383DB1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 sz="3600" b="1">
                <a:solidFill>
                  <a:schemeClr val="bg1"/>
                </a:solidFill>
                <a:latin typeface="全真楷書" pitchFamily="49" charset="-128"/>
                <a:ea typeface="全真楷書" pitchFamily="49" charset="-128"/>
              </a:rPr>
              <a:t>The smallness of me</a:t>
            </a:r>
            <a:endParaRPr lang="en-US" altLang="zh-TW" sz="3600" b="1">
              <a:solidFill>
                <a:schemeClr val="bg1"/>
              </a:solidFill>
              <a:latin typeface="全真楷書" pitchFamily="49" charset="-128"/>
              <a:ea typeface="全真楷書" pitchFamily="49" charset="-128"/>
            </a:endParaRPr>
          </a:p>
          <a:p>
            <a:pPr eaLnBrk="1" hangingPunct="1"/>
            <a:endParaRPr lang="en-US" altLang="zh-TW" sz="3600" b="1">
              <a:solidFill>
                <a:schemeClr val="bg1"/>
              </a:solidFill>
              <a:latin typeface="全真楷書" pitchFamily="49" charset="-128"/>
              <a:ea typeface="全真楷書" pitchFamily="49" charset="-128"/>
            </a:endParaRPr>
          </a:p>
          <a:p>
            <a:pPr lvl="1" eaLnBrk="1" hangingPunct="1"/>
            <a:r>
              <a:rPr lang="en-US" altLang="zh-TW" b="1">
                <a:solidFill>
                  <a:schemeClr val="bg1"/>
                </a:solidFill>
                <a:latin typeface="全真楷書" pitchFamily="49" charset="-128"/>
                <a:ea typeface="全真楷書" pitchFamily="49" charset="-128"/>
              </a:rPr>
              <a:t>“When I look at the heavens, the work of your fingers…</a:t>
            </a:r>
          </a:p>
          <a:p>
            <a:pPr lvl="1" eaLnBrk="1" hangingPunct="1"/>
            <a:endParaRPr lang="en-US" altLang="zh-TW">
              <a:solidFill>
                <a:schemeClr val="bg1"/>
              </a:solidFill>
              <a:latin typeface="全真楷書" pitchFamily="49" charset="-128"/>
              <a:ea typeface="全真楷書" pitchFamily="49" charset="-128"/>
            </a:endParaRPr>
          </a:p>
          <a:p>
            <a:pPr lvl="1" eaLnBrk="1" hangingPunct="1"/>
            <a:r>
              <a:rPr lang="en-US" altLang="zh-TW" b="1" u="sng">
                <a:solidFill>
                  <a:schemeClr val="bg1"/>
                </a:solidFill>
                <a:latin typeface="全真楷書" pitchFamily="49" charset="-128"/>
                <a:ea typeface="全真楷書" pitchFamily="49" charset="-128"/>
              </a:rPr>
              <a:t>what is man that you are </a:t>
            </a:r>
            <a:r>
              <a:rPr lang="en-US" altLang="zh-TW" b="1" u="sng">
                <a:solidFill>
                  <a:srgbClr val="FFFF00"/>
                </a:solidFill>
                <a:latin typeface="全真楷書" pitchFamily="49" charset="-128"/>
                <a:ea typeface="全真楷書" pitchFamily="49" charset="-128"/>
              </a:rPr>
              <a:t>mindful</a:t>
            </a:r>
            <a:r>
              <a:rPr lang="en-US" altLang="zh-TW" b="1" u="sng">
                <a:solidFill>
                  <a:schemeClr val="bg1"/>
                </a:solidFill>
                <a:latin typeface="全真楷書" pitchFamily="49" charset="-128"/>
                <a:ea typeface="全真楷書" pitchFamily="49" charset="-128"/>
              </a:rPr>
              <a:t> of him?</a:t>
            </a:r>
            <a:r>
              <a:rPr lang="en-US" altLang="zh-TW" b="1">
                <a:solidFill>
                  <a:schemeClr val="bg1"/>
                </a:solidFill>
                <a:latin typeface="全真楷書" pitchFamily="49" charset="-128"/>
                <a:ea typeface="全真楷書" pitchFamily="49" charset="-128"/>
              </a:rPr>
              <a:t>” Ps 8:3-4a</a:t>
            </a:r>
          </a:p>
          <a:p>
            <a:pPr lvl="1" eaLnBrk="1" hangingPunct="1"/>
            <a:endParaRPr lang="en-US" altLang="zh-TW" b="1">
              <a:solidFill>
                <a:schemeClr val="bg1"/>
              </a:solidFill>
              <a:latin typeface="全真楷書" pitchFamily="49" charset="-128"/>
              <a:ea typeface="全真楷書" pitchFamily="49" charset="-128"/>
            </a:endParaRPr>
          </a:p>
          <a:p>
            <a:pPr eaLnBrk="1" hangingPunct="1"/>
            <a:r>
              <a:rPr lang="en-US" altLang="en-US" b="1">
                <a:solidFill>
                  <a:srgbClr val="FFFF00"/>
                </a:solidFill>
              </a:rPr>
              <a:t>Mindful</a:t>
            </a:r>
            <a:r>
              <a:rPr lang="en-US" altLang="en-US">
                <a:solidFill>
                  <a:schemeClr val="bg1"/>
                </a:solidFill>
              </a:rPr>
              <a:t> = ZAKA = God promises to remember</a:t>
            </a:r>
          </a:p>
          <a:p>
            <a:pPr eaLnBrk="1" hangingPunct="1"/>
            <a:endParaRPr lang="zh-TW" altLang="en-US" b="1">
              <a:solidFill>
                <a:schemeClr val="bg1"/>
              </a:solidFill>
              <a:latin typeface="全真楷書" pitchFamily="49" charset="-128"/>
              <a:ea typeface="全真楷書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ontent Placeholder 2">
            <a:extLst>
              <a:ext uri="{FF2B5EF4-FFF2-40B4-BE49-F238E27FC236}">
                <a16:creationId xmlns:a16="http://schemas.microsoft.com/office/drawing/2014/main" id="{AEB53D98-B26D-0A53-6404-420160398D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28675" name="imgb" descr="http://cdn.sheknows.com/articles/parakeet-in-cage.jpg">
            <a:extLst>
              <a:ext uri="{FF2B5EF4-FFF2-40B4-BE49-F238E27FC236}">
                <a16:creationId xmlns:a16="http://schemas.microsoft.com/office/drawing/2014/main" id="{BB14E225-32C3-826A-A5D2-8AFEC19D78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7200"/>
            <a:ext cx="84582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>
            <a:extLst>
              <a:ext uri="{FF2B5EF4-FFF2-40B4-BE49-F238E27FC236}">
                <a16:creationId xmlns:a16="http://schemas.microsoft.com/office/drawing/2014/main" id="{AEA3B71E-DCA6-9A5E-FF66-58D4690184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229600" cy="5440363"/>
          </a:xfrm>
        </p:spPr>
        <p:txBody>
          <a:bodyPr/>
          <a:lstStyle/>
          <a:p>
            <a:pPr eaLnBrk="1" hangingPunct="1"/>
            <a:r>
              <a:rPr lang="en-US" altLang="en-US" sz="1800">
                <a:solidFill>
                  <a:schemeClr val="bg1"/>
                </a:solidFill>
              </a:rPr>
              <a:t>Mt 10:29 </a:t>
            </a:r>
            <a:r>
              <a:rPr lang="en-US" altLang="en-US" b="1">
                <a:solidFill>
                  <a:schemeClr val="bg1"/>
                </a:solidFill>
              </a:rPr>
              <a:t>Are not 2 sparrows sold for a penny? Yet not one of them fall to the ground apart from your father.</a:t>
            </a:r>
          </a:p>
          <a:p>
            <a:pPr eaLnBrk="1" hangingPunct="1"/>
            <a:endParaRPr lang="en-US" altLang="en-US" sz="1800">
              <a:solidFill>
                <a:schemeClr val="bg1"/>
              </a:solidFill>
            </a:endParaRPr>
          </a:p>
          <a:p>
            <a:pPr eaLnBrk="1" hangingPunct="1"/>
            <a:r>
              <a:rPr lang="en-US" altLang="en-US" sz="1800">
                <a:solidFill>
                  <a:schemeClr val="bg1"/>
                </a:solidFill>
              </a:rPr>
              <a:t>31</a:t>
            </a:r>
            <a:r>
              <a:rPr lang="en-US" altLang="en-US">
                <a:solidFill>
                  <a:schemeClr val="bg1"/>
                </a:solidFill>
              </a:rPr>
              <a:t>You</a:t>
            </a:r>
            <a:r>
              <a:rPr lang="en-US" altLang="en-US" b="1">
                <a:solidFill>
                  <a:schemeClr val="bg1"/>
                </a:solidFill>
              </a:rPr>
              <a:t> are of much more value than many sparrows.</a:t>
            </a:r>
          </a:p>
          <a:p>
            <a:pPr eaLnBrk="1" hangingPunct="1"/>
            <a:endParaRPr lang="en-US" altLang="en-US" sz="1800">
              <a:solidFill>
                <a:schemeClr val="bg1"/>
              </a:solidFill>
            </a:endParaRPr>
          </a:p>
          <a:p>
            <a:pPr eaLnBrk="1" hangingPunct="1"/>
            <a:r>
              <a:rPr lang="en-US" altLang="en-US" sz="1800">
                <a:solidFill>
                  <a:schemeClr val="bg1"/>
                </a:solidFill>
              </a:rPr>
              <a:t>30</a:t>
            </a:r>
            <a:r>
              <a:rPr lang="en-US" altLang="en-US" b="1">
                <a:solidFill>
                  <a:schemeClr val="bg1"/>
                </a:solidFill>
              </a:rPr>
              <a:t>Even the hairs of your head are numbered</a:t>
            </a:r>
            <a:endParaRPr lang="en-US" altLang="zh-TW">
              <a:solidFill>
                <a:schemeClr val="bg1"/>
              </a:solidFill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>
            <a:extLst>
              <a:ext uri="{FF2B5EF4-FFF2-40B4-BE49-F238E27FC236}">
                <a16:creationId xmlns:a16="http://schemas.microsoft.com/office/drawing/2014/main" id="{E42313AA-FF47-7042-DDFE-803DC5A7F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FFFFFF"/>
                </a:solidFill>
              </a:rPr>
              <a:t>2. LOOK -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A45708-B37A-A7B0-99F5-4E4312EA6D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Significance is based not on</a:t>
            </a:r>
          </a:p>
          <a:p>
            <a:pPr lvl="1" eaLnBrk="1" hangingPunct="1"/>
            <a:r>
              <a:rPr lang="en-US" altLang="en-US">
                <a:solidFill>
                  <a:schemeClr val="bg1"/>
                </a:solidFill>
              </a:rPr>
              <a:t>what you do</a:t>
            </a:r>
          </a:p>
          <a:p>
            <a:pPr lvl="1" eaLnBrk="1" hangingPunct="1"/>
            <a:r>
              <a:rPr lang="en-US" altLang="en-US">
                <a:solidFill>
                  <a:schemeClr val="bg1"/>
                </a:solidFill>
              </a:rPr>
              <a:t>but who cares for you</a:t>
            </a:r>
          </a:p>
          <a:p>
            <a:pPr lvl="1" eaLnBrk="1" hangingPunct="1"/>
            <a:endParaRPr lang="en-US" altLang="en-US">
              <a:solidFill>
                <a:schemeClr val="bg1"/>
              </a:solidFill>
            </a:endParaRPr>
          </a:p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Let every </a:t>
            </a:r>
            <a:r>
              <a:rPr lang="en-US" altLang="en-US">
                <a:solidFill>
                  <a:srgbClr val="FFFF00"/>
                </a:solidFill>
              </a:rPr>
              <a:t>star</a:t>
            </a:r>
            <a:r>
              <a:rPr lang="en-US" altLang="en-US">
                <a:solidFill>
                  <a:schemeClr val="bg1"/>
                </a:solidFill>
              </a:rPr>
              <a:t> reminds you of GOD’s </a:t>
            </a:r>
            <a:r>
              <a:rPr lang="en-US" altLang="en-US" b="1" u="sng">
                <a:solidFill>
                  <a:srgbClr val="FFFF00"/>
                </a:solidFill>
              </a:rPr>
              <a:t>addir</a:t>
            </a:r>
          </a:p>
          <a:p>
            <a:pPr lvl="1" eaLnBrk="1" hangingPunct="1"/>
            <a:r>
              <a:rPr lang="en-US" altLang="en-US">
                <a:solidFill>
                  <a:schemeClr val="bg1"/>
                </a:solidFill>
              </a:rPr>
              <a:t>Let every </a:t>
            </a:r>
            <a:r>
              <a:rPr lang="en-US" altLang="en-US" b="1">
                <a:solidFill>
                  <a:srgbClr val="FFFF00"/>
                </a:solidFill>
              </a:rPr>
              <a:t>bird</a:t>
            </a:r>
            <a:r>
              <a:rPr lang="en-US" altLang="en-US">
                <a:solidFill>
                  <a:schemeClr val="bg1"/>
                </a:solidFill>
              </a:rPr>
              <a:t> reminds you </a:t>
            </a:r>
          </a:p>
          <a:p>
            <a:pPr lvl="2" eaLnBrk="1" hangingPunct="1"/>
            <a:r>
              <a:rPr lang="en-US" altLang="en-US">
                <a:solidFill>
                  <a:schemeClr val="bg1"/>
                </a:solidFill>
              </a:rPr>
              <a:t>of His mindfulness</a:t>
            </a:r>
          </a:p>
          <a:p>
            <a:pPr lvl="1" eaLnBrk="1" hangingPunct="1"/>
            <a:r>
              <a:rPr lang="en-US" altLang="en-US">
                <a:solidFill>
                  <a:schemeClr val="bg1"/>
                </a:solidFill>
              </a:rPr>
              <a:t>Let every </a:t>
            </a:r>
            <a:r>
              <a:rPr lang="en-US" altLang="en-US" b="1">
                <a:solidFill>
                  <a:srgbClr val="FFFF00"/>
                </a:solidFill>
              </a:rPr>
              <a:t>hair</a:t>
            </a:r>
            <a:r>
              <a:rPr lang="en-US" altLang="en-US">
                <a:solidFill>
                  <a:schemeClr val="bg1"/>
                </a:solidFill>
              </a:rPr>
              <a:t> reminds you </a:t>
            </a:r>
          </a:p>
          <a:p>
            <a:pPr lvl="2" eaLnBrk="1" hangingPunct="1"/>
            <a:r>
              <a:rPr lang="en-US" altLang="en-US">
                <a:solidFill>
                  <a:schemeClr val="bg1"/>
                </a:solidFill>
              </a:rPr>
              <a:t>of His </a:t>
            </a:r>
            <a:r>
              <a:rPr lang="en-US" altLang="en-US" b="1">
                <a:solidFill>
                  <a:srgbClr val="FFFF00"/>
                </a:solidFill>
              </a:rPr>
              <a:t>Zaka</a:t>
            </a:r>
            <a:r>
              <a:rPr lang="en-US" altLang="en-US">
                <a:solidFill>
                  <a:schemeClr val="bg1"/>
                </a:solidFill>
              </a:rPr>
              <a:t> </a:t>
            </a:r>
          </a:p>
          <a:p>
            <a:pPr lvl="2" eaLnBrk="1" hangingPunct="1"/>
            <a:r>
              <a:rPr lang="en-US" altLang="en-US">
                <a:solidFill>
                  <a:schemeClr val="bg1"/>
                </a:solidFill>
              </a:rPr>
              <a:t>promise to remember</a:t>
            </a:r>
          </a:p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26">
            <a:extLst>
              <a:ext uri="{FF2B5EF4-FFF2-40B4-BE49-F238E27FC236}">
                <a16:creationId xmlns:a16="http://schemas.microsoft.com/office/drawing/2014/main" id="{4A3B9075-E71D-7F25-534F-929E5AE1A5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3.  Look at the Cross</a:t>
            </a:r>
          </a:p>
        </p:txBody>
      </p:sp>
      <p:sp>
        <p:nvSpPr>
          <p:cNvPr id="25603" name="Rectangle 1027">
            <a:extLst>
              <a:ext uri="{FF2B5EF4-FFF2-40B4-BE49-F238E27FC236}">
                <a16:creationId xmlns:a16="http://schemas.microsoft.com/office/drawing/2014/main" id="{18A1A9CF-9503-03C0-AFD1-DC7873EA36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V.4</a:t>
            </a:r>
          </a:p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“Or the son of man that you should </a:t>
            </a:r>
            <a:r>
              <a:rPr lang="en-US" altLang="en-US">
                <a:solidFill>
                  <a:srgbClr val="FFFF00"/>
                </a:solidFill>
              </a:rPr>
              <a:t>care</a:t>
            </a:r>
            <a:r>
              <a:rPr lang="en-US" altLang="en-US">
                <a:solidFill>
                  <a:schemeClr val="bg1"/>
                </a:solidFill>
              </a:rPr>
              <a:t> for him?”</a:t>
            </a:r>
          </a:p>
          <a:p>
            <a:pPr eaLnBrk="1" hangingPunct="1"/>
            <a:endParaRPr lang="en-US" altLang="en-US">
              <a:solidFill>
                <a:schemeClr val="bg1"/>
              </a:solidFill>
            </a:endParaRPr>
          </a:p>
          <a:p>
            <a:pPr eaLnBrk="1" hangingPunct="1"/>
            <a:r>
              <a:rPr lang="en-US" altLang="en-US">
                <a:solidFill>
                  <a:srgbClr val="FFFF00"/>
                </a:solidFill>
              </a:rPr>
              <a:t>Care = Paqad</a:t>
            </a:r>
          </a:p>
          <a:p>
            <a:pPr lvl="1" eaLnBrk="1" hangingPunct="1"/>
            <a:r>
              <a:rPr lang="en-US" altLang="en-US">
                <a:solidFill>
                  <a:srgbClr val="FFFF00"/>
                </a:solidFill>
              </a:rPr>
              <a:t>Paqad</a:t>
            </a:r>
            <a:r>
              <a:rPr lang="en-US" altLang="en-US">
                <a:solidFill>
                  <a:schemeClr val="bg1"/>
                </a:solidFill>
              </a:rPr>
              <a:t> = God visit to deliver and bless</a:t>
            </a:r>
          </a:p>
          <a:p>
            <a:pPr eaLnBrk="1" hangingPunct="1"/>
            <a:endParaRPr lang="en-US" altLang="en-US">
              <a:solidFill>
                <a:schemeClr val="bg1"/>
              </a:solidFill>
            </a:endParaRPr>
          </a:p>
          <a:p>
            <a:pPr eaLnBrk="1" hangingPunct="1"/>
            <a:endParaRPr lang="en-US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>
            <a:extLst>
              <a:ext uri="{FF2B5EF4-FFF2-40B4-BE49-F238E27FC236}">
                <a16:creationId xmlns:a16="http://schemas.microsoft.com/office/drawing/2014/main" id="{7EFFCD44-46FC-4E56-7EB0-0AEED85C1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chemeClr val="bg1"/>
                </a:solidFill>
              </a:rPr>
              <a:t>3. Look - Cross</a:t>
            </a:r>
          </a:p>
        </p:txBody>
      </p:sp>
      <p:sp>
        <p:nvSpPr>
          <p:cNvPr id="32771" name="Content Placeholder 2">
            <a:extLst>
              <a:ext uri="{FF2B5EF4-FFF2-40B4-BE49-F238E27FC236}">
                <a16:creationId xmlns:a16="http://schemas.microsoft.com/office/drawing/2014/main" id="{F348BD2B-1869-AAE0-AA7D-254355D430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Ps 8:5-6; Hebrew 2:7-8</a:t>
            </a:r>
          </a:p>
          <a:p>
            <a:r>
              <a:rPr lang="en-US" altLang="en-US" i="1" baseline="30000">
                <a:solidFill>
                  <a:schemeClr val="bg1"/>
                </a:solidFill>
              </a:rPr>
              <a:t>5</a:t>
            </a:r>
            <a:r>
              <a:rPr lang="en-US" altLang="en-US" i="1">
                <a:solidFill>
                  <a:schemeClr val="bg1"/>
                </a:solidFill>
              </a:rPr>
              <a:t>You made him a little lower than the heavenly beings </a:t>
            </a:r>
            <a:endParaRPr lang="en-US" altLang="en-US" sz="1800">
              <a:solidFill>
                <a:schemeClr val="bg1"/>
              </a:solidFill>
            </a:endParaRPr>
          </a:p>
          <a:p>
            <a:r>
              <a:rPr lang="en-US" altLang="en-US" i="1">
                <a:solidFill>
                  <a:schemeClr val="bg1"/>
                </a:solidFill>
              </a:rPr>
              <a:t>and crowned him with glory and honor. </a:t>
            </a:r>
            <a:endParaRPr lang="en-US" altLang="en-US" sz="1800">
              <a:solidFill>
                <a:schemeClr val="bg1"/>
              </a:solidFill>
            </a:endParaRPr>
          </a:p>
          <a:p>
            <a:r>
              <a:rPr lang="en-US" altLang="en-US" i="1" baseline="30000">
                <a:solidFill>
                  <a:schemeClr val="bg1"/>
                </a:solidFill>
              </a:rPr>
              <a:t>6</a:t>
            </a:r>
            <a:r>
              <a:rPr lang="en-US" altLang="en-US" i="1">
                <a:solidFill>
                  <a:schemeClr val="bg1"/>
                </a:solidFill>
              </a:rPr>
              <a:t>You made him ruler over the works of your hands;</a:t>
            </a:r>
            <a:endParaRPr lang="en-US" altLang="en-US" sz="1800">
              <a:solidFill>
                <a:schemeClr val="bg1"/>
              </a:solidFill>
            </a:endParaRPr>
          </a:p>
          <a:p>
            <a:r>
              <a:rPr lang="en-US" altLang="en-US" i="1">
                <a:solidFill>
                  <a:schemeClr val="bg1"/>
                </a:solidFill>
              </a:rPr>
              <a:t>you put everything under his feet: </a:t>
            </a:r>
            <a:endParaRPr lang="en-US" altLang="en-US" sz="1800">
              <a:solidFill>
                <a:schemeClr val="bg1"/>
              </a:solidFill>
            </a:endParaRPr>
          </a:p>
          <a:p>
            <a:endParaRPr lang="en-US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>
            <a:extLst>
              <a:ext uri="{FF2B5EF4-FFF2-40B4-BE49-F238E27FC236}">
                <a16:creationId xmlns:a16="http://schemas.microsoft.com/office/drawing/2014/main" id="{5123B812-7014-99B9-F9F3-8F3093D5E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3</a:t>
            </a:r>
            <a:r>
              <a:rPr lang="en-US" altLang="en-US">
                <a:solidFill>
                  <a:schemeClr val="bg1"/>
                </a:solidFill>
              </a:rPr>
              <a:t>3. </a:t>
            </a:r>
            <a:r>
              <a:rPr lang="en-US" altLang="en-US">
                <a:solidFill>
                  <a:srgbClr val="FFFFFF"/>
                </a:solidFill>
              </a:rPr>
              <a:t>Look – Cross (Heb 2:9-10) </a:t>
            </a:r>
            <a:endParaRPr lang="en-US" altLang="en-US"/>
          </a:p>
        </p:txBody>
      </p:sp>
      <p:sp>
        <p:nvSpPr>
          <p:cNvPr id="30723" name="Content Placeholder 2">
            <a:extLst>
              <a:ext uri="{FF2B5EF4-FFF2-40B4-BE49-F238E27FC236}">
                <a16:creationId xmlns:a16="http://schemas.microsoft.com/office/drawing/2014/main" id="{6D276DFC-5110-9277-4FBE-874875E1F5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i="1" baseline="30000">
                <a:solidFill>
                  <a:srgbClr val="FFFFFF"/>
                </a:solidFill>
              </a:rPr>
              <a:t>9</a:t>
            </a:r>
            <a:r>
              <a:rPr lang="en-US" altLang="en-US" i="1">
                <a:solidFill>
                  <a:srgbClr val="FFFFFF"/>
                </a:solidFill>
              </a:rPr>
              <a:t>But we see Jesus, who was made a little lower than the angels, now crowned with glory and honor because </a:t>
            </a:r>
            <a:r>
              <a:rPr lang="en-US" altLang="en-US" b="1" i="1">
                <a:solidFill>
                  <a:srgbClr val="FFFF00"/>
                </a:solidFill>
              </a:rPr>
              <a:t>he suffered </a:t>
            </a:r>
            <a:r>
              <a:rPr lang="en-US" altLang="en-US" i="1">
                <a:solidFill>
                  <a:srgbClr val="FFFFFF"/>
                </a:solidFill>
              </a:rPr>
              <a:t>death, so that by the grace of God </a:t>
            </a:r>
            <a:r>
              <a:rPr lang="en-US" altLang="en-US" i="1">
                <a:solidFill>
                  <a:srgbClr val="FFFF00"/>
                </a:solidFill>
              </a:rPr>
              <a:t>he might taste death for everyone. </a:t>
            </a:r>
          </a:p>
          <a:p>
            <a:pPr>
              <a:buFontTx/>
              <a:buNone/>
            </a:pPr>
            <a:endParaRPr lang="en-US" altLang="en-US" i="1">
              <a:solidFill>
                <a:srgbClr val="FFFF00"/>
              </a:solidFill>
            </a:endParaRPr>
          </a:p>
          <a:p>
            <a:r>
              <a:rPr lang="en-US" altLang="en-US">
                <a:solidFill>
                  <a:schemeClr val="bg1"/>
                </a:solidFill>
              </a:rPr>
              <a:t>Who would you sacrifice your children for?</a:t>
            </a:r>
          </a:p>
          <a:p>
            <a:endParaRPr lang="en-US" altLang="en-US" i="1">
              <a:solidFill>
                <a:srgbClr val="FFFFFF"/>
              </a:solidFill>
            </a:endParaRPr>
          </a:p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8FEB61CF-411F-7712-C981-FDF402D044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Conclusion: Look outward and praise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8E762205-4FBF-FB08-AB3D-8FC8DC9F54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How you see yourself dictates your journey to significance?</a:t>
            </a:r>
          </a:p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A change:</a:t>
            </a:r>
          </a:p>
          <a:p>
            <a:pPr lvl="1" eaLnBrk="1" hangingPunct="1"/>
            <a:r>
              <a:rPr lang="en-US" altLang="en-US">
                <a:solidFill>
                  <a:schemeClr val="bg1"/>
                </a:solidFill>
              </a:rPr>
              <a:t>Look away from yourself</a:t>
            </a:r>
          </a:p>
          <a:p>
            <a:pPr lvl="1" eaLnBrk="1" hangingPunct="1"/>
            <a:r>
              <a:rPr lang="en-US" altLang="en-US">
                <a:solidFill>
                  <a:schemeClr val="bg1"/>
                </a:solidFill>
              </a:rPr>
              <a:t>Look at God and see it from his perspective</a:t>
            </a:r>
          </a:p>
          <a:p>
            <a:pPr eaLnBrk="1" hangingPunct="1"/>
            <a:endParaRPr lang="en-US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8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8D694101-761D-1A09-AA94-092F8D6BE3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Psalm 8 - </a:t>
            </a:r>
            <a:br>
              <a:rPr lang="en-US" altLang="en-US">
                <a:solidFill>
                  <a:schemeClr val="bg1"/>
                </a:solidFill>
              </a:rPr>
            </a:br>
            <a:r>
              <a:rPr lang="en-US" altLang="en-US">
                <a:solidFill>
                  <a:schemeClr val="bg1"/>
                </a:solidFill>
              </a:rPr>
              <a:t>3 looks at significance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563C3CAE-540C-A278-B62C-F3050A86E2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V1/3 Look at the stars – </a:t>
            </a:r>
          </a:p>
          <a:p>
            <a:pPr lvl="1" eaLnBrk="1" hangingPunct="1"/>
            <a:r>
              <a:rPr lang="en-US" altLang="en-US">
                <a:solidFill>
                  <a:schemeClr val="bg1"/>
                </a:solidFill>
              </a:rPr>
              <a:t>God’s greatness</a:t>
            </a:r>
          </a:p>
          <a:p>
            <a:pPr lvl="1" eaLnBrk="1" hangingPunct="1"/>
            <a:r>
              <a:rPr lang="en-US" altLang="en-US" i="1">
                <a:solidFill>
                  <a:srgbClr val="FFFF00"/>
                </a:solidFill>
              </a:rPr>
              <a:t>our</a:t>
            </a:r>
            <a:r>
              <a:rPr lang="en-US" altLang="en-US" i="1">
                <a:solidFill>
                  <a:schemeClr val="folHlink"/>
                </a:solidFill>
              </a:rPr>
              <a:t> </a:t>
            </a:r>
            <a:r>
              <a:rPr lang="en-US" altLang="en-US" i="1">
                <a:solidFill>
                  <a:srgbClr val="FFFF00"/>
                </a:solidFill>
              </a:rPr>
              <a:t>smallness</a:t>
            </a:r>
            <a:endParaRPr lang="en-US" altLang="en-US">
              <a:solidFill>
                <a:schemeClr val="bg1"/>
              </a:solidFill>
            </a:endParaRPr>
          </a:p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V4 Look at ourselves –</a:t>
            </a:r>
          </a:p>
          <a:p>
            <a:pPr lvl="1" eaLnBrk="1" hangingPunct="1"/>
            <a:r>
              <a:rPr lang="en-US" altLang="en-US">
                <a:solidFill>
                  <a:schemeClr val="bg1"/>
                </a:solidFill>
              </a:rPr>
              <a:t> God’s remembrance</a:t>
            </a:r>
          </a:p>
          <a:p>
            <a:pPr lvl="1" eaLnBrk="1" hangingPunct="1"/>
            <a:r>
              <a:rPr lang="en-US" altLang="en-US" i="1">
                <a:solidFill>
                  <a:srgbClr val="FFFF00"/>
                </a:solidFill>
              </a:rPr>
              <a:t>our significance</a:t>
            </a:r>
            <a:endParaRPr lang="en-US" altLang="en-US">
              <a:solidFill>
                <a:schemeClr val="folHlink"/>
              </a:solidFill>
            </a:endParaRPr>
          </a:p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V5/8 Look at the cross </a:t>
            </a:r>
          </a:p>
          <a:p>
            <a:pPr lvl="1" eaLnBrk="1" hangingPunct="1"/>
            <a:r>
              <a:rPr lang="en-US" altLang="en-US">
                <a:solidFill>
                  <a:schemeClr val="bg1"/>
                </a:solidFill>
              </a:rPr>
              <a:t>God’s care</a:t>
            </a:r>
          </a:p>
          <a:p>
            <a:pPr lvl="1" eaLnBrk="1" hangingPunct="1"/>
            <a:r>
              <a:rPr lang="en-US" altLang="en-US" i="1">
                <a:solidFill>
                  <a:srgbClr val="FFFF00"/>
                </a:solidFill>
              </a:rPr>
              <a:t>our importance</a:t>
            </a:r>
            <a:endParaRPr lang="en-US" altLang="en-US">
              <a:solidFill>
                <a:schemeClr val="bg1"/>
              </a:solidFill>
            </a:endParaRPr>
          </a:p>
          <a:p>
            <a:pPr eaLnBrk="1" hangingPunct="1"/>
            <a:endParaRPr lang="en-US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>
            <a:extLst>
              <a:ext uri="{FF2B5EF4-FFF2-40B4-BE49-F238E27FC236}">
                <a16:creationId xmlns:a16="http://schemas.microsoft.com/office/drawing/2014/main" id="{824919A6-B325-56C7-7011-D2D65555F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5843" name="Content Placeholder 2">
            <a:extLst>
              <a:ext uri="{FF2B5EF4-FFF2-40B4-BE49-F238E27FC236}">
                <a16:creationId xmlns:a16="http://schemas.microsoft.com/office/drawing/2014/main" id="{4796FF9C-E380-544D-3922-05A204B1D9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44FA8E-AFD2-02AD-18C9-CD145FC79B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84582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BFFA9CF-B992-A8E0-0B11-B1593B2748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581400"/>
            <a:ext cx="82296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346F246-DF61-54BF-F3B6-022C26CF39B4}"/>
              </a:ext>
            </a:extLst>
          </p:cNvPr>
          <p:cNvSpPr txBox="1">
            <a:spLocks/>
          </p:cNvSpPr>
          <p:nvPr/>
        </p:nvSpPr>
        <p:spPr bwMode="auto">
          <a:xfrm>
            <a:off x="0" y="2571524"/>
            <a:ext cx="9144000" cy="705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Arial" pitchFamily="-108" charset="0"/>
                <a:cs typeface="Arial" pitchFamily="-10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Arial" pitchFamily="-108" charset="0"/>
                <a:cs typeface="Arial" pitchFamily="-10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Arial" pitchFamily="-108" charset="0"/>
                <a:cs typeface="Arial" pitchFamily="-10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Arial" pitchFamily="-108" charset="0"/>
                <a:cs typeface="Arial" pitchFamily="-10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Arial" pitchFamily="-108" charset="0"/>
                <a:cs typeface="Arial" pitchFamily="-10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Arial" pitchFamily="-108" charset="0"/>
                <a:cs typeface="Arial" pitchFamily="-10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Arial" pitchFamily="-108" charset="0"/>
                <a:cs typeface="Arial" pitchFamily="-10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Arial" pitchFamily="-108" charset="0"/>
                <a:cs typeface="Arial" pitchFamily="-108" charset="0"/>
              </a:defRPr>
            </a:lvl9pPr>
          </a:lstStyle>
          <a:p>
            <a:r>
              <a:rPr lang="en-US" altLang="en-US" b="1" kern="0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871"/>
                    </a:schemeClr>
                  </a:glow>
                </a:effectLst>
              </a:rPr>
              <a:t>We see under the tapestry</a:t>
            </a:r>
            <a:endParaRPr lang="en-US" altLang="en-US" b="1" kern="0" dirty="0">
              <a:effectLst>
                <a:glow rad="228600">
                  <a:schemeClr val="accent4">
                    <a:satMod val="175000"/>
                    <a:alpha val="85871"/>
                  </a:schemeClr>
                </a:glow>
              </a:effectLst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B145BE5-1C05-E43A-1214-DAC03317C0E9}"/>
              </a:ext>
            </a:extLst>
          </p:cNvPr>
          <p:cNvSpPr txBox="1">
            <a:spLocks/>
          </p:cNvSpPr>
          <p:nvPr/>
        </p:nvSpPr>
        <p:spPr bwMode="auto">
          <a:xfrm>
            <a:off x="0" y="3485924"/>
            <a:ext cx="9144000" cy="705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Arial" pitchFamily="-108" charset="0"/>
                <a:cs typeface="Arial" pitchFamily="-10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Arial" pitchFamily="-108" charset="0"/>
                <a:cs typeface="Arial" pitchFamily="-10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Arial" pitchFamily="-108" charset="0"/>
                <a:cs typeface="Arial" pitchFamily="-10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Arial" pitchFamily="-108" charset="0"/>
                <a:cs typeface="Arial" pitchFamily="-10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Arial" pitchFamily="-108" charset="0"/>
                <a:cs typeface="Arial" pitchFamily="-10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Arial" pitchFamily="-108" charset="0"/>
                <a:cs typeface="Arial" pitchFamily="-10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Arial" pitchFamily="-108" charset="0"/>
                <a:cs typeface="Arial" pitchFamily="-10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Arial" pitchFamily="-108" charset="0"/>
                <a:cs typeface="Arial" pitchFamily="-108" charset="0"/>
              </a:defRPr>
            </a:lvl9pPr>
          </a:lstStyle>
          <a:p>
            <a:r>
              <a:rPr lang="en-US" altLang="en-US" b="1" kern="0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871"/>
                    </a:schemeClr>
                  </a:glow>
                </a:effectLst>
              </a:rPr>
              <a:t>God sees above the tapestry</a:t>
            </a:r>
            <a:endParaRPr lang="en-US" altLang="en-US" b="1" kern="0" dirty="0">
              <a:effectLst>
                <a:glow rad="228600">
                  <a:schemeClr val="accent4">
                    <a:satMod val="175000"/>
                    <a:alpha val="85871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>
            <a:extLst>
              <a:ext uri="{FF2B5EF4-FFF2-40B4-BE49-F238E27FC236}">
                <a16:creationId xmlns:a16="http://schemas.microsoft.com/office/drawing/2014/main" id="{3F2D185B-9E38-BB33-D839-4E301F902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bg1"/>
                </a:solidFill>
              </a:rPr>
              <a:t>A challenge:</a:t>
            </a:r>
            <a:br>
              <a:rPr lang="en-US" altLang="en-US" dirty="0">
                <a:solidFill>
                  <a:schemeClr val="bg1"/>
                </a:solidFill>
              </a:rPr>
            </a:br>
            <a:endParaRPr lang="en-US" altLang="en-US" dirty="0"/>
          </a:p>
        </p:txBody>
      </p:sp>
      <p:sp>
        <p:nvSpPr>
          <p:cNvPr id="36867" name="Content Placeholder 2">
            <a:extLst>
              <a:ext uri="{FF2B5EF4-FFF2-40B4-BE49-F238E27FC236}">
                <a16:creationId xmlns:a16="http://schemas.microsoft.com/office/drawing/2014/main" id="{3BD4D0E9-6E33-3012-E399-3DE34E7B47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chemeClr val="bg1"/>
                </a:solidFill>
              </a:rPr>
              <a:t>Look at the stars and remember….</a:t>
            </a:r>
          </a:p>
          <a:p>
            <a:pPr lvl="1" eaLnBrk="1" hangingPunct="1"/>
            <a:r>
              <a:rPr lang="en-US" altLang="en-US" dirty="0">
                <a:solidFill>
                  <a:schemeClr val="bg1"/>
                </a:solidFill>
              </a:rPr>
              <a:t> </a:t>
            </a:r>
            <a:r>
              <a:rPr lang="en-US" altLang="en-US" dirty="0" err="1">
                <a:solidFill>
                  <a:schemeClr val="bg1"/>
                </a:solidFill>
              </a:rPr>
              <a:t>Addir</a:t>
            </a:r>
            <a:endParaRPr lang="en-US" altLang="en-US" dirty="0">
              <a:solidFill>
                <a:schemeClr val="bg1"/>
              </a:solidFill>
            </a:endParaRPr>
          </a:p>
          <a:p>
            <a:pPr eaLnBrk="1" hangingPunct="1"/>
            <a:r>
              <a:rPr lang="en-US" altLang="en-US" dirty="0">
                <a:solidFill>
                  <a:schemeClr val="bg1"/>
                </a:solidFill>
              </a:rPr>
              <a:t>Look at your hairs and know …</a:t>
            </a:r>
          </a:p>
          <a:p>
            <a:pPr lvl="1" eaLnBrk="1" hangingPunct="1"/>
            <a:r>
              <a:rPr lang="en-US" altLang="en-US" dirty="0">
                <a:solidFill>
                  <a:schemeClr val="bg1"/>
                </a:solidFill>
              </a:rPr>
              <a:t> </a:t>
            </a:r>
            <a:r>
              <a:rPr lang="en-US" altLang="en-US" dirty="0" err="1">
                <a:solidFill>
                  <a:schemeClr val="bg1"/>
                </a:solidFill>
              </a:rPr>
              <a:t>Zaka</a:t>
            </a:r>
            <a:endParaRPr lang="en-US" altLang="en-US" dirty="0">
              <a:solidFill>
                <a:schemeClr val="bg1"/>
              </a:solidFill>
            </a:endParaRPr>
          </a:p>
          <a:p>
            <a:pPr eaLnBrk="1" hangingPunct="1"/>
            <a:r>
              <a:rPr lang="en-US" altLang="en-US" dirty="0">
                <a:solidFill>
                  <a:schemeClr val="bg1"/>
                </a:solidFill>
              </a:rPr>
              <a:t>Look at the cross and worship …</a:t>
            </a:r>
          </a:p>
          <a:p>
            <a:pPr lvl="1" eaLnBrk="1" hangingPunct="1"/>
            <a:r>
              <a:rPr lang="en-US" altLang="en-US" dirty="0" err="1">
                <a:solidFill>
                  <a:schemeClr val="bg1"/>
                </a:solidFill>
              </a:rPr>
              <a:t>Pakad</a:t>
            </a:r>
            <a:endParaRPr lang="en-US" altLang="en-US" dirty="0">
              <a:solidFill>
                <a:schemeClr val="bg1"/>
              </a:solidFill>
            </a:endParaRPr>
          </a:p>
          <a:p>
            <a:r>
              <a:rPr lang="en-US" altLang="en-US" dirty="0"/>
              <a:t>-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74800" y="0"/>
            <a:ext cx="9070975" cy="1143000"/>
          </a:xfrm>
        </p:spPr>
        <p:txBody>
          <a:bodyPr/>
          <a:lstStyle/>
          <a:p>
            <a:pPr algn="r"/>
            <a:r>
              <a:rPr lang="en-US" dirty="0">
                <a:solidFill>
                  <a:schemeClr val="tx1"/>
                </a:solidFill>
              </a:rPr>
              <a:t>Black</a:t>
            </a:r>
          </a:p>
        </p:txBody>
      </p:sp>
    </p:spTree>
    <p:extLst>
      <p:ext uri="{BB962C8B-B14F-4D97-AF65-F5344CB8AC3E}">
        <p14:creationId xmlns:p14="http://schemas.microsoft.com/office/powerpoint/2010/main" val="2678309564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OT Preaching link at </a:t>
            </a:r>
            <a:r>
              <a:rPr lang="en-US" sz="2800" b="1" dirty="0" err="1">
                <a:solidFill>
                  <a:srgbClr val="FFFFFF"/>
                </a:solidFill>
                <a:latin typeface="Arial" charset="0"/>
                <a:ea typeface="ＭＳ Ｐゴシック" charset="0"/>
              </a:rPr>
              <a:t>BibleStudyDownloads.org</a:t>
            </a:r>
            <a:endParaRPr lang="en-US" sz="105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Get this presentation for free!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4173" y="636981"/>
            <a:ext cx="9232347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917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77641E14-836B-A396-7054-D04C5FACC3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1.  Look - Stars 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5611FE8A-02B1-A430-AA6F-C136B3D476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z="1800">
              <a:solidFill>
                <a:schemeClr val="bg1"/>
              </a:solidFill>
            </a:endParaRPr>
          </a:p>
          <a:p>
            <a:endParaRPr lang="en-US" altLang="en-US" sz="1800">
              <a:solidFill>
                <a:schemeClr val="bg1"/>
              </a:solidFill>
            </a:endParaRPr>
          </a:p>
          <a:p>
            <a:endParaRPr lang="en-US" altLang="en-US" sz="1800">
              <a:solidFill>
                <a:schemeClr val="bg1"/>
              </a:solidFill>
            </a:endParaRPr>
          </a:p>
          <a:p>
            <a:r>
              <a:rPr lang="en-US" altLang="en-US" sz="1800">
                <a:solidFill>
                  <a:schemeClr val="bg1"/>
                </a:solidFill>
              </a:rPr>
              <a:t>8:1</a:t>
            </a:r>
            <a:r>
              <a:rPr lang="en-US" altLang="en-US" sz="3600">
                <a:solidFill>
                  <a:schemeClr val="bg1"/>
                </a:solidFill>
              </a:rPr>
              <a:t> O LORD, our Lord, how </a:t>
            </a:r>
            <a:r>
              <a:rPr lang="en-US" altLang="en-US" sz="3600">
                <a:solidFill>
                  <a:srgbClr val="FFFF00"/>
                </a:solidFill>
              </a:rPr>
              <a:t>majestic</a:t>
            </a:r>
            <a:r>
              <a:rPr lang="en-US" altLang="en-US" sz="3600">
                <a:solidFill>
                  <a:schemeClr val="bg1"/>
                </a:solidFill>
              </a:rPr>
              <a:t> is your name in all the earth! You have set your glory above the heavens. </a:t>
            </a:r>
          </a:p>
          <a:p>
            <a:pPr eaLnBrk="1" hangingPunct="1"/>
            <a:endParaRPr lang="en-US" altLang="zh-TW" sz="3600" b="1">
              <a:solidFill>
                <a:schemeClr val="bg1"/>
              </a:solidFill>
              <a:latin typeface="全真楷書" pitchFamily="49" charset="-128"/>
              <a:ea typeface="全真楷書" pitchFamily="49" charset="-128"/>
            </a:endParaRPr>
          </a:p>
          <a:p>
            <a:pPr eaLnBrk="1" hangingPunct="1"/>
            <a:endParaRPr lang="zh-TW" altLang="en-US" sz="3600" b="1">
              <a:solidFill>
                <a:schemeClr val="bg1"/>
              </a:solidFill>
              <a:latin typeface="全真楷書" pitchFamily="49" charset="-128"/>
              <a:ea typeface="全真楷書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B456C874-B78B-5978-0AAA-328FA5C69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8435" name="Content Placeholder 2">
            <a:extLst>
              <a:ext uri="{FF2B5EF4-FFF2-40B4-BE49-F238E27FC236}">
                <a16:creationId xmlns:a16="http://schemas.microsoft.com/office/drawing/2014/main" id="{8CBCD976-1858-9009-5BC1-077D15CF58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7412" name="Picture 3">
            <a:extLst>
              <a:ext uri="{FF2B5EF4-FFF2-40B4-BE49-F238E27FC236}">
                <a16:creationId xmlns:a16="http://schemas.microsoft.com/office/drawing/2014/main" id="{BB140CF7-7C13-390C-4A7C-374A40D1FF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91440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90C02BA5-51D7-1893-979F-C5D214D256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8435" name="Picture 3" descr="2590633159000000@web82003">
            <a:extLst>
              <a:ext uri="{FF2B5EF4-FFF2-40B4-BE49-F238E27FC236}">
                <a16:creationId xmlns:a16="http://schemas.microsoft.com/office/drawing/2014/main" id="{2B3E75D7-4D7F-8BC0-E225-BD78E19C763E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762000"/>
            <a:ext cx="9144000" cy="51466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9FB5BADB-1B2E-FF47-7CFD-0109D547FE0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AC7476ED-A949-0FF0-C42F-28C1F71CF00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9460" name="Picture 4" descr="2590633159000001@web82003">
            <a:extLst>
              <a:ext uri="{FF2B5EF4-FFF2-40B4-BE49-F238E27FC236}">
                <a16:creationId xmlns:a16="http://schemas.microsoft.com/office/drawing/2014/main" id="{BA5EF1E1-FABC-AC5C-FC31-D0E661038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3600"/>
            <a:ext cx="9144000" cy="513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1280A920-9FBE-507C-800D-6B8E23D23C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20483" name="Picture 3" descr="2590633159000002@web82003">
            <a:extLst>
              <a:ext uri="{FF2B5EF4-FFF2-40B4-BE49-F238E27FC236}">
                <a16:creationId xmlns:a16="http://schemas.microsoft.com/office/drawing/2014/main" id="{A8897771-1F9D-5A3D-4D3B-A0039232E492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066800"/>
            <a:ext cx="9144000" cy="51276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A6A9C4FF-8999-BAA3-18BC-81500BE4D6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21507" name="Picture 3" descr="2590633159000003@web82003">
            <a:extLst>
              <a:ext uri="{FF2B5EF4-FFF2-40B4-BE49-F238E27FC236}">
                <a16:creationId xmlns:a16="http://schemas.microsoft.com/office/drawing/2014/main" id="{15F0FD0D-6045-2FF9-66AD-869A031B0C46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lum bright="14000" contras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61963"/>
            <a:ext cx="9144000" cy="639603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CE0CE132-1E10-6DCA-143F-3A87BA080C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22531" name="Picture 3" descr="2590633159000004@web82003">
            <a:extLst>
              <a:ext uri="{FF2B5EF4-FFF2-40B4-BE49-F238E27FC236}">
                <a16:creationId xmlns:a16="http://schemas.microsoft.com/office/drawing/2014/main" id="{46A44B6C-5815-0DCB-F6BA-EB8E5599E030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3">
            <a:lum bright="12000" contras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52438"/>
            <a:ext cx="9144000" cy="639603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9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stealth" w="lg" len="lg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stealth" w="lg" len="lg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pitchFamily="-112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2281</TotalTime>
  <Words>556</Words>
  <Application>Microsoft Macintosh PowerPoint</Application>
  <PresentationFormat>On-screen Show (4:3)</PresentationFormat>
  <Paragraphs>87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ＭＳ Ｐゴシック</vt:lpstr>
      <vt:lpstr>全真楷書</vt:lpstr>
      <vt:lpstr>Default Design</vt:lpstr>
      <vt:lpstr>49_Blank Presentation</vt:lpstr>
      <vt:lpstr> Am I Important?</vt:lpstr>
      <vt:lpstr>Psalm 8 -  3 looks at significance</vt:lpstr>
      <vt:lpstr>1.  Look - Stars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  Look - Stars </vt:lpstr>
      <vt:lpstr>When you see the stars, remember A God of majestic POWER</vt:lpstr>
      <vt:lpstr>2.  Look - You</vt:lpstr>
      <vt:lpstr>PowerPoint Presentation</vt:lpstr>
      <vt:lpstr>PowerPoint Presentation</vt:lpstr>
      <vt:lpstr>2. LOOK - YOU</vt:lpstr>
      <vt:lpstr>3.  Look at the Cross</vt:lpstr>
      <vt:lpstr>3. Look - Cross</vt:lpstr>
      <vt:lpstr>33. Look – Cross (Heb 2:9-10) </vt:lpstr>
      <vt:lpstr>Conclusion: Look outward and praise</vt:lpstr>
      <vt:lpstr>PowerPoint Presentation</vt:lpstr>
      <vt:lpstr>A challenge: </vt:lpstr>
      <vt:lpstr>Black</vt:lpstr>
      <vt:lpstr>OT Preaching link at BibleStudyDownloads.org</vt:lpstr>
    </vt:vector>
  </TitlesOfParts>
  <Company>acc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eleung</dc:creator>
  <cp:lastModifiedBy>Rick Griffith</cp:lastModifiedBy>
  <cp:revision>27</cp:revision>
  <dcterms:created xsi:type="dcterms:W3CDTF">2010-06-27T01:41:17Z</dcterms:created>
  <dcterms:modified xsi:type="dcterms:W3CDTF">2024-06-04T08:29:29Z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-1032823738</vt:i4>
  </property>
  <property fmtid="{D5CDD505-2E9C-101B-9397-08002B2CF9AE}" pid="3" name="_EmailSubject">
    <vt:lpwstr>powerpoint</vt:lpwstr>
  </property>
  <property fmtid="{D5CDD505-2E9C-101B-9397-08002B2CF9AE}" pid="4" name="_AuthorEmail">
    <vt:lpwstr>edwardleung@sbcglobal.net</vt:lpwstr>
  </property>
  <property fmtid="{D5CDD505-2E9C-101B-9397-08002B2CF9AE}" pid="5" name="_AuthorEmailDisplayName">
    <vt:lpwstr>edwardleung</vt:lpwstr>
  </property>
</Properties>
</file>