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653" r:id="rId3"/>
    <p:sldMasterId id="2147483654" r:id="rId4"/>
    <p:sldMasterId id="2147483656" r:id="rId5"/>
    <p:sldMasterId id="2147483658" r:id="rId6"/>
    <p:sldMasterId id="2147483733" r:id="rId7"/>
  </p:sldMasterIdLst>
  <p:notesMasterIdLst>
    <p:notesMasterId r:id="rId32"/>
  </p:notesMasterIdLst>
  <p:sldIdLst>
    <p:sldId id="346" r:id="rId8"/>
    <p:sldId id="256" r:id="rId9"/>
    <p:sldId id="257" r:id="rId10"/>
    <p:sldId id="258" r:id="rId11"/>
    <p:sldId id="259" r:id="rId12"/>
    <p:sldId id="260" r:id="rId13"/>
    <p:sldId id="261" r:id="rId14"/>
    <p:sldId id="263" r:id="rId15"/>
    <p:sldId id="264" r:id="rId16"/>
    <p:sldId id="262" r:id="rId17"/>
    <p:sldId id="272" r:id="rId18"/>
    <p:sldId id="265" r:id="rId19"/>
    <p:sldId id="267" r:id="rId20"/>
    <p:sldId id="268" r:id="rId21"/>
    <p:sldId id="270" r:id="rId22"/>
    <p:sldId id="269" r:id="rId23"/>
    <p:sldId id="271" r:id="rId24"/>
    <p:sldId id="273" r:id="rId25"/>
    <p:sldId id="274" r:id="rId26"/>
    <p:sldId id="275" r:id="rId27"/>
    <p:sldId id="276" r:id="rId28"/>
    <p:sldId id="2185" r:id="rId29"/>
    <p:sldId id="320" r:id="rId30"/>
    <p:sldId id="345" r:id="rId31"/>
  </p:sldIdLst>
  <p:sldSz cx="9144000" cy="6858000" type="screen4x3"/>
  <p:notesSz cx="6858000" cy="9144000"/>
  <p:defaultTextStyle>
    <a:defPPr>
      <a:defRPr lang="th-TH"/>
    </a:defPPr>
    <a:lvl1pPr algn="l" rtl="0" fontAlgn="base">
      <a:spcBef>
        <a:spcPct val="0"/>
      </a:spcBef>
      <a:spcAft>
        <a:spcPct val="0"/>
      </a:spcAft>
      <a:defRPr b="1" kern="1200">
        <a:solidFill>
          <a:schemeClr val="tx1"/>
        </a:solidFill>
        <a:latin typeface="Arial" charset="0"/>
        <a:ea typeface="ＭＳ Ｐゴシック" charset="0"/>
        <a:cs typeface="Angsana New" charset="0"/>
      </a:defRPr>
    </a:lvl1pPr>
    <a:lvl2pPr marL="457200" algn="l" rtl="0" fontAlgn="base">
      <a:spcBef>
        <a:spcPct val="0"/>
      </a:spcBef>
      <a:spcAft>
        <a:spcPct val="0"/>
      </a:spcAft>
      <a:defRPr b="1" kern="1200">
        <a:solidFill>
          <a:schemeClr val="tx1"/>
        </a:solidFill>
        <a:latin typeface="Arial" charset="0"/>
        <a:ea typeface="ＭＳ Ｐゴシック" charset="0"/>
        <a:cs typeface="Angsana New" charset="0"/>
      </a:defRPr>
    </a:lvl2pPr>
    <a:lvl3pPr marL="914400" algn="l" rtl="0" fontAlgn="base">
      <a:spcBef>
        <a:spcPct val="0"/>
      </a:spcBef>
      <a:spcAft>
        <a:spcPct val="0"/>
      </a:spcAft>
      <a:defRPr b="1" kern="1200">
        <a:solidFill>
          <a:schemeClr val="tx1"/>
        </a:solidFill>
        <a:latin typeface="Arial" charset="0"/>
        <a:ea typeface="ＭＳ Ｐゴシック" charset="0"/>
        <a:cs typeface="Angsana New" charset="0"/>
      </a:defRPr>
    </a:lvl3pPr>
    <a:lvl4pPr marL="1371600" algn="l" rtl="0" fontAlgn="base">
      <a:spcBef>
        <a:spcPct val="0"/>
      </a:spcBef>
      <a:spcAft>
        <a:spcPct val="0"/>
      </a:spcAft>
      <a:defRPr b="1" kern="1200">
        <a:solidFill>
          <a:schemeClr val="tx1"/>
        </a:solidFill>
        <a:latin typeface="Arial" charset="0"/>
        <a:ea typeface="ＭＳ Ｐゴシック" charset="0"/>
        <a:cs typeface="Angsana New" charset="0"/>
      </a:defRPr>
    </a:lvl4pPr>
    <a:lvl5pPr marL="1828800" algn="l" rtl="0" fontAlgn="base">
      <a:spcBef>
        <a:spcPct val="0"/>
      </a:spcBef>
      <a:spcAft>
        <a:spcPct val="0"/>
      </a:spcAft>
      <a:defRPr b="1" kern="1200">
        <a:solidFill>
          <a:schemeClr val="tx1"/>
        </a:solidFill>
        <a:latin typeface="Arial" charset="0"/>
        <a:ea typeface="ＭＳ Ｐゴシック" charset="0"/>
        <a:cs typeface="Angsana New" charset="0"/>
      </a:defRPr>
    </a:lvl5pPr>
    <a:lvl6pPr marL="2286000" algn="l" defTabSz="457200" rtl="0" eaLnBrk="1" latinLnBrk="0" hangingPunct="1">
      <a:defRPr b="1" kern="1200">
        <a:solidFill>
          <a:schemeClr val="tx1"/>
        </a:solidFill>
        <a:latin typeface="Arial" charset="0"/>
        <a:ea typeface="ＭＳ Ｐゴシック" charset="0"/>
        <a:cs typeface="Angsana New" charset="0"/>
      </a:defRPr>
    </a:lvl6pPr>
    <a:lvl7pPr marL="2743200" algn="l" defTabSz="457200" rtl="0" eaLnBrk="1" latinLnBrk="0" hangingPunct="1">
      <a:defRPr b="1" kern="1200">
        <a:solidFill>
          <a:schemeClr val="tx1"/>
        </a:solidFill>
        <a:latin typeface="Arial" charset="0"/>
        <a:ea typeface="ＭＳ Ｐゴシック" charset="0"/>
        <a:cs typeface="Angsana New" charset="0"/>
      </a:defRPr>
    </a:lvl7pPr>
    <a:lvl8pPr marL="3200400" algn="l" defTabSz="457200" rtl="0" eaLnBrk="1" latinLnBrk="0" hangingPunct="1">
      <a:defRPr b="1" kern="1200">
        <a:solidFill>
          <a:schemeClr val="tx1"/>
        </a:solidFill>
        <a:latin typeface="Arial" charset="0"/>
        <a:ea typeface="ＭＳ Ｐゴシック" charset="0"/>
        <a:cs typeface="Angsana New" charset="0"/>
      </a:defRPr>
    </a:lvl8pPr>
    <a:lvl9pPr marL="3657600" algn="l" defTabSz="457200" rtl="0" eaLnBrk="1" latinLnBrk="0" hangingPunct="1">
      <a:defRPr b="1" kern="1200">
        <a:solidFill>
          <a:schemeClr val="tx1"/>
        </a:solidFill>
        <a:latin typeface="Arial" charset="0"/>
        <a:ea typeface="ＭＳ Ｐゴシック" charset="0"/>
        <a:cs typeface="Angsana New"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41"/>
    <p:restoredTop sz="94694"/>
  </p:normalViewPr>
  <p:slideViewPr>
    <p:cSldViewPr>
      <p:cViewPr varScale="1">
        <p:scale>
          <a:sx n="68" d="100"/>
          <a:sy n="68" d="100"/>
        </p:scale>
        <p:origin x="216" y="192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5E9AA-0EAC-8843-B022-24AA6FFEFED5}" type="datetimeFigureOut">
              <a:rPr lang="en-US" smtClean="0"/>
              <a:t>6/5/24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CE295-EB4A-9648-8B1E-DB59791F569A}" type="slidenum">
              <a:rPr lang="en-US" smtClean="0"/>
              <a:t>‹#›</a:t>
            </a:fld>
            <a:endParaRPr lang="en-US"/>
          </a:p>
        </p:txBody>
      </p:sp>
    </p:spTree>
    <p:extLst>
      <p:ext uri="{BB962C8B-B14F-4D97-AF65-F5344CB8AC3E}">
        <p14:creationId xmlns:p14="http://schemas.microsoft.com/office/powerpoint/2010/main" val="213374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DCE295-EB4A-9648-8B1E-DB59791F569A}" type="slidenum">
              <a:rPr kumimoji="0" lang="en-US" sz="1200" b="1" i="0" u="none" strike="noStrike" kern="1200" cap="none" spc="0" normalizeH="0" baseline="0" noProof="0" smtClean="0">
                <a:ln>
                  <a:noFill/>
                </a:ln>
                <a:solidFill>
                  <a:prstClr val="black"/>
                </a:solidFill>
                <a:effectLst/>
                <a:uLnTx/>
                <a:uFillTx/>
                <a:latin typeface="Arial" charset="0"/>
                <a:ea typeface="ＭＳ Ｐゴシック" charset="0"/>
                <a:cs typeface="Angsana New"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cs typeface="Angsana New" charset="0"/>
            </a:endParaRPr>
          </a:p>
        </p:txBody>
      </p:sp>
    </p:spTree>
    <p:extLst>
      <p:ext uri="{BB962C8B-B14F-4D97-AF65-F5344CB8AC3E}">
        <p14:creationId xmlns:p14="http://schemas.microsoft.com/office/powerpoint/2010/main" val="241508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th-TH" noProof="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charset="0"/>
              <a:buNone/>
              <a:defRPr/>
            </a:lvl1pPr>
          </a:lstStyle>
          <a:p>
            <a:pPr lvl="0"/>
            <a:r>
              <a:rPr lang="th-TH" noProof="0"/>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th-TH"/>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th-TH"/>
          </a:p>
        </p:txBody>
      </p:sp>
      <p:sp>
        <p:nvSpPr>
          <p:cNvPr id="5133" name="Rectangle 13"/>
          <p:cNvSpPr>
            <a:spLocks noGrp="1" noChangeArrowheads="1"/>
          </p:cNvSpPr>
          <p:nvPr>
            <p:ph type="sldNum" sz="quarter" idx="4"/>
          </p:nvPr>
        </p:nvSpPr>
        <p:spPr/>
        <p:txBody>
          <a:bodyPr/>
          <a:lstStyle>
            <a:lvl1pPr>
              <a:defRPr/>
            </a:lvl1pPr>
          </a:lstStyle>
          <a:p>
            <a:fld id="{C6DB023B-6FC6-4E4D-BFC0-D98A713A7C7B}" type="slidenum">
              <a:rPr lang="en-US"/>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8EF04A25-81B0-1644-B3C4-5AFDE48651BE}" type="slidenum">
              <a:rPr lang="en-US"/>
              <a:pPr/>
              <a:t>‹#›</a:t>
            </a:fld>
            <a:endParaRPr lang="th-TH"/>
          </a:p>
        </p:txBody>
      </p:sp>
    </p:spTree>
    <p:extLst>
      <p:ext uri="{BB962C8B-B14F-4D97-AF65-F5344CB8AC3E}">
        <p14:creationId xmlns:p14="http://schemas.microsoft.com/office/powerpoint/2010/main" val="351458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1E4236B-9B7F-9146-93CD-9D539D1326B9}" type="slidenum">
              <a:rPr lang="en-US"/>
              <a:pPr/>
              <a:t>‹#›</a:t>
            </a:fld>
            <a:endParaRPr lang="th-TH"/>
          </a:p>
        </p:txBody>
      </p:sp>
    </p:spTree>
    <p:extLst>
      <p:ext uri="{BB962C8B-B14F-4D97-AF65-F5344CB8AC3E}">
        <p14:creationId xmlns:p14="http://schemas.microsoft.com/office/powerpoint/2010/main" val="179451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pPr lvl="0"/>
            <a:r>
              <a:rPr lang="th-TH" noProof="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th-TH" noProof="0"/>
              <a:t>Click to edit Master subtitle style</a:t>
            </a:r>
          </a:p>
        </p:txBody>
      </p:sp>
      <p:sp>
        <p:nvSpPr>
          <p:cNvPr id="8196" name="Rectangle 4"/>
          <p:cNvSpPr>
            <a:spLocks noGrp="1" noChangeArrowheads="1"/>
          </p:cNvSpPr>
          <p:nvPr>
            <p:ph type="dt" sz="quarter" idx="2"/>
          </p:nvPr>
        </p:nvSpPr>
        <p:spPr/>
        <p:txBody>
          <a:bodyPr/>
          <a:lstStyle>
            <a:lvl1pPr>
              <a:defRPr/>
            </a:lvl1pPr>
          </a:lstStyle>
          <a:p>
            <a:endParaRPr lang="th-TH"/>
          </a:p>
        </p:txBody>
      </p:sp>
      <p:sp>
        <p:nvSpPr>
          <p:cNvPr id="8197" name="Rectangle 5"/>
          <p:cNvSpPr>
            <a:spLocks noGrp="1" noChangeArrowheads="1"/>
          </p:cNvSpPr>
          <p:nvPr>
            <p:ph type="ftr" sz="quarter" idx="3"/>
          </p:nvPr>
        </p:nvSpPr>
        <p:spPr/>
        <p:txBody>
          <a:bodyPr/>
          <a:lstStyle>
            <a:lvl1pPr>
              <a:defRPr/>
            </a:lvl1pPr>
          </a:lstStyle>
          <a:p>
            <a:endParaRPr lang="th-TH"/>
          </a:p>
        </p:txBody>
      </p:sp>
      <p:sp>
        <p:nvSpPr>
          <p:cNvPr id="8198" name="Rectangle 6"/>
          <p:cNvSpPr>
            <a:spLocks noGrp="1" noChangeArrowheads="1"/>
          </p:cNvSpPr>
          <p:nvPr>
            <p:ph type="sldNum" sz="quarter" idx="4"/>
          </p:nvPr>
        </p:nvSpPr>
        <p:spPr/>
        <p:txBody>
          <a:bodyPr/>
          <a:lstStyle>
            <a:lvl1pPr>
              <a:defRPr/>
            </a:lvl1pPr>
          </a:lstStyle>
          <a:p>
            <a:fld id="{E223EC84-9A12-ED45-B83F-3B5C590A410B}" type="slidenum">
              <a:rPr lang="en-US"/>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C04D083-192E-8C4C-B005-6EFD61101893}" type="slidenum">
              <a:rPr lang="en-US"/>
              <a:pPr/>
              <a:t>‹#›</a:t>
            </a:fld>
            <a:endParaRPr lang="th-TH"/>
          </a:p>
        </p:txBody>
      </p:sp>
    </p:spTree>
    <p:extLst>
      <p:ext uri="{BB962C8B-B14F-4D97-AF65-F5344CB8AC3E}">
        <p14:creationId xmlns:p14="http://schemas.microsoft.com/office/powerpoint/2010/main" val="357235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2BA61863-7554-3F48-82EB-2DD5D413CD30}" type="slidenum">
              <a:rPr lang="en-US"/>
              <a:pPr/>
              <a:t>‹#›</a:t>
            </a:fld>
            <a:endParaRPr lang="th-TH"/>
          </a:p>
        </p:txBody>
      </p:sp>
    </p:spTree>
    <p:extLst>
      <p:ext uri="{BB962C8B-B14F-4D97-AF65-F5344CB8AC3E}">
        <p14:creationId xmlns:p14="http://schemas.microsoft.com/office/powerpoint/2010/main" val="310139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91F7BF89-8FE3-A046-9229-953592B009DA}" type="slidenum">
              <a:rPr lang="en-US"/>
              <a:pPr/>
              <a:t>‹#›</a:t>
            </a:fld>
            <a:endParaRPr lang="th-TH"/>
          </a:p>
        </p:txBody>
      </p:sp>
    </p:spTree>
    <p:extLst>
      <p:ext uri="{BB962C8B-B14F-4D97-AF65-F5344CB8AC3E}">
        <p14:creationId xmlns:p14="http://schemas.microsoft.com/office/powerpoint/2010/main" val="3546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122EFDE9-42D4-A145-9C12-F82F29EC8BF3}" type="slidenum">
              <a:rPr lang="en-US"/>
              <a:pPr/>
              <a:t>‹#›</a:t>
            </a:fld>
            <a:endParaRPr lang="th-TH"/>
          </a:p>
        </p:txBody>
      </p:sp>
    </p:spTree>
    <p:extLst>
      <p:ext uri="{BB962C8B-B14F-4D97-AF65-F5344CB8AC3E}">
        <p14:creationId xmlns:p14="http://schemas.microsoft.com/office/powerpoint/2010/main" val="40185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D4B7FDAA-DE11-CA44-B2DF-20B320D2DE2F}" type="slidenum">
              <a:rPr lang="en-US"/>
              <a:pPr/>
              <a:t>‹#›</a:t>
            </a:fld>
            <a:endParaRPr lang="th-TH"/>
          </a:p>
        </p:txBody>
      </p:sp>
    </p:spTree>
    <p:extLst>
      <p:ext uri="{BB962C8B-B14F-4D97-AF65-F5344CB8AC3E}">
        <p14:creationId xmlns:p14="http://schemas.microsoft.com/office/powerpoint/2010/main" val="319523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CD12F839-400A-054D-90E2-DDBF6325B5FF}" type="slidenum">
              <a:rPr lang="en-US"/>
              <a:pPr/>
              <a:t>‹#›</a:t>
            </a:fld>
            <a:endParaRPr lang="th-TH"/>
          </a:p>
        </p:txBody>
      </p:sp>
    </p:spTree>
    <p:extLst>
      <p:ext uri="{BB962C8B-B14F-4D97-AF65-F5344CB8AC3E}">
        <p14:creationId xmlns:p14="http://schemas.microsoft.com/office/powerpoint/2010/main" val="284805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182D11F8-B698-9345-BE7F-62476F9ECACA}" type="slidenum">
              <a:rPr lang="en-US"/>
              <a:pPr/>
              <a:t>‹#›</a:t>
            </a:fld>
            <a:endParaRPr lang="th-TH"/>
          </a:p>
        </p:txBody>
      </p:sp>
    </p:spTree>
    <p:extLst>
      <p:ext uri="{BB962C8B-B14F-4D97-AF65-F5344CB8AC3E}">
        <p14:creationId xmlns:p14="http://schemas.microsoft.com/office/powerpoint/2010/main" val="124051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3E6B25D5-78B5-434E-BEE4-898B13C64AD4}" type="slidenum">
              <a:rPr lang="en-US"/>
              <a:pPr/>
              <a:t>‹#›</a:t>
            </a:fld>
            <a:endParaRPr lang="th-TH"/>
          </a:p>
        </p:txBody>
      </p:sp>
    </p:spTree>
    <p:extLst>
      <p:ext uri="{BB962C8B-B14F-4D97-AF65-F5344CB8AC3E}">
        <p14:creationId xmlns:p14="http://schemas.microsoft.com/office/powerpoint/2010/main" val="4161879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A7D203F4-1372-7042-9F8C-67E966571D78}" type="slidenum">
              <a:rPr lang="en-US"/>
              <a:pPr/>
              <a:t>‹#›</a:t>
            </a:fld>
            <a:endParaRPr lang="th-TH"/>
          </a:p>
        </p:txBody>
      </p:sp>
    </p:spTree>
    <p:extLst>
      <p:ext uri="{BB962C8B-B14F-4D97-AF65-F5344CB8AC3E}">
        <p14:creationId xmlns:p14="http://schemas.microsoft.com/office/powerpoint/2010/main" val="18559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C53684B9-7407-9D4F-A8D6-DCDC8019C8EA}" type="slidenum">
              <a:rPr lang="en-US"/>
              <a:pPr/>
              <a:t>‹#›</a:t>
            </a:fld>
            <a:endParaRPr lang="th-TH"/>
          </a:p>
        </p:txBody>
      </p:sp>
    </p:spTree>
    <p:extLst>
      <p:ext uri="{BB962C8B-B14F-4D97-AF65-F5344CB8AC3E}">
        <p14:creationId xmlns:p14="http://schemas.microsoft.com/office/powerpoint/2010/main" val="258842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3FC31D3-FDF3-7343-8366-9A46A5D00F89}" type="slidenum">
              <a:rPr lang="en-US"/>
              <a:pPr/>
              <a:t>‹#›</a:t>
            </a:fld>
            <a:endParaRPr lang="th-TH"/>
          </a:p>
        </p:txBody>
      </p:sp>
    </p:spTree>
    <p:extLst>
      <p:ext uri="{BB962C8B-B14F-4D97-AF65-F5344CB8AC3E}">
        <p14:creationId xmlns:p14="http://schemas.microsoft.com/office/powerpoint/2010/main" val="228587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1A58AA5E-4330-514E-B150-2DABB8BB626F}" type="slidenum">
              <a:rPr lang="en-US"/>
              <a:pPr/>
              <a:t>‹#›</a:t>
            </a:fld>
            <a:endParaRPr lang="th-TH"/>
          </a:p>
        </p:txBody>
      </p:sp>
    </p:spTree>
    <p:extLst>
      <p:ext uri="{BB962C8B-B14F-4D97-AF65-F5344CB8AC3E}">
        <p14:creationId xmlns:p14="http://schemas.microsoft.com/office/powerpoint/2010/main" val="1797331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FADE123-8E4B-F24D-8770-639459D90757}" type="slidenum">
              <a:rPr lang="en-US"/>
              <a:pPr/>
              <a:t>‹#›</a:t>
            </a:fld>
            <a:endParaRPr lang="th-TH"/>
          </a:p>
        </p:txBody>
      </p:sp>
    </p:spTree>
    <p:extLst>
      <p:ext uri="{BB962C8B-B14F-4D97-AF65-F5344CB8AC3E}">
        <p14:creationId xmlns:p14="http://schemas.microsoft.com/office/powerpoint/2010/main" val="1791351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2154EBD-680E-B248-B84D-561FE5C87015}" type="slidenum">
              <a:rPr lang="en-US"/>
              <a:pPr/>
              <a:t>‹#›</a:t>
            </a:fld>
            <a:endParaRPr lang="th-TH"/>
          </a:p>
        </p:txBody>
      </p:sp>
    </p:spTree>
    <p:extLst>
      <p:ext uri="{BB962C8B-B14F-4D97-AF65-F5344CB8AC3E}">
        <p14:creationId xmlns:p14="http://schemas.microsoft.com/office/powerpoint/2010/main" val="73274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E6EE9FEE-3804-5049-8C95-77EC3954F436}" type="slidenum">
              <a:rPr lang="en-US"/>
              <a:pPr/>
              <a:t>‹#›</a:t>
            </a:fld>
            <a:endParaRPr lang="th-TH"/>
          </a:p>
        </p:txBody>
      </p:sp>
    </p:spTree>
    <p:extLst>
      <p:ext uri="{BB962C8B-B14F-4D97-AF65-F5344CB8AC3E}">
        <p14:creationId xmlns:p14="http://schemas.microsoft.com/office/powerpoint/2010/main" val="173212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134B38DE-AA6C-9E4C-A649-06A9E2834D6D}" type="slidenum">
              <a:rPr lang="en-US"/>
              <a:pPr/>
              <a:t>‹#›</a:t>
            </a:fld>
            <a:endParaRPr lang="th-TH"/>
          </a:p>
        </p:txBody>
      </p:sp>
    </p:spTree>
    <p:extLst>
      <p:ext uri="{BB962C8B-B14F-4D97-AF65-F5344CB8AC3E}">
        <p14:creationId xmlns:p14="http://schemas.microsoft.com/office/powerpoint/2010/main" val="3056024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13619C08-7F68-B94E-B8F4-FC4230203FD1}" type="slidenum">
              <a:rPr lang="en-US"/>
              <a:pPr/>
              <a:t>‹#›</a:t>
            </a:fld>
            <a:endParaRPr lang="th-TH"/>
          </a:p>
        </p:txBody>
      </p:sp>
    </p:spTree>
    <p:extLst>
      <p:ext uri="{BB962C8B-B14F-4D97-AF65-F5344CB8AC3E}">
        <p14:creationId xmlns:p14="http://schemas.microsoft.com/office/powerpoint/2010/main" val="411569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4AACBBC6-A2DE-4B41-A3EC-D73D2C6003A8}" type="slidenum">
              <a:rPr lang="en-US"/>
              <a:pPr/>
              <a:t>‹#›</a:t>
            </a:fld>
            <a:endParaRPr lang="th-TH"/>
          </a:p>
        </p:txBody>
      </p:sp>
    </p:spTree>
    <p:extLst>
      <p:ext uri="{BB962C8B-B14F-4D97-AF65-F5344CB8AC3E}">
        <p14:creationId xmlns:p14="http://schemas.microsoft.com/office/powerpoint/2010/main" val="305809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DD3048F-C6A8-D94B-8D91-3928571424B4}" type="slidenum">
              <a:rPr lang="en-US"/>
              <a:pPr/>
              <a:t>‹#›</a:t>
            </a:fld>
            <a:endParaRPr lang="th-TH"/>
          </a:p>
        </p:txBody>
      </p:sp>
    </p:spTree>
    <p:extLst>
      <p:ext uri="{BB962C8B-B14F-4D97-AF65-F5344CB8AC3E}">
        <p14:creationId xmlns:p14="http://schemas.microsoft.com/office/powerpoint/2010/main" val="233255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F4F18858-B1EA-6E44-BDCD-3533EE4DCC9C}" type="slidenum">
              <a:rPr lang="en-US"/>
              <a:pPr/>
              <a:t>‹#›</a:t>
            </a:fld>
            <a:endParaRPr lang="th-TH"/>
          </a:p>
        </p:txBody>
      </p:sp>
    </p:spTree>
    <p:extLst>
      <p:ext uri="{BB962C8B-B14F-4D97-AF65-F5344CB8AC3E}">
        <p14:creationId xmlns:p14="http://schemas.microsoft.com/office/powerpoint/2010/main" val="288365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BE0F648-D056-FA44-8D5C-8A96FD5A68AC}" type="slidenum">
              <a:rPr lang="en-US"/>
              <a:pPr/>
              <a:t>‹#›</a:t>
            </a:fld>
            <a:endParaRPr lang="th-TH"/>
          </a:p>
        </p:txBody>
      </p:sp>
    </p:spTree>
    <p:extLst>
      <p:ext uri="{BB962C8B-B14F-4D97-AF65-F5344CB8AC3E}">
        <p14:creationId xmlns:p14="http://schemas.microsoft.com/office/powerpoint/2010/main" val="3850118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A2CC1D1-76F9-CD42-BFEA-5BB2B5C81354}" type="slidenum">
              <a:rPr lang="en-US"/>
              <a:pPr/>
              <a:t>‹#›</a:t>
            </a:fld>
            <a:endParaRPr lang="th-TH"/>
          </a:p>
        </p:txBody>
      </p:sp>
    </p:spTree>
    <p:extLst>
      <p:ext uri="{BB962C8B-B14F-4D97-AF65-F5344CB8AC3E}">
        <p14:creationId xmlns:p14="http://schemas.microsoft.com/office/powerpoint/2010/main" val="116520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6AF967C-BAF1-D243-8DEA-CC6F764C94AC}" type="slidenum">
              <a:rPr lang="en-US"/>
              <a:pPr/>
              <a:t>‹#›</a:t>
            </a:fld>
            <a:endParaRPr lang="th-TH"/>
          </a:p>
        </p:txBody>
      </p:sp>
    </p:spTree>
    <p:extLst>
      <p:ext uri="{BB962C8B-B14F-4D97-AF65-F5344CB8AC3E}">
        <p14:creationId xmlns:p14="http://schemas.microsoft.com/office/powerpoint/2010/main" val="2345903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8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58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8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59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0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0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0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0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0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1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61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61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4613" name="Rectangle 37"/>
          <p:cNvSpPr>
            <a:spLocks noGrp="1" noChangeArrowheads="1"/>
          </p:cNvSpPr>
          <p:nvPr>
            <p:ph type="dt" sz="half" idx="2"/>
          </p:nvPr>
        </p:nvSpPr>
        <p:spPr/>
        <p:txBody>
          <a:bodyPr/>
          <a:lstStyle>
            <a:lvl1pPr>
              <a:defRPr/>
            </a:lvl1pPr>
          </a:lstStyle>
          <a:p>
            <a:endParaRPr lang="th-TH"/>
          </a:p>
        </p:txBody>
      </p:sp>
      <p:sp>
        <p:nvSpPr>
          <p:cNvPr id="24614" name="Rectangle 38"/>
          <p:cNvSpPr>
            <a:spLocks noGrp="1" noChangeArrowheads="1"/>
          </p:cNvSpPr>
          <p:nvPr>
            <p:ph type="ftr" sz="quarter" idx="3"/>
          </p:nvPr>
        </p:nvSpPr>
        <p:spPr/>
        <p:txBody>
          <a:bodyPr/>
          <a:lstStyle>
            <a:lvl1pPr>
              <a:defRPr/>
            </a:lvl1pPr>
          </a:lstStyle>
          <a:p>
            <a:endParaRPr lang="th-TH"/>
          </a:p>
        </p:txBody>
      </p:sp>
      <p:sp>
        <p:nvSpPr>
          <p:cNvPr id="24615"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th-TH" noProof="0"/>
              <a:t>Click to edit Master subtitle style</a:t>
            </a:r>
          </a:p>
        </p:txBody>
      </p:sp>
      <p:sp>
        <p:nvSpPr>
          <p:cNvPr id="2461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th-TH" noProof="0"/>
              <a:t>Click to edit Master title style</a:t>
            </a:r>
          </a:p>
        </p:txBody>
      </p:sp>
      <p:sp>
        <p:nvSpPr>
          <p:cNvPr id="24617" name="Rectangle 41"/>
          <p:cNvSpPr>
            <a:spLocks noGrp="1" noChangeArrowheads="1"/>
          </p:cNvSpPr>
          <p:nvPr>
            <p:ph type="sldNum" sz="quarter" idx="4"/>
          </p:nvPr>
        </p:nvSpPr>
        <p:spPr/>
        <p:txBody>
          <a:bodyPr/>
          <a:lstStyle>
            <a:lvl1pPr>
              <a:defRPr/>
            </a:lvl1pPr>
          </a:lstStyle>
          <a:p>
            <a:fld id="{0357FF14-C1D7-F149-BD7C-38B6177624BA}" type="slidenum">
              <a:rPr lang="en-US"/>
              <a:pPr/>
              <a:t>‹#›</a:t>
            </a:fld>
            <a:endParaRPr lang="th-T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7DBD910-5ED7-764B-9759-4D3BA2B07EF7}" type="slidenum">
              <a:rPr lang="en-US"/>
              <a:pPr/>
              <a:t>‹#›</a:t>
            </a:fld>
            <a:endParaRPr lang="th-TH"/>
          </a:p>
        </p:txBody>
      </p:sp>
    </p:spTree>
    <p:extLst>
      <p:ext uri="{BB962C8B-B14F-4D97-AF65-F5344CB8AC3E}">
        <p14:creationId xmlns:p14="http://schemas.microsoft.com/office/powerpoint/2010/main" val="3480584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490DA693-EF86-FE4D-A192-4BF7DAAC2AF7}" type="slidenum">
              <a:rPr lang="en-US"/>
              <a:pPr/>
              <a:t>‹#›</a:t>
            </a:fld>
            <a:endParaRPr lang="th-TH"/>
          </a:p>
        </p:txBody>
      </p:sp>
    </p:spTree>
    <p:extLst>
      <p:ext uri="{BB962C8B-B14F-4D97-AF65-F5344CB8AC3E}">
        <p14:creationId xmlns:p14="http://schemas.microsoft.com/office/powerpoint/2010/main" val="319612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C8C6ECCB-5912-6E45-94A4-66366212BDFA}" type="slidenum">
              <a:rPr lang="en-US"/>
              <a:pPr/>
              <a:t>‹#›</a:t>
            </a:fld>
            <a:endParaRPr lang="th-TH"/>
          </a:p>
        </p:txBody>
      </p:sp>
    </p:spTree>
    <p:extLst>
      <p:ext uri="{BB962C8B-B14F-4D97-AF65-F5344CB8AC3E}">
        <p14:creationId xmlns:p14="http://schemas.microsoft.com/office/powerpoint/2010/main" val="177871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D2EE7B73-F914-4043-A580-8089339E66D6}" type="slidenum">
              <a:rPr lang="en-US"/>
              <a:pPr/>
              <a:t>‹#›</a:t>
            </a:fld>
            <a:endParaRPr lang="th-TH"/>
          </a:p>
        </p:txBody>
      </p:sp>
    </p:spTree>
    <p:extLst>
      <p:ext uri="{BB962C8B-B14F-4D97-AF65-F5344CB8AC3E}">
        <p14:creationId xmlns:p14="http://schemas.microsoft.com/office/powerpoint/2010/main" val="388347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86D0D036-925B-0941-943A-EF5CEC49DDAF}" type="slidenum">
              <a:rPr lang="en-US"/>
              <a:pPr/>
              <a:t>‹#›</a:t>
            </a:fld>
            <a:endParaRPr lang="th-TH"/>
          </a:p>
        </p:txBody>
      </p:sp>
    </p:spTree>
    <p:extLst>
      <p:ext uri="{BB962C8B-B14F-4D97-AF65-F5344CB8AC3E}">
        <p14:creationId xmlns:p14="http://schemas.microsoft.com/office/powerpoint/2010/main" val="285000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70A9AC5E-EB27-4945-B922-C8A32E26967C}" type="slidenum">
              <a:rPr lang="en-US"/>
              <a:pPr/>
              <a:t>‹#›</a:t>
            </a:fld>
            <a:endParaRPr lang="th-TH"/>
          </a:p>
        </p:txBody>
      </p:sp>
    </p:spTree>
    <p:extLst>
      <p:ext uri="{BB962C8B-B14F-4D97-AF65-F5344CB8AC3E}">
        <p14:creationId xmlns:p14="http://schemas.microsoft.com/office/powerpoint/2010/main" val="2066190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1C861C8F-252F-3442-BCF2-36F2CD852C11}" type="slidenum">
              <a:rPr lang="en-US"/>
              <a:pPr/>
              <a:t>‹#›</a:t>
            </a:fld>
            <a:endParaRPr lang="th-TH"/>
          </a:p>
        </p:txBody>
      </p:sp>
    </p:spTree>
    <p:extLst>
      <p:ext uri="{BB962C8B-B14F-4D97-AF65-F5344CB8AC3E}">
        <p14:creationId xmlns:p14="http://schemas.microsoft.com/office/powerpoint/2010/main" val="2386582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9C5DFED1-DA12-9540-B307-78F4919669ED}" type="slidenum">
              <a:rPr lang="en-US"/>
              <a:pPr/>
              <a:t>‹#›</a:t>
            </a:fld>
            <a:endParaRPr lang="th-TH"/>
          </a:p>
        </p:txBody>
      </p:sp>
    </p:spTree>
    <p:extLst>
      <p:ext uri="{BB962C8B-B14F-4D97-AF65-F5344CB8AC3E}">
        <p14:creationId xmlns:p14="http://schemas.microsoft.com/office/powerpoint/2010/main" val="2733611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05CFAEFD-9560-B745-9BB8-C374CD84EF26}" type="slidenum">
              <a:rPr lang="en-US"/>
              <a:pPr/>
              <a:t>‹#›</a:t>
            </a:fld>
            <a:endParaRPr lang="th-TH"/>
          </a:p>
        </p:txBody>
      </p:sp>
    </p:spTree>
    <p:extLst>
      <p:ext uri="{BB962C8B-B14F-4D97-AF65-F5344CB8AC3E}">
        <p14:creationId xmlns:p14="http://schemas.microsoft.com/office/powerpoint/2010/main" val="1028588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996D90F-522E-9743-A1EE-50C05D1DB8D5}" type="slidenum">
              <a:rPr lang="en-US"/>
              <a:pPr/>
              <a:t>‹#›</a:t>
            </a:fld>
            <a:endParaRPr lang="th-TH"/>
          </a:p>
        </p:txBody>
      </p:sp>
    </p:spTree>
    <p:extLst>
      <p:ext uri="{BB962C8B-B14F-4D97-AF65-F5344CB8AC3E}">
        <p14:creationId xmlns:p14="http://schemas.microsoft.com/office/powerpoint/2010/main" val="1233241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8C4C538-FFB6-194C-A782-95FCE07F1751}" type="slidenum">
              <a:rPr lang="en-US"/>
              <a:pPr/>
              <a:t>‹#›</a:t>
            </a:fld>
            <a:endParaRPr lang="th-TH"/>
          </a:p>
        </p:txBody>
      </p:sp>
    </p:spTree>
    <p:extLst>
      <p:ext uri="{BB962C8B-B14F-4D97-AF65-F5344CB8AC3E}">
        <p14:creationId xmlns:p14="http://schemas.microsoft.com/office/powerpoint/2010/main" val="2792453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8763000" cy="5943600"/>
            <a:chOff x="0" y="0"/>
            <a:chExt cx="5520" cy="3744"/>
          </a:xfrm>
        </p:grpSpPr>
        <p:sp>
          <p:nvSpPr>
            <p:cNvPr id="3379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grpSp>
          <p:nvGrpSpPr>
            <p:cNvPr id="33796" name="Group 4"/>
            <p:cNvGrpSpPr>
              <a:grpSpLocks/>
            </p:cNvGrpSpPr>
            <p:nvPr userDrawn="1"/>
          </p:nvGrpSpPr>
          <p:grpSpPr bwMode="auto">
            <a:xfrm>
              <a:off x="0" y="2208"/>
              <a:ext cx="5520" cy="1536"/>
              <a:chOff x="0" y="2208"/>
              <a:chExt cx="5520" cy="1536"/>
            </a:xfrm>
          </p:grpSpPr>
          <p:sp>
            <p:nvSpPr>
              <p:cNvPr id="33797"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798"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799"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3800" name="Group 8"/>
            <p:cNvGrpSpPr>
              <a:grpSpLocks/>
            </p:cNvGrpSpPr>
            <p:nvPr userDrawn="1"/>
          </p:nvGrpSpPr>
          <p:grpSpPr bwMode="auto">
            <a:xfrm>
              <a:off x="400" y="336"/>
              <a:ext cx="5088" cy="192"/>
              <a:chOff x="400" y="336"/>
              <a:chExt cx="5088" cy="192"/>
            </a:xfrm>
          </p:grpSpPr>
          <p:sp>
            <p:nvSpPr>
              <p:cNvPr id="33801"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802"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3803" name="Rectangle 11"/>
          <p:cNvSpPr>
            <a:spLocks noGrp="1" noChangeArrowheads="1"/>
          </p:cNvSpPr>
          <p:nvPr>
            <p:ph type="ctrTitle"/>
          </p:nvPr>
        </p:nvSpPr>
        <p:spPr>
          <a:xfrm>
            <a:off x="2057400" y="1143000"/>
            <a:ext cx="6629400" cy="2209800"/>
          </a:xfrm>
        </p:spPr>
        <p:txBody>
          <a:bodyPr/>
          <a:lstStyle>
            <a:lvl1pPr>
              <a:defRPr sz="4800"/>
            </a:lvl1pPr>
          </a:lstStyle>
          <a:p>
            <a:pPr lvl="0"/>
            <a:r>
              <a:rPr lang="th-TH" noProof="0"/>
              <a:t>Click to edit Master title style</a:t>
            </a:r>
          </a:p>
        </p:txBody>
      </p:sp>
      <p:sp>
        <p:nvSpPr>
          <p:cNvPr id="338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0"/>
              <a:buNone/>
              <a:defRPr/>
            </a:lvl1pPr>
          </a:lstStyle>
          <a:p>
            <a:pPr lvl="0"/>
            <a:r>
              <a:rPr lang="th-TH" noProof="0"/>
              <a:t>Click to edit Master subtitle style</a:t>
            </a:r>
          </a:p>
        </p:txBody>
      </p:sp>
      <p:sp>
        <p:nvSpPr>
          <p:cNvPr id="33805" name="Rectangle 13"/>
          <p:cNvSpPr>
            <a:spLocks noGrp="1" noChangeArrowheads="1"/>
          </p:cNvSpPr>
          <p:nvPr>
            <p:ph type="dt" sz="half" idx="2"/>
          </p:nvPr>
        </p:nvSpPr>
        <p:spPr>
          <a:xfrm>
            <a:off x="912813" y="6251575"/>
            <a:ext cx="1905000" cy="457200"/>
          </a:xfrm>
        </p:spPr>
        <p:txBody>
          <a:bodyPr/>
          <a:lstStyle>
            <a:lvl1pPr>
              <a:defRPr/>
            </a:lvl1pPr>
          </a:lstStyle>
          <a:p>
            <a:endParaRPr lang="th-TH"/>
          </a:p>
        </p:txBody>
      </p:sp>
      <p:sp>
        <p:nvSpPr>
          <p:cNvPr id="33806" name="Rectangle 14"/>
          <p:cNvSpPr>
            <a:spLocks noGrp="1" noChangeArrowheads="1"/>
          </p:cNvSpPr>
          <p:nvPr>
            <p:ph type="ftr" sz="quarter" idx="3"/>
          </p:nvPr>
        </p:nvSpPr>
        <p:spPr>
          <a:xfrm>
            <a:off x="3354388" y="6248400"/>
            <a:ext cx="2895600" cy="457200"/>
          </a:xfrm>
        </p:spPr>
        <p:txBody>
          <a:bodyPr/>
          <a:lstStyle>
            <a:lvl1pPr>
              <a:defRPr/>
            </a:lvl1pPr>
          </a:lstStyle>
          <a:p>
            <a:endParaRPr lang="th-TH"/>
          </a:p>
        </p:txBody>
      </p:sp>
      <p:sp>
        <p:nvSpPr>
          <p:cNvPr id="33807" name="Rectangle 15"/>
          <p:cNvSpPr>
            <a:spLocks noGrp="1" noChangeArrowheads="1"/>
          </p:cNvSpPr>
          <p:nvPr>
            <p:ph type="sldNum" sz="quarter" idx="4"/>
          </p:nvPr>
        </p:nvSpPr>
        <p:spPr/>
        <p:txBody>
          <a:bodyPr/>
          <a:lstStyle>
            <a:lvl1pPr>
              <a:defRPr/>
            </a:lvl1pPr>
          </a:lstStyle>
          <a:p>
            <a:fld id="{3E7D3C77-DEAE-F748-B5B0-2090913D3E1E}" type="slidenum">
              <a:rPr lang="en-US"/>
              <a:pPr/>
              <a:t>‹#›</a:t>
            </a:fld>
            <a:endParaRPr lang="th-T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F252AC0-49C7-1A48-9056-8F8E7C2B8271}" type="slidenum">
              <a:rPr lang="en-US"/>
              <a:pPr/>
              <a:t>‹#›</a:t>
            </a:fld>
            <a:endParaRPr lang="th-TH"/>
          </a:p>
        </p:txBody>
      </p:sp>
    </p:spTree>
    <p:extLst>
      <p:ext uri="{BB962C8B-B14F-4D97-AF65-F5344CB8AC3E}">
        <p14:creationId xmlns:p14="http://schemas.microsoft.com/office/powerpoint/2010/main" val="1251708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6D77F7E-B849-0D42-9B37-B63D1C791D9F}" type="slidenum">
              <a:rPr lang="en-US"/>
              <a:pPr/>
              <a:t>‹#›</a:t>
            </a:fld>
            <a:endParaRPr lang="th-TH"/>
          </a:p>
        </p:txBody>
      </p:sp>
    </p:spTree>
    <p:extLst>
      <p:ext uri="{BB962C8B-B14F-4D97-AF65-F5344CB8AC3E}">
        <p14:creationId xmlns:p14="http://schemas.microsoft.com/office/powerpoint/2010/main" val="4048688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7C23DE9C-9985-DB4F-9B60-D78D60B8ECDE}" type="slidenum">
              <a:rPr lang="en-US"/>
              <a:pPr/>
              <a:t>‹#›</a:t>
            </a:fld>
            <a:endParaRPr lang="th-TH"/>
          </a:p>
        </p:txBody>
      </p:sp>
    </p:spTree>
    <p:extLst>
      <p:ext uri="{BB962C8B-B14F-4D97-AF65-F5344CB8AC3E}">
        <p14:creationId xmlns:p14="http://schemas.microsoft.com/office/powerpoint/2010/main" val="3669406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B1C72454-24D3-1D4D-95A2-F6462A525725}" type="slidenum">
              <a:rPr lang="en-US"/>
              <a:pPr/>
              <a:t>‹#›</a:t>
            </a:fld>
            <a:endParaRPr lang="th-TH"/>
          </a:p>
        </p:txBody>
      </p:sp>
    </p:spTree>
    <p:extLst>
      <p:ext uri="{BB962C8B-B14F-4D97-AF65-F5344CB8AC3E}">
        <p14:creationId xmlns:p14="http://schemas.microsoft.com/office/powerpoint/2010/main" val="187485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08E87915-5AC1-FA44-9681-618389E9DC1F}" type="slidenum">
              <a:rPr lang="en-US"/>
              <a:pPr/>
              <a:t>‹#›</a:t>
            </a:fld>
            <a:endParaRPr lang="th-TH"/>
          </a:p>
        </p:txBody>
      </p:sp>
    </p:spTree>
    <p:extLst>
      <p:ext uri="{BB962C8B-B14F-4D97-AF65-F5344CB8AC3E}">
        <p14:creationId xmlns:p14="http://schemas.microsoft.com/office/powerpoint/2010/main" val="2979501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9CB9069F-043F-E343-99D2-0D6564B7C7D6}" type="slidenum">
              <a:rPr lang="en-US"/>
              <a:pPr/>
              <a:t>‹#›</a:t>
            </a:fld>
            <a:endParaRPr lang="th-TH"/>
          </a:p>
        </p:txBody>
      </p:sp>
    </p:spTree>
    <p:extLst>
      <p:ext uri="{BB962C8B-B14F-4D97-AF65-F5344CB8AC3E}">
        <p14:creationId xmlns:p14="http://schemas.microsoft.com/office/powerpoint/2010/main" val="1220651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2D655E4E-85BA-B040-8D6C-50752A4AF208}" type="slidenum">
              <a:rPr lang="en-US"/>
              <a:pPr/>
              <a:t>‹#›</a:t>
            </a:fld>
            <a:endParaRPr lang="th-TH"/>
          </a:p>
        </p:txBody>
      </p:sp>
    </p:spTree>
    <p:extLst>
      <p:ext uri="{BB962C8B-B14F-4D97-AF65-F5344CB8AC3E}">
        <p14:creationId xmlns:p14="http://schemas.microsoft.com/office/powerpoint/2010/main" val="1823187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3B464E0-F19A-AB49-BFCA-D448BE5E49B3}" type="slidenum">
              <a:rPr lang="en-US"/>
              <a:pPr/>
              <a:t>‹#›</a:t>
            </a:fld>
            <a:endParaRPr lang="th-TH"/>
          </a:p>
        </p:txBody>
      </p:sp>
    </p:spTree>
    <p:extLst>
      <p:ext uri="{BB962C8B-B14F-4D97-AF65-F5344CB8AC3E}">
        <p14:creationId xmlns:p14="http://schemas.microsoft.com/office/powerpoint/2010/main" val="1312582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1715D2D0-E574-7946-8133-B5FA886B2C25}" type="slidenum">
              <a:rPr lang="en-US"/>
              <a:pPr/>
              <a:t>‹#›</a:t>
            </a:fld>
            <a:endParaRPr lang="th-TH"/>
          </a:p>
        </p:txBody>
      </p:sp>
    </p:spTree>
    <p:extLst>
      <p:ext uri="{BB962C8B-B14F-4D97-AF65-F5344CB8AC3E}">
        <p14:creationId xmlns:p14="http://schemas.microsoft.com/office/powerpoint/2010/main" val="1438462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A7BC9BBA-BA60-2949-81CE-DF3BD6AC684F}" type="slidenum">
              <a:rPr lang="en-US"/>
              <a:pPr/>
              <a:t>‹#›</a:t>
            </a:fld>
            <a:endParaRPr lang="th-TH"/>
          </a:p>
        </p:txBody>
      </p:sp>
    </p:spTree>
    <p:extLst>
      <p:ext uri="{BB962C8B-B14F-4D97-AF65-F5344CB8AC3E}">
        <p14:creationId xmlns:p14="http://schemas.microsoft.com/office/powerpoint/2010/main" val="1761970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F345BC7-1D85-C545-BB5A-6E2192D03ECC}" type="slidenum">
              <a:rPr lang="en-US"/>
              <a:pPr/>
              <a:t>‹#›</a:t>
            </a:fld>
            <a:endParaRPr lang="th-TH"/>
          </a:p>
        </p:txBody>
      </p:sp>
    </p:spTree>
    <p:extLst>
      <p:ext uri="{BB962C8B-B14F-4D97-AF65-F5344CB8AC3E}">
        <p14:creationId xmlns:p14="http://schemas.microsoft.com/office/powerpoint/2010/main" val="3083593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59875" cy="6870700"/>
            <a:chOff x="0" y="0"/>
            <a:chExt cx="5770" cy="4328"/>
          </a:xfrm>
        </p:grpSpPr>
        <p:sp>
          <p:nvSpPr>
            <p:cNvPr id="4608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08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08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grpSp>
          <p:nvGrpSpPr>
            <p:cNvPr id="46086" name="Group 6"/>
            <p:cNvGrpSpPr>
              <a:grpSpLocks/>
            </p:cNvGrpSpPr>
            <p:nvPr/>
          </p:nvGrpSpPr>
          <p:grpSpPr bwMode="auto">
            <a:xfrm>
              <a:off x="4944" y="1"/>
              <a:ext cx="816" cy="3974"/>
              <a:chOff x="4944" y="1"/>
              <a:chExt cx="816" cy="3974"/>
            </a:xfrm>
          </p:grpSpPr>
          <p:grpSp>
            <p:nvGrpSpPr>
              <p:cNvPr id="46087" name="Group 7"/>
              <p:cNvGrpSpPr>
                <a:grpSpLocks/>
              </p:cNvGrpSpPr>
              <p:nvPr userDrawn="1"/>
            </p:nvGrpSpPr>
            <p:grpSpPr bwMode="auto">
              <a:xfrm>
                <a:off x="5280" y="1"/>
                <a:ext cx="480" cy="1430"/>
                <a:chOff x="5280" y="1"/>
                <a:chExt cx="480" cy="1430"/>
              </a:xfrm>
            </p:grpSpPr>
            <p:grpSp>
              <p:nvGrpSpPr>
                <p:cNvPr id="46088" name="Group 8"/>
                <p:cNvGrpSpPr>
                  <a:grpSpLocks/>
                </p:cNvGrpSpPr>
                <p:nvPr userDrawn="1"/>
              </p:nvGrpSpPr>
              <p:grpSpPr bwMode="auto">
                <a:xfrm rot="-5400000">
                  <a:off x="5484" y="0"/>
                  <a:ext cx="174" cy="176"/>
                  <a:chOff x="1657" y="323"/>
                  <a:chExt cx="1691" cy="2560"/>
                </a:xfrm>
              </p:grpSpPr>
              <p:grpSp>
                <p:nvGrpSpPr>
                  <p:cNvPr id="46089" name="Group 9"/>
                  <p:cNvGrpSpPr>
                    <a:grpSpLocks/>
                  </p:cNvGrpSpPr>
                  <p:nvPr/>
                </p:nvGrpSpPr>
                <p:grpSpPr bwMode="auto">
                  <a:xfrm>
                    <a:off x="1657" y="323"/>
                    <a:ext cx="1691" cy="2560"/>
                    <a:chOff x="1657" y="323"/>
                    <a:chExt cx="1691" cy="2560"/>
                  </a:xfrm>
                </p:grpSpPr>
                <p:sp>
                  <p:nvSpPr>
                    <p:cNvPr id="46090"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46092"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pic>
              <p:nvPicPr>
                <p:cNvPr id="46098"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099"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0"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1"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2"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3"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5"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46106" name="Group 26"/>
              <p:cNvGrpSpPr>
                <a:grpSpLocks/>
              </p:cNvGrpSpPr>
              <p:nvPr userDrawn="1"/>
            </p:nvGrpSpPr>
            <p:grpSpPr bwMode="auto">
              <a:xfrm>
                <a:off x="4944" y="1008"/>
                <a:ext cx="522" cy="2967"/>
                <a:chOff x="4944" y="1008"/>
                <a:chExt cx="522" cy="2967"/>
              </a:xfrm>
            </p:grpSpPr>
            <p:pic>
              <p:nvPicPr>
                <p:cNvPr id="4610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8"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09"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0"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1"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2"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3"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4"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5"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6"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7"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8"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19"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0"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1"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2"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3"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125"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sp>
          <p:nvSpPr>
            <p:cNvPr id="4612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3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13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613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kumimoji="1" lang="en-US" b="0"/>
            </a:p>
          </p:txBody>
        </p:sp>
      </p:grpSp>
      <p:sp>
        <p:nvSpPr>
          <p:cNvPr id="46137" name="Rectangle 57"/>
          <p:cNvSpPr>
            <a:spLocks noGrp="1" noChangeArrowheads="1"/>
          </p:cNvSpPr>
          <p:nvPr>
            <p:ph type="ctrTitle" sz="quarter"/>
          </p:nvPr>
        </p:nvSpPr>
        <p:spPr>
          <a:xfrm>
            <a:off x="685800" y="1370013"/>
            <a:ext cx="6965950" cy="2057400"/>
          </a:xfrm>
        </p:spPr>
        <p:txBody>
          <a:bodyPr/>
          <a:lstStyle>
            <a:lvl1pPr>
              <a:defRPr/>
            </a:lvl1pPr>
          </a:lstStyle>
          <a:p>
            <a:pPr lvl="0"/>
            <a:r>
              <a:rPr lang="th-TH" noProof="0"/>
              <a:t>Click to edit Master title style</a:t>
            </a:r>
          </a:p>
        </p:txBody>
      </p:sp>
      <p:sp>
        <p:nvSpPr>
          <p:cNvPr id="4613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th-TH" noProof="0"/>
              <a:t>Click to edit Master subtitle style</a:t>
            </a:r>
          </a:p>
        </p:txBody>
      </p:sp>
      <p:sp>
        <p:nvSpPr>
          <p:cNvPr id="46139" name="Rectangle 59"/>
          <p:cNvSpPr>
            <a:spLocks noGrp="1" noChangeArrowheads="1"/>
          </p:cNvSpPr>
          <p:nvPr>
            <p:ph type="dt" sz="quarter" idx="2"/>
          </p:nvPr>
        </p:nvSpPr>
        <p:spPr/>
        <p:txBody>
          <a:bodyPr/>
          <a:lstStyle>
            <a:lvl1pPr>
              <a:defRPr/>
            </a:lvl1pPr>
          </a:lstStyle>
          <a:p>
            <a:endParaRPr lang="th-TH"/>
          </a:p>
        </p:txBody>
      </p:sp>
      <p:sp>
        <p:nvSpPr>
          <p:cNvPr id="46140" name="Rectangle 60"/>
          <p:cNvSpPr>
            <a:spLocks noGrp="1" noChangeArrowheads="1"/>
          </p:cNvSpPr>
          <p:nvPr>
            <p:ph type="ftr" sz="quarter" idx="3"/>
          </p:nvPr>
        </p:nvSpPr>
        <p:spPr/>
        <p:txBody>
          <a:bodyPr/>
          <a:lstStyle>
            <a:lvl1pPr>
              <a:defRPr/>
            </a:lvl1pPr>
          </a:lstStyle>
          <a:p>
            <a:endParaRPr lang="th-TH"/>
          </a:p>
        </p:txBody>
      </p:sp>
      <p:sp>
        <p:nvSpPr>
          <p:cNvPr id="46141" name="Rectangle 61"/>
          <p:cNvSpPr>
            <a:spLocks noGrp="1" noChangeArrowheads="1"/>
          </p:cNvSpPr>
          <p:nvPr>
            <p:ph type="sldNum" sz="quarter" idx="4"/>
          </p:nvPr>
        </p:nvSpPr>
        <p:spPr/>
        <p:txBody>
          <a:bodyPr/>
          <a:lstStyle>
            <a:lvl1pPr>
              <a:defRPr/>
            </a:lvl1pPr>
          </a:lstStyle>
          <a:p>
            <a:fld id="{491A9B0E-46C2-5442-8FB7-E7A5903EC016}" type="slidenum">
              <a:rPr lang="en-US"/>
              <a:pPr/>
              <a:t>‹#›</a:t>
            </a:fld>
            <a:endParaRPr lang="th-T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784ACDA9-CCBD-DA4C-9645-836AD107E2ED}" type="slidenum">
              <a:rPr lang="en-US"/>
              <a:pPr/>
              <a:t>‹#›</a:t>
            </a:fld>
            <a:endParaRPr lang="th-TH"/>
          </a:p>
        </p:txBody>
      </p:sp>
    </p:spTree>
    <p:extLst>
      <p:ext uri="{BB962C8B-B14F-4D97-AF65-F5344CB8AC3E}">
        <p14:creationId xmlns:p14="http://schemas.microsoft.com/office/powerpoint/2010/main" val="460089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3B07335-C4EA-F444-9890-C922F6359945}" type="slidenum">
              <a:rPr lang="en-US"/>
              <a:pPr/>
              <a:t>‹#›</a:t>
            </a:fld>
            <a:endParaRPr lang="th-TH"/>
          </a:p>
        </p:txBody>
      </p:sp>
    </p:spTree>
    <p:extLst>
      <p:ext uri="{BB962C8B-B14F-4D97-AF65-F5344CB8AC3E}">
        <p14:creationId xmlns:p14="http://schemas.microsoft.com/office/powerpoint/2010/main" val="3365994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5D2F36C3-1D81-B745-99BE-F48843420CED}" type="slidenum">
              <a:rPr lang="en-US"/>
              <a:pPr/>
              <a:t>‹#›</a:t>
            </a:fld>
            <a:endParaRPr lang="th-TH"/>
          </a:p>
        </p:txBody>
      </p:sp>
    </p:spTree>
    <p:extLst>
      <p:ext uri="{BB962C8B-B14F-4D97-AF65-F5344CB8AC3E}">
        <p14:creationId xmlns:p14="http://schemas.microsoft.com/office/powerpoint/2010/main" val="157625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0BD3E940-CACA-5F43-91CA-2A760299D718}" type="slidenum">
              <a:rPr lang="en-US"/>
              <a:pPr/>
              <a:t>‹#›</a:t>
            </a:fld>
            <a:endParaRPr lang="th-TH"/>
          </a:p>
        </p:txBody>
      </p:sp>
    </p:spTree>
    <p:extLst>
      <p:ext uri="{BB962C8B-B14F-4D97-AF65-F5344CB8AC3E}">
        <p14:creationId xmlns:p14="http://schemas.microsoft.com/office/powerpoint/2010/main" val="3204520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DB41D1DB-4726-C441-B08F-C92A49C437F7}" type="slidenum">
              <a:rPr lang="en-US"/>
              <a:pPr/>
              <a:t>‹#›</a:t>
            </a:fld>
            <a:endParaRPr lang="th-TH"/>
          </a:p>
        </p:txBody>
      </p:sp>
    </p:spTree>
    <p:extLst>
      <p:ext uri="{BB962C8B-B14F-4D97-AF65-F5344CB8AC3E}">
        <p14:creationId xmlns:p14="http://schemas.microsoft.com/office/powerpoint/2010/main" val="4121584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9E364860-24FE-794C-8494-EAA9EF9B53E4}" type="slidenum">
              <a:rPr lang="en-US"/>
              <a:pPr/>
              <a:t>‹#›</a:t>
            </a:fld>
            <a:endParaRPr lang="th-TH"/>
          </a:p>
        </p:txBody>
      </p:sp>
    </p:spTree>
    <p:extLst>
      <p:ext uri="{BB962C8B-B14F-4D97-AF65-F5344CB8AC3E}">
        <p14:creationId xmlns:p14="http://schemas.microsoft.com/office/powerpoint/2010/main" val="63924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7D15A2BA-1DB8-9146-A3E7-DAA75C7C1D9E}" type="slidenum">
              <a:rPr lang="en-US"/>
              <a:pPr/>
              <a:t>‹#›</a:t>
            </a:fld>
            <a:endParaRPr lang="th-TH"/>
          </a:p>
        </p:txBody>
      </p:sp>
    </p:spTree>
    <p:extLst>
      <p:ext uri="{BB962C8B-B14F-4D97-AF65-F5344CB8AC3E}">
        <p14:creationId xmlns:p14="http://schemas.microsoft.com/office/powerpoint/2010/main" val="1790775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32C4CB09-236F-BF49-8E4F-03C18709E45E}" type="slidenum">
              <a:rPr lang="en-US"/>
              <a:pPr/>
              <a:t>‹#›</a:t>
            </a:fld>
            <a:endParaRPr lang="th-TH"/>
          </a:p>
        </p:txBody>
      </p:sp>
    </p:spTree>
    <p:extLst>
      <p:ext uri="{BB962C8B-B14F-4D97-AF65-F5344CB8AC3E}">
        <p14:creationId xmlns:p14="http://schemas.microsoft.com/office/powerpoint/2010/main" val="3328242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E4CAD368-EF8B-F540-B03C-8E8D7EEC5839}" type="slidenum">
              <a:rPr lang="en-US"/>
              <a:pPr/>
              <a:t>‹#›</a:t>
            </a:fld>
            <a:endParaRPr lang="th-TH"/>
          </a:p>
        </p:txBody>
      </p:sp>
    </p:spTree>
    <p:extLst>
      <p:ext uri="{BB962C8B-B14F-4D97-AF65-F5344CB8AC3E}">
        <p14:creationId xmlns:p14="http://schemas.microsoft.com/office/powerpoint/2010/main" val="2339179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B0BC6AE-81A0-5F48-A3AE-8A4FCDDC20A0}" type="slidenum">
              <a:rPr lang="en-US"/>
              <a:pPr/>
              <a:t>‹#›</a:t>
            </a:fld>
            <a:endParaRPr lang="th-TH"/>
          </a:p>
        </p:txBody>
      </p:sp>
    </p:spTree>
    <p:extLst>
      <p:ext uri="{BB962C8B-B14F-4D97-AF65-F5344CB8AC3E}">
        <p14:creationId xmlns:p14="http://schemas.microsoft.com/office/powerpoint/2010/main" val="336380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8C8AFEE-2CDD-6442-ADF7-3CF8F93E5A4E}" type="slidenum">
              <a:rPr lang="en-US"/>
              <a:pPr/>
              <a:t>‹#›</a:t>
            </a:fld>
            <a:endParaRPr lang="th-TH"/>
          </a:p>
        </p:txBody>
      </p:sp>
    </p:spTree>
    <p:extLst>
      <p:ext uri="{BB962C8B-B14F-4D97-AF65-F5344CB8AC3E}">
        <p14:creationId xmlns:p14="http://schemas.microsoft.com/office/powerpoint/2010/main" val="4159435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69249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7895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93796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6D396AC8-D297-054A-B7EC-F0FBB2D72C6E}" type="slidenum">
              <a:rPr lang="en-US"/>
              <a:pPr/>
              <a:t>‹#›</a:t>
            </a:fld>
            <a:endParaRPr lang="th-TH"/>
          </a:p>
        </p:txBody>
      </p:sp>
    </p:spTree>
    <p:extLst>
      <p:ext uri="{BB962C8B-B14F-4D97-AF65-F5344CB8AC3E}">
        <p14:creationId xmlns:p14="http://schemas.microsoft.com/office/powerpoint/2010/main" val="3733556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942529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740544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78561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609848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61017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503138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160334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71132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7418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01522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F6890C12-45B8-374D-A061-E5EA686DB785}" type="slidenum">
              <a:rPr lang="en-US"/>
              <a:pPr/>
              <a:t>‹#›</a:t>
            </a:fld>
            <a:endParaRPr lang="th-TH"/>
          </a:p>
        </p:txBody>
      </p:sp>
    </p:spTree>
    <p:extLst>
      <p:ext uri="{BB962C8B-B14F-4D97-AF65-F5344CB8AC3E}">
        <p14:creationId xmlns:p14="http://schemas.microsoft.com/office/powerpoint/2010/main" val="243877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33922C7B-7579-C241-A78E-B0E675D75936}" type="slidenum">
              <a:rPr lang="en-US"/>
              <a:pPr/>
              <a:t>‹#›</a:t>
            </a:fld>
            <a:endParaRPr lang="th-TH"/>
          </a:p>
        </p:txBody>
      </p:sp>
    </p:spTree>
    <p:extLst>
      <p:ext uri="{BB962C8B-B14F-4D97-AF65-F5344CB8AC3E}">
        <p14:creationId xmlns:p14="http://schemas.microsoft.com/office/powerpoint/2010/main" val="362225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0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0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en-US"/>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effectLst>
                  <a:outerShdw blurRad="38100" dist="38100" dir="2700000" algn="tl">
                    <a:srgbClr val="000000"/>
                  </a:outerShdw>
                </a:effectLst>
              </a:defRPr>
            </a:lvl1pPr>
          </a:lstStyle>
          <a:p>
            <a:endParaRPr lang="th-TH"/>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000000"/>
                  </a:outerShdw>
                </a:effectLst>
              </a:defRPr>
            </a:lvl1pPr>
          </a:lstStyle>
          <a:p>
            <a:endParaRPr lang="th-TH"/>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effectLst>
                  <a:outerShdw blurRad="38100" dist="38100" dir="2700000" algn="tl">
                    <a:srgbClr val="000000"/>
                  </a:outerShdw>
                </a:effectLst>
              </a:defRPr>
            </a:lvl1pPr>
          </a:lstStyle>
          <a:p>
            <a:fld id="{6F7DC45F-6586-C147-AEDF-A341E654ECC2}" type="slidenum">
              <a:rPr lang="en-US"/>
              <a:pPr/>
              <a:t>‹#›</a:t>
            </a:fld>
            <a:endParaRPr lang="th-TH"/>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charset="0"/>
        <a:buChar char="§"/>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accent2"/>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717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defRPr>
            </a:lvl1pPr>
          </a:lstStyle>
          <a:p>
            <a:endParaRPr lang="th-TH"/>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defRPr>
            </a:lvl1pPr>
          </a:lstStyle>
          <a:p>
            <a:endParaRPr lang="th-TH"/>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defRPr>
            </a:lvl1pPr>
          </a:lstStyle>
          <a:p>
            <a:fld id="{DFEAB604-E027-984A-B451-C796613ED4C7}" type="slidenum">
              <a:rPr lang="en-US"/>
              <a:pPr/>
              <a:t>‹#›</a:t>
            </a:fld>
            <a:endParaRPr lang="th-TH"/>
          </a:p>
        </p:txBody>
      </p:sp>
    </p:spTree>
  </p:cSld>
  <p:clrMap bg1="dk2" tx1="lt1" bg2="dk1" tx2="lt2" accent1="accent1" accent2="accent2" accent3="accent3" accent4="accent4" accent5="accent5" accent6="accent6" hlink="hlink" folHlink="folHlink"/>
  <p:sldLayoutIdLst>
    <p:sldLayoutId id="214748365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vl1pPr>
          </a:lstStyle>
          <a:p>
            <a:endParaRPr lang="th-TH"/>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vl1pPr>
          </a:lstStyle>
          <a:p>
            <a:endParaRPr lang="th-TH"/>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5E74EADD-1572-9A40-9523-F30322063976}"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ngsana New" charset="0"/>
        </a:defRPr>
      </a:lvl2pPr>
      <a:lvl3pPr algn="ctr" rtl="0" fontAlgn="base">
        <a:spcBef>
          <a:spcPct val="0"/>
        </a:spcBef>
        <a:spcAft>
          <a:spcPct val="0"/>
        </a:spcAft>
        <a:defRPr sz="4400">
          <a:solidFill>
            <a:schemeClr val="tx2"/>
          </a:solidFill>
          <a:latin typeface="Arial" charset="0"/>
          <a:ea typeface="ＭＳ Ｐゴシック" charset="0"/>
          <a:cs typeface="Angsana New" charset="0"/>
        </a:defRPr>
      </a:lvl3pPr>
      <a:lvl4pPr algn="ctr" rtl="0" fontAlgn="base">
        <a:spcBef>
          <a:spcPct val="0"/>
        </a:spcBef>
        <a:spcAft>
          <a:spcPct val="0"/>
        </a:spcAft>
        <a:defRPr sz="4400">
          <a:solidFill>
            <a:schemeClr val="tx2"/>
          </a:solidFill>
          <a:latin typeface="Arial" charset="0"/>
          <a:ea typeface="ＭＳ Ｐゴシック" charset="0"/>
          <a:cs typeface="Angsana New" charset="0"/>
        </a:defRPr>
      </a:lvl4pPr>
      <a:lvl5pPr algn="ctr" rtl="0" fontAlgn="base">
        <a:spcBef>
          <a:spcPct val="0"/>
        </a:spcBef>
        <a:spcAft>
          <a:spcPct val="0"/>
        </a:spcAft>
        <a:defRPr sz="4400">
          <a:solidFill>
            <a:schemeClr val="tx2"/>
          </a:solidFill>
          <a:latin typeface="Arial" charset="0"/>
          <a:ea typeface="ＭＳ Ｐゴシック" charset="0"/>
          <a:cs typeface="Angsana New" charset="0"/>
        </a:defRPr>
      </a:lvl5pPr>
      <a:lvl6pPr marL="457200" algn="ctr" rtl="0" fontAlgn="base">
        <a:spcBef>
          <a:spcPct val="0"/>
        </a:spcBef>
        <a:spcAft>
          <a:spcPct val="0"/>
        </a:spcAft>
        <a:defRPr sz="4400">
          <a:solidFill>
            <a:schemeClr val="tx2"/>
          </a:solidFill>
          <a:latin typeface="Arial" charset="0"/>
          <a:ea typeface="ＭＳ Ｐゴシック" charset="0"/>
          <a:cs typeface="Angsana New" charset="0"/>
        </a:defRPr>
      </a:lvl6pPr>
      <a:lvl7pPr marL="914400" algn="ctr" rtl="0" fontAlgn="base">
        <a:spcBef>
          <a:spcPct val="0"/>
        </a:spcBef>
        <a:spcAft>
          <a:spcPct val="0"/>
        </a:spcAft>
        <a:defRPr sz="4400">
          <a:solidFill>
            <a:schemeClr val="tx2"/>
          </a:solidFill>
          <a:latin typeface="Arial" charset="0"/>
          <a:ea typeface="ＭＳ Ｐゴシック" charset="0"/>
          <a:cs typeface="Angsana New" charset="0"/>
        </a:defRPr>
      </a:lvl7pPr>
      <a:lvl8pPr marL="1371600" algn="ctr" rtl="0" fontAlgn="base">
        <a:spcBef>
          <a:spcPct val="0"/>
        </a:spcBef>
        <a:spcAft>
          <a:spcPct val="0"/>
        </a:spcAft>
        <a:defRPr sz="4400">
          <a:solidFill>
            <a:schemeClr val="tx2"/>
          </a:solidFill>
          <a:latin typeface="Arial" charset="0"/>
          <a:ea typeface="ＭＳ Ｐゴシック" charset="0"/>
          <a:cs typeface="Angsana New" charset="0"/>
        </a:defRPr>
      </a:lvl8pPr>
      <a:lvl9pPr marL="1828800" algn="ctr" rtl="0" fontAlgn="base">
        <a:spcBef>
          <a:spcPct val="0"/>
        </a:spcBef>
        <a:spcAft>
          <a:spcPct val="0"/>
        </a:spcAft>
        <a:defRPr sz="4400">
          <a:solidFill>
            <a:schemeClr val="tx2"/>
          </a:solidFill>
          <a:latin typeface="Arial" charset="0"/>
          <a:ea typeface="ＭＳ Ｐゴシック" charset="0"/>
          <a:cs typeface="Angsana New"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ngsana New" charset="0"/>
          <a:cs typeface="+mn-cs"/>
        </a:defRPr>
      </a:lvl2pPr>
      <a:lvl3pPr marL="1143000" indent="-228600" algn="l" rtl="0" fontAlgn="base">
        <a:spcBef>
          <a:spcPct val="20000"/>
        </a:spcBef>
        <a:spcAft>
          <a:spcPct val="0"/>
        </a:spcAft>
        <a:buChar char="•"/>
        <a:defRPr sz="2400">
          <a:solidFill>
            <a:schemeClr val="tx1"/>
          </a:solidFill>
          <a:latin typeface="+mn-lt"/>
          <a:ea typeface="Angsana New" charset="0"/>
          <a:cs typeface="+mn-cs"/>
        </a:defRPr>
      </a:lvl3pPr>
      <a:lvl4pPr marL="1600200" indent="-228600" algn="l" rtl="0" fontAlgn="base">
        <a:spcBef>
          <a:spcPct val="20000"/>
        </a:spcBef>
        <a:spcAft>
          <a:spcPct val="0"/>
        </a:spcAft>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3800475" y="1789113"/>
            <a:ext cx="5340350" cy="5056187"/>
            <a:chOff x="2394" y="1127"/>
            <a:chExt cx="3364" cy="3185"/>
          </a:xfrm>
        </p:grpSpPr>
        <p:sp>
          <p:nvSpPr>
            <p:cNvPr id="2355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5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5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58"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5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6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6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6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6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64"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65"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66"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67"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68"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69"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0"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1"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2"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3"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4"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5"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6"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7"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8"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7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2"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83"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8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587"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588"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3589"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23590"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23591"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atin typeface="+mn-lt"/>
              </a:defRPr>
            </a:lvl1pPr>
          </a:lstStyle>
          <a:p>
            <a:endParaRPr lang="th-TH"/>
          </a:p>
        </p:txBody>
      </p:sp>
      <p:sp>
        <p:nvSpPr>
          <p:cNvPr id="23592"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b="0">
                <a:latin typeface="+mn-lt"/>
              </a:defRPr>
            </a:lvl1pPr>
          </a:lstStyle>
          <a:p>
            <a:endParaRPr lang="th-TH"/>
          </a:p>
        </p:txBody>
      </p:sp>
      <p:sp>
        <p:nvSpPr>
          <p:cNvPr id="23593"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atin typeface="+mn-lt"/>
              </a:defRPr>
            </a:lvl1pPr>
          </a:lstStyle>
          <a:p>
            <a:fld id="{A7295B57-53EC-5445-8A7B-AD0123370FD8}" type="slidenum">
              <a:rPr lang="en-US"/>
              <a:pPr/>
              <a:t>‹#›</a:t>
            </a:fld>
            <a:endParaRPr lang="th-TH"/>
          </a:p>
        </p:txBody>
      </p:sp>
    </p:spTree>
  </p:cSld>
  <p:clrMap bg1="dk2" tx1="lt1" bg2="dk1" tx2="lt2" accent1="accent1" accent2="accent2" accent3="accent3" accent4="accent4" accent5="accent5" accent6="accent6" hlink="hlink" folHlink="folHlink"/>
  <p:sldLayoutIdLst>
    <p:sldLayoutId id="214748365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8686800" cy="4876800"/>
            <a:chOff x="0" y="0"/>
            <a:chExt cx="5472" cy="3072"/>
          </a:xfrm>
        </p:grpSpPr>
        <p:sp>
          <p:nvSpPr>
            <p:cNvPr id="32771"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grpSp>
          <p:nvGrpSpPr>
            <p:cNvPr id="32772" name="Group 4"/>
            <p:cNvGrpSpPr>
              <a:grpSpLocks/>
            </p:cNvGrpSpPr>
            <p:nvPr/>
          </p:nvGrpSpPr>
          <p:grpSpPr bwMode="auto">
            <a:xfrm>
              <a:off x="240" y="893"/>
              <a:ext cx="5232" cy="115"/>
              <a:chOff x="240" y="893"/>
              <a:chExt cx="5232" cy="115"/>
            </a:xfrm>
          </p:grpSpPr>
          <p:sp>
            <p:nvSpPr>
              <p:cNvPr id="32773"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2774"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2775"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32776"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32777"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0"/>
            </a:lvl1pPr>
          </a:lstStyle>
          <a:p>
            <a:endParaRPr lang="th-TH"/>
          </a:p>
        </p:txBody>
      </p:sp>
      <p:sp>
        <p:nvSpPr>
          <p:cNvPr id="32778"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b="0"/>
            </a:lvl1pPr>
          </a:lstStyle>
          <a:p>
            <a:endParaRPr lang="th-TH"/>
          </a:p>
        </p:txBody>
      </p:sp>
      <p:sp>
        <p:nvSpPr>
          <p:cNvPr id="32779"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0"/>
            </a:lvl1pPr>
          </a:lstStyle>
          <a:p>
            <a:fld id="{A0BF4103-160B-4348-B79C-92983CC01D9A}" type="slidenum">
              <a:rPr lang="en-US"/>
              <a:pPr/>
              <a:t>‹#›</a:t>
            </a:fld>
            <a:endParaRPr lang="th-TH"/>
          </a:p>
        </p:txBody>
      </p:sp>
      <p:sp>
        <p:nvSpPr>
          <p:cNvPr id="32780"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7"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ea typeface="ＭＳ Ｐゴシック" charset="0"/>
          <a:cs typeface="Angsana New" charset="0"/>
        </a:defRPr>
      </a:lvl2pPr>
      <a:lvl3pPr algn="l" rtl="0" fontAlgn="base">
        <a:spcBef>
          <a:spcPct val="0"/>
        </a:spcBef>
        <a:spcAft>
          <a:spcPct val="0"/>
        </a:spcAft>
        <a:defRPr sz="4200">
          <a:solidFill>
            <a:schemeClr val="tx2"/>
          </a:solidFill>
          <a:latin typeface="Times New Roman" charset="0"/>
          <a:ea typeface="ＭＳ Ｐゴシック" charset="0"/>
          <a:cs typeface="Angsana New" charset="0"/>
        </a:defRPr>
      </a:lvl3pPr>
      <a:lvl4pPr algn="l" rtl="0" fontAlgn="base">
        <a:spcBef>
          <a:spcPct val="0"/>
        </a:spcBef>
        <a:spcAft>
          <a:spcPct val="0"/>
        </a:spcAft>
        <a:defRPr sz="4200">
          <a:solidFill>
            <a:schemeClr val="tx2"/>
          </a:solidFill>
          <a:latin typeface="Times New Roman" charset="0"/>
          <a:ea typeface="ＭＳ Ｐゴシック" charset="0"/>
          <a:cs typeface="Angsana New" charset="0"/>
        </a:defRPr>
      </a:lvl4pPr>
      <a:lvl5pPr algn="l" rtl="0" fontAlgn="base">
        <a:spcBef>
          <a:spcPct val="0"/>
        </a:spcBef>
        <a:spcAft>
          <a:spcPct val="0"/>
        </a:spcAft>
        <a:defRPr sz="4200">
          <a:solidFill>
            <a:schemeClr val="tx2"/>
          </a:solidFill>
          <a:latin typeface="Times New Roman" charset="0"/>
          <a:ea typeface="ＭＳ Ｐゴシック" charset="0"/>
          <a:cs typeface="Angsana New" charset="0"/>
        </a:defRPr>
      </a:lvl5pPr>
      <a:lvl6pPr marL="457200" algn="l" rtl="0" fontAlgn="base">
        <a:spcBef>
          <a:spcPct val="0"/>
        </a:spcBef>
        <a:spcAft>
          <a:spcPct val="0"/>
        </a:spcAft>
        <a:defRPr sz="4200">
          <a:solidFill>
            <a:schemeClr val="tx2"/>
          </a:solidFill>
          <a:latin typeface="Times New Roman" charset="0"/>
          <a:ea typeface="ＭＳ Ｐゴシック" charset="0"/>
          <a:cs typeface="Angsana New" charset="0"/>
        </a:defRPr>
      </a:lvl6pPr>
      <a:lvl7pPr marL="914400" algn="l" rtl="0" fontAlgn="base">
        <a:spcBef>
          <a:spcPct val="0"/>
        </a:spcBef>
        <a:spcAft>
          <a:spcPct val="0"/>
        </a:spcAft>
        <a:defRPr sz="4200">
          <a:solidFill>
            <a:schemeClr val="tx2"/>
          </a:solidFill>
          <a:latin typeface="Times New Roman" charset="0"/>
          <a:ea typeface="ＭＳ Ｐゴシック" charset="0"/>
          <a:cs typeface="Angsana New" charset="0"/>
        </a:defRPr>
      </a:lvl7pPr>
      <a:lvl8pPr marL="1371600" algn="l" rtl="0" fontAlgn="base">
        <a:spcBef>
          <a:spcPct val="0"/>
        </a:spcBef>
        <a:spcAft>
          <a:spcPct val="0"/>
        </a:spcAft>
        <a:defRPr sz="4200">
          <a:solidFill>
            <a:schemeClr val="tx2"/>
          </a:solidFill>
          <a:latin typeface="Times New Roman" charset="0"/>
          <a:ea typeface="ＭＳ Ｐゴシック" charset="0"/>
          <a:cs typeface="Angsana New" charset="0"/>
        </a:defRPr>
      </a:lvl8pPr>
      <a:lvl9pPr marL="1828800" algn="l" rtl="0" fontAlgn="base">
        <a:spcBef>
          <a:spcPct val="0"/>
        </a:spcBef>
        <a:spcAft>
          <a:spcPct val="0"/>
        </a:spcAft>
        <a:defRPr sz="4200">
          <a:solidFill>
            <a:schemeClr val="tx2"/>
          </a:solidFill>
          <a:latin typeface="Times New Roman" charset="0"/>
          <a:ea typeface="ＭＳ Ｐゴシック" charset="0"/>
          <a:cs typeface="Angsana New" charset="0"/>
        </a:defRPr>
      </a:lvl9pPr>
    </p:titleStyle>
    <p:bodyStyle>
      <a:lvl1pPr marL="342900" indent="-342900" algn="l" rtl="0" fontAlgn="base">
        <a:spcBef>
          <a:spcPct val="20000"/>
        </a:spcBef>
        <a:spcAft>
          <a:spcPct val="0"/>
        </a:spcAft>
        <a:buClr>
          <a:schemeClr val="folHlink"/>
        </a:buClr>
        <a:buSzPct val="90000"/>
        <a:buFont typeface="Wingdings" charset="0"/>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charset="0"/>
        <a:buChar char="n"/>
        <a:defRPr sz="2600">
          <a:solidFill>
            <a:schemeClr val="tx1"/>
          </a:solidFill>
          <a:latin typeface="+mn-lt"/>
          <a:ea typeface="Angsana New" charset="0"/>
          <a:cs typeface="+mn-cs"/>
        </a:defRPr>
      </a:lvl2pPr>
      <a:lvl3pPr marL="1143000" indent="-228600" algn="l" rtl="0" fontAlgn="base">
        <a:spcBef>
          <a:spcPct val="20000"/>
        </a:spcBef>
        <a:spcAft>
          <a:spcPct val="0"/>
        </a:spcAft>
        <a:buClr>
          <a:schemeClr val="folHlink"/>
        </a:buClr>
        <a:buSzPct val="55000"/>
        <a:buFont typeface="Wingdings" charset="0"/>
        <a:buChar char="n"/>
        <a:defRPr sz="2300">
          <a:solidFill>
            <a:schemeClr val="tx1"/>
          </a:solidFill>
          <a:latin typeface="+mn-lt"/>
          <a:ea typeface="Angsana New" charset="0"/>
          <a:cs typeface="+mn-cs"/>
        </a:defRPr>
      </a:lvl3pPr>
      <a:lvl4pPr marL="16002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9159875" cy="6870700"/>
            <a:chOff x="0" y="0"/>
            <a:chExt cx="5770" cy="4328"/>
          </a:xfrm>
        </p:grpSpPr>
        <p:sp>
          <p:nvSpPr>
            <p:cNvPr id="4505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06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0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grpSp>
          <p:nvGrpSpPr>
            <p:cNvPr id="45062" name="Group 6"/>
            <p:cNvGrpSpPr>
              <a:grpSpLocks/>
            </p:cNvGrpSpPr>
            <p:nvPr/>
          </p:nvGrpSpPr>
          <p:grpSpPr bwMode="auto">
            <a:xfrm>
              <a:off x="4944" y="1"/>
              <a:ext cx="816" cy="3974"/>
              <a:chOff x="4944" y="1"/>
              <a:chExt cx="816" cy="3974"/>
            </a:xfrm>
          </p:grpSpPr>
          <p:grpSp>
            <p:nvGrpSpPr>
              <p:cNvPr id="45063" name="Group 7"/>
              <p:cNvGrpSpPr>
                <a:grpSpLocks/>
              </p:cNvGrpSpPr>
              <p:nvPr userDrawn="1"/>
            </p:nvGrpSpPr>
            <p:grpSpPr bwMode="auto">
              <a:xfrm>
                <a:off x="5280" y="1"/>
                <a:ext cx="480" cy="1430"/>
                <a:chOff x="5280" y="1"/>
                <a:chExt cx="480" cy="1430"/>
              </a:xfrm>
            </p:grpSpPr>
            <p:grpSp>
              <p:nvGrpSpPr>
                <p:cNvPr id="45064" name="Group 8"/>
                <p:cNvGrpSpPr>
                  <a:grpSpLocks/>
                </p:cNvGrpSpPr>
                <p:nvPr userDrawn="1"/>
              </p:nvGrpSpPr>
              <p:grpSpPr bwMode="auto">
                <a:xfrm rot="-5400000">
                  <a:off x="5484" y="0"/>
                  <a:ext cx="174" cy="176"/>
                  <a:chOff x="1657" y="323"/>
                  <a:chExt cx="1691" cy="2560"/>
                </a:xfrm>
              </p:grpSpPr>
              <p:grpSp>
                <p:nvGrpSpPr>
                  <p:cNvPr id="45065" name="Group 9"/>
                  <p:cNvGrpSpPr>
                    <a:grpSpLocks/>
                  </p:cNvGrpSpPr>
                  <p:nvPr/>
                </p:nvGrpSpPr>
                <p:grpSpPr bwMode="auto">
                  <a:xfrm>
                    <a:off x="1657" y="323"/>
                    <a:ext cx="1691" cy="2560"/>
                    <a:chOff x="1657" y="323"/>
                    <a:chExt cx="1691" cy="2560"/>
                  </a:xfrm>
                </p:grpSpPr>
                <p:sp>
                  <p:nvSpPr>
                    <p:cNvPr id="45066"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067"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4506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07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07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07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07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pic>
              <p:nvPicPr>
                <p:cNvPr id="45074"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75"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76"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77"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78"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79"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0"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1"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45082" name="Group 26"/>
              <p:cNvGrpSpPr>
                <a:grpSpLocks/>
              </p:cNvGrpSpPr>
              <p:nvPr userDrawn="1"/>
            </p:nvGrpSpPr>
            <p:grpSpPr bwMode="auto">
              <a:xfrm>
                <a:off x="4944" y="1008"/>
                <a:ext cx="522" cy="2967"/>
                <a:chOff x="4944" y="1008"/>
                <a:chExt cx="522" cy="2967"/>
              </a:xfrm>
            </p:grpSpPr>
            <p:pic>
              <p:nvPicPr>
                <p:cNvPr id="45083"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5"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6"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7"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8"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89"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0"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1"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2"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3"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5"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6"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7"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8"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099"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100"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5101"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sp>
          <p:nvSpPr>
            <p:cNvPr id="45102"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0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0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05"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06"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07"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08"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0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1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11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511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kumimoji="1" lang="en-US" b="0"/>
            </a:p>
          </p:txBody>
        </p:sp>
      </p:grpSp>
      <p:sp>
        <p:nvSpPr>
          <p:cNvPr id="45113"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45114"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4511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0"/>
            </a:lvl1pPr>
          </a:lstStyle>
          <a:p>
            <a:endParaRPr lang="th-TH"/>
          </a:p>
        </p:txBody>
      </p:sp>
      <p:sp>
        <p:nvSpPr>
          <p:cNvPr id="4511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b="0"/>
            </a:lvl1pPr>
          </a:lstStyle>
          <a:p>
            <a:endParaRPr lang="th-TH"/>
          </a:p>
        </p:txBody>
      </p:sp>
      <p:sp>
        <p:nvSpPr>
          <p:cNvPr id="4511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0"/>
            </a:lvl1pPr>
          </a:lstStyle>
          <a:p>
            <a:fld id="{C735CB37-56FD-0547-8D88-EA0C567C46F8}"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59"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cs typeface="Angsana New" charset="0"/>
        </a:defRPr>
      </a:lvl2pPr>
      <a:lvl3pPr algn="l" rtl="0" fontAlgn="base">
        <a:spcBef>
          <a:spcPct val="0"/>
        </a:spcBef>
        <a:spcAft>
          <a:spcPct val="0"/>
        </a:spcAft>
        <a:defRPr sz="4000">
          <a:solidFill>
            <a:schemeClr val="tx2"/>
          </a:solidFill>
          <a:latin typeface="Arial" charset="0"/>
          <a:ea typeface="ＭＳ Ｐゴシック" charset="0"/>
          <a:cs typeface="Angsana New" charset="0"/>
        </a:defRPr>
      </a:lvl3pPr>
      <a:lvl4pPr algn="l" rtl="0" fontAlgn="base">
        <a:spcBef>
          <a:spcPct val="0"/>
        </a:spcBef>
        <a:spcAft>
          <a:spcPct val="0"/>
        </a:spcAft>
        <a:defRPr sz="4000">
          <a:solidFill>
            <a:schemeClr val="tx2"/>
          </a:solidFill>
          <a:latin typeface="Arial" charset="0"/>
          <a:ea typeface="ＭＳ Ｐゴシック" charset="0"/>
          <a:cs typeface="Angsana New" charset="0"/>
        </a:defRPr>
      </a:lvl4pPr>
      <a:lvl5pPr algn="l" rtl="0" fontAlgn="base">
        <a:spcBef>
          <a:spcPct val="0"/>
        </a:spcBef>
        <a:spcAft>
          <a:spcPct val="0"/>
        </a:spcAft>
        <a:defRPr sz="4000">
          <a:solidFill>
            <a:schemeClr val="tx2"/>
          </a:solidFill>
          <a:latin typeface="Arial" charset="0"/>
          <a:ea typeface="ＭＳ Ｐゴシック" charset="0"/>
          <a:cs typeface="Angsana New" charset="0"/>
        </a:defRPr>
      </a:lvl5pPr>
      <a:lvl6pPr marL="457200" algn="l" rtl="0" fontAlgn="base">
        <a:spcBef>
          <a:spcPct val="0"/>
        </a:spcBef>
        <a:spcAft>
          <a:spcPct val="0"/>
        </a:spcAft>
        <a:defRPr sz="4000">
          <a:solidFill>
            <a:schemeClr val="tx2"/>
          </a:solidFill>
          <a:latin typeface="Arial" charset="0"/>
          <a:ea typeface="ＭＳ Ｐゴシック" charset="0"/>
          <a:cs typeface="Angsana New" charset="0"/>
        </a:defRPr>
      </a:lvl6pPr>
      <a:lvl7pPr marL="914400" algn="l" rtl="0" fontAlgn="base">
        <a:spcBef>
          <a:spcPct val="0"/>
        </a:spcBef>
        <a:spcAft>
          <a:spcPct val="0"/>
        </a:spcAft>
        <a:defRPr sz="4000">
          <a:solidFill>
            <a:schemeClr val="tx2"/>
          </a:solidFill>
          <a:latin typeface="Arial" charset="0"/>
          <a:ea typeface="ＭＳ Ｐゴシック" charset="0"/>
          <a:cs typeface="Angsana New" charset="0"/>
        </a:defRPr>
      </a:lvl7pPr>
      <a:lvl8pPr marL="1371600" algn="l" rtl="0" fontAlgn="base">
        <a:spcBef>
          <a:spcPct val="0"/>
        </a:spcBef>
        <a:spcAft>
          <a:spcPct val="0"/>
        </a:spcAft>
        <a:defRPr sz="4000">
          <a:solidFill>
            <a:schemeClr val="tx2"/>
          </a:solidFill>
          <a:latin typeface="Arial" charset="0"/>
          <a:ea typeface="ＭＳ Ｐゴシック" charset="0"/>
          <a:cs typeface="Angsana New" charset="0"/>
        </a:defRPr>
      </a:lvl8pPr>
      <a:lvl9pPr marL="1828800" algn="l" rtl="0" fontAlgn="base">
        <a:spcBef>
          <a:spcPct val="0"/>
        </a:spcBef>
        <a:spcAft>
          <a:spcPct val="0"/>
        </a:spcAft>
        <a:defRPr sz="4000">
          <a:solidFill>
            <a:schemeClr val="tx2"/>
          </a:solidFill>
          <a:latin typeface="Arial" charset="0"/>
          <a:ea typeface="ＭＳ Ｐゴシック" charset="0"/>
          <a:cs typeface="Angsana New"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ea typeface="Angsana New" charset="0"/>
          <a:cs typeface="+mn-cs"/>
        </a:defRPr>
      </a:lvl2pPr>
      <a:lvl3pPr marL="1143000" indent="-228600" algn="l" rtl="0" fontAlgn="base">
        <a:spcBef>
          <a:spcPct val="20000"/>
        </a:spcBef>
        <a:spcAft>
          <a:spcPct val="0"/>
        </a:spcAft>
        <a:buSzPct val="70000"/>
        <a:buBlip>
          <a:blip r:embed="rId17"/>
        </a:buBlip>
        <a:defRPr sz="2400">
          <a:solidFill>
            <a:schemeClr val="tx1"/>
          </a:solidFill>
          <a:latin typeface="+mn-lt"/>
          <a:ea typeface="Angsana New" charset="0"/>
          <a:cs typeface="+mn-cs"/>
        </a:defRPr>
      </a:lvl3pPr>
      <a:lvl4pPr marL="1600200" indent="-228600" algn="l" rtl="0" fontAlgn="base">
        <a:spcBef>
          <a:spcPct val="20000"/>
        </a:spcBef>
        <a:spcAft>
          <a:spcPct val="0"/>
        </a:spcAft>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690935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0648"/>
            <a:ext cx="8229600" cy="959768"/>
          </a:xfrm>
        </p:spPr>
        <p:txBody>
          <a:bodyPr/>
          <a:lstStyle/>
          <a:p>
            <a:r>
              <a:rPr lang="en-GB" dirty="0"/>
              <a:t>God's Faithfulness—Psalm 32</a:t>
            </a:r>
            <a:endParaRPr lang="th-TH" dirty="0"/>
          </a:p>
        </p:txBody>
      </p:sp>
      <p:pic>
        <p:nvPicPr>
          <p:cNvPr id="14341" name="Picture 5" descr="409xNxEveningpray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481" y="1484784"/>
            <a:ext cx="5761038" cy="4127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DF052B-5854-B634-74ED-6B87BD56E300}"/>
              </a:ext>
            </a:extLst>
          </p:cNvPr>
          <p:cNvSpPr>
            <a:spLocks noChangeArrowheads="1"/>
          </p:cNvSpPr>
          <p:nvPr/>
        </p:nvSpPr>
        <p:spPr bwMode="auto">
          <a:xfrm>
            <a:off x="-16325" y="5839584"/>
            <a:ext cx="9158502" cy="1042827"/>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Manik Corea </a:t>
            </a:r>
            <a:r>
              <a:rPr lang="en-US" b="1" kern="0" dirty="0">
                <a:solidFill>
                  <a:srgbClr val="FFFFFF"/>
                </a:solidFill>
                <a:effectLst>
                  <a:outerShdw blurRad="38100" dist="38100" dir="2700000" algn="tl">
                    <a:srgbClr val="000000"/>
                  </a:outerShdw>
                </a:effectLst>
                <a:latin typeface="Arial"/>
                <a:ea typeface="ＭＳ Ｐゴシック" charset="0"/>
                <a:cs typeface="Arial"/>
              </a:rPr>
              <a:t>• </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23665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9750" y="2997200"/>
            <a:ext cx="8229600" cy="4114800"/>
          </a:xfrm>
        </p:spPr>
        <p:txBody>
          <a:bodyPr/>
          <a:lstStyle/>
          <a:p>
            <a:r>
              <a:rPr lang="en-US"/>
              <a:t>A maskil  - a teaching Psalm</a:t>
            </a:r>
          </a:p>
          <a:p>
            <a:r>
              <a:rPr lang="en-US"/>
              <a:t>Main theme: God's love is an all inclusive package of forgiveness, preservation and instruction.</a:t>
            </a:r>
            <a:endParaRPr lang="th-TH"/>
          </a:p>
        </p:txBody>
      </p:sp>
      <p:pic>
        <p:nvPicPr>
          <p:cNvPr id="15365" name="Picture 5" descr="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5191125" cy="2362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0"/>
            <a:ext cx="8229600" cy="1143000"/>
          </a:xfrm>
        </p:spPr>
        <p:txBody>
          <a:bodyPr/>
          <a:lstStyle/>
          <a:p>
            <a:r>
              <a:rPr lang="en-US"/>
              <a:t>Psalm 32</a:t>
            </a:r>
            <a:endParaRPr lang="th-TH"/>
          </a:p>
        </p:txBody>
      </p:sp>
      <p:sp>
        <p:nvSpPr>
          <p:cNvPr id="36867" name="Rectangle 3"/>
          <p:cNvSpPr>
            <a:spLocks noGrp="1" noChangeArrowheads="1"/>
          </p:cNvSpPr>
          <p:nvPr>
            <p:ph type="body" idx="1"/>
          </p:nvPr>
        </p:nvSpPr>
        <p:spPr>
          <a:xfrm>
            <a:off x="323850" y="836613"/>
            <a:ext cx="8820150" cy="6192837"/>
          </a:xfrm>
        </p:spPr>
        <p:txBody>
          <a:bodyPr/>
          <a:lstStyle/>
          <a:p>
            <a:pPr>
              <a:lnSpc>
                <a:spcPct val="80000"/>
              </a:lnSpc>
              <a:buFontTx/>
              <a:buNone/>
            </a:pPr>
            <a:r>
              <a:rPr lang="en-US" sz="1600" b="1"/>
              <a:t>	Of David</a:t>
            </a:r>
            <a:r>
              <a:rPr lang="th-TH" sz="1600" b="1"/>
              <a:t>. </a:t>
            </a:r>
            <a:r>
              <a:rPr lang="en-US" sz="1600" b="1"/>
              <a:t>A</a:t>
            </a:r>
            <a:r>
              <a:rPr lang="th-TH" sz="1600" b="1"/>
              <a:t> </a:t>
            </a:r>
            <a:r>
              <a:rPr lang="en-US" sz="1600" b="1" i="1"/>
              <a:t>maskil</a:t>
            </a:r>
            <a:r>
              <a:rPr lang="th-TH" sz="1600" b="1" i="1"/>
              <a:t>.</a:t>
            </a:r>
            <a:endParaRPr lang="en-US" sz="1600" b="1"/>
          </a:p>
          <a:p>
            <a:pPr>
              <a:lnSpc>
                <a:spcPct val="80000"/>
              </a:lnSpc>
              <a:buFontTx/>
              <a:buNone/>
            </a:pPr>
            <a:r>
              <a:rPr lang="en-US" sz="2400" b="1"/>
              <a:t>	</a:t>
            </a:r>
            <a:r>
              <a:rPr lang="th-TH" sz="2400" b="1" baseline="30000">
                <a:cs typeface="Arial" charset="0"/>
              </a:rPr>
              <a:t>1 </a:t>
            </a:r>
            <a:r>
              <a:rPr lang="en-US" sz="2400" b="1"/>
              <a:t>Blessed is the one</a:t>
            </a:r>
            <a:br>
              <a:rPr lang="th-TH" sz="2400" b="1"/>
            </a:br>
            <a:r>
              <a:rPr lang="en-US" sz="2400" b="1"/>
              <a:t>    </a:t>
            </a:r>
            <a:r>
              <a:rPr lang="th-TH" sz="2400" b="1"/>
              <a:t>whose transgressions are forgiven,</a:t>
            </a:r>
            <a:br>
              <a:rPr lang="en-US" sz="2400" b="1"/>
            </a:br>
            <a:r>
              <a:rPr lang="th-TH" sz="2400" b="1"/>
              <a:t>    </a:t>
            </a:r>
            <a:r>
              <a:rPr lang="en-US" sz="2400" b="1"/>
              <a:t>whose sins are covered</a:t>
            </a:r>
            <a:r>
              <a:rPr lang="th-TH" sz="2400" b="1"/>
              <a:t>.</a:t>
            </a:r>
            <a:br>
              <a:rPr lang="th-TH" sz="2400" b="1"/>
            </a:br>
            <a:r>
              <a:rPr lang="en-US" sz="2400" b="1" baseline="30000">
                <a:cs typeface="Arial" charset="0"/>
              </a:rPr>
              <a:t>2</a:t>
            </a:r>
            <a:r>
              <a:rPr lang="en-US" sz="2400" b="1"/>
              <a:t> </a:t>
            </a:r>
            <a:r>
              <a:rPr lang="th-TH" sz="2400" b="1"/>
              <a:t>Blessed is the one</a:t>
            </a:r>
            <a:br>
              <a:rPr lang="en-US" sz="2400" b="1"/>
            </a:br>
            <a:r>
              <a:rPr lang="th-TH" sz="2400" b="1"/>
              <a:t>    </a:t>
            </a:r>
            <a:r>
              <a:rPr lang="en-US" sz="2400" b="1"/>
              <a:t>whose sin the</a:t>
            </a:r>
            <a:r>
              <a:rPr lang="th-TH" sz="2400" b="1"/>
              <a:t> </a:t>
            </a:r>
            <a:r>
              <a:rPr lang="en-US" sz="2400" b="1"/>
              <a:t>Lord</a:t>
            </a:r>
            <a:r>
              <a:rPr lang="th-TH" sz="2400" b="1"/>
              <a:t> </a:t>
            </a:r>
            <a:r>
              <a:rPr lang="en-US" sz="2400" b="1"/>
              <a:t>does not count against them</a:t>
            </a:r>
            <a:br>
              <a:rPr lang="th-TH" sz="2400" b="1"/>
            </a:br>
            <a:r>
              <a:rPr lang="en-US" sz="2400" b="1"/>
              <a:t>    </a:t>
            </a:r>
            <a:r>
              <a:rPr lang="th-TH" sz="2400" b="1"/>
              <a:t>and in whose spirit is no deceit.</a:t>
            </a:r>
            <a:endParaRPr lang="en-US" sz="2400" b="1"/>
          </a:p>
          <a:p>
            <a:pPr>
              <a:lnSpc>
                <a:spcPct val="80000"/>
              </a:lnSpc>
              <a:buFontTx/>
              <a:buNone/>
            </a:pPr>
            <a:r>
              <a:rPr lang="en-US" sz="2400" b="1"/>
              <a:t>	</a:t>
            </a:r>
            <a:r>
              <a:rPr lang="th-TH" sz="2400" b="1" baseline="30000">
                <a:cs typeface="Arial" charset="0"/>
              </a:rPr>
              <a:t>3 </a:t>
            </a:r>
            <a:r>
              <a:rPr lang="en-US" sz="2400" b="1"/>
              <a:t>When I kept silent,</a:t>
            </a:r>
            <a:br>
              <a:rPr lang="th-TH" sz="2400" b="1"/>
            </a:br>
            <a:r>
              <a:rPr lang="en-US" sz="2400" b="1"/>
              <a:t>    </a:t>
            </a:r>
            <a:r>
              <a:rPr lang="th-TH" sz="2400" b="1"/>
              <a:t>my bones wasted away</a:t>
            </a:r>
            <a:br>
              <a:rPr lang="en-US" sz="2400" b="1"/>
            </a:br>
            <a:r>
              <a:rPr lang="th-TH" sz="2400" b="1"/>
              <a:t>    </a:t>
            </a:r>
            <a:r>
              <a:rPr lang="en-US" sz="2400" b="1"/>
              <a:t>through my groaning all day long</a:t>
            </a:r>
            <a:r>
              <a:rPr lang="th-TH" sz="2400" b="1"/>
              <a:t>.</a:t>
            </a:r>
            <a:br>
              <a:rPr lang="th-TH" sz="2400" b="1"/>
            </a:br>
            <a:r>
              <a:rPr lang="en-US" sz="2400" b="1" baseline="30000">
                <a:cs typeface="Arial" charset="0"/>
              </a:rPr>
              <a:t>4</a:t>
            </a:r>
            <a:r>
              <a:rPr lang="en-US" sz="2400" b="1"/>
              <a:t> </a:t>
            </a:r>
            <a:r>
              <a:rPr lang="th-TH" sz="2400" b="1"/>
              <a:t>For day and night</a:t>
            </a:r>
            <a:br>
              <a:rPr lang="en-US" sz="2400" b="1"/>
            </a:br>
            <a:r>
              <a:rPr lang="th-TH" sz="2400" b="1"/>
              <a:t>    </a:t>
            </a:r>
            <a:r>
              <a:rPr lang="en-US" sz="2400" b="1"/>
              <a:t>your hand was heavy on me;</a:t>
            </a:r>
            <a:br>
              <a:rPr lang="th-TH" sz="2400" b="1"/>
            </a:br>
            <a:r>
              <a:rPr lang="en-US" sz="2400" b="1"/>
              <a:t>my strength was sapped</a:t>
            </a:r>
            <a:br>
              <a:rPr lang="th-TH" sz="2400" b="1"/>
            </a:br>
            <a:r>
              <a:rPr lang="en-US" sz="2400" b="1"/>
              <a:t>    </a:t>
            </a:r>
            <a:r>
              <a:rPr lang="th-TH" sz="2400" b="1"/>
              <a:t>as in the heat of summer.</a:t>
            </a:r>
          </a:p>
          <a:p>
            <a:pPr>
              <a:lnSpc>
                <a:spcPct val="80000"/>
              </a:lnSpc>
              <a:buFontTx/>
              <a:buNone/>
            </a:pPr>
            <a:r>
              <a:rPr lang="en-US" sz="2400" b="1"/>
              <a:t>	</a:t>
            </a:r>
            <a:r>
              <a:rPr lang="en-US" sz="2400" b="1" baseline="30000">
                <a:cs typeface="Arial" charset="0"/>
              </a:rPr>
              <a:t>5 </a:t>
            </a:r>
            <a:r>
              <a:rPr lang="th-TH" sz="2400" b="1"/>
              <a:t>Then I acknowledged my sin to you</a:t>
            </a:r>
            <a:br>
              <a:rPr lang="en-US" sz="2400" b="1"/>
            </a:br>
            <a:r>
              <a:rPr lang="th-TH" sz="2400" b="1"/>
              <a:t>    </a:t>
            </a:r>
            <a:r>
              <a:rPr lang="en-US" sz="2400" b="1"/>
              <a:t>and did not cover up my iniquity</a:t>
            </a:r>
            <a:r>
              <a:rPr lang="th-TH" sz="2400" b="1"/>
              <a:t>.</a:t>
            </a:r>
            <a:br>
              <a:rPr lang="th-TH" sz="2400" b="1"/>
            </a:br>
            <a:r>
              <a:rPr lang="en-US" sz="2400" b="1"/>
              <a:t>I said, ‘I will confess</a:t>
            </a:r>
            <a:br>
              <a:rPr lang="th-TH" sz="2400" b="1"/>
            </a:br>
            <a:r>
              <a:rPr lang="en-US" sz="2400" b="1"/>
              <a:t>    </a:t>
            </a:r>
            <a:r>
              <a:rPr lang="th-TH" sz="2400" b="1"/>
              <a:t>my transgressions to the</a:t>
            </a:r>
            <a:r>
              <a:rPr lang="en-US" sz="2400" b="1"/>
              <a:t> </a:t>
            </a:r>
            <a:r>
              <a:rPr lang="th-TH" sz="2400" b="1"/>
              <a:t>Lord.</a:t>
            </a:r>
            <a:r>
              <a:rPr lang="en-US" sz="2400" b="1"/>
              <a:t>’</a:t>
            </a:r>
            <a:br>
              <a:rPr lang="th-TH" sz="2400" b="1"/>
            </a:br>
            <a:r>
              <a:rPr lang="en-US" sz="2400" b="1"/>
              <a:t>And you forgave</a:t>
            </a:r>
            <a:br>
              <a:rPr lang="th-TH" sz="2400" b="1"/>
            </a:br>
            <a:r>
              <a:rPr lang="en-US" sz="2400" b="1"/>
              <a:t>    </a:t>
            </a:r>
            <a:r>
              <a:rPr lang="th-TH" sz="2400" b="1"/>
              <a:t>the guilt of my sin.</a:t>
            </a:r>
            <a:endParaRPr lang="en-US"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Psalm 132</a:t>
            </a:r>
            <a:endParaRPr lang="th-TH"/>
          </a:p>
        </p:txBody>
      </p:sp>
      <p:sp>
        <p:nvSpPr>
          <p:cNvPr id="20483" name="Rectangle 3"/>
          <p:cNvSpPr>
            <a:spLocks noGrp="1" noChangeArrowheads="1"/>
          </p:cNvSpPr>
          <p:nvPr>
            <p:ph type="body" idx="1"/>
          </p:nvPr>
        </p:nvSpPr>
        <p:spPr>
          <a:xfrm>
            <a:off x="457200" y="1628775"/>
            <a:ext cx="8229600" cy="4467225"/>
          </a:xfrm>
        </p:spPr>
        <p:txBody>
          <a:bodyPr/>
          <a:lstStyle/>
          <a:p>
            <a:pPr marL="609600" indent="-609600">
              <a:buFont typeface="Wingdings" charset="0"/>
              <a:buNone/>
            </a:pPr>
            <a:r>
              <a:rPr lang="en-US" b="1"/>
              <a:t>3 Sections</a:t>
            </a:r>
          </a:p>
          <a:p>
            <a:pPr marL="609600" indent="-609600">
              <a:buFont typeface="Wingdings" charset="0"/>
              <a:buNone/>
            </a:pPr>
            <a:r>
              <a:rPr lang="en-US" b="1" u="sng"/>
              <a:t>1</a:t>
            </a:r>
            <a:r>
              <a:rPr lang="en-US" b="1" u="sng" baseline="30000"/>
              <a:t>st</a:t>
            </a:r>
            <a:r>
              <a:rPr lang="en-US" b="1" u="sng"/>
              <a:t> section (vs 1-5) – Confess your sins</a:t>
            </a:r>
          </a:p>
          <a:p>
            <a:pPr marL="609600" indent="-609600">
              <a:buFont typeface="Wingdings" charset="0"/>
              <a:buAutoNum type="arabicPeriod"/>
            </a:pPr>
            <a:r>
              <a:rPr lang="en-US" b="1"/>
              <a:t>‘How happy is the one’ – vs 1</a:t>
            </a:r>
          </a:p>
          <a:p>
            <a:pPr marL="609600" indent="-609600">
              <a:buFont typeface="Wingdings" charset="0"/>
              <a:buAutoNum type="arabicPeriod"/>
            </a:pPr>
            <a:r>
              <a:rPr lang="en-US" b="1"/>
              <a:t>You will never know the freedom from sin till you’ve felt the burden of your guilt.</a:t>
            </a:r>
          </a:p>
          <a:p>
            <a:pPr marL="609600" indent="-609600">
              <a:buFont typeface="Wingdings" charset="0"/>
              <a:buAutoNum type="arabicPeriod"/>
            </a:pPr>
            <a:r>
              <a:rPr lang="en-US" b="1"/>
              <a:t>Verse 5 is pivotal – ‘I said’ vs ‘I kept silent’ in vs 3</a:t>
            </a:r>
            <a:endParaRPr lang="th-TH"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Gene Veith</a:t>
            </a:r>
            <a:endParaRPr lang="th-TH"/>
          </a:p>
        </p:txBody>
      </p:sp>
      <p:sp>
        <p:nvSpPr>
          <p:cNvPr id="22531" name="Rectangle 3"/>
          <p:cNvSpPr>
            <a:spLocks noGrp="1" noChangeArrowheads="1"/>
          </p:cNvSpPr>
          <p:nvPr>
            <p:ph type="body" idx="1"/>
          </p:nvPr>
        </p:nvSpPr>
        <p:spPr>
          <a:xfrm>
            <a:off x="468313" y="2327275"/>
            <a:ext cx="8229600" cy="4530725"/>
          </a:xfrm>
        </p:spPr>
        <p:txBody>
          <a:bodyPr/>
          <a:lstStyle/>
          <a:p>
            <a:pPr>
              <a:buFont typeface="Wingdings" charset="0"/>
              <a:buNone/>
            </a:pPr>
            <a:r>
              <a:rPr lang="en-US"/>
              <a:t>   </a:t>
            </a:r>
            <a:r>
              <a:rPr lang="en-US" b="1"/>
              <a:t>"It is hard to proclaim the forgiveness of sins to people who believe that, since morality is relative, they have no sins to forgive.”</a:t>
            </a:r>
            <a:endParaRPr lang="th-TH" b="1"/>
          </a:p>
        </p:txBody>
      </p:sp>
      <p:pic>
        <p:nvPicPr>
          <p:cNvPr id="22533" name="Picture 5" descr="Veith%20facial%20redu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154112" cy="17319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Psalm 132</a:t>
            </a:r>
            <a:endParaRPr lang="th-TH"/>
          </a:p>
        </p:txBody>
      </p:sp>
      <p:sp>
        <p:nvSpPr>
          <p:cNvPr id="27651" name="Rectangle 3"/>
          <p:cNvSpPr>
            <a:spLocks noGrp="1" noChangeArrowheads="1"/>
          </p:cNvSpPr>
          <p:nvPr>
            <p:ph type="body" idx="1"/>
          </p:nvPr>
        </p:nvSpPr>
        <p:spPr>
          <a:xfrm>
            <a:off x="457200" y="1628775"/>
            <a:ext cx="8229600" cy="4895850"/>
          </a:xfrm>
        </p:spPr>
        <p:txBody>
          <a:bodyPr/>
          <a:lstStyle/>
          <a:p>
            <a:pPr marL="609600" indent="-609600">
              <a:lnSpc>
                <a:spcPct val="90000"/>
              </a:lnSpc>
              <a:buFont typeface="Wingdings" charset="0"/>
              <a:buNone/>
            </a:pPr>
            <a:r>
              <a:rPr lang="en-US" b="1"/>
              <a:t>3 particular words for forgiveness</a:t>
            </a:r>
          </a:p>
          <a:p>
            <a:pPr marL="609600" indent="-609600">
              <a:lnSpc>
                <a:spcPct val="90000"/>
              </a:lnSpc>
              <a:buFont typeface="Wingdings" charset="0"/>
              <a:buAutoNum type="arabicParenR"/>
            </a:pPr>
            <a:r>
              <a:rPr lang="en-US" b="1"/>
              <a:t>Vs 1- ‘forgiven’  </a:t>
            </a:r>
            <a:r>
              <a:rPr lang="he-IL" b="1"/>
              <a:t>נָשָׂא</a:t>
            </a:r>
            <a:r>
              <a:rPr lang="en-US" b="1"/>
              <a:t>- </a:t>
            </a:r>
            <a:r>
              <a:rPr lang="en-US" b="1" i="1"/>
              <a:t>nasa'</a:t>
            </a:r>
            <a:r>
              <a:rPr lang="en-US"/>
              <a:t> – lit. to bear up, to lift, to take away, carry off </a:t>
            </a:r>
          </a:p>
          <a:p>
            <a:pPr marL="609600" indent="-609600">
              <a:lnSpc>
                <a:spcPct val="90000"/>
              </a:lnSpc>
              <a:buFont typeface="Wingdings" charset="0"/>
              <a:buAutoNum type="arabicParenR"/>
            </a:pPr>
            <a:r>
              <a:rPr lang="en-US" b="1"/>
              <a:t>Vs 1 - ‘covered’</a:t>
            </a:r>
            <a:r>
              <a:rPr lang="en-US"/>
              <a:t> </a:t>
            </a:r>
            <a:r>
              <a:rPr lang="he-IL" b="1"/>
              <a:t>כָּסָה</a:t>
            </a:r>
            <a:r>
              <a:rPr lang="en-US" b="1"/>
              <a:t> </a:t>
            </a:r>
            <a:r>
              <a:rPr lang="en-US" i="1"/>
              <a:t>kacah</a:t>
            </a:r>
            <a:r>
              <a:rPr lang="en-US"/>
              <a:t> – lit. to cover over, take out of sight </a:t>
            </a:r>
          </a:p>
          <a:p>
            <a:pPr marL="609600" indent="-609600">
              <a:lnSpc>
                <a:spcPct val="90000"/>
              </a:lnSpc>
              <a:buFont typeface="Wingdings" charset="0"/>
              <a:buAutoNum type="arabicParenR"/>
            </a:pPr>
            <a:r>
              <a:rPr lang="en-US" b="1"/>
              <a:t>Vs 2 – ‘not counted’</a:t>
            </a:r>
            <a:r>
              <a:rPr lang="en-US"/>
              <a:t> - </a:t>
            </a:r>
            <a:r>
              <a:rPr lang="he-IL"/>
              <a:t>חָשַׁב</a:t>
            </a:r>
            <a:r>
              <a:rPr lang="en-US"/>
              <a:t> </a:t>
            </a:r>
            <a:r>
              <a:rPr lang="en-US" i="1"/>
              <a:t>chashab</a:t>
            </a:r>
            <a:r>
              <a:rPr lang="en-US"/>
              <a:t>  - lit. Not charged, not accounted.</a:t>
            </a:r>
          </a:p>
          <a:p>
            <a:pPr marL="609600" indent="-609600" algn="ctr">
              <a:lnSpc>
                <a:spcPct val="90000"/>
              </a:lnSpc>
              <a:buFont typeface="Wingdings" charset="0"/>
              <a:buNone/>
            </a:pPr>
            <a:endParaRPr lang="en-US" b="1">
              <a:latin typeface="Comic Sans MS" charset="0"/>
            </a:endParaRPr>
          </a:p>
          <a:p>
            <a:pPr marL="609600" indent="-609600" algn="ctr">
              <a:lnSpc>
                <a:spcPct val="90000"/>
              </a:lnSpc>
              <a:buFont typeface="Wingdings" charset="0"/>
              <a:buNone/>
            </a:pPr>
            <a:r>
              <a:rPr lang="en-US" b="1">
                <a:latin typeface="Comic Sans MS" charset="0"/>
              </a:rPr>
              <a:t>FORGIVENESS = FREEDOM </a:t>
            </a:r>
            <a:endParaRPr lang="th-TH" b="1">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8229600" cy="1143000"/>
          </a:xfrm>
        </p:spPr>
        <p:txBody>
          <a:bodyPr/>
          <a:lstStyle/>
          <a:p>
            <a:r>
              <a:rPr lang="en-US"/>
              <a:t>Psalm 32</a:t>
            </a:r>
            <a:endParaRPr lang="th-TH"/>
          </a:p>
        </p:txBody>
      </p:sp>
      <p:sp>
        <p:nvSpPr>
          <p:cNvPr id="30723" name="Rectangle 3"/>
          <p:cNvSpPr>
            <a:spLocks noGrp="1" noChangeArrowheads="1"/>
          </p:cNvSpPr>
          <p:nvPr>
            <p:ph type="body" idx="1"/>
          </p:nvPr>
        </p:nvSpPr>
        <p:spPr>
          <a:xfrm>
            <a:off x="179388" y="1268413"/>
            <a:ext cx="8964612" cy="5949950"/>
          </a:xfrm>
        </p:spPr>
        <p:txBody>
          <a:bodyPr/>
          <a:lstStyle/>
          <a:p>
            <a:pPr>
              <a:buFontTx/>
              <a:buNone/>
            </a:pPr>
            <a:r>
              <a:rPr lang="en-US" b="1"/>
              <a:t>	</a:t>
            </a:r>
            <a:r>
              <a:rPr lang="th-TH" b="1" baseline="30000">
                <a:cs typeface="Arial" charset="0"/>
              </a:rPr>
              <a:t>6 </a:t>
            </a:r>
            <a:r>
              <a:rPr lang="en-US" b="1"/>
              <a:t>Therefore let all the faithful pray to you</a:t>
            </a:r>
            <a:br>
              <a:rPr lang="th-TH" b="1"/>
            </a:br>
            <a:r>
              <a:rPr lang="en-US" b="1"/>
              <a:t>   </a:t>
            </a:r>
            <a:r>
              <a:rPr lang="th-TH" b="1"/>
              <a:t>while you may be found;</a:t>
            </a:r>
            <a:br>
              <a:rPr lang="en-US" b="1"/>
            </a:br>
            <a:r>
              <a:rPr lang="en-US" b="1"/>
              <a:t>   </a:t>
            </a:r>
            <a:r>
              <a:rPr lang="th-TH" b="1"/>
              <a:t>surely the rising of the mighty waters</a:t>
            </a:r>
            <a:br>
              <a:rPr lang="en-US" b="1"/>
            </a:br>
            <a:r>
              <a:rPr lang="th-TH" b="1"/>
              <a:t>    </a:t>
            </a:r>
            <a:r>
              <a:rPr lang="en-US" b="1"/>
              <a:t>will not reach them</a:t>
            </a:r>
            <a:r>
              <a:rPr lang="th-TH" b="1"/>
              <a:t>.</a:t>
            </a:r>
            <a:br>
              <a:rPr lang="th-TH" b="1"/>
            </a:br>
            <a:r>
              <a:rPr lang="en-US" b="1" baseline="30000">
                <a:cs typeface="Arial" charset="0"/>
              </a:rPr>
              <a:t>7</a:t>
            </a:r>
            <a:r>
              <a:rPr lang="en-US" b="1"/>
              <a:t> </a:t>
            </a:r>
            <a:r>
              <a:rPr lang="th-TH" b="1"/>
              <a:t>You are my hiding-place;</a:t>
            </a:r>
            <a:br>
              <a:rPr lang="en-US" b="1"/>
            </a:br>
            <a:r>
              <a:rPr lang="th-TH" b="1"/>
              <a:t>    </a:t>
            </a:r>
            <a:r>
              <a:rPr lang="en-US" b="1"/>
              <a:t>you will protect me from trouble</a:t>
            </a:r>
            <a:br>
              <a:rPr lang="th-TH" b="1"/>
            </a:br>
            <a:r>
              <a:rPr lang="en-US" b="1"/>
              <a:t>    </a:t>
            </a:r>
            <a:r>
              <a:rPr lang="th-TH" b="1"/>
              <a:t>and surround me with songs of </a:t>
            </a:r>
            <a:r>
              <a:rPr lang="en-US" b="1"/>
              <a:t>   </a:t>
            </a:r>
          </a:p>
          <a:p>
            <a:pPr>
              <a:buFontTx/>
              <a:buNone/>
            </a:pPr>
            <a:r>
              <a:rPr lang="en-US" b="1"/>
              <a:t>       </a:t>
            </a:r>
            <a:r>
              <a:rPr lang="th-TH" b="1"/>
              <a:t>deliverance.</a:t>
            </a:r>
            <a:endParaRPr lang="en-US" b="1"/>
          </a:p>
          <a:p>
            <a:pPr>
              <a:buFontTx/>
              <a:buNone/>
            </a:pPr>
            <a:endParaRPr lang="th-TH"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Psalm 132</a:t>
            </a:r>
            <a:endParaRPr lang="th-TH"/>
          </a:p>
        </p:txBody>
      </p:sp>
      <p:sp>
        <p:nvSpPr>
          <p:cNvPr id="28675" name="Rectangle 3"/>
          <p:cNvSpPr>
            <a:spLocks noGrp="1" noChangeArrowheads="1"/>
          </p:cNvSpPr>
          <p:nvPr>
            <p:ph type="body" idx="1"/>
          </p:nvPr>
        </p:nvSpPr>
        <p:spPr>
          <a:xfrm>
            <a:off x="0" y="1628775"/>
            <a:ext cx="9144000" cy="4467225"/>
          </a:xfrm>
        </p:spPr>
        <p:txBody>
          <a:bodyPr/>
          <a:lstStyle/>
          <a:p>
            <a:pPr marL="609600" indent="-609600">
              <a:buFont typeface="Wingdings" charset="0"/>
              <a:buNone/>
            </a:pPr>
            <a:r>
              <a:rPr lang="en-US" b="1" u="sng"/>
              <a:t>2</a:t>
            </a:r>
            <a:r>
              <a:rPr lang="en-US" b="1" u="sng" baseline="30000"/>
              <a:t>nd</a:t>
            </a:r>
            <a:r>
              <a:rPr lang="en-US" b="1" u="sng"/>
              <a:t> section (vs 6-7) – Trusts God’s provision</a:t>
            </a:r>
          </a:p>
          <a:p>
            <a:pPr marL="609600" indent="-609600">
              <a:buFont typeface="Wingdings" charset="0"/>
              <a:buAutoNum type="arabicPeriod"/>
            </a:pPr>
            <a:r>
              <a:rPr lang="en-US" b="1"/>
              <a:t>God is our consummate refuge.</a:t>
            </a:r>
          </a:p>
          <a:p>
            <a:pPr marL="609600" indent="-609600">
              <a:buFont typeface="Wingdings" charset="0"/>
              <a:buAutoNum type="arabicPeriod"/>
            </a:pPr>
            <a:r>
              <a:rPr lang="en-US" b="1"/>
              <a:t>Psalm 46:1 ‘God is our refuge and strength – a very present help in trouble.’ (KJV) </a:t>
            </a:r>
            <a:endParaRPr lang="th-TH"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00113" y="0"/>
            <a:ext cx="7772400" cy="1143000"/>
          </a:xfrm>
        </p:spPr>
        <p:txBody>
          <a:bodyPr/>
          <a:lstStyle/>
          <a:p>
            <a:r>
              <a:rPr lang="en-US"/>
              <a:t>  C.H. Spurgeon</a:t>
            </a:r>
            <a:endParaRPr lang="th-TH"/>
          </a:p>
        </p:txBody>
      </p:sp>
      <p:sp>
        <p:nvSpPr>
          <p:cNvPr id="31747" name="Rectangle 3"/>
          <p:cNvSpPr>
            <a:spLocks noGrp="1" noChangeArrowheads="1"/>
          </p:cNvSpPr>
          <p:nvPr>
            <p:ph type="body" idx="1"/>
          </p:nvPr>
        </p:nvSpPr>
        <p:spPr>
          <a:xfrm>
            <a:off x="539750" y="1484313"/>
            <a:ext cx="8280400" cy="5573712"/>
          </a:xfrm>
        </p:spPr>
        <p:txBody>
          <a:bodyPr/>
          <a:lstStyle/>
          <a:p>
            <a:pPr>
              <a:lnSpc>
                <a:spcPct val="90000"/>
              </a:lnSpc>
              <a:buFont typeface="Wingdings" charset="0"/>
              <a:buNone/>
            </a:pPr>
            <a:r>
              <a:rPr lang="en-US"/>
              <a:t>   </a:t>
            </a:r>
            <a:r>
              <a:rPr lang="en-US" b="1"/>
              <a:t>‘A help that is not present when we need it is of small value. The anchor which is left at home is of no use to the seaman in the hour of storm; the money which he used to have is of no worth to the debtor when a writ is out against him……</a:t>
            </a:r>
          </a:p>
          <a:p>
            <a:pPr>
              <a:lnSpc>
                <a:spcPct val="90000"/>
              </a:lnSpc>
              <a:buFont typeface="Wingdings" charset="0"/>
              <a:buNone/>
            </a:pPr>
            <a:r>
              <a:rPr lang="en-US" b="1"/>
              <a:t>   He is more than "present," He is very present. More present than the nearest friend can be, for He is in us in our trouble; more present than we are to ourselves, for sometimes we lack presence of mind. He is always present, effectually present, sympathetically present, altogether present.’</a:t>
            </a:r>
            <a:r>
              <a:rPr lang="en-US"/>
              <a:t>  </a:t>
            </a:r>
            <a:endParaRPr lang="th-TH"/>
          </a:p>
        </p:txBody>
      </p:sp>
      <p:pic>
        <p:nvPicPr>
          <p:cNvPr id="31749" name="Picture 5" descr="Spurg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0"/>
            <a:ext cx="1074737" cy="1412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Psalm 132</a:t>
            </a:r>
            <a:endParaRPr lang="th-TH"/>
          </a:p>
        </p:txBody>
      </p:sp>
      <p:sp>
        <p:nvSpPr>
          <p:cNvPr id="38915" name="Rectangle 3"/>
          <p:cNvSpPr>
            <a:spLocks noGrp="1" noChangeArrowheads="1"/>
          </p:cNvSpPr>
          <p:nvPr>
            <p:ph type="body" idx="1"/>
          </p:nvPr>
        </p:nvSpPr>
        <p:spPr>
          <a:xfrm>
            <a:off x="0" y="1628775"/>
            <a:ext cx="9144000" cy="4467225"/>
          </a:xfrm>
        </p:spPr>
        <p:txBody>
          <a:bodyPr/>
          <a:lstStyle/>
          <a:p>
            <a:pPr marL="609600" indent="-609600">
              <a:buFont typeface="Wingdings" charset="0"/>
              <a:buNone/>
            </a:pPr>
            <a:r>
              <a:rPr lang="en-US" b="1" u="sng"/>
              <a:t>3rd section (vs 8-11) – Obey God’s instructions. </a:t>
            </a:r>
          </a:p>
          <a:p>
            <a:pPr marL="609600" indent="-609600">
              <a:buFont typeface="Wingdings" charset="0"/>
              <a:buNone/>
            </a:pPr>
            <a:endParaRPr lang="th-TH"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0"/>
            <a:ext cx="8229600" cy="1143000"/>
          </a:xfrm>
        </p:spPr>
        <p:txBody>
          <a:bodyPr/>
          <a:lstStyle/>
          <a:p>
            <a:r>
              <a:rPr lang="en-US"/>
              <a:t>Psalm 32</a:t>
            </a:r>
            <a:endParaRPr lang="th-TH"/>
          </a:p>
        </p:txBody>
      </p:sp>
      <p:sp>
        <p:nvSpPr>
          <p:cNvPr id="40963" name="Rectangle 3"/>
          <p:cNvSpPr>
            <a:spLocks noGrp="1" noChangeArrowheads="1"/>
          </p:cNvSpPr>
          <p:nvPr>
            <p:ph type="body" idx="1"/>
          </p:nvPr>
        </p:nvSpPr>
        <p:spPr>
          <a:xfrm>
            <a:off x="179388" y="908050"/>
            <a:ext cx="8964612" cy="5949950"/>
          </a:xfrm>
        </p:spPr>
        <p:txBody>
          <a:bodyPr/>
          <a:lstStyle/>
          <a:p>
            <a:pPr>
              <a:buFontTx/>
              <a:buNone/>
            </a:pPr>
            <a:r>
              <a:rPr lang="en-US" sz="2800" b="1"/>
              <a:t>	</a:t>
            </a:r>
            <a:r>
              <a:rPr lang="th-TH" sz="2800" b="1" baseline="30000">
                <a:cs typeface="Arial" charset="0"/>
              </a:rPr>
              <a:t>8</a:t>
            </a:r>
            <a:r>
              <a:rPr lang="th-TH" sz="2800" b="1"/>
              <a:t> </a:t>
            </a:r>
            <a:r>
              <a:rPr lang="en-US" sz="2800" b="1"/>
              <a:t>I will instruct you and teach you in the way you should  go;</a:t>
            </a:r>
            <a:br>
              <a:rPr lang="th-TH" sz="2800" b="1"/>
            </a:br>
            <a:r>
              <a:rPr lang="en-US" sz="2800" b="1"/>
              <a:t>    </a:t>
            </a:r>
            <a:r>
              <a:rPr lang="th-TH" sz="2800" b="1"/>
              <a:t>I will counsel you with my loving eye on you.</a:t>
            </a:r>
            <a:br>
              <a:rPr lang="en-US" sz="2800" b="1"/>
            </a:br>
            <a:r>
              <a:rPr lang="th-TH" sz="2800" b="1" baseline="30000">
                <a:cs typeface="Arial" charset="0"/>
              </a:rPr>
              <a:t>9 </a:t>
            </a:r>
            <a:r>
              <a:rPr lang="en-US" sz="2800" b="1"/>
              <a:t>Do not be like the horse or the mule,</a:t>
            </a:r>
            <a:br>
              <a:rPr lang="th-TH" sz="2800" b="1"/>
            </a:br>
            <a:r>
              <a:rPr lang="en-US" sz="2800" b="1"/>
              <a:t>    </a:t>
            </a:r>
            <a:r>
              <a:rPr lang="th-TH" sz="2800" b="1"/>
              <a:t>which have no understanding</a:t>
            </a:r>
            <a:br>
              <a:rPr lang="en-US" sz="2800" b="1"/>
            </a:br>
            <a:r>
              <a:rPr lang="th-TH" sz="2800" b="1"/>
              <a:t>but must be controlled by bit and bridle</a:t>
            </a:r>
            <a:br>
              <a:rPr lang="en-US" sz="2800" b="1"/>
            </a:br>
            <a:r>
              <a:rPr lang="th-TH" sz="2800" b="1"/>
              <a:t>    </a:t>
            </a:r>
            <a:r>
              <a:rPr lang="en-US" sz="2800" b="1"/>
              <a:t>or they will not come to you</a:t>
            </a:r>
            <a:r>
              <a:rPr lang="th-TH" sz="2800" b="1"/>
              <a:t>.</a:t>
            </a:r>
            <a:br>
              <a:rPr lang="th-TH" sz="2800" b="1"/>
            </a:br>
            <a:r>
              <a:rPr lang="en-US" sz="2800" b="1" baseline="30000">
                <a:cs typeface="Arial" charset="0"/>
              </a:rPr>
              <a:t>10</a:t>
            </a:r>
            <a:r>
              <a:rPr lang="en-US" sz="2800" b="1"/>
              <a:t> </a:t>
            </a:r>
            <a:r>
              <a:rPr lang="th-TH" sz="2800" b="1"/>
              <a:t>Many are the woes of the wicked,</a:t>
            </a:r>
            <a:br>
              <a:rPr lang="en-US" sz="2800" b="1"/>
            </a:br>
            <a:r>
              <a:rPr lang="th-TH" sz="2800" b="1"/>
              <a:t>    </a:t>
            </a:r>
            <a:r>
              <a:rPr lang="en-US" sz="2800" b="1"/>
              <a:t>but the</a:t>
            </a:r>
            <a:r>
              <a:rPr lang="th-TH" sz="2800" b="1"/>
              <a:t> </a:t>
            </a:r>
            <a:r>
              <a:rPr lang="en-US" sz="2800" b="1"/>
              <a:t>Lord</a:t>
            </a:r>
            <a:r>
              <a:rPr lang="ja-JP" altLang="th-TH" sz="2800" b="1">
                <a:latin typeface="Arial"/>
              </a:rPr>
              <a:t>’</a:t>
            </a:r>
            <a:r>
              <a:rPr lang="th-TH" sz="2800" b="1"/>
              <a:t>s unfailing love</a:t>
            </a:r>
            <a:br>
              <a:rPr lang="en-US" sz="2800" b="1"/>
            </a:br>
            <a:r>
              <a:rPr lang="th-TH" sz="2800" b="1"/>
              <a:t>    </a:t>
            </a:r>
            <a:r>
              <a:rPr lang="en-US" sz="2800" b="1"/>
              <a:t>surrounds the one who trusts in him</a:t>
            </a:r>
            <a:r>
              <a:rPr lang="th-TH" sz="2800" b="1"/>
              <a:t>.</a:t>
            </a:r>
          </a:p>
          <a:p>
            <a:pPr>
              <a:buFontTx/>
              <a:buNone/>
            </a:pPr>
            <a:r>
              <a:rPr lang="en-US" sz="2800" b="1"/>
              <a:t>	</a:t>
            </a:r>
            <a:r>
              <a:rPr lang="en-US" sz="2800" b="1" baseline="30000">
                <a:cs typeface="Arial" charset="0"/>
              </a:rPr>
              <a:t>11</a:t>
            </a:r>
            <a:r>
              <a:rPr lang="en-US" sz="2800" b="1"/>
              <a:t> </a:t>
            </a:r>
            <a:r>
              <a:rPr lang="th-TH" sz="2800" b="1"/>
              <a:t>Rejoice in the</a:t>
            </a:r>
            <a:r>
              <a:rPr lang="en-US" sz="2800" b="1"/>
              <a:t> </a:t>
            </a:r>
            <a:r>
              <a:rPr lang="th-TH" sz="2800" b="1"/>
              <a:t>Lord</a:t>
            </a:r>
            <a:r>
              <a:rPr lang="en-US" sz="2800" b="1"/>
              <a:t> </a:t>
            </a:r>
            <a:r>
              <a:rPr lang="th-TH" sz="2800" b="1"/>
              <a:t>and be glad, you righteous;</a:t>
            </a:r>
            <a:br>
              <a:rPr lang="en-US" sz="2800" b="1"/>
            </a:br>
            <a:r>
              <a:rPr lang="th-TH" sz="2800" b="1"/>
              <a:t>    </a:t>
            </a:r>
            <a:r>
              <a:rPr lang="en-US" sz="2800" b="1"/>
              <a:t>sing, all you who are upright in heart</a:t>
            </a:r>
            <a:r>
              <a:rPr lang="th-TH" sz="2800" b="1"/>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476250"/>
            <a:ext cx="7772400" cy="1736725"/>
          </a:xfrm>
        </p:spPr>
        <p:txBody>
          <a:bodyPr/>
          <a:lstStyle/>
          <a:p>
            <a:r>
              <a:rPr lang="en-GB" sz="4400"/>
              <a:t>The Coreas in Bangkok</a:t>
            </a:r>
            <a:endParaRPr lang="th-TH" sz="4400"/>
          </a:p>
        </p:txBody>
      </p:sp>
      <p:pic>
        <p:nvPicPr>
          <p:cNvPr id="2052" name="Picture 4" descr="IMG_1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3911600" cy="52768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Psalm 132</a:t>
            </a:r>
            <a:endParaRPr lang="th-TH"/>
          </a:p>
        </p:txBody>
      </p:sp>
      <p:sp>
        <p:nvSpPr>
          <p:cNvPr id="43011" name="Rectangle 3"/>
          <p:cNvSpPr>
            <a:spLocks noGrp="1" noChangeArrowheads="1"/>
          </p:cNvSpPr>
          <p:nvPr>
            <p:ph type="body" idx="1"/>
          </p:nvPr>
        </p:nvSpPr>
        <p:spPr>
          <a:xfrm>
            <a:off x="0" y="1628775"/>
            <a:ext cx="9144000" cy="4467225"/>
          </a:xfrm>
        </p:spPr>
        <p:txBody>
          <a:bodyPr/>
          <a:lstStyle/>
          <a:p>
            <a:pPr marL="609600" indent="-609600">
              <a:buFont typeface="Wingdings" charset="0"/>
              <a:buNone/>
            </a:pPr>
            <a:r>
              <a:rPr lang="en-US" b="1" u="sng"/>
              <a:t>3rd section (vs 8-11) – Obey God’s instructions. </a:t>
            </a:r>
          </a:p>
          <a:p>
            <a:pPr marL="609600" indent="-609600">
              <a:buFont typeface="Wingdings" charset="0"/>
              <a:buAutoNum type="arabicPeriod"/>
            </a:pPr>
            <a:r>
              <a:rPr lang="en-US" b="1"/>
              <a:t>God breaks in – the promise of divine guidance (see also Psalms 16:7, 73:24).</a:t>
            </a:r>
          </a:p>
          <a:p>
            <a:pPr marL="609600" indent="-609600">
              <a:buFont typeface="Wingdings" charset="0"/>
              <a:buAutoNum type="arabicPeriod"/>
            </a:pPr>
            <a:r>
              <a:rPr lang="en-US" b="1"/>
              <a:t>Vs 11 – all these result in the righteous being joyful and blessed.</a:t>
            </a:r>
          </a:p>
          <a:p>
            <a:pPr marL="609600" indent="-609600">
              <a:buFont typeface="Wingdings" charset="0"/>
              <a:buNone/>
            </a:pPr>
            <a:endParaRPr lang="th-TH"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    </a:t>
            </a:r>
            <a:r>
              <a:rPr lang="en-US" b="1"/>
              <a:t>A.W.Tozer</a:t>
            </a:r>
            <a:endParaRPr lang="th-TH" b="1"/>
          </a:p>
        </p:txBody>
      </p:sp>
      <p:sp>
        <p:nvSpPr>
          <p:cNvPr id="44035" name="Rectangle 3"/>
          <p:cNvSpPr>
            <a:spLocks noGrp="1" noChangeArrowheads="1"/>
          </p:cNvSpPr>
          <p:nvPr>
            <p:ph type="body" idx="1"/>
          </p:nvPr>
        </p:nvSpPr>
        <p:spPr/>
        <p:txBody>
          <a:bodyPr/>
          <a:lstStyle/>
          <a:p>
            <a:pPr>
              <a:buFontTx/>
              <a:buNone/>
            </a:pPr>
            <a:r>
              <a:rPr lang="en-US"/>
              <a:t>   </a:t>
            </a:r>
            <a:r>
              <a:rPr lang="en-US" b="1">
                <a:solidFill>
                  <a:srgbClr val="FFFFFF"/>
                </a:solidFill>
              </a:rPr>
              <a:t>“With the goodness of God to desire our highest welfare, the wisdom of God to plan it, and the power of God to achieve it, what do we lack? Surely we are the most favoured of all creatures.”</a:t>
            </a:r>
            <a:r>
              <a:rPr lang="en-US"/>
              <a:t> </a:t>
            </a:r>
            <a:endParaRPr lang="th-TH"/>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ate-of-the-Year-new-format-650">
            <a:extLst>
              <a:ext uri="{FF2B5EF4-FFF2-40B4-BE49-F238E27FC236}">
                <a16:creationId xmlns:a16="http://schemas.microsoft.com/office/drawing/2014/main" id="{09B944A3-91ED-B48F-51C2-BAD8FE077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 t="4008" r="66537" b="5327"/>
          <a:stretch/>
        </p:blipFill>
        <p:spPr bwMode="auto">
          <a:xfrm>
            <a:off x="-191913" y="980728"/>
            <a:ext cx="2736304" cy="48965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1907704" y="5445224"/>
            <a:ext cx="7236296" cy="864096"/>
          </a:xfrm>
        </p:spPr>
        <p:txBody>
          <a:bodyPr/>
          <a:lstStyle/>
          <a:p>
            <a:pPr algn="l"/>
            <a:r>
              <a:rPr lang="en-US" sz="2000" b="1" dirty="0"/>
              <a:t>The Gate of the Year</a:t>
            </a:r>
            <a:br>
              <a:rPr lang="en-US" sz="2000" b="1" dirty="0"/>
            </a:br>
            <a:r>
              <a:rPr lang="en-US" sz="2000" b="1" dirty="0"/>
              <a:t>Minne Louise Haskins — 1908</a:t>
            </a:r>
          </a:p>
        </p:txBody>
      </p:sp>
      <p:sp>
        <p:nvSpPr>
          <p:cNvPr id="3" name="Title 1">
            <a:extLst>
              <a:ext uri="{FF2B5EF4-FFF2-40B4-BE49-F238E27FC236}">
                <a16:creationId xmlns:a16="http://schemas.microsoft.com/office/drawing/2014/main" id="{03C77F41-F1A3-AB4F-C067-24204B08FFCF}"/>
              </a:ext>
            </a:extLst>
          </p:cNvPr>
          <p:cNvSpPr txBox="1">
            <a:spLocks/>
          </p:cNvSpPr>
          <p:nvPr/>
        </p:nvSpPr>
        <p:spPr bwMode="auto">
          <a:xfrm>
            <a:off x="1907704" y="833214"/>
            <a:ext cx="7200800" cy="4684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I said to the man who stood</a:t>
            </a:r>
            <a:b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at the gate of the year,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"Give me a light that I may tread</a:t>
            </a:r>
            <a:b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safely into the unknown."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And he replied,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"Go into the darkness</a:t>
            </a:r>
            <a:b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and put your hand into the hand of God.</a:t>
            </a:r>
            <a:b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That shall be to you better than light</a:t>
            </a:r>
            <a:b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br>
            <a:r>
              <a:rPr kumimoji="0" lang="en-US" sz="2800" b="1" i="0" u="none" strike="noStrike" kern="0" cap="none" spc="0" normalizeH="0" baseline="0" noProof="0" dirty="0">
                <a:ln>
                  <a:noFill/>
                </a:ln>
                <a:solidFill>
                  <a:srgbClr val="FFFFFF"/>
                </a:solidFill>
                <a:effectLst/>
                <a:uLnTx/>
                <a:uFillTx/>
                <a:latin typeface="Arial"/>
                <a:ea typeface="ＭＳ Ｐゴシック" pitchFamily="-108" charset="-128"/>
                <a:cs typeface="Arial"/>
              </a:rPr>
              <a:t>and safer than a known way."</a:t>
            </a:r>
          </a:p>
        </p:txBody>
      </p:sp>
    </p:spTree>
    <p:extLst>
      <p:ext uri="{BB962C8B-B14F-4D97-AF65-F5344CB8AC3E}">
        <p14:creationId xmlns:p14="http://schemas.microsoft.com/office/powerpoint/2010/main" val="41568273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Ministry highlights</a:t>
            </a:r>
            <a:endParaRPr lang="th-TH"/>
          </a:p>
        </p:txBody>
      </p:sp>
      <p:sp>
        <p:nvSpPr>
          <p:cNvPr id="6147" name="Rectangle 3"/>
          <p:cNvSpPr>
            <a:spLocks noGrp="1" noChangeArrowheads="1"/>
          </p:cNvSpPr>
          <p:nvPr>
            <p:ph type="body" idx="1"/>
          </p:nvPr>
        </p:nvSpPr>
        <p:spPr/>
        <p:txBody>
          <a:bodyPr/>
          <a:lstStyle/>
          <a:p>
            <a:r>
              <a:rPr lang="en-GB"/>
              <a:t>8 years and counting in Thailand</a:t>
            </a:r>
          </a:p>
          <a:p>
            <a:r>
              <a:rPr lang="en-GB"/>
              <a:t>A NAMS base community since Sep 2012</a:t>
            </a:r>
          </a:p>
          <a:p>
            <a:endParaRPr lang="en-GB"/>
          </a:p>
          <a:p>
            <a:pPr>
              <a:buFont typeface="Wingdings" charset="0"/>
              <a:buNone/>
            </a:pPr>
            <a:endParaRPr lang="en-GB"/>
          </a:p>
          <a:p>
            <a:pPr>
              <a:buFont typeface="Wingdings" charset="0"/>
              <a:buNone/>
            </a:pPr>
            <a:endParaRPr lang="en-GB"/>
          </a:p>
          <a:p>
            <a:r>
              <a:rPr lang="en-GB"/>
              <a:t>Vision to plant disciple-making congregations wherever God opens doors.</a:t>
            </a:r>
            <a:endParaRPr lang="th-TH"/>
          </a:p>
        </p:txBody>
      </p:sp>
      <p:pic>
        <p:nvPicPr>
          <p:cNvPr id="6148" name="Picture 4" descr="169068_144052605655281_125997440794131_260930_5978490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357563"/>
            <a:ext cx="3059112" cy="1293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60350"/>
            <a:ext cx="8229600" cy="1371600"/>
          </a:xfrm>
        </p:spPr>
        <p:txBody>
          <a:bodyPr/>
          <a:lstStyle/>
          <a:p>
            <a:r>
              <a:rPr lang="en-GB"/>
              <a:t>Snapshots</a:t>
            </a:r>
            <a:endParaRPr lang="th-TH"/>
          </a:p>
        </p:txBody>
      </p:sp>
      <p:pic>
        <p:nvPicPr>
          <p:cNvPr id="9220" name="Picture 4" descr="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3138487" cy="2354263"/>
          </a:xfrm>
          <a:prstGeom prst="rect">
            <a:avLst/>
          </a:prstGeom>
          <a:noFill/>
          <a:extLst>
            <a:ext uri="{909E8E84-426E-40dd-AFC4-6F175D3DCCD1}">
              <a14:hiddenFill xmlns="" xmlns:a14="http://schemas.microsoft.com/office/drawing/2010/main">
                <a:solidFill>
                  <a:srgbClr val="FFFFFF"/>
                </a:solidFill>
              </a14:hiddenFill>
            </a:ext>
          </a:extLst>
        </p:spPr>
      </p:pic>
      <p:sp>
        <p:nvSpPr>
          <p:cNvPr id="9221" name="Text Box 5"/>
          <p:cNvSpPr txBox="1">
            <a:spLocks noChangeArrowheads="1"/>
          </p:cNvSpPr>
          <p:nvPr/>
        </p:nvSpPr>
        <p:spPr bwMode="auto">
          <a:xfrm>
            <a:off x="4427538" y="1773238"/>
            <a:ext cx="4032250" cy="2227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From one disciple-making cell to 3 cells, and other outreach groups or relationships</a:t>
            </a:r>
            <a:endParaRPr lang="th-TH" sz="2800"/>
          </a:p>
        </p:txBody>
      </p:sp>
      <p:sp>
        <p:nvSpPr>
          <p:cNvPr id="9223" name="AutoShape 7"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5" name="AutoShape 9"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9228" name="Picture 12" descr="English club first d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4005263"/>
            <a:ext cx="1944688" cy="2592387"/>
          </a:xfrm>
          <a:prstGeom prst="rect">
            <a:avLst/>
          </a:prstGeom>
          <a:noFill/>
          <a:extLst>
            <a:ext uri="{909E8E84-426E-40dd-AFC4-6F175D3DCCD1}">
              <a14:hiddenFill xmlns="" xmlns:a14="http://schemas.microsoft.com/office/drawing/2010/main">
                <a:solidFill>
                  <a:srgbClr val="FFFFFF"/>
                </a:solidFill>
              </a14:hiddenFill>
            </a:ext>
          </a:extLst>
        </p:spPr>
      </p:pic>
      <p:sp>
        <p:nvSpPr>
          <p:cNvPr id="9229" name="Text Box 13"/>
          <p:cNvSpPr txBox="1">
            <a:spLocks noChangeArrowheads="1"/>
          </p:cNvSpPr>
          <p:nvPr/>
        </p:nvSpPr>
        <p:spPr bwMode="auto">
          <a:xfrm>
            <a:off x="1547813" y="4581525"/>
            <a:ext cx="424815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English Club outreach with our Thai partner church, Khlong Toey Church</a:t>
            </a:r>
            <a:endParaRPr lang="th-TH"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371600"/>
          </a:xfrm>
        </p:spPr>
        <p:txBody>
          <a:bodyPr/>
          <a:lstStyle/>
          <a:p>
            <a:r>
              <a:rPr lang="en-GB"/>
              <a:t>Snapshots</a:t>
            </a:r>
            <a:endParaRPr lang="th-TH"/>
          </a:p>
        </p:txBody>
      </p:sp>
      <p:sp>
        <p:nvSpPr>
          <p:cNvPr id="10244" name="Text Box 4"/>
          <p:cNvSpPr txBox="1">
            <a:spLocks noChangeArrowheads="1"/>
          </p:cNvSpPr>
          <p:nvPr/>
        </p:nvSpPr>
        <p:spPr bwMode="auto">
          <a:xfrm>
            <a:off x="4427538" y="1773238"/>
            <a:ext cx="403225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Warrens leading a new work in Salaya, on outskirts of Bangkok.</a:t>
            </a:r>
            <a:endParaRPr lang="th-TH" sz="2800"/>
          </a:p>
        </p:txBody>
      </p:sp>
      <p:sp>
        <p:nvSpPr>
          <p:cNvPr id="10245" name="AutoShape 5"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46" name="AutoShape 6"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248" name="Text Box 8"/>
          <p:cNvSpPr txBox="1">
            <a:spLocks noChangeArrowheads="1"/>
          </p:cNvSpPr>
          <p:nvPr/>
        </p:nvSpPr>
        <p:spPr bwMode="auto">
          <a:xfrm>
            <a:off x="971550" y="4508500"/>
            <a:ext cx="424815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All Nations Mission House as a place of prayer, training and mission.</a:t>
            </a:r>
            <a:endParaRPr lang="th-TH" sz="2800"/>
          </a:p>
        </p:txBody>
      </p:sp>
      <p:pic>
        <p:nvPicPr>
          <p:cNvPr id="10250" name="Picture 10" descr="11179966_960575643966202_3901368787081554492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2551113" cy="27336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1" name="Picture 11" descr="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92600"/>
            <a:ext cx="3798887" cy="19002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260350"/>
            <a:ext cx="8229600" cy="1371600"/>
          </a:xfrm>
        </p:spPr>
        <p:txBody>
          <a:bodyPr/>
          <a:lstStyle/>
          <a:p>
            <a:r>
              <a:rPr lang="en-GB"/>
              <a:t>Snapshots - Regional</a:t>
            </a:r>
            <a:endParaRPr lang="th-TH"/>
          </a:p>
        </p:txBody>
      </p:sp>
      <p:sp>
        <p:nvSpPr>
          <p:cNvPr id="13315" name="Text Box 3"/>
          <p:cNvSpPr txBox="1">
            <a:spLocks noChangeArrowheads="1"/>
          </p:cNvSpPr>
          <p:nvPr/>
        </p:nvSpPr>
        <p:spPr bwMode="auto">
          <a:xfrm>
            <a:off x="4427538" y="1773238"/>
            <a:ext cx="4032250" cy="1373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NAMS Nepal – Mission in May 2015. Now an on going relationship.</a:t>
            </a:r>
            <a:endParaRPr lang="th-TH" sz="2800"/>
          </a:p>
        </p:txBody>
      </p:sp>
      <p:sp>
        <p:nvSpPr>
          <p:cNvPr id="13316" name="AutoShape 4"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317" name="AutoShape 5"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318" name="Text Box 6"/>
          <p:cNvSpPr txBox="1">
            <a:spLocks noChangeArrowheads="1"/>
          </p:cNvSpPr>
          <p:nvPr/>
        </p:nvSpPr>
        <p:spPr bwMode="auto">
          <a:xfrm>
            <a:off x="395288" y="3933825"/>
            <a:ext cx="424815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800"/>
              <a:t>New opportunities in Myanmar and India</a:t>
            </a:r>
            <a:endParaRPr lang="th-TH" sz="2800"/>
          </a:p>
        </p:txBody>
      </p:sp>
      <p:pic>
        <p:nvPicPr>
          <p:cNvPr id="13321" name="Picture 9" descr="IMG_0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8622">
            <a:off x="179388" y="1557338"/>
            <a:ext cx="2447925"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22" name="Picture 10" descr="IMG_0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84313"/>
            <a:ext cx="1838325" cy="2460625"/>
          </a:xfrm>
          <a:prstGeom prst="rect">
            <a:avLst/>
          </a:prstGeom>
          <a:noFill/>
          <a:extLst>
            <a:ext uri="{909E8E84-426E-40dd-AFC4-6F175D3DCCD1}">
              <a14:hiddenFill xmlns="" xmlns:a14="http://schemas.microsoft.com/office/drawing/2010/main">
                <a:solidFill>
                  <a:srgbClr val="FFFFFF"/>
                </a:solidFill>
              </a14:hiddenFill>
            </a:ext>
          </a:extLst>
        </p:spPr>
      </p:pic>
      <p:pic>
        <p:nvPicPr>
          <p:cNvPr id="13323" name="Picture 11" descr="IMG_15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4581525"/>
            <a:ext cx="2695575" cy="2012950"/>
          </a:xfrm>
          <a:prstGeom prst="rect">
            <a:avLst/>
          </a:prstGeom>
          <a:noFill/>
          <a:extLst>
            <a:ext uri="{909E8E84-426E-40dd-AFC4-6F175D3DCCD1}">
              <a14:hiddenFill xmlns="" xmlns:a14="http://schemas.microsoft.com/office/drawing/2010/main">
                <a:solidFill>
                  <a:srgbClr val="FFFFFF"/>
                </a:solidFill>
              </a14:hiddenFill>
            </a:ext>
          </a:extLst>
        </p:spPr>
      </p:pic>
      <p:pic>
        <p:nvPicPr>
          <p:cNvPr id="13324" name="Picture 12" descr="At Khlong Toey Chu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284538"/>
            <a:ext cx="1412875" cy="2085975"/>
          </a:xfrm>
          <a:prstGeom prst="rect">
            <a:avLst/>
          </a:prstGeom>
          <a:noFill/>
          <a:extLst>
            <a:ext uri="{909E8E84-426E-40dd-AFC4-6F175D3DCCD1}">
              <a14:hiddenFill xmlns="" xmlns:a14="http://schemas.microsoft.com/office/drawing/2010/main">
                <a:solidFill>
                  <a:srgbClr val="FFFFFF"/>
                </a:solidFill>
              </a14:hiddenFill>
            </a:ext>
          </a:extLst>
        </p:spPr>
      </p:pic>
      <p:pic>
        <p:nvPicPr>
          <p:cNvPr id="13326" name="Picture 14" descr="11221277_10153753655306159_3979050750685564938_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5021263"/>
            <a:ext cx="2449512" cy="183673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Reading from Psalm 32</a:t>
            </a:r>
            <a:endParaRPr lang="th-TH"/>
          </a:p>
        </p:txBody>
      </p:sp>
      <p:pic>
        <p:nvPicPr>
          <p:cNvPr id="14341" name="Picture 5" descr="409xNxEveningpray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89138"/>
            <a:ext cx="5761038" cy="4127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0"/>
            <a:ext cx="8229600" cy="1143000"/>
          </a:xfrm>
        </p:spPr>
        <p:txBody>
          <a:bodyPr/>
          <a:lstStyle/>
          <a:p>
            <a:r>
              <a:rPr lang="en-US"/>
              <a:t>Psalm 32</a:t>
            </a:r>
            <a:endParaRPr lang="th-TH"/>
          </a:p>
        </p:txBody>
      </p:sp>
      <p:sp>
        <p:nvSpPr>
          <p:cNvPr id="16387" name="Rectangle 3"/>
          <p:cNvSpPr>
            <a:spLocks noGrp="1" noChangeArrowheads="1"/>
          </p:cNvSpPr>
          <p:nvPr>
            <p:ph type="body" idx="1"/>
          </p:nvPr>
        </p:nvSpPr>
        <p:spPr>
          <a:xfrm>
            <a:off x="323850" y="836613"/>
            <a:ext cx="8820150" cy="6192837"/>
          </a:xfrm>
        </p:spPr>
        <p:txBody>
          <a:bodyPr/>
          <a:lstStyle/>
          <a:p>
            <a:pPr>
              <a:lnSpc>
                <a:spcPct val="80000"/>
              </a:lnSpc>
              <a:buFontTx/>
              <a:buNone/>
            </a:pPr>
            <a:r>
              <a:rPr lang="en-US" sz="1600" b="1"/>
              <a:t>	Of David</a:t>
            </a:r>
            <a:r>
              <a:rPr lang="th-TH" sz="1600" b="1"/>
              <a:t>. </a:t>
            </a:r>
            <a:r>
              <a:rPr lang="en-US" sz="1600" b="1"/>
              <a:t>A</a:t>
            </a:r>
            <a:r>
              <a:rPr lang="th-TH" sz="1600" b="1"/>
              <a:t> </a:t>
            </a:r>
            <a:r>
              <a:rPr lang="en-US" sz="1600" b="1" i="1"/>
              <a:t>maskil</a:t>
            </a:r>
            <a:r>
              <a:rPr lang="th-TH" sz="1600" b="1" i="1"/>
              <a:t>.</a:t>
            </a:r>
            <a:endParaRPr lang="en-US" sz="1600" b="1"/>
          </a:p>
          <a:p>
            <a:pPr>
              <a:lnSpc>
                <a:spcPct val="80000"/>
              </a:lnSpc>
              <a:buFontTx/>
              <a:buNone/>
            </a:pPr>
            <a:r>
              <a:rPr lang="en-US" sz="2400" b="1"/>
              <a:t>	</a:t>
            </a:r>
            <a:r>
              <a:rPr lang="th-TH" sz="2400" b="1" baseline="30000">
                <a:cs typeface="Arial" charset="0"/>
              </a:rPr>
              <a:t>1 </a:t>
            </a:r>
            <a:r>
              <a:rPr lang="en-US" sz="2400" b="1"/>
              <a:t>Blessed is the one</a:t>
            </a:r>
            <a:br>
              <a:rPr lang="th-TH" sz="2400" b="1"/>
            </a:br>
            <a:r>
              <a:rPr lang="en-US" sz="2400" b="1"/>
              <a:t>    </a:t>
            </a:r>
            <a:r>
              <a:rPr lang="th-TH" sz="2400" b="1"/>
              <a:t>whose transgressions are forgiven,</a:t>
            </a:r>
            <a:br>
              <a:rPr lang="en-US" sz="2400" b="1"/>
            </a:br>
            <a:r>
              <a:rPr lang="th-TH" sz="2400" b="1"/>
              <a:t>    </a:t>
            </a:r>
            <a:r>
              <a:rPr lang="en-US" sz="2400" b="1"/>
              <a:t>whose sins are covered</a:t>
            </a:r>
            <a:r>
              <a:rPr lang="th-TH" sz="2400" b="1"/>
              <a:t>.</a:t>
            </a:r>
            <a:br>
              <a:rPr lang="th-TH" sz="2400" b="1"/>
            </a:br>
            <a:r>
              <a:rPr lang="en-US" sz="2400" b="1" baseline="30000">
                <a:cs typeface="Arial" charset="0"/>
              </a:rPr>
              <a:t>2</a:t>
            </a:r>
            <a:r>
              <a:rPr lang="en-US" sz="2400" b="1"/>
              <a:t> </a:t>
            </a:r>
            <a:r>
              <a:rPr lang="th-TH" sz="2400" b="1"/>
              <a:t>Blessed is the one</a:t>
            </a:r>
            <a:br>
              <a:rPr lang="en-US" sz="2400" b="1"/>
            </a:br>
            <a:r>
              <a:rPr lang="th-TH" sz="2400" b="1"/>
              <a:t>    </a:t>
            </a:r>
            <a:r>
              <a:rPr lang="en-US" sz="2400" b="1"/>
              <a:t>whose sin the</a:t>
            </a:r>
            <a:r>
              <a:rPr lang="th-TH" sz="2400" b="1"/>
              <a:t> </a:t>
            </a:r>
            <a:r>
              <a:rPr lang="en-US" sz="2400" b="1"/>
              <a:t>Lord</a:t>
            </a:r>
            <a:r>
              <a:rPr lang="th-TH" sz="2400" b="1"/>
              <a:t> </a:t>
            </a:r>
            <a:r>
              <a:rPr lang="en-US" sz="2400" b="1"/>
              <a:t>does not count against them</a:t>
            </a:r>
            <a:br>
              <a:rPr lang="th-TH" sz="2400" b="1"/>
            </a:br>
            <a:r>
              <a:rPr lang="en-US" sz="2400" b="1"/>
              <a:t>    </a:t>
            </a:r>
            <a:r>
              <a:rPr lang="th-TH" sz="2400" b="1"/>
              <a:t>and in whose spirit is no deceit.</a:t>
            </a:r>
            <a:endParaRPr lang="en-US" sz="2400" b="1"/>
          </a:p>
          <a:p>
            <a:pPr>
              <a:lnSpc>
                <a:spcPct val="80000"/>
              </a:lnSpc>
              <a:buFontTx/>
              <a:buNone/>
            </a:pPr>
            <a:r>
              <a:rPr lang="en-US" sz="2400" b="1"/>
              <a:t>	</a:t>
            </a:r>
            <a:r>
              <a:rPr lang="th-TH" sz="2400" b="1" baseline="30000">
                <a:cs typeface="Arial" charset="0"/>
              </a:rPr>
              <a:t>3 </a:t>
            </a:r>
            <a:r>
              <a:rPr lang="en-US" sz="2400" b="1"/>
              <a:t>When I kept silent,</a:t>
            </a:r>
            <a:br>
              <a:rPr lang="th-TH" sz="2400" b="1"/>
            </a:br>
            <a:r>
              <a:rPr lang="en-US" sz="2400" b="1"/>
              <a:t>    </a:t>
            </a:r>
            <a:r>
              <a:rPr lang="th-TH" sz="2400" b="1"/>
              <a:t>my bones wasted away</a:t>
            </a:r>
            <a:br>
              <a:rPr lang="en-US" sz="2400" b="1"/>
            </a:br>
            <a:r>
              <a:rPr lang="th-TH" sz="2400" b="1"/>
              <a:t>    </a:t>
            </a:r>
            <a:r>
              <a:rPr lang="en-US" sz="2400" b="1"/>
              <a:t>through my groaning all day long</a:t>
            </a:r>
            <a:r>
              <a:rPr lang="th-TH" sz="2400" b="1"/>
              <a:t>.</a:t>
            </a:r>
            <a:br>
              <a:rPr lang="th-TH" sz="2400" b="1"/>
            </a:br>
            <a:r>
              <a:rPr lang="en-US" sz="2400" b="1" baseline="30000">
                <a:cs typeface="Arial" charset="0"/>
              </a:rPr>
              <a:t>4</a:t>
            </a:r>
            <a:r>
              <a:rPr lang="en-US" sz="2400" b="1"/>
              <a:t> </a:t>
            </a:r>
            <a:r>
              <a:rPr lang="th-TH" sz="2400" b="1"/>
              <a:t>For day and night</a:t>
            </a:r>
            <a:br>
              <a:rPr lang="en-US" sz="2400" b="1"/>
            </a:br>
            <a:r>
              <a:rPr lang="th-TH" sz="2400" b="1"/>
              <a:t>    </a:t>
            </a:r>
            <a:r>
              <a:rPr lang="en-US" sz="2400" b="1"/>
              <a:t>your hand was heavy on me;</a:t>
            </a:r>
            <a:br>
              <a:rPr lang="th-TH" sz="2400" b="1"/>
            </a:br>
            <a:r>
              <a:rPr lang="en-US" sz="2400" b="1"/>
              <a:t>my strength was sapped</a:t>
            </a:r>
            <a:br>
              <a:rPr lang="th-TH" sz="2400" b="1"/>
            </a:br>
            <a:r>
              <a:rPr lang="en-US" sz="2400" b="1"/>
              <a:t>    </a:t>
            </a:r>
            <a:r>
              <a:rPr lang="th-TH" sz="2400" b="1"/>
              <a:t>as in the heat of summer.</a:t>
            </a:r>
          </a:p>
          <a:p>
            <a:pPr>
              <a:lnSpc>
                <a:spcPct val="80000"/>
              </a:lnSpc>
              <a:buFontTx/>
              <a:buNone/>
            </a:pPr>
            <a:r>
              <a:rPr lang="en-US" sz="2400" b="1"/>
              <a:t>	</a:t>
            </a:r>
            <a:r>
              <a:rPr lang="en-US" sz="2400" b="1" baseline="30000">
                <a:cs typeface="Arial" charset="0"/>
              </a:rPr>
              <a:t>5 </a:t>
            </a:r>
            <a:r>
              <a:rPr lang="th-TH" sz="2400" b="1"/>
              <a:t>Then I acknowledged my sin to you</a:t>
            </a:r>
            <a:br>
              <a:rPr lang="en-US" sz="2400" b="1"/>
            </a:br>
            <a:r>
              <a:rPr lang="th-TH" sz="2400" b="1"/>
              <a:t>    </a:t>
            </a:r>
            <a:r>
              <a:rPr lang="en-US" sz="2400" b="1"/>
              <a:t>and did not cover up my iniquity</a:t>
            </a:r>
            <a:r>
              <a:rPr lang="th-TH" sz="2400" b="1"/>
              <a:t>.</a:t>
            </a:r>
            <a:br>
              <a:rPr lang="th-TH" sz="2400" b="1"/>
            </a:br>
            <a:r>
              <a:rPr lang="en-US" sz="2400" b="1"/>
              <a:t>I said, ‘I will confess</a:t>
            </a:r>
            <a:br>
              <a:rPr lang="th-TH" sz="2400" b="1"/>
            </a:br>
            <a:r>
              <a:rPr lang="en-US" sz="2400" b="1"/>
              <a:t>    </a:t>
            </a:r>
            <a:r>
              <a:rPr lang="th-TH" sz="2400" b="1"/>
              <a:t>my transgressions to the</a:t>
            </a:r>
            <a:r>
              <a:rPr lang="en-US" sz="2400" b="1"/>
              <a:t> </a:t>
            </a:r>
            <a:r>
              <a:rPr lang="th-TH" sz="2400" b="1"/>
              <a:t>Lord.</a:t>
            </a:r>
            <a:r>
              <a:rPr lang="en-US" sz="2400" b="1"/>
              <a:t>’</a:t>
            </a:r>
            <a:br>
              <a:rPr lang="th-TH" sz="2400" b="1"/>
            </a:br>
            <a:r>
              <a:rPr lang="en-US" sz="2400" b="1"/>
              <a:t>And you forgave</a:t>
            </a:r>
            <a:br>
              <a:rPr lang="th-TH" sz="2400" b="1"/>
            </a:br>
            <a:r>
              <a:rPr lang="en-US" sz="2400" b="1"/>
              <a:t>    </a:t>
            </a:r>
            <a:r>
              <a:rPr lang="th-TH" sz="2400" b="1"/>
              <a:t>the guilt of my sin.</a:t>
            </a:r>
            <a:endParaRPr lang="en-US"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1143000"/>
          </a:xfrm>
        </p:spPr>
        <p:txBody>
          <a:bodyPr/>
          <a:lstStyle/>
          <a:p>
            <a:r>
              <a:rPr lang="en-US"/>
              <a:t>Psalm 32</a:t>
            </a:r>
            <a:endParaRPr lang="th-TH"/>
          </a:p>
        </p:txBody>
      </p:sp>
      <p:sp>
        <p:nvSpPr>
          <p:cNvPr id="19459" name="Rectangle 3"/>
          <p:cNvSpPr>
            <a:spLocks noGrp="1" noChangeArrowheads="1"/>
          </p:cNvSpPr>
          <p:nvPr>
            <p:ph type="body" idx="1"/>
          </p:nvPr>
        </p:nvSpPr>
        <p:spPr>
          <a:xfrm>
            <a:off x="179388" y="908050"/>
            <a:ext cx="8964612" cy="5949950"/>
          </a:xfrm>
        </p:spPr>
        <p:txBody>
          <a:bodyPr/>
          <a:lstStyle/>
          <a:p>
            <a:pPr>
              <a:lnSpc>
                <a:spcPct val="80000"/>
              </a:lnSpc>
              <a:buFontTx/>
              <a:buNone/>
            </a:pPr>
            <a:r>
              <a:rPr lang="en-US" sz="2400" b="1"/>
              <a:t>	</a:t>
            </a:r>
            <a:r>
              <a:rPr lang="th-TH" sz="2400" b="1" baseline="30000">
                <a:cs typeface="Arial" charset="0"/>
              </a:rPr>
              <a:t>6 </a:t>
            </a:r>
            <a:r>
              <a:rPr lang="en-US" sz="2400" b="1"/>
              <a:t>Therefore let all the faithful pray to you</a:t>
            </a:r>
            <a:br>
              <a:rPr lang="th-TH" sz="2400" b="1"/>
            </a:br>
            <a:r>
              <a:rPr lang="en-US" sz="2400" b="1"/>
              <a:t>    </a:t>
            </a:r>
            <a:r>
              <a:rPr lang="th-TH" sz="2400" b="1"/>
              <a:t>while you may be found;</a:t>
            </a:r>
            <a:br>
              <a:rPr lang="en-US" sz="2400" b="1"/>
            </a:br>
            <a:r>
              <a:rPr lang="th-TH" sz="2400" b="1"/>
              <a:t>surely the rising of the mighty waters</a:t>
            </a:r>
            <a:br>
              <a:rPr lang="en-US" sz="2400" b="1"/>
            </a:br>
            <a:r>
              <a:rPr lang="th-TH" sz="2400" b="1"/>
              <a:t>    </a:t>
            </a:r>
            <a:r>
              <a:rPr lang="en-US" sz="2400" b="1"/>
              <a:t>will not reach them</a:t>
            </a:r>
            <a:r>
              <a:rPr lang="th-TH" sz="2400" b="1"/>
              <a:t>.</a:t>
            </a:r>
            <a:br>
              <a:rPr lang="th-TH" sz="2400" b="1"/>
            </a:br>
            <a:r>
              <a:rPr lang="en-US" sz="2400" b="1" baseline="30000">
                <a:cs typeface="Arial" charset="0"/>
              </a:rPr>
              <a:t>7</a:t>
            </a:r>
            <a:r>
              <a:rPr lang="en-US" sz="2400" b="1"/>
              <a:t> </a:t>
            </a:r>
            <a:r>
              <a:rPr lang="th-TH" sz="2400" b="1"/>
              <a:t>You are my hiding-place;</a:t>
            </a:r>
            <a:br>
              <a:rPr lang="en-US" sz="2400" b="1"/>
            </a:br>
            <a:r>
              <a:rPr lang="th-TH" sz="2400" b="1"/>
              <a:t>    </a:t>
            </a:r>
            <a:r>
              <a:rPr lang="en-US" sz="2400" b="1"/>
              <a:t>you will protect me from trouble</a:t>
            </a:r>
            <a:br>
              <a:rPr lang="th-TH" sz="2400" b="1"/>
            </a:br>
            <a:r>
              <a:rPr lang="en-US" sz="2400" b="1"/>
              <a:t>    </a:t>
            </a:r>
            <a:r>
              <a:rPr lang="th-TH" sz="2400" b="1"/>
              <a:t>and surround me with songs of deliverance.</a:t>
            </a:r>
            <a:endParaRPr lang="en-US" sz="2400" b="1"/>
          </a:p>
          <a:p>
            <a:pPr>
              <a:lnSpc>
                <a:spcPct val="80000"/>
              </a:lnSpc>
              <a:buFontTx/>
              <a:buNone/>
            </a:pPr>
            <a:r>
              <a:rPr lang="en-US" sz="2400" b="1"/>
              <a:t>	</a:t>
            </a:r>
            <a:r>
              <a:rPr lang="th-TH" sz="2400" b="1" baseline="30000">
                <a:cs typeface="Arial" charset="0"/>
              </a:rPr>
              <a:t>8</a:t>
            </a:r>
            <a:r>
              <a:rPr lang="th-TH" sz="2400" b="1"/>
              <a:t> </a:t>
            </a:r>
            <a:r>
              <a:rPr lang="en-US" sz="2400" b="1"/>
              <a:t>I will instruct you and teach you in the way you should  go;</a:t>
            </a:r>
            <a:br>
              <a:rPr lang="th-TH" sz="2400" b="1"/>
            </a:br>
            <a:r>
              <a:rPr lang="en-US" sz="2400" b="1"/>
              <a:t>    </a:t>
            </a:r>
            <a:r>
              <a:rPr lang="th-TH" sz="2400" b="1"/>
              <a:t>I will counsel you with my loving eye on you.</a:t>
            </a:r>
            <a:br>
              <a:rPr lang="en-US" sz="2400" b="1"/>
            </a:br>
            <a:r>
              <a:rPr lang="th-TH" sz="2400" b="1" baseline="30000">
                <a:cs typeface="Arial" charset="0"/>
              </a:rPr>
              <a:t>9 </a:t>
            </a:r>
            <a:r>
              <a:rPr lang="en-US" sz="2400" b="1"/>
              <a:t>Do not be like the horse or the mule,</a:t>
            </a:r>
            <a:br>
              <a:rPr lang="th-TH" sz="2400" b="1"/>
            </a:br>
            <a:r>
              <a:rPr lang="en-US" sz="2400" b="1"/>
              <a:t>    </a:t>
            </a:r>
            <a:r>
              <a:rPr lang="th-TH" sz="2400" b="1"/>
              <a:t>which have no understanding</a:t>
            </a:r>
            <a:br>
              <a:rPr lang="en-US" sz="2400" b="1"/>
            </a:br>
            <a:r>
              <a:rPr lang="th-TH" sz="2400" b="1"/>
              <a:t>but must be controlled by bit and bridle</a:t>
            </a:r>
            <a:br>
              <a:rPr lang="en-US" sz="2400" b="1"/>
            </a:br>
            <a:r>
              <a:rPr lang="th-TH" sz="2400" b="1"/>
              <a:t>    </a:t>
            </a:r>
            <a:r>
              <a:rPr lang="en-US" sz="2400" b="1"/>
              <a:t>or they will not come to you</a:t>
            </a:r>
            <a:r>
              <a:rPr lang="th-TH" sz="2400" b="1"/>
              <a:t>.</a:t>
            </a:r>
            <a:br>
              <a:rPr lang="th-TH" sz="2400" b="1"/>
            </a:br>
            <a:r>
              <a:rPr lang="en-US" sz="2400" b="1" baseline="30000">
                <a:cs typeface="Arial" charset="0"/>
              </a:rPr>
              <a:t>10</a:t>
            </a:r>
            <a:r>
              <a:rPr lang="en-US" sz="2400" b="1"/>
              <a:t> </a:t>
            </a:r>
            <a:r>
              <a:rPr lang="th-TH" sz="2400" b="1"/>
              <a:t>Many are the woes of the wicked,</a:t>
            </a:r>
            <a:br>
              <a:rPr lang="en-US" sz="2400" b="1"/>
            </a:br>
            <a:r>
              <a:rPr lang="th-TH" sz="2400" b="1"/>
              <a:t>    </a:t>
            </a:r>
            <a:r>
              <a:rPr lang="en-US" sz="2400" b="1"/>
              <a:t>but the</a:t>
            </a:r>
            <a:r>
              <a:rPr lang="th-TH" sz="2400" b="1"/>
              <a:t> </a:t>
            </a:r>
            <a:r>
              <a:rPr lang="en-US" sz="2400" b="1"/>
              <a:t>Lord</a:t>
            </a:r>
            <a:r>
              <a:rPr lang="ja-JP" altLang="th-TH" sz="2400" b="1">
                <a:latin typeface="Arial"/>
              </a:rPr>
              <a:t>’</a:t>
            </a:r>
            <a:r>
              <a:rPr lang="th-TH" sz="2400" b="1"/>
              <a:t>s unfailing love</a:t>
            </a:r>
            <a:br>
              <a:rPr lang="en-US" sz="2400" b="1"/>
            </a:br>
            <a:r>
              <a:rPr lang="th-TH" sz="2400" b="1"/>
              <a:t>    </a:t>
            </a:r>
            <a:r>
              <a:rPr lang="en-US" sz="2400" b="1"/>
              <a:t>surrounds the one who trusts in him</a:t>
            </a:r>
            <a:r>
              <a:rPr lang="th-TH" sz="2400" b="1"/>
              <a:t>.</a:t>
            </a:r>
          </a:p>
          <a:p>
            <a:pPr>
              <a:lnSpc>
                <a:spcPct val="80000"/>
              </a:lnSpc>
              <a:buFontTx/>
              <a:buNone/>
            </a:pPr>
            <a:r>
              <a:rPr lang="en-US" sz="2400" b="1"/>
              <a:t>	</a:t>
            </a:r>
            <a:r>
              <a:rPr lang="en-US" sz="2400" b="1" baseline="30000">
                <a:cs typeface="Arial" charset="0"/>
              </a:rPr>
              <a:t>11</a:t>
            </a:r>
            <a:r>
              <a:rPr lang="en-US" sz="2400" b="1"/>
              <a:t> </a:t>
            </a:r>
            <a:r>
              <a:rPr lang="th-TH" sz="2400" b="1"/>
              <a:t>Rejoice in the</a:t>
            </a:r>
            <a:r>
              <a:rPr lang="en-US" sz="2400" b="1"/>
              <a:t> </a:t>
            </a:r>
            <a:r>
              <a:rPr lang="th-TH" sz="2400" b="1"/>
              <a:t>Lord</a:t>
            </a:r>
            <a:r>
              <a:rPr lang="en-US" sz="2400" b="1"/>
              <a:t> </a:t>
            </a:r>
            <a:r>
              <a:rPr lang="th-TH" sz="2400" b="1"/>
              <a:t>and be glad, you righteous;</a:t>
            </a:r>
            <a:br>
              <a:rPr lang="en-US" sz="2400" b="1"/>
            </a:br>
            <a:r>
              <a:rPr lang="th-TH" sz="2400" b="1"/>
              <a:t>    </a:t>
            </a:r>
            <a:r>
              <a:rPr lang="en-US" sz="2400" b="1"/>
              <a:t>sing, all you who are upright in heart</a:t>
            </a:r>
            <a:r>
              <a:rPr lang="th-TH" sz="2400" b="1"/>
              <a:t>!</a:t>
            </a: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ＭＳ Ｐゴシック"/>
        <a:cs typeface="Angsana New"/>
      </a:majorFont>
      <a:minorFont>
        <a:latin typeface="Tahoma"/>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Angsana New"/>
      </a:majorFont>
      <a:minorFont>
        <a:latin typeface="Tahoma"/>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Glass Layers</Template>
  <TotalTime>386</TotalTime>
  <Words>1375</Words>
  <Application>Microsoft Macintosh PowerPoint</Application>
  <PresentationFormat>On-screen Show (4:3)</PresentationFormat>
  <Paragraphs>82</Paragraphs>
  <Slides>24</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24</vt:i4>
      </vt:variant>
    </vt:vector>
  </HeadingPairs>
  <TitlesOfParts>
    <vt:vector size="38" baseType="lpstr">
      <vt:lpstr>Aptos</vt:lpstr>
      <vt:lpstr>Arial</vt:lpstr>
      <vt:lpstr>Arial Black</vt:lpstr>
      <vt:lpstr>Comic Sans MS</vt:lpstr>
      <vt:lpstr>Tahoma</vt:lpstr>
      <vt:lpstr>Times New Roman</vt:lpstr>
      <vt:lpstr>Wingdings</vt:lpstr>
      <vt:lpstr>Glass Layers</vt:lpstr>
      <vt:lpstr>Textured</vt:lpstr>
      <vt:lpstr>Default Design</vt:lpstr>
      <vt:lpstr>Balance</vt:lpstr>
      <vt:lpstr>Layers</vt:lpstr>
      <vt:lpstr>Kimono</vt:lpstr>
      <vt:lpstr>49_Blank Presentation</vt:lpstr>
      <vt:lpstr>God's Faithfulness—Psalm 32</vt:lpstr>
      <vt:lpstr>The Coreas in Bangkok</vt:lpstr>
      <vt:lpstr>Ministry highlights</vt:lpstr>
      <vt:lpstr>Snapshots</vt:lpstr>
      <vt:lpstr>Snapshots</vt:lpstr>
      <vt:lpstr>Snapshots - Regional</vt:lpstr>
      <vt:lpstr>Reading from Psalm 32</vt:lpstr>
      <vt:lpstr>Psalm 32</vt:lpstr>
      <vt:lpstr>Psalm 32</vt:lpstr>
      <vt:lpstr>PowerPoint Presentation</vt:lpstr>
      <vt:lpstr>Psalm 32</vt:lpstr>
      <vt:lpstr>Psalm 132</vt:lpstr>
      <vt:lpstr>Gene Veith</vt:lpstr>
      <vt:lpstr>Psalm 132</vt:lpstr>
      <vt:lpstr>Psalm 32</vt:lpstr>
      <vt:lpstr>Psalm 132</vt:lpstr>
      <vt:lpstr>  C.H. Spurgeon</vt:lpstr>
      <vt:lpstr>Psalm 132</vt:lpstr>
      <vt:lpstr>Psalm 32</vt:lpstr>
      <vt:lpstr>Psalm 132</vt:lpstr>
      <vt:lpstr>    A.W.Tozer</vt:lpstr>
      <vt:lpstr>The Gate of the Year Minne Louise Haskins — 1908</vt:lpstr>
      <vt:lpstr>Black</vt:lpstr>
      <vt:lpstr>OT Preaching link at BibleStudyDownloads.org</vt:lpstr>
    </vt:vector>
  </TitlesOfParts>
  <Company>NAMS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Coreas in Bangkok</dc:title>
  <dc:creator>Manik Corea</dc:creator>
  <cp:lastModifiedBy>Rick Griffith</cp:lastModifiedBy>
  <cp:revision>8</cp:revision>
  <dcterms:created xsi:type="dcterms:W3CDTF">2015-12-25T09:19:26Z</dcterms:created>
  <dcterms:modified xsi:type="dcterms:W3CDTF">2024-06-05T22:28:31Z</dcterms:modified>
</cp:coreProperties>
</file>