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tags/tag52.xml" ContentType="application/vnd.openxmlformats-officedocument.presentationml.tags+xml"/>
  <Override PartName="/ppt/notesSlides/notesSlide51.xml" ContentType="application/vnd.openxmlformats-officedocument.presentationml.notesSlide+xml"/>
  <Override PartName="/ppt/tags/tag53.xml" ContentType="application/vnd.openxmlformats-officedocument.presentationml.tags+xml"/>
  <Override PartName="/ppt/notesSlides/notesSlide52.xml" ContentType="application/vnd.openxmlformats-officedocument.presentationml.notesSlide+xml"/>
  <Override PartName="/ppt/tags/tag54.xml" ContentType="application/vnd.openxmlformats-officedocument.presentationml.tags+xml"/>
  <Override PartName="/ppt/notesSlides/notesSlide53.xml" ContentType="application/vnd.openxmlformats-officedocument.presentationml.notesSlide+xml"/>
  <Override PartName="/ppt/tags/tag55.xml" ContentType="application/vnd.openxmlformats-officedocument.presentationml.tags+xml"/>
  <Override PartName="/ppt/notesSlides/notesSlide54.xml" ContentType="application/vnd.openxmlformats-officedocument.presentationml.notesSlide+xml"/>
  <Override PartName="/ppt/tags/tag56.xml" ContentType="application/vnd.openxmlformats-officedocument.presentationml.tags+xml"/>
  <Override PartName="/ppt/notesSlides/notesSlide55.xml" ContentType="application/vnd.openxmlformats-officedocument.presentationml.notesSlide+xml"/>
  <Override PartName="/ppt/tags/tag57.xml" ContentType="application/vnd.openxmlformats-officedocument.presentationml.tags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50" r:id="rId2"/>
  </p:sldMasterIdLst>
  <p:notesMasterIdLst>
    <p:notesMasterId r:id="rId61"/>
  </p:notesMasterIdLst>
  <p:sldIdLst>
    <p:sldId id="4520" r:id="rId3"/>
    <p:sldId id="6458" r:id="rId4"/>
    <p:sldId id="6459" r:id="rId5"/>
    <p:sldId id="6457" r:id="rId6"/>
    <p:sldId id="6343" r:id="rId7"/>
    <p:sldId id="6309" r:id="rId8"/>
    <p:sldId id="6480" r:id="rId9"/>
    <p:sldId id="6481" r:id="rId10"/>
    <p:sldId id="6505" r:id="rId11"/>
    <p:sldId id="6482" r:id="rId12"/>
    <p:sldId id="6506" r:id="rId13"/>
    <p:sldId id="6483" r:id="rId14"/>
    <p:sldId id="6487" r:id="rId15"/>
    <p:sldId id="6488" r:id="rId16"/>
    <p:sldId id="6485" r:id="rId17"/>
    <p:sldId id="6522" r:id="rId18"/>
    <p:sldId id="6495" r:id="rId19"/>
    <p:sldId id="6486" r:id="rId20"/>
    <p:sldId id="6494" r:id="rId21"/>
    <p:sldId id="6496" r:id="rId22"/>
    <p:sldId id="6499" r:id="rId23"/>
    <p:sldId id="6493" r:id="rId24"/>
    <p:sldId id="6523" r:id="rId25"/>
    <p:sldId id="6484" r:id="rId26"/>
    <p:sldId id="6500" r:id="rId27"/>
    <p:sldId id="6501" r:id="rId28"/>
    <p:sldId id="6524" r:id="rId29"/>
    <p:sldId id="6525" r:id="rId30"/>
    <p:sldId id="6460" r:id="rId31"/>
    <p:sldId id="6464" r:id="rId32"/>
    <p:sldId id="6526" r:id="rId33"/>
    <p:sldId id="6462" r:id="rId34"/>
    <p:sldId id="6465" r:id="rId35"/>
    <p:sldId id="6472" r:id="rId36"/>
    <p:sldId id="6490" r:id="rId37"/>
    <p:sldId id="6489" r:id="rId38"/>
    <p:sldId id="6468" r:id="rId39"/>
    <p:sldId id="6473" r:id="rId40"/>
    <p:sldId id="6474" r:id="rId41"/>
    <p:sldId id="6528" r:id="rId42"/>
    <p:sldId id="6520" r:id="rId43"/>
    <p:sldId id="6521" r:id="rId44"/>
    <p:sldId id="6529" r:id="rId45"/>
    <p:sldId id="6461" r:id="rId46"/>
    <p:sldId id="6507" r:id="rId47"/>
    <p:sldId id="6508" r:id="rId48"/>
    <p:sldId id="6509" r:id="rId49"/>
    <p:sldId id="6512" r:id="rId50"/>
    <p:sldId id="6513" r:id="rId51"/>
    <p:sldId id="6463" r:id="rId52"/>
    <p:sldId id="6516" r:id="rId53"/>
    <p:sldId id="6517" r:id="rId54"/>
    <p:sldId id="6515" r:id="rId55"/>
    <p:sldId id="6527" r:id="rId56"/>
    <p:sldId id="6514" r:id="rId57"/>
    <p:sldId id="6279" r:id="rId58"/>
    <p:sldId id="267" r:id="rId59"/>
    <p:sldId id="310" r:id="rId60"/>
  </p:sldIdLst>
  <p:sldSz cx="12192000" cy="6858000"/>
  <p:notesSz cx="6858000" cy="9144000"/>
  <p:custDataLst>
    <p:tags r:id="rId6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301D"/>
    <a:srgbClr val="30390C"/>
    <a:srgbClr val="3D1F14"/>
    <a:srgbClr val="F9ECDB"/>
    <a:srgbClr val="FAE7CF"/>
    <a:srgbClr val="E0D882"/>
    <a:srgbClr val="CDC6B4"/>
    <a:srgbClr val="D4CDBB"/>
    <a:srgbClr val="43484A"/>
    <a:srgbClr val="A19C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454F82-D366-4F67-AD5C-1D75A24871CA}" v="5668" dt="2026-02-16T18:33:36.0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392"/>
    <p:restoredTop sz="93961" autoAdjust="0"/>
  </p:normalViewPr>
  <p:slideViewPr>
    <p:cSldViewPr snapToGrid="0">
      <p:cViewPr varScale="1">
        <p:scale>
          <a:sx n="59" d="100"/>
          <a:sy n="59" d="100"/>
        </p:scale>
        <p:origin x="200" y="20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microsoft.com/office/2015/10/relationships/revisionInfo" Target="revisionInfo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9200C-7631-4FE6-A00A-04BA47EBE37E}" type="datetimeFigureOut">
              <a:rPr lang="en-US" smtClean="0"/>
              <a:t>2/20/26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7F0EDD-2A63-4035-A82B-6D53DBFCC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08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60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385E2-1C24-8BE7-4C0C-116D31674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7B679C-4680-4C4A-D963-7F6D0FE4D2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91D6F1-FAFC-4B62-7368-72A6603D54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290D2B-4E60-564F-2E6B-CA59E20B1A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727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E6972-0C6C-727F-6537-3D0C8D638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30EC8E-FF9E-B255-0893-E82FA7D56E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BA74B1-EDCC-EE71-3E03-AE42A7314E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543647-5962-1070-1A46-B7F8848968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192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90B4D-3B46-A646-B96D-30F7C80EB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88E71C-3B40-A8D8-0386-5CFDD1B22E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88B011-C4AF-66AA-5AB0-0B2BF41491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217A54-B58F-DFED-9337-73E5D5CAD4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270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E3FB6-86A1-50C7-D6A5-991FA127F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30D9C6-C0D2-B585-7BBC-65A5534EF4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87D708-54B0-C56B-BB96-7D639FEA8D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CD692-8985-5E29-87E4-6F2A90625A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384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20349-83F5-FE7E-1781-32E39AD14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F081EE-E685-EE24-10D3-8E7B522E42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B4F5F5-64A2-EAD2-DCDC-F0594247C5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D9DC23-E505-E0AB-792D-51BE461153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374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E4E17-1BE3-4704-8AAF-C7304C2DC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B17012-B1EE-1CED-3383-22E1B1BF6D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D800E4-7EBE-677B-8043-7024732B40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CC8238-CC79-6DE9-8B2D-81EE6CEB02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8963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A5032-8F3D-14C7-B9B5-1F08A72F0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28B439-9754-2DB6-05B0-268EBEDEE3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0AEA24-E0C2-C6F5-965F-9D00D0E454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632F3-CCD7-9347-7151-F6D2C8827E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8370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10D72-AA3A-E350-26E3-B13848E21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E407DA-0BAB-650C-7150-915C0D712F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8527DD-BFA3-6CAD-4D0F-B0E585B0EA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6E8DD-23F7-0170-3DE2-CB74D234A4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193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7F0C3-CC67-0D0F-55C8-7FCD0F192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51D7B3-B821-E18E-24B9-242D6546D9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110CC5-2FB6-2B17-A791-C5DC6365FB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2EC7C2-53CF-0926-DF9E-E388FBCD40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281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260E7-BA58-61EF-8EFB-D441685DB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9A5396-231A-B77F-A6B9-8AE5DC7790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B5CBBC-7D76-063D-9B1B-13938C2D09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5045E-D733-E6A8-F754-F1029D7503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12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299F3-8F24-AB31-6115-3E93FA45C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18C6BE-DFA6-A3F0-6C56-43FA028DDF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45B490-0A42-A5E0-C1ED-032D110AB6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D65B4E-6C23-A70D-6871-460208D69D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226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67CD1-D77B-1ED4-2130-8833DB038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B3F3B7-FD9D-5E5D-4EC0-7869C6A79F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B3600A-A94B-F311-11F3-69C2DD02B7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E4D2A-3652-4292-FC81-E19412C4ED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342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5293F-13FF-3319-4313-A9B229DA2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65010C-A8CF-FCA5-F012-173E9CEA12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48FCE2-5332-6AB8-BD11-193B829B19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A56D1C-8F3F-F334-C749-8F5E4A3B91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649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78461-FBF4-9556-73CA-421A2AD12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CC304D-9ECC-072D-AC74-AFF3FAD9C7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3D93B4-AB57-06CD-654E-2073398455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4FA9B0-BBBE-4607-DA25-8DAC040866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7110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695AC-3ADF-7561-CD6A-2B6D0691C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DA898D-27E4-3B7D-D50A-1C46058AB4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98A33E-DF45-FC5A-B9AF-4B903BAF3C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308EA9-B680-87BD-E280-C806F12292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177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7CD40-2FDE-4D9B-0347-D65F477A7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9EEA8A-9657-A645-C060-9F37AE6FF2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D576E4-D0F5-1F99-C27D-FCDCF2689C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57AC01-C6B8-CA23-9B76-7A92C53F86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7731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25BDD-3A0D-B84C-94C9-FF97F8C19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C540F5-4CF9-B8FF-3F44-1342C6022B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042073-3622-E845-CE84-27B788E309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97D74C-47A0-48CD-CBAA-F8883228CA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0126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D320D-F226-FC83-EA06-FA8EA9B8F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2FAF9C-7D03-DE07-3813-BD8B724365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C489E8-8289-EC39-573A-13067A14C5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EBDBC2-8ED5-A52E-50A3-7535153080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5591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EE746-A994-2F6F-4CE0-1499AB57B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EF741D-53DD-B8E2-1BC0-8B07451B61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3B140C-51A2-E00F-0D58-6352F33D47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E63BC-8B82-9151-C922-88FCBDE19A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913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4A0A1-18FF-A949-6949-B9DB653F2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3B4814-B6C8-D2A1-1E70-E48B63CE44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691966-2DEF-EF53-6FAE-6C0D1D8CCA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EE2974-AFC5-7193-3320-2F0F20D973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243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F7FD1-B112-7C47-9E11-72A0DE2E0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DF5F73-BBC9-C03B-DB16-5EDD63A2C0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113081-CA7F-2D50-E14B-092BA25320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2446C5-2978-E830-2823-38853BFA1C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40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1291B-14E5-7500-CC96-69E1FE56F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B9375A-7851-959F-311C-9B7F5CDF79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BFDB0A-BCF9-6CA8-33FF-F98387D914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D8EB43-E707-2AB4-56F2-6B005B7918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2E1C8-446E-23AE-6BE4-91D21D76E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CA36D6-3456-5A6E-F324-9640DE668D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8D8E41-57D5-25D4-4F65-1A510EB451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2635C5-B82B-6BB6-6A48-804F602E79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283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228FB-7FD6-BB99-698D-2ABB1A021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300A9D-240D-C840-410B-3AB38C6696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7744FA-33BC-9422-F0B2-F397D00E2F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675E7A-8CEE-3EA6-27C4-D817151BE2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1274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E03A5-38AB-1BE8-4F6C-E07B863E4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606D7E-534E-B137-E9F5-82259D9B80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FC17E1-3461-7127-33C6-4BE4694992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686AB-3838-9457-5FCC-F5DCEF4EC7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1504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89347-A05F-7AEC-C4D7-0A04A1280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CA19EC-B007-ED33-2EA2-30DC5DC2EB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6A4DFD-7164-FF6A-3B6C-D2E1C2E516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07EF7-51C8-FD0C-805D-0D85E77055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019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404ED-822D-A954-A734-BA66159E1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8A3ED1-7AD1-AB4B-B336-81DBE0B8DB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BB8080-B388-C0B6-6B33-8F2C1764A3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sym typeface="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101ED6-0E77-845B-3462-8AEAA28449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715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DA860-F729-AE43-E130-4D79923C4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D0839A-8D3D-85A2-2EC4-5A025A0EDA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44781D-CE38-1705-6298-6D6D0921FD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sym typeface="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D1668-1F3A-E89E-F8C3-4CCD45407D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8034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9896A-9FCD-2407-605C-BB9DB3511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758A21-EF32-FB92-AFC4-7AD392959F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0D9139-C22C-526A-32A2-38FEAFFF6C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sym typeface="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598FC3-627D-9CC7-8D9B-DE9A3CFAB5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0071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D4A14-AD90-BD16-4C23-DE0592176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03083F-7B72-CC89-56AA-553E44E32F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4ED9C4-7549-D14D-88E3-9EB536484F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sym typeface="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7EA8E7-D742-815E-3774-0FC871D7E0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571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5A0DB-DB62-0150-4196-A7D47FF6F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BC998C-45DC-9DEA-3EFB-816C3665D7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14820F-22CC-2527-94F2-8E87DAF846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sym typeface="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6FCC3-AD66-1674-0C00-6EAEE45779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019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04934-4C29-E496-DD5D-42950646A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D1F2AD-77D7-B3E2-67EE-FCB9F6517D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019479-87A5-5DAA-0719-ACA84B6AD0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sym typeface="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BF3FAC-2D65-6C8B-75F3-5BC26CF6EB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413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8A62B-068C-C756-D0F2-A6725AF9A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CC4E1A-31AF-440B-8FDF-7AD99842A7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6CB4E5-FF24-4B7C-919F-8194CA248E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4A3700-EF8E-59E5-B206-484BC7AED0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5090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21EF7-3050-8B79-2801-5E58BE3D6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A7A63D-C903-036A-5096-037FF0419A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607A09-0C26-61D8-7636-DE03D5F868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sym typeface="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C537D-42AA-40EF-AB6E-3141F60DE8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046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15A7E-D842-935A-58F0-EDA1A3E2C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A88C54-BC45-EEA8-9206-3A09F7746A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A69D6E-F427-6E1C-7723-3F85EDDC67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sym typeface="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2CA689-2B8C-B200-D47F-F33A23E018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0840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5ABAD-1452-F688-6109-1B9A88B28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E5C14C-C73C-3B30-211F-EF0B200154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48FB5B-BF9A-4762-2104-86F28BC8EC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sym typeface="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E9D58-162E-6AF4-7598-945D29020B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703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505C1-1FE0-DD1E-C5C7-855CAD50E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C8CA65-0BC6-6000-70DE-C131D21B0D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9F3722-D535-7BAB-8470-FA6DF865E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sym typeface="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9D384-4E0F-523E-0432-5CD72AA9FC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6161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FE9DA-BF00-7543-6647-D3CEA137E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E05505-7588-98BE-DEF6-A77FD6D867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119A30-3506-E72F-2B14-D752AA6669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71BC0-BCA7-9DB8-0D9A-526A1C23A0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857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25DF4-8123-8E3F-F75E-6123D1A19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3CF060-F487-4EBA-D825-6399575B24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7DE3D2-9F5E-C983-3141-3D3F2849AC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0D9578-2A89-BFBD-2371-186D2D28F4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0810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D1BF7-7210-74A1-8CBD-9F803F352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058962-A5C7-B2A9-B8FC-9CA019254D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43EF25-FD36-D488-037E-521754A7B5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1033C8-5297-AA10-7C1C-B3F64068E4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415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D5AEF-8C3D-1DB0-2B61-8A3A9F95C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250D7F-B3FB-044D-77B0-BA0D666473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FF67DE-C1FE-58B7-C3F5-BFD1F0504B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FA424A-B823-9370-A239-3CC9522E5F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7430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4E8F3-B2E2-A545-4B2A-DE9DB9C68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1B7F2A-3D9E-4886-9A9E-FBE29958F0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8BACAB-CCB6-13D0-FC6C-D784816185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8FCA68-A6E6-4858-5E75-C6CE02FC04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11993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5AF45-5FB7-7F14-7F55-1CD138EC6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F38559-C5C5-5E3F-78C4-9CCB40B06F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E65B1B-7A90-E3A5-F003-C7396B34EE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5DB13A-CCD2-893F-7155-6C40372328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37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5D1F1-4FA2-BB39-B5DE-E88B4CA7D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76F31C-9D3B-ECBE-671E-D507233CEA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992853-D4DF-598A-C2D1-77B631B7B3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1A3B9F-EB62-2E67-78B7-E5D68DA4D9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7621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4EF41-E981-37E0-209A-F53665A25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53D8FF-BB55-6F24-7A33-3EADD15C06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C1094C-5DB4-520B-4AEA-81D4D3EB28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4C5322-F577-27B8-6B09-CABF87CD05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74607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F9C54-B763-8245-364C-11A45ACF2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109DF0-FF3B-BD59-1D98-3A86035598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7C41F8-A7B2-F3C7-EC7C-87309E6801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84A30-653A-40BF-EDE1-2E3513BA99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3266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0730D-977B-4F04-BDE3-E4EE1F631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FDF74A-E70F-0E44-918C-629A6C5635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5E9948-3935-6451-1FA4-CE9546D1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19D5FE-BF1C-4FE8-65F4-596542C5FD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2690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48EAE-C383-8E6F-B495-98A67DA4E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800E30-FD46-A195-89F7-D1C4DF0B81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D01E60-EE9E-B2B0-64BB-F734E77CC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950E46-0737-C0DE-B78F-EA08441803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00158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4835D-2410-956F-5FA9-3A6CD86C2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0C30CA-67EF-2A57-0F67-3DA001C257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35A788-5171-BB09-A9DD-76A13ED361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52127-FA02-B89D-BA66-6D9C21AEEA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49212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5D1A8-AC9E-9B9D-7631-C7D14CD9E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180BED-F920-871D-612D-02540E8A24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62ACDE-0A6F-9D0F-EBE6-EA5134545D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C87176-130D-341D-E44C-263BEE0913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59709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72225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OT Preaching (op)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C7C34-1B2A-D73E-C09B-9B88D8290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89951F-C008-DA58-CE25-8309DD6D21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101F0F-231D-6060-2D52-5C654F3ED0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B2259B-BAB9-5256-D342-356C674C4F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233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7F8CA-CCFC-23C2-ECB8-4F68A97A8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2686E1-572B-C2DC-02CC-0176E38422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89F98F-5E1F-4B3D-CC8B-AB1B26A3DA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6BAAA-A189-4FC9-1CC8-A73B4E6FC6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3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7E501-EFE2-1E29-5349-679A125D0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3B27B0-CA37-3034-1ED0-545667E4F5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2F6ECB-C650-76B4-D713-5C8A2D7DF6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3CB4EE-39C0-A860-01EA-ACE63D5A03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050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E2B72-A2B8-1EB7-074E-1BDF5F0F9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D7025E-4CA3-9876-A877-C2492FBD33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F0C0BD-A3EA-6485-548E-5D49F735FC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F6335-4541-5761-AC34-9202CC8434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32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2/20/26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470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2/20/26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76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2/20/26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19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2/20/26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6722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2/20/26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01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2/20/26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66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2/20/26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300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2/20/26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5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2/20/26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048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6835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9915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2/20/26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437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3072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3072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064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8804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22228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76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345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7097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5327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9683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6272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2/20/26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257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2/20/26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83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2/20/26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93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2/20/26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93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2/20/26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97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2/20/26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820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2/20/26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226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A0413A7F-53B5-46F5-B019-30121A04A1A6}" type="datetimeFigureOut">
              <a:rPr lang="en-US" smtClean="0"/>
              <a:t>2/20/26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750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2" y="3902077"/>
            <a:ext cx="4533900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33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333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333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 smtClean="0"/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9060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42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3733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4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4" Type="http://schemas.openxmlformats.org/officeDocument/2006/relationships/image" Target="../media/image1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4" Type="http://schemas.openxmlformats.org/officeDocument/2006/relationships/image" Target="../media/image1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4" Type="http://schemas.openxmlformats.org/officeDocument/2006/relationships/image" Target="../media/image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Relationship Id="rId4" Type="http://schemas.openxmlformats.org/officeDocument/2006/relationships/image" Target="../media/image1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4" Type="http://schemas.openxmlformats.org/officeDocument/2006/relationships/image" Target="../media/image1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4" Type="http://schemas.openxmlformats.org/officeDocument/2006/relationships/image" Target="../media/image1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Relationship Id="rId4" Type="http://schemas.openxmlformats.org/officeDocument/2006/relationships/image" Target="../media/image1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jumping off a cliff with a hand coming out of it&#10;&#10;AI-generated content may be incorrect.">
            <a:extLst>
              <a:ext uri="{FF2B5EF4-FFF2-40B4-BE49-F238E27FC236}">
                <a16:creationId xmlns:a16="http://schemas.microsoft.com/office/drawing/2014/main" id="{B456E3CE-D443-4496-00C5-0CDD5D1AD0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821981-1193-7809-F1B2-355697AC1879}"/>
              </a:ext>
            </a:extLst>
          </p:cNvPr>
          <p:cNvSpPr txBox="1"/>
          <p:nvPr/>
        </p:nvSpPr>
        <p:spPr>
          <a:xfrm>
            <a:off x="3784146" y="0"/>
            <a:ext cx="46237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Trusting God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FD1D44-D6A0-C46D-1C15-944634F575DA}"/>
              </a:ext>
            </a:extLst>
          </p:cNvPr>
          <p:cNvSpPr txBox="1"/>
          <p:nvPr/>
        </p:nvSpPr>
        <p:spPr>
          <a:xfrm>
            <a:off x="1171254" y="3205048"/>
            <a:ext cx="54144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Trusting God as My Shepherd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61A1CD-6911-103F-CBDB-5CAA920C2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51" y="5356368"/>
            <a:ext cx="12192000" cy="150163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lIns="121907" tIns="60953" rIns="121907" bIns="60953"/>
          <a:lstStyle/>
          <a:p>
            <a:pPr algn="ctr" defTabSz="1219036" fontAlgn="base">
              <a:spcBef>
                <a:spcPct val="20000"/>
              </a:spcBef>
              <a:buClr>
                <a:srgbClr val="FFCC00"/>
              </a:buClr>
              <a:buSzPct val="70000"/>
              <a:defRPr/>
            </a:pPr>
            <a:r>
              <a:rPr lang="en-US" sz="2133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Preached by Dan Bridges</a:t>
            </a:r>
            <a:br>
              <a:rPr lang="en-US" sz="2133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sz="2133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Amman International Church, Jordan (AmmanChurch.org)</a:t>
            </a:r>
            <a:br>
              <a:rPr lang="en-US" sz="2133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sz="2133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Uploaded by Dr. Rick Griffith • Jordan Evangelical Theological Seminary</a:t>
            </a:r>
            <a:br>
              <a:rPr lang="en-US" sz="2133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sz="2133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Files in many languages for free download at BibleStudyDownloads.org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2430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BEC21-679B-78C5-0F25-A5A7E0F44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he Good Shepherd in golden light">
            <a:extLst>
              <a:ext uri="{FF2B5EF4-FFF2-40B4-BE49-F238E27FC236}">
                <a16:creationId xmlns:a16="http://schemas.microsoft.com/office/drawing/2014/main" id="{52CD6C37-B233-0364-74F2-EC53F3DAF0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8" b="7139"/>
          <a:stretch>
            <a:fillRect/>
          </a:stretch>
        </p:blipFill>
        <p:spPr bwMode="auto">
          <a:xfrm>
            <a:off x="0" y="-1"/>
            <a:ext cx="12192000" cy="685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A24C59-A861-2874-A99A-9D513B8F0319}"/>
              </a:ext>
            </a:extLst>
          </p:cNvPr>
          <p:cNvSpPr txBox="1"/>
          <p:nvPr/>
        </p:nvSpPr>
        <p:spPr>
          <a:xfrm>
            <a:off x="1152359" y="5527543"/>
            <a:ext cx="9887283" cy="1323439"/>
          </a:xfrm>
          <a:prstGeom prst="rect">
            <a:avLst/>
          </a:prstGeom>
          <a:solidFill>
            <a:srgbClr val="3D1F14">
              <a:alpha val="7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“The L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my shepherd; I shall not </a:t>
            </a: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want</a:t>
            </a: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.”              													Psalm 23:1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60AE9F-1CEB-5604-A4FA-9643AC934CA3}"/>
              </a:ext>
            </a:extLst>
          </p:cNvPr>
          <p:cNvSpPr/>
          <p:nvPr/>
        </p:nvSpPr>
        <p:spPr>
          <a:xfrm>
            <a:off x="2837794" y="3352799"/>
            <a:ext cx="6516413" cy="1936230"/>
          </a:xfrm>
          <a:prstGeom prst="roundRect">
            <a:avLst/>
          </a:prstGeom>
          <a:solidFill>
            <a:srgbClr val="3D1F14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“want” is to lack. 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we trust that He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knows</a:t>
            </a: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will provide </a:t>
            </a: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need?</a:t>
            </a:r>
            <a:endParaRPr lang="en-US" sz="3600" b="1" dirty="0">
              <a:solidFill>
                <a:srgbClr val="FFFF00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24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AE8C8-9CFE-0C77-0BB8-D645C887E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he Good Shepherd in golden light">
            <a:extLst>
              <a:ext uri="{FF2B5EF4-FFF2-40B4-BE49-F238E27FC236}">
                <a16:creationId xmlns:a16="http://schemas.microsoft.com/office/drawing/2014/main" id="{C97A891B-1031-3474-3873-1EC45D1294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8" b="7139"/>
          <a:stretch>
            <a:fillRect/>
          </a:stretch>
        </p:blipFill>
        <p:spPr bwMode="auto">
          <a:xfrm>
            <a:off x="0" y="-1"/>
            <a:ext cx="12192000" cy="685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57AFB7-EBE8-87ED-485C-42020043DF0F}"/>
              </a:ext>
            </a:extLst>
          </p:cNvPr>
          <p:cNvSpPr txBox="1"/>
          <p:nvPr/>
        </p:nvSpPr>
        <p:spPr>
          <a:xfrm>
            <a:off x="1152359" y="5527543"/>
            <a:ext cx="9887283" cy="1323439"/>
          </a:xfrm>
          <a:prstGeom prst="rect">
            <a:avLst/>
          </a:prstGeom>
          <a:solidFill>
            <a:srgbClr val="3D1F14">
              <a:alpha val="7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“The L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my shepherd; I shall not </a:t>
            </a: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want</a:t>
            </a: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.”              													Psalm 23:1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F7C9D8-4DE5-E0EA-1DD1-294B13623626}"/>
              </a:ext>
            </a:extLst>
          </p:cNvPr>
          <p:cNvSpPr/>
          <p:nvPr/>
        </p:nvSpPr>
        <p:spPr>
          <a:xfrm>
            <a:off x="1016695" y="3194137"/>
            <a:ext cx="10158609" cy="1998284"/>
          </a:xfrm>
          <a:prstGeom prst="roundRect">
            <a:avLst/>
          </a:prstGeom>
          <a:solidFill>
            <a:srgbClr val="3D1F14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“Contentment should be the hallmark of the one who has put his affairs in the hands of God.”</a:t>
            </a:r>
          </a:p>
          <a:p>
            <a:pPr algn="r"/>
            <a:r>
              <a:rPr lang="en-US" sz="32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Phillip Keller – </a:t>
            </a:r>
            <a:r>
              <a:rPr lang="en-US" sz="3200" b="1" u="sng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Shepherd Looks at Psalm 23</a:t>
            </a:r>
            <a:endParaRPr lang="en-US" sz="3200" b="1" u="sng" dirty="0">
              <a:solidFill>
                <a:srgbClr val="FFFF00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481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33AE4-A018-44D0-71A8-37ED56544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he Good Shepherd in golden light">
            <a:extLst>
              <a:ext uri="{FF2B5EF4-FFF2-40B4-BE49-F238E27FC236}">
                <a16:creationId xmlns:a16="http://schemas.microsoft.com/office/drawing/2014/main" id="{98B76AC4-6899-4C9F-1EA8-AA4A0E0A5C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8" b="7139"/>
          <a:stretch>
            <a:fillRect/>
          </a:stretch>
        </p:blipFill>
        <p:spPr bwMode="auto">
          <a:xfrm>
            <a:off x="0" y="-1"/>
            <a:ext cx="12192000" cy="685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9614F8-01B4-E328-570B-F281BC0E60B0}"/>
              </a:ext>
            </a:extLst>
          </p:cNvPr>
          <p:cNvSpPr txBox="1"/>
          <p:nvPr/>
        </p:nvSpPr>
        <p:spPr>
          <a:xfrm>
            <a:off x="1835064" y="4988923"/>
            <a:ext cx="8521873" cy="1754326"/>
          </a:xfrm>
          <a:prstGeom prst="rect">
            <a:avLst/>
          </a:prstGeom>
          <a:solidFill>
            <a:srgbClr val="3D1F14">
              <a:alpha val="7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makes me lie down in green pastures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leads me beside still waters.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He restores my soul.”              Psalm 23:2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E260F89-5A14-A783-121F-23E07C691F2D}"/>
              </a:ext>
            </a:extLst>
          </p:cNvPr>
          <p:cNvSpPr/>
          <p:nvPr/>
        </p:nvSpPr>
        <p:spPr>
          <a:xfrm>
            <a:off x="3013384" y="3210642"/>
            <a:ext cx="6165232" cy="1662962"/>
          </a:xfrm>
          <a:prstGeom prst="roundRect">
            <a:avLst/>
          </a:prstGeom>
          <a:solidFill>
            <a:srgbClr val="3D1F14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Green pastures are a place of rest and nourishment.</a:t>
            </a:r>
            <a:endParaRPr lang="en-US" sz="4000" b="1" dirty="0">
              <a:solidFill>
                <a:srgbClr val="FFFF00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14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94FA3-828C-3E2F-94D8-F9025E4FF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he Good Shepherd in golden light">
            <a:extLst>
              <a:ext uri="{FF2B5EF4-FFF2-40B4-BE49-F238E27FC236}">
                <a16:creationId xmlns:a16="http://schemas.microsoft.com/office/drawing/2014/main" id="{07FC451D-2916-CCA3-66F4-7E575F7FBB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8" b="7139"/>
          <a:stretch>
            <a:fillRect/>
          </a:stretch>
        </p:blipFill>
        <p:spPr bwMode="auto">
          <a:xfrm>
            <a:off x="0" y="-1"/>
            <a:ext cx="12192000" cy="685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E3FFF9-F453-BA8B-8601-6B61715E7436}"/>
              </a:ext>
            </a:extLst>
          </p:cNvPr>
          <p:cNvSpPr txBox="1"/>
          <p:nvPr/>
        </p:nvSpPr>
        <p:spPr>
          <a:xfrm>
            <a:off x="1835064" y="4988923"/>
            <a:ext cx="8521873" cy="1754326"/>
          </a:xfrm>
          <a:prstGeom prst="rect">
            <a:avLst/>
          </a:prstGeom>
          <a:solidFill>
            <a:srgbClr val="3D1F14">
              <a:alpha val="7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makes me lie down in green pastures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leads me beside still waters.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He restores my soul.”              Psalm 23:2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A0FA237-C77E-3767-CEFB-FEF1C296D0FD}"/>
              </a:ext>
            </a:extLst>
          </p:cNvPr>
          <p:cNvSpPr/>
          <p:nvPr/>
        </p:nvSpPr>
        <p:spPr>
          <a:xfrm>
            <a:off x="1392620" y="2855934"/>
            <a:ext cx="9406760" cy="2017670"/>
          </a:xfrm>
          <a:prstGeom prst="roundRect">
            <a:avLst/>
          </a:prstGeom>
          <a:solidFill>
            <a:srgbClr val="3D1F14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enables sheep to lie down and rest?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 must be free from fear and anxiety…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presence of the shepherd gives this!</a:t>
            </a:r>
            <a:endParaRPr lang="en-US" sz="3600" b="1" dirty="0">
              <a:solidFill>
                <a:srgbClr val="FFFF00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74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00C67-3E65-434F-EBB9-F2075BB5E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he Good Shepherd in golden light">
            <a:extLst>
              <a:ext uri="{FF2B5EF4-FFF2-40B4-BE49-F238E27FC236}">
                <a16:creationId xmlns:a16="http://schemas.microsoft.com/office/drawing/2014/main" id="{548AA5F5-D2D5-D65C-4539-3EE4258073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8" b="7139"/>
          <a:stretch>
            <a:fillRect/>
          </a:stretch>
        </p:blipFill>
        <p:spPr bwMode="auto">
          <a:xfrm>
            <a:off x="0" y="-1"/>
            <a:ext cx="12192000" cy="685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9E4ACE-0DA5-FC98-10D4-049FD18EE579}"/>
              </a:ext>
            </a:extLst>
          </p:cNvPr>
          <p:cNvSpPr txBox="1"/>
          <p:nvPr/>
        </p:nvSpPr>
        <p:spPr>
          <a:xfrm>
            <a:off x="1835064" y="4988923"/>
            <a:ext cx="8521873" cy="1754326"/>
          </a:xfrm>
          <a:prstGeom prst="rect">
            <a:avLst/>
          </a:prstGeom>
          <a:solidFill>
            <a:srgbClr val="3D1F14">
              <a:alpha val="7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makes me lie down in green pastures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leads me beside still waters.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He restores my soul.”              Psalm 23:2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2CB489F-6D89-2E86-6919-EBED940C063B}"/>
              </a:ext>
            </a:extLst>
          </p:cNvPr>
          <p:cNvSpPr/>
          <p:nvPr/>
        </p:nvSpPr>
        <p:spPr>
          <a:xfrm>
            <a:off x="1613841" y="2906038"/>
            <a:ext cx="8964317" cy="1967566"/>
          </a:xfrm>
          <a:prstGeom prst="roundRect">
            <a:avLst/>
          </a:prstGeom>
          <a:solidFill>
            <a:srgbClr val="3D1F14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“In peace I will both lie down and sleep; for you alone, O L</a:t>
            </a:r>
            <a:r>
              <a:rPr lang="en-US" sz="32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make me dwell in safety.”                                   </a:t>
            </a:r>
          </a:p>
          <a:p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										Psalm 4:8</a:t>
            </a:r>
            <a:endParaRPr lang="en-US" sz="3600" b="1" dirty="0">
              <a:solidFill>
                <a:srgbClr val="FFFF00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000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4CB22-B4DC-A69F-A64D-7B6D94C02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he Good Shepherd in golden light">
            <a:extLst>
              <a:ext uri="{FF2B5EF4-FFF2-40B4-BE49-F238E27FC236}">
                <a16:creationId xmlns:a16="http://schemas.microsoft.com/office/drawing/2014/main" id="{6AC75DFB-FC0D-FCA2-47D8-8FBB116381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8" b="7139"/>
          <a:stretch>
            <a:fillRect/>
          </a:stretch>
        </p:blipFill>
        <p:spPr bwMode="auto">
          <a:xfrm>
            <a:off x="0" y="-1"/>
            <a:ext cx="12192000" cy="685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0A725A-FFAE-CAB1-B2EC-B27B2DB6F0E5}"/>
              </a:ext>
            </a:extLst>
          </p:cNvPr>
          <p:cNvSpPr txBox="1"/>
          <p:nvPr/>
        </p:nvSpPr>
        <p:spPr>
          <a:xfrm>
            <a:off x="1835064" y="4988923"/>
            <a:ext cx="8521873" cy="1754326"/>
          </a:xfrm>
          <a:prstGeom prst="rect">
            <a:avLst/>
          </a:prstGeom>
          <a:solidFill>
            <a:srgbClr val="3D1F14">
              <a:alpha val="7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“He makes me lie down in green pastures.</a:t>
            </a:r>
          </a:p>
          <a:p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leads me beside still waters.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He restores my soul.”              Psalm 23:2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B9972F-8F2D-2A73-80B7-2584FC433A6B}"/>
              </a:ext>
            </a:extLst>
          </p:cNvPr>
          <p:cNvSpPr/>
          <p:nvPr/>
        </p:nvSpPr>
        <p:spPr>
          <a:xfrm>
            <a:off x="1045779" y="3427054"/>
            <a:ext cx="10100441" cy="1446550"/>
          </a:xfrm>
          <a:prstGeom prst="roundRect">
            <a:avLst/>
          </a:prstGeom>
          <a:solidFill>
            <a:srgbClr val="3D1F14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sheep are thirsty, they will drink from anywhere – even places that make them sick!</a:t>
            </a:r>
            <a:endParaRPr lang="en-US" sz="4000" b="1" dirty="0">
              <a:solidFill>
                <a:srgbClr val="FFFF00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523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BA5D9-CD4C-3074-BF08-3BCC11DA9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he Good Shepherd in golden light">
            <a:extLst>
              <a:ext uri="{FF2B5EF4-FFF2-40B4-BE49-F238E27FC236}">
                <a16:creationId xmlns:a16="http://schemas.microsoft.com/office/drawing/2014/main" id="{A3B7EAB4-BA03-4CCF-8A9E-9B7006ACD9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8" b="7139"/>
          <a:stretch>
            <a:fillRect/>
          </a:stretch>
        </p:blipFill>
        <p:spPr bwMode="auto">
          <a:xfrm>
            <a:off x="0" y="-1"/>
            <a:ext cx="12192000" cy="685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64BE52-6164-1378-B163-A07E9EDC1CD3}"/>
              </a:ext>
            </a:extLst>
          </p:cNvPr>
          <p:cNvSpPr txBox="1"/>
          <p:nvPr/>
        </p:nvSpPr>
        <p:spPr>
          <a:xfrm>
            <a:off x="1835064" y="4988923"/>
            <a:ext cx="8521873" cy="1754326"/>
          </a:xfrm>
          <a:prstGeom prst="rect">
            <a:avLst/>
          </a:prstGeom>
          <a:solidFill>
            <a:srgbClr val="3D1F14">
              <a:alpha val="7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“He makes me lie down in green pastures.</a:t>
            </a:r>
          </a:p>
          <a:p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leads me beside still waters.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He restores my soul.”              Psalm 23:2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C13E6C2-0A6B-7D6D-55C9-CC376BDB9E6C}"/>
              </a:ext>
            </a:extLst>
          </p:cNvPr>
          <p:cNvSpPr/>
          <p:nvPr/>
        </p:nvSpPr>
        <p:spPr>
          <a:xfrm>
            <a:off x="628389" y="1983423"/>
            <a:ext cx="10935222" cy="2891154"/>
          </a:xfrm>
          <a:prstGeom prst="roundRect">
            <a:avLst/>
          </a:prstGeom>
          <a:solidFill>
            <a:srgbClr val="3D1F14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shepherd alone knows where the still, clean, pure water is to be found!</a:t>
            </a:r>
          </a:p>
          <a:p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“If anyone thirsts, let him come to me and drink.”</a:t>
            </a:r>
          </a:p>
          <a:p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		                                              John 7:38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38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83BB2-5876-13CD-DC7F-7E817D991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he Good Shepherd in golden light">
            <a:extLst>
              <a:ext uri="{FF2B5EF4-FFF2-40B4-BE49-F238E27FC236}">
                <a16:creationId xmlns:a16="http://schemas.microsoft.com/office/drawing/2014/main" id="{92BF2444-71AF-EF20-8315-D81D1D1F70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8" b="7139"/>
          <a:stretch>
            <a:fillRect/>
          </a:stretch>
        </p:blipFill>
        <p:spPr bwMode="auto">
          <a:xfrm>
            <a:off x="0" y="-1"/>
            <a:ext cx="12192000" cy="685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9A5917-7D2F-7D00-6AA3-6BA0B9B3F373}"/>
              </a:ext>
            </a:extLst>
          </p:cNvPr>
          <p:cNvSpPr txBox="1"/>
          <p:nvPr/>
        </p:nvSpPr>
        <p:spPr>
          <a:xfrm>
            <a:off x="1835064" y="4988923"/>
            <a:ext cx="8521873" cy="1754326"/>
          </a:xfrm>
          <a:prstGeom prst="rect">
            <a:avLst/>
          </a:prstGeom>
          <a:solidFill>
            <a:srgbClr val="3D1F14">
              <a:alpha val="7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“He makes me lie down in green pastures.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leads me beside still waters.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restores my soul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.”              Psalm 23:2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CD114F-00B0-0C30-6924-CD7E504705C8}"/>
              </a:ext>
            </a:extLst>
          </p:cNvPr>
          <p:cNvSpPr/>
          <p:nvPr/>
        </p:nvSpPr>
        <p:spPr>
          <a:xfrm>
            <a:off x="1560381" y="3871674"/>
            <a:ext cx="9071238" cy="853632"/>
          </a:xfrm>
          <a:prstGeom prst="roundRect">
            <a:avLst/>
          </a:prstGeom>
          <a:solidFill>
            <a:srgbClr val="3D1F14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do we need him to “restore our souls”?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979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40DCB-9C9D-813E-EC55-0B6C6C3D4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he Good Shepherd in golden light">
            <a:extLst>
              <a:ext uri="{FF2B5EF4-FFF2-40B4-BE49-F238E27FC236}">
                <a16:creationId xmlns:a16="http://schemas.microsoft.com/office/drawing/2014/main" id="{C06B6CDA-04E8-19E1-990B-F2217CA9E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8" b="7139"/>
          <a:stretch>
            <a:fillRect/>
          </a:stretch>
        </p:blipFill>
        <p:spPr bwMode="auto">
          <a:xfrm>
            <a:off x="0" y="-1"/>
            <a:ext cx="12192000" cy="685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90BD19-706E-0E63-5AF0-F0F2C9AFD70B}"/>
              </a:ext>
            </a:extLst>
          </p:cNvPr>
          <p:cNvSpPr txBox="1"/>
          <p:nvPr/>
        </p:nvSpPr>
        <p:spPr>
          <a:xfrm>
            <a:off x="1835064" y="4988923"/>
            <a:ext cx="8521873" cy="1754326"/>
          </a:xfrm>
          <a:prstGeom prst="rect">
            <a:avLst/>
          </a:prstGeom>
          <a:solidFill>
            <a:srgbClr val="3D1F14">
              <a:alpha val="7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“He makes me lie down in green pastures.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leads me beside still waters.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restores my soul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.”              Psalm 23:2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2EEE6E-79D5-8AC5-7819-4B2F7D38AE24}"/>
              </a:ext>
            </a:extLst>
          </p:cNvPr>
          <p:cNvSpPr/>
          <p:nvPr/>
        </p:nvSpPr>
        <p:spPr>
          <a:xfrm>
            <a:off x="1933093" y="3119278"/>
            <a:ext cx="8325813" cy="1754326"/>
          </a:xfrm>
          <a:prstGeom prst="roundRect">
            <a:avLst/>
          </a:prstGeom>
          <a:solidFill>
            <a:srgbClr val="3D1F14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“Why are you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cast down</a:t>
            </a: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O my soul,</a:t>
            </a:r>
          </a:p>
          <a:p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and why are you in turmoil within me?”</a:t>
            </a:r>
          </a:p>
          <a:p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		</a:t>
            </a: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		Psalm 42:5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737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902E6-F3A5-54D2-297D-B286DFC3C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8D4066-E5A6-181E-07D8-276EDDF93CA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158" b="8776"/>
          <a:stretch>
            <a:fillRect/>
          </a:stretch>
        </p:blipFill>
        <p:spPr>
          <a:xfrm>
            <a:off x="0" y="0"/>
            <a:ext cx="12192000" cy="68489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04474F-575B-AD70-4C48-56BCB2952415}"/>
              </a:ext>
            </a:extLst>
          </p:cNvPr>
          <p:cNvSpPr txBox="1"/>
          <p:nvPr/>
        </p:nvSpPr>
        <p:spPr>
          <a:xfrm>
            <a:off x="3037490" y="166107"/>
            <a:ext cx="5737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“Cast Down” Sheep!</a:t>
            </a:r>
            <a:endParaRPr lang="en-US" sz="4800" b="1" dirty="0">
              <a:solidFill>
                <a:srgbClr val="FF0000"/>
              </a:solidFill>
              <a:effectLst>
                <a:glow rad="1397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3686C4A-BAA7-B125-7E1F-22301B6C31D7}"/>
              </a:ext>
            </a:extLst>
          </p:cNvPr>
          <p:cNvSpPr/>
          <p:nvPr/>
        </p:nvSpPr>
        <p:spPr>
          <a:xfrm>
            <a:off x="609195" y="5570482"/>
            <a:ext cx="10973610" cy="1121411"/>
          </a:xfrm>
          <a:prstGeom prst="roundRect">
            <a:avLst/>
          </a:prstGeom>
          <a:solidFill>
            <a:srgbClr val="30390C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“Why are you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cast down</a:t>
            </a: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O my soul,</a:t>
            </a:r>
          </a:p>
          <a:p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and why are you in turmoil within me?”     Psalm 42:5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719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81BA6-22D8-2433-9D43-77EF86620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od's embrace through life's journey">
            <a:extLst>
              <a:ext uri="{FF2B5EF4-FFF2-40B4-BE49-F238E27FC236}">
                <a16:creationId xmlns:a16="http://schemas.microsoft.com/office/drawing/2014/main" id="{51951C3B-FB81-29DD-42B3-2D90AA858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3" b="8406"/>
          <a:stretch>
            <a:fillRect/>
          </a:stretch>
        </p:blipFill>
        <p:spPr bwMode="auto">
          <a:xfrm>
            <a:off x="0" y="0"/>
            <a:ext cx="12192000" cy="687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CE482D-5CD4-88AF-3E51-CCFDAD448D76}"/>
              </a:ext>
            </a:extLst>
          </p:cNvPr>
          <p:cNvSpPr txBox="1"/>
          <p:nvPr/>
        </p:nvSpPr>
        <p:spPr>
          <a:xfrm>
            <a:off x="2329205" y="4795897"/>
            <a:ext cx="7533589" cy="2062103"/>
          </a:xfrm>
          <a:prstGeom prst="rect">
            <a:avLst/>
          </a:prstGeom>
          <a:solidFill>
            <a:schemeClr val="bg1">
              <a:alpha val="5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“…in your book were written, every one of them, the days that were formed for me, when as yet there was none of them.”   </a:t>
            </a:r>
          </a:p>
          <a:p>
            <a:r>
              <a:rPr lang="en-US" sz="32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Psalm 139:16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EFF8FE-3582-E46B-889C-CDC9BD9A2DCF}"/>
              </a:ext>
            </a:extLst>
          </p:cNvPr>
          <p:cNvSpPr/>
          <p:nvPr/>
        </p:nvSpPr>
        <p:spPr>
          <a:xfrm>
            <a:off x="2755111" y="1570048"/>
            <a:ext cx="6681775" cy="1448028"/>
          </a:xfrm>
          <a:prstGeom prst="roundRect">
            <a:avLst/>
          </a:prstGeom>
          <a:solidFill>
            <a:srgbClr val="3D1F14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can I be confident of finding the path God has for me?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256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39C0D-9E7B-96D7-A26E-E6DD0B384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1764B9-9063-E81B-481A-F522F2F2C2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158" b="8776"/>
          <a:stretch>
            <a:fillRect/>
          </a:stretch>
        </p:blipFill>
        <p:spPr>
          <a:xfrm>
            <a:off x="0" y="0"/>
            <a:ext cx="12192000" cy="68489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C6B442-D091-16DC-9F61-BE9A5D386C32}"/>
              </a:ext>
            </a:extLst>
          </p:cNvPr>
          <p:cNvSpPr txBox="1"/>
          <p:nvPr/>
        </p:nvSpPr>
        <p:spPr>
          <a:xfrm>
            <a:off x="3037490" y="166107"/>
            <a:ext cx="5737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“Cast Down” Sheep!</a:t>
            </a:r>
            <a:endParaRPr lang="en-US" sz="4800" b="1" dirty="0">
              <a:solidFill>
                <a:srgbClr val="FF0000"/>
              </a:solidFill>
              <a:effectLst>
                <a:glow rad="1397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FB8FCE7-DFE0-3B59-A670-2D0A9FF86DD9}"/>
              </a:ext>
            </a:extLst>
          </p:cNvPr>
          <p:cNvSpPr/>
          <p:nvPr/>
        </p:nvSpPr>
        <p:spPr>
          <a:xfrm>
            <a:off x="609195" y="5570482"/>
            <a:ext cx="10973610" cy="1121411"/>
          </a:xfrm>
          <a:prstGeom prst="roundRect">
            <a:avLst/>
          </a:prstGeom>
          <a:solidFill>
            <a:srgbClr val="30390C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good shepherd always knows when one of the sheep is missing… then they go in search of the missing one!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948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26B53-77BB-4672-07F5-96FE123E0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he Good Shepherd in golden light">
            <a:extLst>
              <a:ext uri="{FF2B5EF4-FFF2-40B4-BE49-F238E27FC236}">
                <a16:creationId xmlns:a16="http://schemas.microsoft.com/office/drawing/2014/main" id="{7B551EC5-4952-5A5C-5675-D3848190E6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8" b="7139"/>
          <a:stretch>
            <a:fillRect/>
          </a:stretch>
        </p:blipFill>
        <p:spPr bwMode="auto">
          <a:xfrm>
            <a:off x="0" y="-1"/>
            <a:ext cx="12192000" cy="685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0FABE3-9665-F270-08D4-2866F15F0A59}"/>
              </a:ext>
            </a:extLst>
          </p:cNvPr>
          <p:cNvSpPr txBox="1"/>
          <p:nvPr/>
        </p:nvSpPr>
        <p:spPr>
          <a:xfrm>
            <a:off x="1835064" y="4988923"/>
            <a:ext cx="8521873" cy="1754326"/>
          </a:xfrm>
          <a:prstGeom prst="rect">
            <a:avLst/>
          </a:prstGeom>
          <a:solidFill>
            <a:srgbClr val="3D1F14">
              <a:alpha val="7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“He makes me lie down in green pastures.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leads me beside still waters.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restores my soul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.”              Psalm 23:2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2D89B86-9FF4-E3B3-E857-3EC486463114}"/>
              </a:ext>
            </a:extLst>
          </p:cNvPr>
          <p:cNvSpPr/>
          <p:nvPr/>
        </p:nvSpPr>
        <p:spPr>
          <a:xfrm>
            <a:off x="2961087" y="3833500"/>
            <a:ext cx="6269826" cy="853632"/>
          </a:xfrm>
          <a:prstGeom prst="roundRect">
            <a:avLst/>
          </a:prstGeom>
          <a:solidFill>
            <a:srgbClr val="3D1F14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 loves to restore our souls!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554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821EB-0A4C-80E3-A880-7210BA3F0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he Good Shepherd in golden light">
            <a:extLst>
              <a:ext uri="{FF2B5EF4-FFF2-40B4-BE49-F238E27FC236}">
                <a16:creationId xmlns:a16="http://schemas.microsoft.com/office/drawing/2014/main" id="{7636E310-302A-7ADA-D57D-F969C6E055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8" b="7139"/>
          <a:stretch>
            <a:fillRect/>
          </a:stretch>
        </p:blipFill>
        <p:spPr bwMode="auto">
          <a:xfrm>
            <a:off x="0" y="-1"/>
            <a:ext cx="12192000" cy="685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B915D8-A8FE-5478-0704-B7E9163A15DE}"/>
              </a:ext>
            </a:extLst>
          </p:cNvPr>
          <p:cNvSpPr txBox="1"/>
          <p:nvPr/>
        </p:nvSpPr>
        <p:spPr>
          <a:xfrm>
            <a:off x="1835064" y="4988923"/>
            <a:ext cx="8521873" cy="1754326"/>
          </a:xfrm>
          <a:prstGeom prst="rect">
            <a:avLst/>
          </a:prstGeom>
          <a:solidFill>
            <a:srgbClr val="3D1F14">
              <a:alpha val="7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“He makes me lie down in green pastures.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leads me beside still waters.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He restores my soul.”              Psalm 23:2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5849D30-4DAC-43DF-EB11-1AEAAF72E166}"/>
              </a:ext>
            </a:extLst>
          </p:cNvPr>
          <p:cNvSpPr/>
          <p:nvPr/>
        </p:nvSpPr>
        <p:spPr>
          <a:xfrm>
            <a:off x="1835064" y="2780778"/>
            <a:ext cx="8521872" cy="2092826"/>
          </a:xfrm>
          <a:prstGeom prst="roundRect">
            <a:avLst/>
          </a:prstGeom>
          <a:solidFill>
            <a:srgbClr val="3D1F14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does it look like in life to lie down in green pastures, to satisfy my thirst in Jesus, to be restored by Him?</a:t>
            </a:r>
            <a:endParaRPr lang="en-US" sz="4000" b="1" dirty="0">
              <a:solidFill>
                <a:srgbClr val="FFFF00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756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00E5E-6ED0-3EFB-3F7F-A597BDC7E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78732E6-D7E4-6383-8019-6B93BAA8A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9" b="3705"/>
          <a:stretch>
            <a:fillRect/>
          </a:stretch>
        </p:blipFill>
        <p:spPr bwMode="auto">
          <a:xfrm>
            <a:off x="0" y="0"/>
            <a:ext cx="12192000" cy="687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BCE065-227F-1F6F-97D7-574640E3CA06}"/>
              </a:ext>
            </a:extLst>
          </p:cNvPr>
          <p:cNvSpPr txBox="1"/>
          <p:nvPr/>
        </p:nvSpPr>
        <p:spPr>
          <a:xfrm>
            <a:off x="106472" y="5013975"/>
            <a:ext cx="8521873" cy="1754326"/>
          </a:xfrm>
          <a:prstGeom prst="rect">
            <a:avLst/>
          </a:prstGeom>
          <a:solidFill>
            <a:srgbClr val="27301D">
              <a:alpha val="7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“He makes me lie down in green pastures.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leads me beside still waters.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He restores my soul.”              Psalm 23:2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9885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CAE98-5BB5-F32E-F700-184CCB685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he Good Shepherd in golden light">
            <a:extLst>
              <a:ext uri="{FF2B5EF4-FFF2-40B4-BE49-F238E27FC236}">
                <a16:creationId xmlns:a16="http://schemas.microsoft.com/office/drawing/2014/main" id="{A512A1F8-0CAA-AE5A-6255-43CA8BD324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8" b="7139"/>
          <a:stretch>
            <a:fillRect/>
          </a:stretch>
        </p:blipFill>
        <p:spPr bwMode="auto">
          <a:xfrm>
            <a:off x="0" y="-1"/>
            <a:ext cx="12192000" cy="685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BEBC48-B396-F8AF-62A8-592B5DE73537}"/>
              </a:ext>
            </a:extLst>
          </p:cNvPr>
          <p:cNvSpPr txBox="1"/>
          <p:nvPr/>
        </p:nvSpPr>
        <p:spPr>
          <a:xfrm>
            <a:off x="1835064" y="5502491"/>
            <a:ext cx="8521873" cy="1200329"/>
          </a:xfrm>
          <a:prstGeom prst="rect">
            <a:avLst/>
          </a:prstGeom>
          <a:solidFill>
            <a:srgbClr val="3D1F14">
              <a:alpha val="7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leads me in paths of righteousness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for his name's sake.”              Psalm 23:3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94526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FB204-A485-94B1-68F8-73090AF18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77BF1B-86BF-2267-AAD9-E0F8F77735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81"/>
          <a:stretch>
            <a:fillRect/>
          </a:stretch>
        </p:blipFill>
        <p:spPr>
          <a:xfrm>
            <a:off x="-1" y="-1"/>
            <a:ext cx="12192001" cy="6864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343617-82B8-D524-8BFA-709AC9395786}"/>
              </a:ext>
            </a:extLst>
          </p:cNvPr>
          <p:cNvSpPr txBox="1"/>
          <p:nvPr/>
        </p:nvSpPr>
        <p:spPr>
          <a:xfrm>
            <a:off x="929013" y="4913768"/>
            <a:ext cx="10333972" cy="1754326"/>
          </a:xfrm>
          <a:prstGeom prst="rect">
            <a:avLst/>
          </a:prstGeom>
          <a:solidFill>
            <a:srgbClr val="27301D">
              <a:alpha val="8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Left to themselves, sheep will graze the same ground until it’s ruined and  follow the same paths until they become huge gullies.  To survive, they need to be led!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32398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176B0-8481-9D44-D4C3-88ED91EF3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7F5F46-D6A9-6EB7-7513-AAFC4557F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81"/>
          <a:stretch>
            <a:fillRect/>
          </a:stretch>
        </p:blipFill>
        <p:spPr>
          <a:xfrm>
            <a:off x="-1" y="-1"/>
            <a:ext cx="12192001" cy="6864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09AA76-17FC-8B10-C754-0649F0F1B926}"/>
              </a:ext>
            </a:extLst>
          </p:cNvPr>
          <p:cNvSpPr txBox="1"/>
          <p:nvPr/>
        </p:nvSpPr>
        <p:spPr>
          <a:xfrm>
            <a:off x="1473526" y="5489965"/>
            <a:ext cx="9244946" cy="1200329"/>
          </a:xfrm>
          <a:prstGeom prst="rect">
            <a:avLst/>
          </a:prstGeom>
          <a:solidFill>
            <a:srgbClr val="27301D">
              <a:alpha val="8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We, like sheep, like to cling to ways and habits that are familiar – often to our own harm!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188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843E3-758F-DCD6-2A2A-B676A8D2C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0A30ED7A-E249-08D4-58B5-F2A4B066A7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5" t="3071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D69EE8-9A0B-DA19-1BA2-0B0EB3447028}"/>
              </a:ext>
            </a:extLst>
          </p:cNvPr>
          <p:cNvSpPr txBox="1"/>
          <p:nvPr/>
        </p:nvSpPr>
        <p:spPr>
          <a:xfrm>
            <a:off x="1411518" y="5502491"/>
            <a:ext cx="9368964" cy="1200329"/>
          </a:xfrm>
          <a:prstGeom prst="rect">
            <a:avLst/>
          </a:prstGeom>
          <a:solidFill>
            <a:srgbClr val="27301D">
              <a:alpha val="8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good shepherd constantly changes grazing locations – he knows where his flock will thrive!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36198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E1DD1-6911-53D4-4F6A-6E17B459E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A10683D-FC7B-C3AC-AD41-C493A190C8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5" t="3071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F086C4-C5C6-4517-6E55-0AC71CBDD944}"/>
              </a:ext>
            </a:extLst>
          </p:cNvPr>
          <p:cNvSpPr txBox="1"/>
          <p:nvPr/>
        </p:nvSpPr>
        <p:spPr>
          <a:xfrm>
            <a:off x="1630598" y="5477439"/>
            <a:ext cx="8930803" cy="1200329"/>
          </a:xfrm>
          <a:prstGeom prst="rect">
            <a:avLst/>
          </a:prstGeom>
          <a:solidFill>
            <a:srgbClr val="27301D">
              <a:alpha val="8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does it look like to follow Jesus as our shepherd in real life?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26BC17-0D6A-FC34-767D-50CE3A74B498}"/>
              </a:ext>
            </a:extLst>
          </p:cNvPr>
          <p:cNvSpPr txBox="1"/>
          <p:nvPr/>
        </p:nvSpPr>
        <p:spPr>
          <a:xfrm>
            <a:off x="5876919" y="6031437"/>
            <a:ext cx="4684482" cy="646331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looks like obedience!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387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8E41C-5D46-F7E8-2E51-E1DB61695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he Good Shepherd in golden light">
            <a:extLst>
              <a:ext uri="{FF2B5EF4-FFF2-40B4-BE49-F238E27FC236}">
                <a16:creationId xmlns:a16="http://schemas.microsoft.com/office/drawing/2014/main" id="{2880830A-2119-6E8C-CD32-F7FD913648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8" b="7139"/>
          <a:stretch>
            <a:fillRect/>
          </a:stretch>
        </p:blipFill>
        <p:spPr bwMode="auto">
          <a:xfrm>
            <a:off x="0" y="-1"/>
            <a:ext cx="12192000" cy="685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1FAE04-156A-224D-1997-3927818F7714}"/>
              </a:ext>
            </a:extLst>
          </p:cNvPr>
          <p:cNvSpPr txBox="1"/>
          <p:nvPr/>
        </p:nvSpPr>
        <p:spPr>
          <a:xfrm>
            <a:off x="3613759" y="3410644"/>
            <a:ext cx="8521873" cy="3416320"/>
          </a:xfrm>
          <a:prstGeom prst="rect">
            <a:avLst/>
          </a:prstGeom>
          <a:solidFill>
            <a:srgbClr val="3D1F14">
              <a:alpha val="7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“The L</a:t>
            </a:r>
            <a:r>
              <a:rPr lang="en-US" sz="32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my shepherd; I shall not want.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He makes me lie down in green pastures.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leads me beside still waters.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He restores my soul.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leads me in paths of righteousness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for his name's sake.”              Psalm 23:1-3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7672369-FE74-93FA-B4AC-514F4F306927}"/>
              </a:ext>
            </a:extLst>
          </p:cNvPr>
          <p:cNvSpPr/>
          <p:nvPr/>
        </p:nvSpPr>
        <p:spPr>
          <a:xfrm>
            <a:off x="5543628" y="1795517"/>
            <a:ext cx="4940657" cy="1448028"/>
          </a:xfrm>
          <a:prstGeom prst="roundRect">
            <a:avLst/>
          </a:prstGeom>
          <a:solidFill>
            <a:srgbClr val="3D1F14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 is the initiator in this relationship?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335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01E63-A9A4-9927-ADCE-771B07662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A175EF-179D-5F76-1B59-26FB15890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6" b="6666"/>
          <a:stretch>
            <a:fillRect/>
          </a:stretch>
        </p:blipFill>
        <p:spPr>
          <a:xfrm>
            <a:off x="0" y="0"/>
            <a:ext cx="12192000" cy="68534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7BF1FE-25EB-00FC-C3C9-DB5E11F1A47B}"/>
              </a:ext>
            </a:extLst>
          </p:cNvPr>
          <p:cNvSpPr txBox="1"/>
          <p:nvPr/>
        </p:nvSpPr>
        <p:spPr>
          <a:xfrm>
            <a:off x="159849" y="5314141"/>
            <a:ext cx="7780211" cy="140038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000" b="1" dirty="0"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Life is full of decisions!</a:t>
            </a:r>
          </a:p>
          <a:p>
            <a:pPr algn="ctr">
              <a:spcAft>
                <a:spcPts val="600"/>
              </a:spcAft>
            </a:pPr>
            <a:r>
              <a:rPr lang="en-US" sz="4000" b="1" dirty="0"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can we trust God to guide us?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797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EEB48-54F8-6727-B688-E55046D0A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he Good Shepherd in golden light">
            <a:extLst>
              <a:ext uri="{FF2B5EF4-FFF2-40B4-BE49-F238E27FC236}">
                <a16:creationId xmlns:a16="http://schemas.microsoft.com/office/drawing/2014/main" id="{82068B5F-1196-8F2E-9024-229D54C97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8" b="7139"/>
          <a:stretch>
            <a:fillRect/>
          </a:stretch>
        </p:blipFill>
        <p:spPr bwMode="auto">
          <a:xfrm>
            <a:off x="0" y="-1"/>
            <a:ext cx="12192000" cy="685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DFC9F1-629D-C4A5-F680-CB4AE4E445D3}"/>
              </a:ext>
            </a:extLst>
          </p:cNvPr>
          <p:cNvSpPr txBox="1"/>
          <p:nvPr/>
        </p:nvSpPr>
        <p:spPr>
          <a:xfrm>
            <a:off x="3613759" y="3410644"/>
            <a:ext cx="8521873" cy="3416320"/>
          </a:xfrm>
          <a:prstGeom prst="rect">
            <a:avLst/>
          </a:prstGeom>
          <a:solidFill>
            <a:srgbClr val="3D1F14">
              <a:alpha val="7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“The L</a:t>
            </a:r>
            <a:r>
              <a:rPr lang="en-US" sz="32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my shepherd; I shall not want.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makes 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 lie down in green pastures.</a:t>
            </a:r>
          </a:p>
          <a:p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leads 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 beside still waters.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restores 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 soul.</a:t>
            </a:r>
          </a:p>
          <a:p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leads 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 in paths of righteousness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for his name's sake.”              Psalm 23:1-3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0369C45-CD87-D327-A492-CB518482FF33}"/>
              </a:ext>
            </a:extLst>
          </p:cNvPr>
          <p:cNvSpPr/>
          <p:nvPr/>
        </p:nvSpPr>
        <p:spPr>
          <a:xfrm>
            <a:off x="5543628" y="1795517"/>
            <a:ext cx="4940657" cy="1448028"/>
          </a:xfrm>
          <a:prstGeom prst="roundRect">
            <a:avLst/>
          </a:prstGeom>
          <a:solidFill>
            <a:srgbClr val="3D1F14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 is the initiator in this relationship?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47323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89775-ED1D-80E0-C5F6-38994A439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he Good Shepherd in golden light">
            <a:extLst>
              <a:ext uri="{FF2B5EF4-FFF2-40B4-BE49-F238E27FC236}">
                <a16:creationId xmlns:a16="http://schemas.microsoft.com/office/drawing/2014/main" id="{0CEB6669-A73C-5C50-03A6-6CC0E792F2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8" b="7139"/>
          <a:stretch>
            <a:fillRect/>
          </a:stretch>
        </p:blipFill>
        <p:spPr bwMode="auto">
          <a:xfrm>
            <a:off x="0" y="-1"/>
            <a:ext cx="12192000" cy="685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342A7A-E05B-1E90-D802-0173ECE0BE5E}"/>
              </a:ext>
            </a:extLst>
          </p:cNvPr>
          <p:cNvSpPr txBox="1"/>
          <p:nvPr/>
        </p:nvSpPr>
        <p:spPr>
          <a:xfrm>
            <a:off x="3613759" y="3410644"/>
            <a:ext cx="8521873" cy="3416320"/>
          </a:xfrm>
          <a:prstGeom prst="rect">
            <a:avLst/>
          </a:prstGeom>
          <a:solidFill>
            <a:srgbClr val="3D1F14">
              <a:alpha val="7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“The L</a:t>
            </a:r>
            <a:r>
              <a:rPr lang="en-US" sz="32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my shepherd; I shall not want.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makes 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 lie down in green pastures.</a:t>
            </a:r>
          </a:p>
          <a:p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leads 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 beside still waters.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restores 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 soul.</a:t>
            </a:r>
          </a:p>
          <a:p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leads 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 in paths of righteousness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for his name's sake.”              Psalm 23:1-3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1845DF0-1EFF-7339-A10A-C06F47B520FD}"/>
              </a:ext>
            </a:extLst>
          </p:cNvPr>
          <p:cNvSpPr/>
          <p:nvPr/>
        </p:nvSpPr>
        <p:spPr>
          <a:xfrm>
            <a:off x="6096000" y="1732887"/>
            <a:ext cx="3913523" cy="1448028"/>
          </a:xfrm>
          <a:prstGeom prst="roundRect">
            <a:avLst/>
          </a:prstGeom>
          <a:solidFill>
            <a:srgbClr val="3D1F14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 we still need to respond!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37311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22500-36BC-E034-CACE-C46BC13EA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he Good Shepherd in golden light">
            <a:extLst>
              <a:ext uri="{FF2B5EF4-FFF2-40B4-BE49-F238E27FC236}">
                <a16:creationId xmlns:a16="http://schemas.microsoft.com/office/drawing/2014/main" id="{A1FE25BE-A27A-D698-DAE1-9B36D912A5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8" b="7139"/>
          <a:stretch>
            <a:fillRect/>
          </a:stretch>
        </p:blipFill>
        <p:spPr bwMode="auto">
          <a:xfrm>
            <a:off x="0" y="-1"/>
            <a:ext cx="12192000" cy="685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C2001B-5431-2377-4DEE-2AC5A71BDB60}"/>
              </a:ext>
            </a:extLst>
          </p:cNvPr>
          <p:cNvSpPr txBox="1"/>
          <p:nvPr/>
        </p:nvSpPr>
        <p:spPr>
          <a:xfrm>
            <a:off x="5908110" y="0"/>
            <a:ext cx="5540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Trusting God as My Shepherd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3FDE11-4EC0-4196-0847-E6DD3DC8FF86}"/>
              </a:ext>
            </a:extLst>
          </p:cNvPr>
          <p:cNvSpPr txBox="1"/>
          <p:nvPr/>
        </p:nvSpPr>
        <p:spPr>
          <a:xfrm>
            <a:off x="2229632" y="3429000"/>
            <a:ext cx="7732737" cy="2092881"/>
          </a:xfrm>
          <a:prstGeom prst="rect">
            <a:avLst/>
          </a:prstGeom>
          <a:solidFill>
            <a:schemeClr val="bg1">
              <a:alpha val="5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God’s Role as My Shepherd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Embracing God's Guidance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if I Mess Up?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903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ABF03-2FC3-743B-079B-319E5B38B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he Good Shepherd in golden light">
            <a:extLst>
              <a:ext uri="{FF2B5EF4-FFF2-40B4-BE49-F238E27FC236}">
                <a16:creationId xmlns:a16="http://schemas.microsoft.com/office/drawing/2014/main" id="{8F6C9E2C-DB14-F829-CB09-CE5A4D02F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8" b="7139"/>
          <a:stretch>
            <a:fillRect/>
          </a:stretch>
        </p:blipFill>
        <p:spPr bwMode="auto">
          <a:xfrm>
            <a:off x="0" y="-1"/>
            <a:ext cx="12192000" cy="685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9996D5-CE27-A636-D5E3-B3DB9C270DE0}"/>
              </a:ext>
            </a:extLst>
          </p:cNvPr>
          <p:cNvSpPr txBox="1"/>
          <p:nvPr/>
        </p:nvSpPr>
        <p:spPr>
          <a:xfrm>
            <a:off x="2434782" y="4740562"/>
            <a:ext cx="7322435" cy="1323439"/>
          </a:xfrm>
          <a:prstGeom prst="rect">
            <a:avLst/>
          </a:prstGeom>
          <a:solidFill>
            <a:srgbClr val="3D1F14">
              <a:alpha val="7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does God, as my shepherd, guide me through life?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10521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15DB2-47C6-312A-84FD-133ADA812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D329E4-8436-AC4D-0A63-426C0F3BC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6" b="6666"/>
          <a:stretch>
            <a:fillRect/>
          </a:stretch>
        </p:blipFill>
        <p:spPr>
          <a:xfrm>
            <a:off x="0" y="0"/>
            <a:ext cx="12192000" cy="68534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599BA1-3F1D-AC81-BFE0-19625788C142}"/>
              </a:ext>
            </a:extLst>
          </p:cNvPr>
          <p:cNvSpPr txBox="1"/>
          <p:nvPr/>
        </p:nvSpPr>
        <p:spPr>
          <a:xfrm>
            <a:off x="1554326" y="778478"/>
            <a:ext cx="9083345" cy="1754326"/>
          </a:xfrm>
          <a:prstGeom prst="rect">
            <a:avLst/>
          </a:prstGeom>
          <a:solidFill>
            <a:schemeClr val="bg1">
              <a:alpha val="5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“The king's heart is a stream of water in the hand of the Lord; he turns it wherever he will.”													Proverbs 21:1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FA955E-5B32-234B-5F4E-F50A2850E9D5}"/>
              </a:ext>
            </a:extLst>
          </p:cNvPr>
          <p:cNvSpPr txBox="1"/>
          <p:nvPr/>
        </p:nvSpPr>
        <p:spPr>
          <a:xfrm>
            <a:off x="3365325" y="9037"/>
            <a:ext cx="54613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God’s Job… </a:t>
            </a:r>
            <a:r>
              <a:rPr lang="en-US" sz="4400" b="1" dirty="0">
                <a:solidFill>
                  <a:srgbClr val="FFC000"/>
                </a:solidFill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 Job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796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549CF-5EA5-F1D3-FC44-0485D474D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29F07A-1D0C-E44D-0372-C6895E2975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6" b="6666"/>
          <a:stretch>
            <a:fillRect/>
          </a:stretch>
        </p:blipFill>
        <p:spPr>
          <a:xfrm>
            <a:off x="0" y="0"/>
            <a:ext cx="12192000" cy="68534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E12887-4D0F-8D4A-BFB0-CEF73F01C1B2}"/>
              </a:ext>
            </a:extLst>
          </p:cNvPr>
          <p:cNvSpPr txBox="1"/>
          <p:nvPr/>
        </p:nvSpPr>
        <p:spPr>
          <a:xfrm>
            <a:off x="1554326" y="778478"/>
            <a:ext cx="9083345" cy="1754326"/>
          </a:xfrm>
          <a:prstGeom prst="rect">
            <a:avLst/>
          </a:prstGeom>
          <a:solidFill>
            <a:schemeClr val="bg1">
              <a:alpha val="5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“The king's heart is a stream of water in the hand of the Lord;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turns it wherever he will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.”													Proverbs 21:1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042C19-5C70-F45A-0661-1E380787AF75}"/>
              </a:ext>
            </a:extLst>
          </p:cNvPr>
          <p:cNvSpPr txBox="1"/>
          <p:nvPr/>
        </p:nvSpPr>
        <p:spPr>
          <a:xfrm>
            <a:off x="3365325" y="9037"/>
            <a:ext cx="54613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God’s Job… </a:t>
            </a:r>
            <a:r>
              <a:rPr lang="en-US" sz="4400" b="1" dirty="0">
                <a:solidFill>
                  <a:srgbClr val="FFC000"/>
                </a:solidFill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 Job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5AA5121-28BD-CDE5-BFAA-6948FC53CCA3}"/>
              </a:ext>
            </a:extLst>
          </p:cNvPr>
          <p:cNvSpPr/>
          <p:nvPr/>
        </p:nvSpPr>
        <p:spPr>
          <a:xfrm>
            <a:off x="1395300" y="5192109"/>
            <a:ext cx="9401397" cy="1483405"/>
          </a:xfrm>
          <a:prstGeom prst="roundRect">
            <a:avLst/>
          </a:prstGeom>
          <a:solidFill>
            <a:srgbClr val="3D1F14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 guides the hearts of all to work out his sovereign will in the world.</a:t>
            </a:r>
            <a:endParaRPr lang="en-US" sz="4000" b="1" u="sng" dirty="0">
              <a:solidFill>
                <a:srgbClr val="FFFF00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397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BD066-C915-CEC7-7765-FBCC677B5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A272E7-516D-634E-CE64-69D55E8DB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6" b="6666"/>
          <a:stretch>
            <a:fillRect/>
          </a:stretch>
        </p:blipFill>
        <p:spPr>
          <a:xfrm>
            <a:off x="0" y="0"/>
            <a:ext cx="12192000" cy="68534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0DDB21-4D8A-9849-BE3D-7EA91FEFBD1C}"/>
              </a:ext>
            </a:extLst>
          </p:cNvPr>
          <p:cNvSpPr txBox="1"/>
          <p:nvPr/>
        </p:nvSpPr>
        <p:spPr>
          <a:xfrm>
            <a:off x="1365142" y="770376"/>
            <a:ext cx="9461716" cy="2862322"/>
          </a:xfrm>
          <a:prstGeom prst="rect">
            <a:avLst/>
          </a:prstGeom>
          <a:solidFill>
            <a:schemeClr val="bg1">
              <a:alpha val="5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“Trust in the L</a:t>
            </a:r>
            <a:r>
              <a:rPr lang="en-US" sz="32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 do good;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dwell in the land and befriend faithfulness. 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Delight yourself in the L</a:t>
            </a:r>
            <a:r>
              <a:rPr lang="en-US" sz="32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and he will give you the desires of your heart.”														Psalm 37:3-4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C0C926-B6BE-B91C-E46D-7FB03B464C72}"/>
              </a:ext>
            </a:extLst>
          </p:cNvPr>
          <p:cNvSpPr txBox="1"/>
          <p:nvPr/>
        </p:nvSpPr>
        <p:spPr>
          <a:xfrm>
            <a:off x="3365325" y="9037"/>
            <a:ext cx="54613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God’s Job… </a:t>
            </a:r>
            <a:r>
              <a:rPr lang="en-US" sz="4400" b="1" dirty="0">
                <a:solidFill>
                  <a:srgbClr val="FFC000"/>
                </a:solidFill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 Job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11074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9C8F6-B833-886B-66C0-CE41C8394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E01E56-120C-79A0-1C6F-A507D5243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6" b="6666"/>
          <a:stretch>
            <a:fillRect/>
          </a:stretch>
        </p:blipFill>
        <p:spPr>
          <a:xfrm>
            <a:off x="0" y="0"/>
            <a:ext cx="12192000" cy="68534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69C207-8831-D65E-CF8E-936BB9AD4FEC}"/>
              </a:ext>
            </a:extLst>
          </p:cNvPr>
          <p:cNvSpPr txBox="1"/>
          <p:nvPr/>
        </p:nvSpPr>
        <p:spPr>
          <a:xfrm>
            <a:off x="1364455" y="778478"/>
            <a:ext cx="9463086" cy="2862322"/>
          </a:xfrm>
          <a:prstGeom prst="rect">
            <a:avLst/>
          </a:prstGeom>
          <a:solidFill>
            <a:schemeClr val="bg1">
              <a:alpha val="5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600" b="1" dirty="0">
                <a:solidFill>
                  <a:srgbClr val="FFC0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Trust in the L</a:t>
            </a:r>
            <a:r>
              <a:rPr lang="en-US" sz="3200" b="1" dirty="0">
                <a:solidFill>
                  <a:srgbClr val="FFC0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3600" b="1" dirty="0">
                <a:solidFill>
                  <a:srgbClr val="FFC0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 do good;</a:t>
            </a:r>
          </a:p>
          <a:p>
            <a:r>
              <a:rPr lang="en-US" sz="3600" b="1" dirty="0">
                <a:solidFill>
                  <a:srgbClr val="FFC0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dwell in the land and befriend faithfulness. </a:t>
            </a:r>
          </a:p>
          <a:p>
            <a:r>
              <a:rPr lang="en-US" sz="3600" b="1" dirty="0">
                <a:solidFill>
                  <a:srgbClr val="FFC0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Delight yourself in the L</a:t>
            </a:r>
            <a:r>
              <a:rPr lang="en-US" sz="3200" b="1" dirty="0">
                <a:solidFill>
                  <a:srgbClr val="FFC0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and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will give you the desires of your heart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.”														Psalm 37:3-4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85A3F1-BE61-4C75-AE2F-5C6B1590946B}"/>
              </a:ext>
            </a:extLst>
          </p:cNvPr>
          <p:cNvSpPr txBox="1"/>
          <p:nvPr/>
        </p:nvSpPr>
        <p:spPr>
          <a:xfrm>
            <a:off x="3365325" y="9037"/>
            <a:ext cx="54613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God’s Job… </a:t>
            </a:r>
            <a:r>
              <a:rPr lang="en-US" sz="4400" b="1" dirty="0">
                <a:solidFill>
                  <a:srgbClr val="FFC000"/>
                </a:solidFill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 Job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5E9A1A7-DFC9-E265-3079-C105B1CD3CF8}"/>
              </a:ext>
            </a:extLst>
          </p:cNvPr>
          <p:cNvSpPr/>
          <p:nvPr/>
        </p:nvSpPr>
        <p:spPr>
          <a:xfrm>
            <a:off x="1482427" y="5197755"/>
            <a:ext cx="9227142" cy="1483405"/>
          </a:xfrm>
          <a:prstGeom prst="roundRect">
            <a:avLst/>
          </a:prstGeom>
          <a:solidFill>
            <a:srgbClr val="3D1F14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 guides as we </a:t>
            </a: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live faithfully </a:t>
            </a:r>
            <a:r>
              <a:rPr lang="en-US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delight in Him</a:t>
            </a:r>
            <a:r>
              <a:rPr lang="en-US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our </a:t>
            </a:r>
            <a:r>
              <a:rPr lang="en-US" sz="4000" b="1" u="sng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current situation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0159DA7-F7BE-0E8D-E5A3-4CA5E5A1044B}"/>
              </a:ext>
            </a:extLst>
          </p:cNvPr>
          <p:cNvSpPr/>
          <p:nvPr/>
        </p:nvSpPr>
        <p:spPr>
          <a:xfrm>
            <a:off x="1534512" y="778478"/>
            <a:ext cx="1166648" cy="619398"/>
          </a:xfrm>
          <a:prstGeom prst="roundRect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CBFE2F5-6BE3-1541-473D-060C199FE0CF}"/>
              </a:ext>
            </a:extLst>
          </p:cNvPr>
          <p:cNvSpPr/>
          <p:nvPr/>
        </p:nvSpPr>
        <p:spPr>
          <a:xfrm>
            <a:off x="156650" y="3965802"/>
            <a:ext cx="8999876" cy="906951"/>
          </a:xfrm>
          <a:prstGeom prst="roundRect">
            <a:avLst/>
          </a:prstGeom>
          <a:solidFill>
            <a:srgbClr val="3D1F14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Satisfying our thirst in Him! (Psalm 23:2)</a:t>
            </a:r>
            <a:endParaRPr lang="en-US" sz="4000" b="1" u="sng" dirty="0">
              <a:solidFill>
                <a:srgbClr val="FFFF00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C0904E4-27C9-F310-9257-308AC0A4DC43}"/>
              </a:ext>
            </a:extLst>
          </p:cNvPr>
          <p:cNvCxnSpPr/>
          <p:nvPr/>
        </p:nvCxnSpPr>
        <p:spPr>
          <a:xfrm flipV="1">
            <a:off x="876822" y="2492679"/>
            <a:ext cx="839244" cy="1603332"/>
          </a:xfrm>
          <a:prstGeom prst="straightConnector1">
            <a:avLst/>
          </a:prstGeom>
          <a:ln w="635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5092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664D0-17BF-F6D4-FC61-59884D35F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BDF78B-1324-03EE-D5B8-C9E8865F6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6" b="6666"/>
          <a:stretch>
            <a:fillRect/>
          </a:stretch>
        </p:blipFill>
        <p:spPr>
          <a:xfrm>
            <a:off x="0" y="0"/>
            <a:ext cx="12192000" cy="68534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7ED85B-7CFE-EFB0-DC0C-F751ED51BFA6}"/>
              </a:ext>
            </a:extLst>
          </p:cNvPr>
          <p:cNvSpPr txBox="1"/>
          <p:nvPr/>
        </p:nvSpPr>
        <p:spPr>
          <a:xfrm>
            <a:off x="1564838" y="778478"/>
            <a:ext cx="9062324" cy="2862322"/>
          </a:xfrm>
          <a:prstGeom prst="rect">
            <a:avLst/>
          </a:prstGeom>
          <a:solidFill>
            <a:schemeClr val="bg1">
              <a:alpha val="5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“Trust in the L</a:t>
            </a:r>
            <a:r>
              <a:rPr lang="en-US" sz="32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with all your heart,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and do not lean on your own understanding.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all your ways acknowledge him,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and he will make straight your paths.”		    </a:t>
            </a:r>
          </a:p>
          <a:p>
            <a:pPr>
              <a:spcAft>
                <a:spcPts val="1800"/>
              </a:spcAft>
            </a:pP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									Proverbs 3:5-6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CF1F04-78B2-E3AE-2F57-CBE610AB8956}"/>
              </a:ext>
            </a:extLst>
          </p:cNvPr>
          <p:cNvSpPr txBox="1"/>
          <p:nvPr/>
        </p:nvSpPr>
        <p:spPr>
          <a:xfrm>
            <a:off x="3365325" y="9037"/>
            <a:ext cx="54613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God’s Job… </a:t>
            </a:r>
            <a:r>
              <a:rPr lang="en-US" sz="4400" b="1" dirty="0">
                <a:solidFill>
                  <a:srgbClr val="FFC000"/>
                </a:solidFill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 Job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27809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9B761-4126-2BDE-3CF5-6EE5698DC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CFAAB2-EAB0-457B-72D4-58FDCE6C05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6" b="6666"/>
          <a:stretch>
            <a:fillRect/>
          </a:stretch>
        </p:blipFill>
        <p:spPr>
          <a:xfrm>
            <a:off x="0" y="0"/>
            <a:ext cx="12192000" cy="68534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92B1BF-BA60-EF26-5F6E-F49E9A658CE8}"/>
              </a:ext>
            </a:extLst>
          </p:cNvPr>
          <p:cNvSpPr/>
          <p:nvPr/>
        </p:nvSpPr>
        <p:spPr>
          <a:xfrm>
            <a:off x="1395300" y="4997662"/>
            <a:ext cx="9401397" cy="1532056"/>
          </a:xfrm>
          <a:prstGeom prst="roundRect">
            <a:avLst/>
          </a:prstGeom>
          <a:solidFill>
            <a:srgbClr val="3D1F14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 guides as we </a:t>
            </a: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obey and live in his ways </a:t>
            </a:r>
            <a:r>
              <a:rPr lang="en-US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rather than what seems best to us.</a:t>
            </a:r>
            <a:endParaRPr lang="en-US" sz="4000" b="1" u="sng" dirty="0">
              <a:solidFill>
                <a:schemeClr val="tx1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BE3EED-581B-B13B-C5AE-2F892787846F}"/>
              </a:ext>
            </a:extLst>
          </p:cNvPr>
          <p:cNvSpPr txBox="1"/>
          <p:nvPr/>
        </p:nvSpPr>
        <p:spPr>
          <a:xfrm>
            <a:off x="3365325" y="9037"/>
            <a:ext cx="54613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God’s Job… </a:t>
            </a:r>
            <a:r>
              <a:rPr lang="en-US" sz="4400" b="1" dirty="0">
                <a:solidFill>
                  <a:srgbClr val="FFC000"/>
                </a:solidFill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 Job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EC95F8-EE65-2532-755A-94A999302381}"/>
              </a:ext>
            </a:extLst>
          </p:cNvPr>
          <p:cNvSpPr txBox="1"/>
          <p:nvPr/>
        </p:nvSpPr>
        <p:spPr>
          <a:xfrm>
            <a:off x="1564838" y="778478"/>
            <a:ext cx="9062324" cy="2862322"/>
          </a:xfrm>
          <a:prstGeom prst="rect">
            <a:avLst/>
          </a:prstGeom>
          <a:solidFill>
            <a:schemeClr val="bg1">
              <a:alpha val="5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“Trust in the L</a:t>
            </a:r>
            <a:r>
              <a:rPr lang="en-US" sz="3200" b="1" dirty="0">
                <a:solidFill>
                  <a:srgbClr val="FFC0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3600" b="1" dirty="0">
                <a:solidFill>
                  <a:srgbClr val="FFC0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with all your heart,</a:t>
            </a:r>
          </a:p>
          <a:p>
            <a:r>
              <a:rPr lang="en-US" sz="3600" b="1" dirty="0">
                <a:solidFill>
                  <a:srgbClr val="FFC0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and do not lean on your own understanding.</a:t>
            </a:r>
          </a:p>
          <a:p>
            <a:r>
              <a:rPr lang="en-US" sz="3600" b="1" dirty="0">
                <a:solidFill>
                  <a:srgbClr val="FFC0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all your ways acknowledge him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and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will make straight your paths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.”		    </a:t>
            </a:r>
          </a:p>
          <a:p>
            <a:pPr>
              <a:spcAft>
                <a:spcPts val="1800"/>
              </a:spcAft>
            </a:pP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									Proverbs 3:5-6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35BC6AA-64FA-7ED5-E778-696570FD67D8}"/>
              </a:ext>
            </a:extLst>
          </p:cNvPr>
          <p:cNvSpPr/>
          <p:nvPr/>
        </p:nvSpPr>
        <p:spPr>
          <a:xfrm>
            <a:off x="1765739" y="778478"/>
            <a:ext cx="1166648" cy="619398"/>
          </a:xfrm>
          <a:prstGeom prst="roundRect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C3267BA-C572-3840-1873-A8C10B499CAF}"/>
              </a:ext>
            </a:extLst>
          </p:cNvPr>
          <p:cNvSpPr/>
          <p:nvPr/>
        </p:nvSpPr>
        <p:spPr>
          <a:xfrm>
            <a:off x="131597" y="3865755"/>
            <a:ext cx="7609487" cy="906951"/>
          </a:xfrm>
          <a:prstGeom prst="roundRect">
            <a:avLst/>
          </a:prstGeom>
          <a:solidFill>
            <a:srgbClr val="3D1F14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Letting him lead us! (Psalm 23:3)</a:t>
            </a:r>
            <a:endParaRPr lang="en-US" sz="4000" b="1" u="sng" dirty="0">
              <a:solidFill>
                <a:srgbClr val="FFFF00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6593DA8-51BD-2DE9-C239-5A4870CE4224}"/>
              </a:ext>
            </a:extLst>
          </p:cNvPr>
          <p:cNvCxnSpPr/>
          <p:nvPr/>
        </p:nvCxnSpPr>
        <p:spPr>
          <a:xfrm flipV="1">
            <a:off x="975678" y="2399608"/>
            <a:ext cx="839244" cy="1603332"/>
          </a:xfrm>
          <a:prstGeom prst="straightConnector1">
            <a:avLst/>
          </a:prstGeom>
          <a:ln w="635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9786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675F8-ABFA-A2AC-41CF-5326C4DE4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">
            <a:extLst>
              <a:ext uri="{FF2B5EF4-FFF2-40B4-BE49-F238E27FC236}">
                <a16:creationId xmlns:a16="http://schemas.microsoft.com/office/drawing/2014/main" id="{2B1B90A8-45BD-B8F0-59C5-38193D65E0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" b="7215"/>
          <a:stretch>
            <a:fillRect/>
          </a:stretch>
        </p:blipFill>
        <p:spPr bwMode="auto">
          <a:xfrm>
            <a:off x="20876" y="0"/>
            <a:ext cx="12171123" cy="687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sinessman working on laptop Images - Free Download on Freepik">
            <a:extLst>
              <a:ext uri="{FF2B5EF4-FFF2-40B4-BE49-F238E27FC236}">
                <a16:creationId xmlns:a16="http://schemas.microsoft.com/office/drawing/2014/main" id="{8126D3F1-57AC-0A2B-FC40-90524CBCC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6" t="4719" r="12799" b="4853"/>
          <a:stretch>
            <a:fillRect/>
          </a:stretch>
        </p:blipFill>
        <p:spPr bwMode="auto">
          <a:xfrm rot="21355282">
            <a:off x="7741116" y="1279516"/>
            <a:ext cx="1834958" cy="1555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AE7C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A975BF-A983-040E-6FAA-94F4600F57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4977">
            <a:off x="10541841" y="169912"/>
            <a:ext cx="1422603" cy="142260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9ECDB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A10B1E-2857-F711-85DC-ADE0F694CA8E}"/>
              </a:ext>
            </a:extLst>
          </p:cNvPr>
          <p:cNvSpPr txBox="1"/>
          <p:nvPr/>
        </p:nvSpPr>
        <p:spPr>
          <a:xfrm>
            <a:off x="149676" y="5379954"/>
            <a:ext cx="7015211" cy="1323439"/>
          </a:xfrm>
          <a:prstGeom prst="rect">
            <a:avLst/>
          </a:prstGeom>
          <a:solidFill>
            <a:schemeClr val="bg1">
              <a:alpha val="5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if I miss God’s will – either by sinful choices or mistake?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615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F7681-C33D-1C91-D5B1-BCDC6CBE7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824080-4F47-61D1-9999-BBFECACF3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6" b="6666"/>
          <a:stretch>
            <a:fillRect/>
          </a:stretch>
        </p:blipFill>
        <p:spPr>
          <a:xfrm>
            <a:off x="0" y="0"/>
            <a:ext cx="12192000" cy="68534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B99DAB-9EB0-607F-E7ED-5CEF60E4F397}"/>
              </a:ext>
            </a:extLst>
          </p:cNvPr>
          <p:cNvSpPr txBox="1"/>
          <p:nvPr/>
        </p:nvSpPr>
        <p:spPr>
          <a:xfrm>
            <a:off x="2901422" y="5951727"/>
            <a:ext cx="6389156" cy="707886"/>
          </a:xfrm>
          <a:prstGeom prst="rect">
            <a:avLst/>
          </a:prstGeom>
          <a:solidFill>
            <a:schemeClr val="bg1">
              <a:alpha val="5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Story of getting my first job…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6D39B8-8112-6A6C-F0F5-E517E93A2B44}"/>
              </a:ext>
            </a:extLst>
          </p:cNvPr>
          <p:cNvSpPr txBox="1"/>
          <p:nvPr/>
        </p:nvSpPr>
        <p:spPr>
          <a:xfrm>
            <a:off x="1239196" y="2770116"/>
            <a:ext cx="9463086" cy="2539157"/>
          </a:xfrm>
          <a:prstGeom prst="rect">
            <a:avLst/>
          </a:prstGeom>
          <a:solidFill>
            <a:schemeClr val="bg1">
              <a:alpha val="5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“Delight yourself in the L</a:t>
            </a:r>
            <a:r>
              <a:rPr lang="en-US" sz="32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>
              <a:spcAft>
                <a:spcPts val="1800"/>
              </a:spcAft>
            </a:pP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and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will give you the desires of your heart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“In all your ways acknowledge him,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and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will make straight your paths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748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8CC3B-A163-CF4B-73AE-D2C45016C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294E30-40D7-8913-2F77-C57DDA833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6" b="6666"/>
          <a:stretch>
            <a:fillRect/>
          </a:stretch>
        </p:blipFill>
        <p:spPr>
          <a:xfrm>
            <a:off x="0" y="0"/>
            <a:ext cx="12192000" cy="68534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720878-AE02-6F5C-48C4-066505173E45}"/>
              </a:ext>
            </a:extLst>
          </p:cNvPr>
          <p:cNvSpPr txBox="1"/>
          <p:nvPr/>
        </p:nvSpPr>
        <p:spPr>
          <a:xfrm>
            <a:off x="1157613" y="1290525"/>
            <a:ext cx="9876773" cy="5016758"/>
          </a:xfrm>
          <a:prstGeom prst="rect">
            <a:avLst/>
          </a:prstGeom>
          <a:solidFill>
            <a:schemeClr val="bg1">
              <a:alpha val="5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Characteristics of God’s Guidance: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guides us in his sovereignty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calls us to delight in Him!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asks us to obey and be faithful where we are before he leads us to the next thing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His solutions are in his time and often require waiting – trusting!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231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D7EC6-A510-65B8-5598-7FCB4D8BE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14A462-04DC-D7F3-1349-C305FB3D62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6" b="6666"/>
          <a:stretch>
            <a:fillRect/>
          </a:stretch>
        </p:blipFill>
        <p:spPr>
          <a:xfrm>
            <a:off x="0" y="0"/>
            <a:ext cx="12192000" cy="68534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3C77A4-9AD8-4ADA-D0BC-BA4EEDCB3F06}"/>
              </a:ext>
            </a:extLst>
          </p:cNvPr>
          <p:cNvSpPr txBox="1"/>
          <p:nvPr/>
        </p:nvSpPr>
        <p:spPr>
          <a:xfrm>
            <a:off x="1448842" y="1278656"/>
            <a:ext cx="9294313" cy="5078313"/>
          </a:xfrm>
          <a:prstGeom prst="rect">
            <a:avLst/>
          </a:prstGeom>
          <a:solidFill>
            <a:schemeClr val="bg1">
              <a:alpha val="5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“‘Ah, stubborn children,’ declares the L</a:t>
            </a:r>
            <a:r>
              <a:rPr lang="en-US" sz="32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 carry out a plan, but not mine,</a:t>
            </a:r>
          </a:p>
          <a:p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who make an alliance, but not of my Spirit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that they may add sin to sin;</a:t>
            </a:r>
          </a:p>
          <a:p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 set out to go down to Egypt,</a:t>
            </a:r>
          </a:p>
          <a:p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without asking for my direction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take refuge in the protection of Pharaoh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and to seek shelter in the shadow of Egypt!’”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										Isaiah 30:1-2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87BC4FA-2EB2-FD39-8872-AE9B5BCAE55C}"/>
              </a:ext>
            </a:extLst>
          </p:cNvPr>
          <p:cNvSpPr/>
          <p:nvPr/>
        </p:nvSpPr>
        <p:spPr>
          <a:xfrm>
            <a:off x="868836" y="4697037"/>
            <a:ext cx="10454323" cy="1532056"/>
          </a:xfrm>
          <a:prstGeom prst="roundRect">
            <a:avLst/>
          </a:prstGeom>
          <a:solidFill>
            <a:srgbClr val="3D1F14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we are afraid God won’t meet our needs, we are tempted to provide our own solutions…</a:t>
            </a:r>
            <a:endParaRPr lang="en-US" sz="4000" b="1" u="sng" dirty="0">
              <a:solidFill>
                <a:srgbClr val="FFFF00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314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F4A5F-F424-5C4B-9E52-0ADA990F8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F8F87E-B102-6655-D295-0FEBFB163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6" b="6666"/>
          <a:stretch>
            <a:fillRect/>
          </a:stretch>
        </p:blipFill>
        <p:spPr>
          <a:xfrm>
            <a:off x="0" y="0"/>
            <a:ext cx="12192000" cy="68534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17C977-C345-C64C-BF77-0D56363F0F89}"/>
              </a:ext>
            </a:extLst>
          </p:cNvPr>
          <p:cNvSpPr txBox="1"/>
          <p:nvPr/>
        </p:nvSpPr>
        <p:spPr>
          <a:xfrm>
            <a:off x="1157613" y="1290525"/>
            <a:ext cx="9876773" cy="5016758"/>
          </a:xfrm>
          <a:prstGeom prst="rect">
            <a:avLst/>
          </a:prstGeom>
          <a:solidFill>
            <a:schemeClr val="bg1">
              <a:alpha val="5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Characteristics of God’s Guidance: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guides us in his sovereignty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calls us to </a:t>
            </a: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delight in Him</a:t>
            </a: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asks us to </a:t>
            </a: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obey and be faithful </a:t>
            </a: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where we are before he leads us to the next thing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His solutions are in his time and often require </a:t>
            </a: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waiting – trusting</a:t>
            </a: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91444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6250E-3352-FE06-A059-6D487D7F3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he Good Shepherd in golden light">
            <a:extLst>
              <a:ext uri="{FF2B5EF4-FFF2-40B4-BE49-F238E27FC236}">
                <a16:creationId xmlns:a16="http://schemas.microsoft.com/office/drawing/2014/main" id="{CC5515A8-6955-5377-98CB-127B526657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8" b="7139"/>
          <a:stretch>
            <a:fillRect/>
          </a:stretch>
        </p:blipFill>
        <p:spPr bwMode="auto">
          <a:xfrm>
            <a:off x="0" y="-1"/>
            <a:ext cx="12192000" cy="685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F804D4-EBD3-3B0E-F013-CEB441E7EDD1}"/>
              </a:ext>
            </a:extLst>
          </p:cNvPr>
          <p:cNvSpPr txBox="1"/>
          <p:nvPr/>
        </p:nvSpPr>
        <p:spPr>
          <a:xfrm>
            <a:off x="5908110" y="0"/>
            <a:ext cx="5540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Trusting God as My Shepherd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DF70DE-1E78-6276-878A-B3B7A556FD44}"/>
              </a:ext>
            </a:extLst>
          </p:cNvPr>
          <p:cNvSpPr txBox="1"/>
          <p:nvPr/>
        </p:nvSpPr>
        <p:spPr>
          <a:xfrm>
            <a:off x="2229632" y="3429000"/>
            <a:ext cx="7732737" cy="2092881"/>
          </a:xfrm>
          <a:prstGeom prst="rect">
            <a:avLst/>
          </a:prstGeom>
          <a:solidFill>
            <a:schemeClr val="bg1">
              <a:alpha val="5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God’s Role as My Shepherd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Embracing God's Guidance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if I Mess Up?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407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7A17A-CC4D-6CEF-AEA9-BE58D1018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">
            <a:extLst>
              <a:ext uri="{FF2B5EF4-FFF2-40B4-BE49-F238E27FC236}">
                <a16:creationId xmlns:a16="http://schemas.microsoft.com/office/drawing/2014/main" id="{B63A6FB7-AD01-AFA9-88C6-641A128738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" b="7215"/>
          <a:stretch>
            <a:fillRect/>
          </a:stretch>
        </p:blipFill>
        <p:spPr bwMode="auto">
          <a:xfrm>
            <a:off x="20876" y="0"/>
            <a:ext cx="12171123" cy="687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sinessman working on laptop Images - Free Download on Freepik">
            <a:extLst>
              <a:ext uri="{FF2B5EF4-FFF2-40B4-BE49-F238E27FC236}">
                <a16:creationId xmlns:a16="http://schemas.microsoft.com/office/drawing/2014/main" id="{0BE8DAF0-0872-CD82-FE17-1A22BC25FD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6" t="4719" r="12799" b="4853"/>
          <a:stretch>
            <a:fillRect/>
          </a:stretch>
        </p:blipFill>
        <p:spPr bwMode="auto">
          <a:xfrm rot="21355282">
            <a:off x="7741116" y="1279516"/>
            <a:ext cx="1834958" cy="1555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AE7C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5C93EF-0AAF-5C17-CCAB-2C4529EBD2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4977">
            <a:off x="10541841" y="169912"/>
            <a:ext cx="1422603" cy="142260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9ECDB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C57C98-860E-9EBD-F9EC-0FA58F36F4A8}"/>
              </a:ext>
            </a:extLst>
          </p:cNvPr>
          <p:cNvSpPr txBox="1"/>
          <p:nvPr/>
        </p:nvSpPr>
        <p:spPr>
          <a:xfrm>
            <a:off x="149676" y="5379954"/>
            <a:ext cx="7015211" cy="1323439"/>
          </a:xfrm>
          <a:prstGeom prst="rect">
            <a:avLst/>
          </a:prstGeom>
          <a:solidFill>
            <a:schemeClr val="bg1">
              <a:alpha val="5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if I miss God’s will – either by sinful choices or mistake?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254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3AC4E-DC89-B049-5E46-0C720ECAC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">
            <a:extLst>
              <a:ext uri="{FF2B5EF4-FFF2-40B4-BE49-F238E27FC236}">
                <a16:creationId xmlns:a16="http://schemas.microsoft.com/office/drawing/2014/main" id="{98A2F21C-A3C3-EAF3-E6B5-629390D6A1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" b="7215"/>
          <a:stretch>
            <a:fillRect/>
          </a:stretch>
        </p:blipFill>
        <p:spPr bwMode="auto">
          <a:xfrm>
            <a:off x="20876" y="0"/>
            <a:ext cx="12171123" cy="687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sinessman working on laptop Images - Free Download on Freepik">
            <a:extLst>
              <a:ext uri="{FF2B5EF4-FFF2-40B4-BE49-F238E27FC236}">
                <a16:creationId xmlns:a16="http://schemas.microsoft.com/office/drawing/2014/main" id="{BC40A7C6-3441-9291-471C-83F424AA1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6" t="4719" r="12799" b="4853"/>
          <a:stretch>
            <a:fillRect/>
          </a:stretch>
        </p:blipFill>
        <p:spPr bwMode="auto">
          <a:xfrm rot="21355282">
            <a:off x="7741116" y="1279516"/>
            <a:ext cx="1834958" cy="1555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AE7C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8266B5-2EE7-BB1B-C95B-99A9CD3936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4977">
            <a:off x="10541841" y="169912"/>
            <a:ext cx="1422603" cy="142260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9ECDB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7FBF2C-60D0-3EB8-DB80-EA4C65320CA9}"/>
              </a:ext>
            </a:extLst>
          </p:cNvPr>
          <p:cNvSpPr txBox="1"/>
          <p:nvPr/>
        </p:nvSpPr>
        <p:spPr>
          <a:xfrm>
            <a:off x="149676" y="5379954"/>
            <a:ext cx="7716669" cy="1323439"/>
          </a:xfrm>
          <a:prstGeom prst="rect">
            <a:avLst/>
          </a:prstGeom>
          <a:solidFill>
            <a:schemeClr val="bg1">
              <a:alpha val="5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Bible is full of examples of God redeeming even these situations!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58391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01EBA-C0F8-B5C8-D2DB-159F89D85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">
            <a:extLst>
              <a:ext uri="{FF2B5EF4-FFF2-40B4-BE49-F238E27FC236}">
                <a16:creationId xmlns:a16="http://schemas.microsoft.com/office/drawing/2014/main" id="{679F2E66-DFE2-F19E-E8C2-7142B9845C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" b="7215"/>
          <a:stretch>
            <a:fillRect/>
          </a:stretch>
        </p:blipFill>
        <p:spPr bwMode="auto">
          <a:xfrm>
            <a:off x="20876" y="0"/>
            <a:ext cx="12171123" cy="687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sinessman working on laptop Images - Free Download on Freepik">
            <a:extLst>
              <a:ext uri="{FF2B5EF4-FFF2-40B4-BE49-F238E27FC236}">
                <a16:creationId xmlns:a16="http://schemas.microsoft.com/office/drawing/2014/main" id="{BF7C7538-6870-52D9-E0B9-65A9D0B30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6" t="4719" r="12799" b="4853"/>
          <a:stretch>
            <a:fillRect/>
          </a:stretch>
        </p:blipFill>
        <p:spPr bwMode="auto">
          <a:xfrm rot="21355282">
            <a:off x="7741116" y="1279516"/>
            <a:ext cx="1834958" cy="1555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AE7C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7CBA26-570A-4069-5158-8C1DA67E04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4977">
            <a:off x="10541841" y="169912"/>
            <a:ext cx="1422603" cy="142260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9ECDB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2D79E0-870A-8F08-1753-F6D280C69CDD}"/>
              </a:ext>
            </a:extLst>
          </p:cNvPr>
          <p:cNvSpPr txBox="1"/>
          <p:nvPr/>
        </p:nvSpPr>
        <p:spPr>
          <a:xfrm>
            <a:off x="920662" y="869891"/>
            <a:ext cx="10371550" cy="4755148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Jacob: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Known as a deceiver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Weak faith - For many years he only referred to God as “the God of my fathers”</a:t>
            </a:r>
          </a:p>
          <a:p>
            <a:pPr marL="57150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Deceived his father and brother and had to run for his life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Result:  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 used him to establish the 12 tribes of Israel!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006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21A9D-A11B-F572-C4CA-57F696F84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">
            <a:extLst>
              <a:ext uri="{FF2B5EF4-FFF2-40B4-BE49-F238E27FC236}">
                <a16:creationId xmlns:a16="http://schemas.microsoft.com/office/drawing/2014/main" id="{71CAC5A6-1C1A-2247-F1EF-5DA2B25ED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" b="7215"/>
          <a:stretch>
            <a:fillRect/>
          </a:stretch>
        </p:blipFill>
        <p:spPr bwMode="auto">
          <a:xfrm>
            <a:off x="20876" y="0"/>
            <a:ext cx="12171123" cy="687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sinessman working on laptop Images - Free Download on Freepik">
            <a:extLst>
              <a:ext uri="{FF2B5EF4-FFF2-40B4-BE49-F238E27FC236}">
                <a16:creationId xmlns:a16="http://schemas.microsoft.com/office/drawing/2014/main" id="{6DEDBF99-B608-9D81-3048-25E29811E8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6" t="4719" r="12799" b="4853"/>
          <a:stretch>
            <a:fillRect/>
          </a:stretch>
        </p:blipFill>
        <p:spPr bwMode="auto">
          <a:xfrm rot="21355282">
            <a:off x="7741116" y="1279516"/>
            <a:ext cx="1834958" cy="1555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AE7C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5BC25A-3868-8354-5288-D2A191672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4977">
            <a:off x="10541841" y="169912"/>
            <a:ext cx="1422603" cy="142260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9ECDB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DC8398-4A7F-F25D-1765-3B95E95F6366}"/>
              </a:ext>
            </a:extLst>
          </p:cNvPr>
          <p:cNvSpPr txBox="1"/>
          <p:nvPr/>
        </p:nvSpPr>
        <p:spPr>
          <a:xfrm>
            <a:off x="1752240" y="881213"/>
            <a:ext cx="8708393" cy="3647152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David: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Committed adultery with Bathsheba</a:t>
            </a:r>
          </a:p>
          <a:p>
            <a:pPr marL="57150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Killed Bathsheba’s husband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Result:  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Solomon – the wisest king ever and writer of part of the Bible was the son of Bathsheba!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314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E140A-E752-62B4-DFE2-C6BD829CC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">
            <a:extLst>
              <a:ext uri="{FF2B5EF4-FFF2-40B4-BE49-F238E27FC236}">
                <a16:creationId xmlns:a16="http://schemas.microsoft.com/office/drawing/2014/main" id="{9C5B1377-EF2B-8849-7CDD-244395B4F2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" b="7215"/>
          <a:stretch>
            <a:fillRect/>
          </a:stretch>
        </p:blipFill>
        <p:spPr bwMode="auto">
          <a:xfrm>
            <a:off x="20876" y="0"/>
            <a:ext cx="12171123" cy="687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sinessman working on laptop Images - Free Download on Freepik">
            <a:extLst>
              <a:ext uri="{FF2B5EF4-FFF2-40B4-BE49-F238E27FC236}">
                <a16:creationId xmlns:a16="http://schemas.microsoft.com/office/drawing/2014/main" id="{CCC05EBE-9549-1768-2AC0-5ACA7D1474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6" t="4719" r="12799" b="4853"/>
          <a:stretch>
            <a:fillRect/>
          </a:stretch>
        </p:blipFill>
        <p:spPr bwMode="auto">
          <a:xfrm rot="21355282">
            <a:off x="7741116" y="1279516"/>
            <a:ext cx="1834958" cy="1555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AE7C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712687-B72C-1EE9-3262-4528FF8E17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4977">
            <a:off x="10541841" y="169912"/>
            <a:ext cx="1422603" cy="142260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9ECDB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1948DF-64CF-BD66-56CD-8B6679589CC9}"/>
              </a:ext>
            </a:extLst>
          </p:cNvPr>
          <p:cNvSpPr txBox="1"/>
          <p:nvPr/>
        </p:nvSpPr>
        <p:spPr>
          <a:xfrm>
            <a:off x="1752240" y="881213"/>
            <a:ext cx="8882357" cy="3170099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These people had to live with the difficult consequences of their choices and situations.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But, at the same time, God redeemed the situations and used them to accomplish his sovereign purposes!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777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8FD8F-CE2C-715D-4472-7BC66CD83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he Good Shepherd in golden light">
            <a:extLst>
              <a:ext uri="{FF2B5EF4-FFF2-40B4-BE49-F238E27FC236}">
                <a16:creationId xmlns:a16="http://schemas.microsoft.com/office/drawing/2014/main" id="{0451D711-7E2E-61B5-02CB-FE0F067926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8" b="7139"/>
          <a:stretch>
            <a:fillRect/>
          </a:stretch>
        </p:blipFill>
        <p:spPr bwMode="auto">
          <a:xfrm>
            <a:off x="0" y="-1"/>
            <a:ext cx="12192000" cy="685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3B660C-447B-952A-2EC8-971317A198D2}"/>
              </a:ext>
            </a:extLst>
          </p:cNvPr>
          <p:cNvSpPr txBox="1"/>
          <p:nvPr/>
        </p:nvSpPr>
        <p:spPr>
          <a:xfrm>
            <a:off x="1560147" y="4733331"/>
            <a:ext cx="9071706" cy="209288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000" b="1" dirty="0"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“The L</a:t>
            </a:r>
            <a:r>
              <a:rPr lang="en-US" sz="3600" b="1" dirty="0"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4000" b="1" dirty="0"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my shepherd…”  Psalm 23:1</a:t>
            </a:r>
          </a:p>
          <a:p>
            <a:pPr algn="ctr">
              <a:spcAft>
                <a:spcPts val="600"/>
              </a:spcAft>
            </a:pPr>
            <a:r>
              <a:rPr lang="en-US" sz="4000" b="1" dirty="0"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What, exactly, does it mean that, </a:t>
            </a:r>
          </a:p>
          <a:p>
            <a:pPr algn="ctr">
              <a:spcAft>
                <a:spcPts val="600"/>
              </a:spcAft>
            </a:pPr>
            <a:r>
              <a:rPr lang="en-US" sz="4000" b="1" dirty="0"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“The L</a:t>
            </a:r>
            <a:r>
              <a:rPr lang="en-US" sz="3600" b="1" dirty="0"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4000" b="1" dirty="0"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my Shepherd”?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408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93DB3-E8AB-69CC-575C-22934CEF1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he Good Shepherd in golden light">
            <a:extLst>
              <a:ext uri="{FF2B5EF4-FFF2-40B4-BE49-F238E27FC236}">
                <a16:creationId xmlns:a16="http://schemas.microsoft.com/office/drawing/2014/main" id="{39B9EE0A-EC0C-806B-695A-F7FE945AC4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8" b="7139"/>
          <a:stretch>
            <a:fillRect/>
          </a:stretch>
        </p:blipFill>
        <p:spPr bwMode="auto">
          <a:xfrm>
            <a:off x="0" y="-1"/>
            <a:ext cx="12192000" cy="685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3BF63C-136E-EDFC-98DB-0E31848F47E8}"/>
              </a:ext>
            </a:extLst>
          </p:cNvPr>
          <p:cNvSpPr txBox="1"/>
          <p:nvPr/>
        </p:nvSpPr>
        <p:spPr>
          <a:xfrm>
            <a:off x="5908110" y="0"/>
            <a:ext cx="5540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Trusting God as My Shepherd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570381-7A98-6ABD-B26A-FE7D3DC74BE0}"/>
              </a:ext>
            </a:extLst>
          </p:cNvPr>
          <p:cNvSpPr txBox="1"/>
          <p:nvPr/>
        </p:nvSpPr>
        <p:spPr>
          <a:xfrm>
            <a:off x="2229632" y="3429000"/>
            <a:ext cx="7732737" cy="2092881"/>
          </a:xfrm>
          <a:prstGeom prst="rect">
            <a:avLst/>
          </a:prstGeom>
          <a:solidFill>
            <a:schemeClr val="bg1">
              <a:alpha val="5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God’s Role as My Shepherd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Embracing God's Guidance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if I Mess Up?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420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BEDA0-5718-BF90-ADD4-78F2B9141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he Good Shepherd in golden light">
            <a:extLst>
              <a:ext uri="{FF2B5EF4-FFF2-40B4-BE49-F238E27FC236}">
                <a16:creationId xmlns:a16="http://schemas.microsoft.com/office/drawing/2014/main" id="{0FB6F1AE-3CD7-3439-F85A-6FA3D30A44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8" b="7139"/>
          <a:stretch>
            <a:fillRect/>
          </a:stretch>
        </p:blipFill>
        <p:spPr bwMode="auto">
          <a:xfrm>
            <a:off x="0" y="-1"/>
            <a:ext cx="12192000" cy="685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B47AA0-04F2-AC85-54A5-19FDEDC5B175}"/>
              </a:ext>
            </a:extLst>
          </p:cNvPr>
          <p:cNvSpPr txBox="1"/>
          <p:nvPr/>
        </p:nvSpPr>
        <p:spPr>
          <a:xfrm>
            <a:off x="1166704" y="5434295"/>
            <a:ext cx="9858585" cy="1323439"/>
          </a:xfrm>
          <a:prstGeom prst="rect">
            <a:avLst/>
          </a:prstGeom>
          <a:solidFill>
            <a:schemeClr val="bg1">
              <a:alpha val="5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“The L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my shepherd; I shall not want.”              													Psalm 23:1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9E5EF83-14A3-1FBA-9A9D-982CC61B203B}"/>
              </a:ext>
            </a:extLst>
          </p:cNvPr>
          <p:cNvSpPr/>
          <p:nvPr/>
        </p:nvSpPr>
        <p:spPr>
          <a:xfrm>
            <a:off x="1277239" y="1423705"/>
            <a:ext cx="9637517" cy="2204581"/>
          </a:xfrm>
          <a:prstGeom prst="roundRect">
            <a:avLst/>
          </a:prstGeom>
          <a:solidFill>
            <a:srgbClr val="3D1F14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800"/>
              </a:spcAft>
            </a:pPr>
            <a:r>
              <a:rPr lang="en-US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Many religions give us rules to follow…</a:t>
            </a:r>
          </a:p>
          <a:p>
            <a:pPr algn="ctr">
              <a:spcAft>
                <a:spcPts val="1800"/>
              </a:spcAft>
            </a:pPr>
            <a:r>
              <a:rPr lang="en-US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Only Christianity gives us a Shepherd who will walk with us and lead us through life!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0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3A323-38AA-1B6F-9126-DC11EC4AB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he Good Shepherd in golden light">
            <a:extLst>
              <a:ext uri="{FF2B5EF4-FFF2-40B4-BE49-F238E27FC236}">
                <a16:creationId xmlns:a16="http://schemas.microsoft.com/office/drawing/2014/main" id="{E6F4E984-DF15-ECC6-40CB-F9665891B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8" b="7139"/>
          <a:stretch>
            <a:fillRect/>
          </a:stretch>
        </p:blipFill>
        <p:spPr bwMode="auto">
          <a:xfrm>
            <a:off x="0" y="-1"/>
            <a:ext cx="12192000" cy="685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52BB3D-C32E-4BC6-04E0-C15E3ABAB6F9}"/>
              </a:ext>
            </a:extLst>
          </p:cNvPr>
          <p:cNvSpPr txBox="1"/>
          <p:nvPr/>
        </p:nvSpPr>
        <p:spPr>
          <a:xfrm>
            <a:off x="1166704" y="5434295"/>
            <a:ext cx="9858585" cy="1323439"/>
          </a:xfrm>
          <a:prstGeom prst="rect">
            <a:avLst/>
          </a:prstGeom>
          <a:solidFill>
            <a:schemeClr val="bg1">
              <a:alpha val="5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“The L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my shepherd; I shall not want.”              													Psalm 23:1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C05A069-FA9C-B73B-E2BB-905B60683AB2}"/>
              </a:ext>
            </a:extLst>
          </p:cNvPr>
          <p:cNvSpPr/>
          <p:nvPr/>
        </p:nvSpPr>
        <p:spPr>
          <a:xfrm>
            <a:off x="1705415" y="1436231"/>
            <a:ext cx="8781161" cy="2204581"/>
          </a:xfrm>
          <a:prstGeom prst="roundRect">
            <a:avLst/>
          </a:prstGeom>
          <a:solidFill>
            <a:srgbClr val="3D1F14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</a:pPr>
            <a:r>
              <a:rPr lang="en-US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“I will walk among you and will be your God and you will be my people.”</a:t>
            </a:r>
          </a:p>
          <a:p>
            <a:pPr>
              <a:spcAft>
                <a:spcPts val="1800"/>
              </a:spcAft>
            </a:pPr>
            <a:r>
              <a:rPr lang="en-US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							Leviticus 26:12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489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DAE07-FF4D-8357-05CF-926EF49AB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he Good Shepherd in golden light">
            <a:extLst>
              <a:ext uri="{FF2B5EF4-FFF2-40B4-BE49-F238E27FC236}">
                <a16:creationId xmlns:a16="http://schemas.microsoft.com/office/drawing/2014/main" id="{1497DDCB-2C7A-33C8-D340-E845872136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8" b="7139"/>
          <a:stretch>
            <a:fillRect/>
          </a:stretch>
        </p:blipFill>
        <p:spPr bwMode="auto">
          <a:xfrm>
            <a:off x="0" y="-1"/>
            <a:ext cx="12192000" cy="685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41B41F-69DE-91E3-CD17-AABCE424E364}"/>
              </a:ext>
            </a:extLst>
          </p:cNvPr>
          <p:cNvSpPr txBox="1"/>
          <p:nvPr/>
        </p:nvSpPr>
        <p:spPr>
          <a:xfrm>
            <a:off x="1166706" y="3889210"/>
            <a:ext cx="9858585" cy="2708434"/>
          </a:xfrm>
          <a:prstGeom prst="rect">
            <a:avLst/>
          </a:prstGeom>
          <a:solidFill>
            <a:schemeClr val="bg1">
              <a:alpha val="5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“The L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my shepherd; I shall not want.”              													Psalm 23:1</a:t>
            </a:r>
          </a:p>
          <a:p>
            <a:pPr>
              <a:spcAft>
                <a:spcPts val="1200"/>
              </a:spcAft>
            </a:pP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am the good shepherd</a:t>
            </a: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The good shepherd lays down his life for the sheep.”   	John 10:11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C3B3D68-C6AB-42C2-A500-571494B1760D}"/>
              </a:ext>
            </a:extLst>
          </p:cNvPr>
          <p:cNvSpPr/>
          <p:nvPr/>
        </p:nvSpPr>
        <p:spPr>
          <a:xfrm>
            <a:off x="1277239" y="1423705"/>
            <a:ext cx="9637517" cy="2204581"/>
          </a:xfrm>
          <a:prstGeom prst="roundRect">
            <a:avLst/>
          </a:prstGeom>
          <a:solidFill>
            <a:srgbClr val="3D1F14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800"/>
              </a:spcAft>
            </a:pPr>
            <a:r>
              <a:rPr lang="en-US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does the L</a:t>
            </a: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become my shepherd?</a:t>
            </a: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L</a:t>
            </a: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cannot be </a:t>
            </a: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 Shepherd </a:t>
            </a:r>
          </a:p>
          <a:p>
            <a:pPr algn="ctr">
              <a:spcAft>
                <a:spcPts val="600"/>
              </a:spcAft>
            </a:pPr>
            <a:r>
              <a:rPr lang="en-US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until he is first </a:t>
            </a: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 Savior</a:t>
            </a:r>
            <a:r>
              <a:rPr lang="en-US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495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B1B9C-9B72-7DF4-1A5D-214C0D5E1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he Good Shepherd in golden light">
            <a:extLst>
              <a:ext uri="{FF2B5EF4-FFF2-40B4-BE49-F238E27FC236}">
                <a16:creationId xmlns:a16="http://schemas.microsoft.com/office/drawing/2014/main" id="{4FD1729F-5CF4-0DCC-FB29-66F758E35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8" b="7139"/>
          <a:stretch>
            <a:fillRect/>
          </a:stretch>
        </p:blipFill>
        <p:spPr bwMode="auto">
          <a:xfrm>
            <a:off x="0" y="-1"/>
            <a:ext cx="12192000" cy="685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EDE26D-4BC1-4790-6CEF-CCDAC5315C5D}"/>
              </a:ext>
            </a:extLst>
          </p:cNvPr>
          <p:cNvSpPr txBox="1"/>
          <p:nvPr/>
        </p:nvSpPr>
        <p:spPr>
          <a:xfrm>
            <a:off x="767060" y="4674360"/>
            <a:ext cx="10657880" cy="1938992"/>
          </a:xfrm>
          <a:prstGeom prst="rect">
            <a:avLst/>
          </a:prstGeom>
          <a:solidFill>
            <a:schemeClr val="bg1">
              <a:alpha val="5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“When the shepherd has brought out all his own, </a:t>
            </a: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goes before them</a:t>
            </a: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en-US" sz="4000" b="1" dirty="0">
                <a:solidFill>
                  <a:srgbClr val="FFC0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sheep follow him</a:t>
            </a: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for </a:t>
            </a: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 know his voice</a:t>
            </a: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.”							John 10:4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5B80770-62F3-0CE9-6798-B4FF5A6652B3}"/>
              </a:ext>
            </a:extLst>
          </p:cNvPr>
          <p:cNvSpPr/>
          <p:nvPr/>
        </p:nvSpPr>
        <p:spPr>
          <a:xfrm>
            <a:off x="1645176" y="3043825"/>
            <a:ext cx="8901647" cy="1385319"/>
          </a:xfrm>
          <a:prstGeom prst="roundRect">
            <a:avLst/>
          </a:prstGeom>
          <a:solidFill>
            <a:srgbClr val="3D1F14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what areas of life do you especially need him to be your shepherd now?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596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B3326-3634-EE60-493D-0629D5D5C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he Good Shepherd in golden light">
            <a:extLst>
              <a:ext uri="{FF2B5EF4-FFF2-40B4-BE49-F238E27FC236}">
                <a16:creationId xmlns:a16="http://schemas.microsoft.com/office/drawing/2014/main" id="{61FAD827-1B28-D0A1-41A5-21147B7F2B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8" b="7139"/>
          <a:stretch>
            <a:fillRect/>
          </a:stretch>
        </p:blipFill>
        <p:spPr bwMode="auto">
          <a:xfrm>
            <a:off x="0" y="-1"/>
            <a:ext cx="12192000" cy="685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978A3D-3BF8-8E0A-BBBB-DDACA2DAAB9B}"/>
              </a:ext>
            </a:extLst>
          </p:cNvPr>
          <p:cNvSpPr txBox="1"/>
          <p:nvPr/>
        </p:nvSpPr>
        <p:spPr>
          <a:xfrm>
            <a:off x="767060" y="4674360"/>
            <a:ext cx="10657880" cy="1938992"/>
          </a:xfrm>
          <a:prstGeom prst="rect">
            <a:avLst/>
          </a:prstGeom>
          <a:solidFill>
            <a:schemeClr val="bg1">
              <a:alpha val="5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“When the shepherd has brought out all his own, </a:t>
            </a: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goes before them</a:t>
            </a: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en-US" sz="4000" b="1" dirty="0">
                <a:solidFill>
                  <a:srgbClr val="FFC0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sheep follow him</a:t>
            </a: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for </a:t>
            </a: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 know his voice</a:t>
            </a: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.”							John 10:4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603E0AD-00D0-C4C5-C67E-1903708A1842}"/>
              </a:ext>
            </a:extLst>
          </p:cNvPr>
          <p:cNvSpPr/>
          <p:nvPr/>
        </p:nvSpPr>
        <p:spPr>
          <a:xfrm>
            <a:off x="605608" y="1791222"/>
            <a:ext cx="10980784" cy="2637922"/>
          </a:xfrm>
          <a:prstGeom prst="roundRect">
            <a:avLst/>
          </a:prstGeom>
          <a:solidFill>
            <a:srgbClr val="3D1F14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Prayer:</a:t>
            </a:r>
          </a:p>
          <a:p>
            <a:pPr algn="ctr">
              <a:spcAft>
                <a:spcPts val="600"/>
              </a:spcAft>
            </a:pP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“Lord, I don’t know how to handle this situation. But you are my shepherd.  I trust you to lead me. Help me to hear your voice and then to obey!”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648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25FF24-DFCA-5D21-3D1E-C61359A77CAC}"/>
              </a:ext>
            </a:extLst>
          </p:cNvPr>
          <p:cNvSpPr txBox="1"/>
          <p:nvPr/>
        </p:nvSpPr>
        <p:spPr>
          <a:xfrm>
            <a:off x="2514073" y="1143759"/>
            <a:ext cx="7163854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>
              <a:spcAft>
                <a:spcPts val="1800"/>
              </a:spcAft>
            </a:pPr>
            <a:r>
              <a:rPr lang="en-US" sz="3600" baseline="0" dirty="0"/>
              <a:t>Sermon by Dan Bridges</a:t>
            </a:r>
          </a:p>
          <a:p>
            <a:pPr algn="ctr"/>
            <a:r>
              <a:rPr lang="en-US" sz="3600" baseline="0" dirty="0"/>
              <a:t>Amman International Church (AIC)</a:t>
            </a:r>
          </a:p>
          <a:p>
            <a:pPr algn="ctr">
              <a:spcAft>
                <a:spcPts val="4200"/>
              </a:spcAft>
            </a:pPr>
            <a:r>
              <a:rPr lang="en-US" sz="3600" baseline="0" dirty="0"/>
              <a:t>Amman, Jordan</a:t>
            </a:r>
          </a:p>
          <a:p>
            <a:pPr algn="ctr">
              <a:spcAft>
                <a:spcPts val="1800"/>
              </a:spcAft>
            </a:pPr>
            <a:r>
              <a:rPr lang="en-US" sz="3600" baseline="0" dirty="0"/>
              <a:t>This and most other AIC sermons can be found on the church website:  </a:t>
            </a:r>
          </a:p>
          <a:p>
            <a:pPr algn="ctr">
              <a:spcAft>
                <a:spcPts val="600"/>
              </a:spcAft>
            </a:pPr>
            <a:r>
              <a:rPr lang="en-US" sz="3600" baseline="0" dirty="0"/>
              <a:t>ammanchurch.org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652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0" y="1417639"/>
            <a:ext cx="3571832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4262323091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12192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733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OT Preaching link at </a:t>
            </a:r>
            <a:r>
              <a:rPr lang="en-US" sz="3733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4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1219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Get this presentation and script for free!</a:t>
            </a:r>
            <a:endParaRPr kumimoji="0" lang="en-US" sz="14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58897" y="636982"/>
            <a:ext cx="12309796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31" y="2222340"/>
            <a:ext cx="8204283" cy="348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400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6327C-4CB4-89F5-9601-80DC09EF4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he Good Shepherd in golden light">
            <a:extLst>
              <a:ext uri="{FF2B5EF4-FFF2-40B4-BE49-F238E27FC236}">
                <a16:creationId xmlns:a16="http://schemas.microsoft.com/office/drawing/2014/main" id="{9C3DA03F-E0C4-37EB-619F-AF189D931D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8" b="7139"/>
          <a:stretch>
            <a:fillRect/>
          </a:stretch>
        </p:blipFill>
        <p:spPr bwMode="auto">
          <a:xfrm>
            <a:off x="0" y="-1"/>
            <a:ext cx="12192000" cy="685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6556C2-88E5-5D2F-6312-A48F3ECD9A01}"/>
              </a:ext>
            </a:extLst>
          </p:cNvPr>
          <p:cNvSpPr txBox="1"/>
          <p:nvPr/>
        </p:nvSpPr>
        <p:spPr>
          <a:xfrm>
            <a:off x="5908110" y="0"/>
            <a:ext cx="5540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Trusting God as My Shepherd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2A9898-BA12-6676-602D-EF0AC002A1F6}"/>
              </a:ext>
            </a:extLst>
          </p:cNvPr>
          <p:cNvSpPr txBox="1"/>
          <p:nvPr/>
        </p:nvSpPr>
        <p:spPr>
          <a:xfrm>
            <a:off x="2229632" y="3429000"/>
            <a:ext cx="7732737" cy="2092881"/>
          </a:xfrm>
          <a:prstGeom prst="rect">
            <a:avLst/>
          </a:prstGeom>
          <a:solidFill>
            <a:schemeClr val="bg1">
              <a:alpha val="5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God’s Role as My Shepherd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Embracing God's Guidance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if I Mess Up?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566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8AAF9-F3F3-218E-9732-9DCB1DFEE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he Good Shepherd in golden light">
            <a:extLst>
              <a:ext uri="{FF2B5EF4-FFF2-40B4-BE49-F238E27FC236}">
                <a16:creationId xmlns:a16="http://schemas.microsoft.com/office/drawing/2014/main" id="{90C7B31D-E9DC-9A02-80E1-B6C0E820FF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8" b="7139"/>
          <a:stretch>
            <a:fillRect/>
          </a:stretch>
        </p:blipFill>
        <p:spPr bwMode="auto">
          <a:xfrm>
            <a:off x="0" y="-1"/>
            <a:ext cx="12192000" cy="685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6CA301-CA67-0AA7-5ED2-92595758B71D}"/>
              </a:ext>
            </a:extLst>
          </p:cNvPr>
          <p:cNvSpPr txBox="1"/>
          <p:nvPr/>
        </p:nvSpPr>
        <p:spPr>
          <a:xfrm>
            <a:off x="3613759" y="3410644"/>
            <a:ext cx="8521873" cy="3416320"/>
          </a:xfrm>
          <a:prstGeom prst="rect">
            <a:avLst/>
          </a:prstGeom>
          <a:solidFill>
            <a:srgbClr val="3D1F14">
              <a:alpha val="7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“The L</a:t>
            </a:r>
            <a:r>
              <a:rPr lang="en-US" sz="32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my shepherd; I shall not want.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He makes me lie down in green pastures.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leads me beside still waters.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He restores my soul.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leads me in paths of righteousness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for his name's sake.”              Psalm 23:1-3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71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D71DE4-5211-1AB5-1C7A-824A705BD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he Good Shepherd in golden light">
            <a:extLst>
              <a:ext uri="{FF2B5EF4-FFF2-40B4-BE49-F238E27FC236}">
                <a16:creationId xmlns:a16="http://schemas.microsoft.com/office/drawing/2014/main" id="{DFD0602B-F2DF-D073-9E88-1C2AB86F9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8" b="7139"/>
          <a:stretch>
            <a:fillRect/>
          </a:stretch>
        </p:blipFill>
        <p:spPr bwMode="auto">
          <a:xfrm>
            <a:off x="0" y="-1"/>
            <a:ext cx="12192000" cy="685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03819C-E046-3F47-3769-80FB2C5E7802}"/>
              </a:ext>
            </a:extLst>
          </p:cNvPr>
          <p:cNvSpPr txBox="1"/>
          <p:nvPr/>
        </p:nvSpPr>
        <p:spPr>
          <a:xfrm>
            <a:off x="1152359" y="5527543"/>
            <a:ext cx="9887283" cy="1323439"/>
          </a:xfrm>
          <a:prstGeom prst="rect">
            <a:avLst/>
          </a:prstGeom>
          <a:solidFill>
            <a:srgbClr val="3D1F14">
              <a:alpha val="7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“The L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my shepherd; I shall not want.”              													Psalm 23:1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2286FCE-4C4B-B4FF-5B9B-9D7D96071A62}"/>
              </a:ext>
            </a:extLst>
          </p:cNvPr>
          <p:cNvSpPr/>
          <p:nvPr/>
        </p:nvSpPr>
        <p:spPr>
          <a:xfrm>
            <a:off x="1016695" y="3194137"/>
            <a:ext cx="10158609" cy="1998284"/>
          </a:xfrm>
          <a:prstGeom prst="roundRect">
            <a:avLst/>
          </a:prstGeom>
          <a:solidFill>
            <a:srgbClr val="3D1F14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“Sheep require, more than any other class of livestock, endless attention and meticulous care!”</a:t>
            </a:r>
          </a:p>
          <a:p>
            <a:pPr algn="r"/>
            <a:r>
              <a:rPr lang="en-US" sz="32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Phillip Keller – </a:t>
            </a:r>
            <a:r>
              <a:rPr lang="en-US" sz="3200" b="1" u="sng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Shepherd Looks at Psalm 23</a:t>
            </a:r>
            <a:endParaRPr lang="en-US" sz="3200" b="1" u="sng" dirty="0">
              <a:solidFill>
                <a:srgbClr val="FFFF00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550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28EE1-90F7-24A9-FD26-A5DA08DDD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he Good Shepherd in golden light">
            <a:extLst>
              <a:ext uri="{FF2B5EF4-FFF2-40B4-BE49-F238E27FC236}">
                <a16:creationId xmlns:a16="http://schemas.microsoft.com/office/drawing/2014/main" id="{ECF63719-36C0-E181-F7E5-56920F6E06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8" b="7139"/>
          <a:stretch>
            <a:fillRect/>
          </a:stretch>
        </p:blipFill>
        <p:spPr bwMode="auto">
          <a:xfrm>
            <a:off x="0" y="-1"/>
            <a:ext cx="12192000" cy="685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C69D9E-E4D4-1D08-4BBB-EA04C86365BB}"/>
              </a:ext>
            </a:extLst>
          </p:cNvPr>
          <p:cNvSpPr txBox="1"/>
          <p:nvPr/>
        </p:nvSpPr>
        <p:spPr>
          <a:xfrm>
            <a:off x="1152359" y="5527543"/>
            <a:ext cx="9887283" cy="1323439"/>
          </a:xfrm>
          <a:prstGeom prst="rect">
            <a:avLst/>
          </a:prstGeom>
          <a:solidFill>
            <a:srgbClr val="3D1F14">
              <a:alpha val="7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“The </a:t>
            </a: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my shepherd; I shall not want.”              													Psalm 23:1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0B40584-4B83-B344-D258-DE7D48344436}"/>
              </a:ext>
            </a:extLst>
          </p:cNvPr>
          <p:cNvSpPr/>
          <p:nvPr/>
        </p:nvSpPr>
        <p:spPr>
          <a:xfrm>
            <a:off x="2010522" y="3541985"/>
            <a:ext cx="8170957" cy="1662962"/>
          </a:xfrm>
          <a:prstGeom prst="roundRect">
            <a:avLst/>
          </a:prstGeom>
          <a:solidFill>
            <a:srgbClr val="3D1F14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Recognize who this is…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Yahweh, the creator of the universe!</a:t>
            </a:r>
            <a:endParaRPr lang="en-US" sz="4000" b="1" dirty="0">
              <a:solidFill>
                <a:srgbClr val="FFFF00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245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.3"/>
  <p:tag name="ISPRING_PROJECT_FOLDER_UPDATED" val="1"/>
  <p:tag name="ISPRING_LMS_API_VERSION" val="SCORM 2004 (4th edition)"/>
  <p:tag name="ISPRING_ULTRA_SCORM_COURSE_ID" val="E24C38BC-5005-467C-AC4A-D8EC405BF7BB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FLASHSPRING_ZOOM_TAG" val="52"/>
  <p:tag name="ISPRING_FIRST_PUBLISH" val="1"/>
  <p:tag name="ISPRING_SCORM_RATE_QUIZZES" val="0"/>
  <p:tag name="ISPRING_SCORM_REPORT_STATUS" val="0"/>
  <p:tag name="ISPRING_ULTRA_SCORM_DURATION" val="3600"/>
  <p:tag name="ISPRING_SCORM_USE_GRADE" val="1"/>
  <p:tag name="ISPRING_SCORM_USE_CUSTOM_PASSING_SCORE" val="0"/>
  <p:tag name="ISPRING_TERMINATE_LESSON_ON_TIMEOUT" val="0"/>
  <p:tag name="ISPRING_SHOW_MESSAGE_ON_TIMEOUT" val="0"/>
  <p:tag name="ISPRING-SUITE_ISPRING_CURRENT_GRADING_VERSION" val="v1"/>
  <p:tag name="ISPRING_RESOURCE_FOLDER_TIP_DIALOG_SHOWN" val="1"/>
  <p:tag name="ISPRING_OUTPUT_FOLDER" val="[[&quot;w\uFFFDl\uFFFD{02D7091F-DD7B-4709-AD2E-55B0B554E76B}&quot;,&quot;C:\\Users\\dlbri\\OneDrive\\Documents\\AIC\\AIC Pastoring\\Messages\\Trusting God\\AV Files&quot;],[&quot;\uFFFD\/\bP{52F60523-431F-4090-BD6D-7A152C603D33}&quot;,&quot;C:\\Users\\dlbri\\OneDrive\\Documents\\AIC\\AIC Pastoring\\Messages\\Isaiah\\Chapters 40-48\\AV Files&quot;]]"/>
  <p:tag name="ISPRING_PUBLISH_SETTINGS" val="{&quot;commonSettings&quot;:{&quot;webSettings&quot;:{&quot;useMobileViewer&quot;:&quot;T_FALSE&quot;,&quot;format&quot;:&quot;OF_VIDEO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,&quot;invertReadingOrder&quot;:&quot;T_FALSE&quot;},&quot;compressionSettings&quot;:{&quot;imageSettings&quot;:{&quot;jpegQuality&quot;:70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0&quot;,&quot;uploadSources&quot;:true}}"/>
  <p:tag name="ISPRING_ULTRA_SCORM_SLIDE_COUNT" val="46"/>
  <p:tag name="ISPRING_SCREEN_RECS_UPDATED" val="C:\Users\dlbri\OneDrive\Documents\AIC\AIC Pastoring\Messages\Trusting God\Trusting God as My Shepherd\"/>
  <p:tag name="ISPRING_UUID" val="{91F536F5-9AF1-45B3-B68E-25F448CBA065}"/>
  <p:tag name="ISPRING_RESOURCE_FOLDER" val="C:\Users\dlbri\OneDrive\Documents\AIC\AIC Pastoring\Messages\Trusting God\Trusting God as My Shepherd\"/>
  <p:tag name="ISPRING_PRESENTATION_PATH" val="C:\Users\dlbri\OneDrive\Documents\AIC\AIC Pastoring\Messages\Trusting God\Trusting God as My Shepherd.pptx"/>
  <p:tag name="ISPRING_ULTRA_SCORM_COURCE_TITLE" val="Trusting God as my Shepherd"/>
  <p:tag name="ISPRING_PRESENTATION_TITLE" val="Trusting God as my Shepherd"/>
  <p:tag name="ISPRING_PRESENTATION_INFO_2" val="&lt;?xml version=&quot;1.0&quot; encoding=&quot;UTF-8&quot; standalone=&quot;no&quot; ?&gt;&#10;&lt;presentation2&gt;&#10;&#10;  &lt;slides&gt;&#10;    &lt;slide id=&quot;{67349B0C-6FB6-4A99-B279-49C477C6A9D6}&quot; pptId=&quot;4520&quot;/&gt;&#10;    &lt;slide id=&quot;{4A061207-CC2C-4538-BEF7-A492F2D6C237}&quot; pptId=&quot;6458&quot;/&gt;&#10;    &lt;slide id=&quot;{2EDDC300-5A1B-4377-B9B0-79F3C5EBD82D}&quot; pptId=&quot;6459&quot;/&gt;&#10;    &lt;slide id=&quot;{CAD28564-C24B-491A-9569-0C30AD3613D0}&quot; pptId=&quot;6457&quot;/&gt;&#10;    &lt;slide id=&quot;{70E09F20-0F0C-4578-AA0F-9FE8CFF51FA4}&quot; pptId=&quot;6343&quot;/&gt;&#10;    &lt;slide id=&quot;{93C7295B-AE27-4426-8FBB-E13D727938C7}&quot; pptId=&quot;6309&quot;/&gt;&#10;    &lt;slide id=&quot;{D71C8970-10CE-4AF8-B72C-9476D27C870C}&quot; pptId=&quot;6480&quot;/&gt;&#10;    &lt;slide id=&quot;{DA5E0EEE-9038-4E19-B485-1DBAB3AB5F92}&quot; pptId=&quot;6481&quot;/&gt;&#10;    &lt;slide id=&quot;{AD755266-9C7B-4F2F-8008-1594C836A6BB}&quot; pptId=&quot;6505&quot;/&gt;&#10;    &lt;slide id=&quot;{A7952FA7-B88C-4BCD-8FD5-ABB2AD92D54B}&quot; pptId=&quot;6482&quot;/&gt;&#10;    &lt;slide id=&quot;{88A712CE-D1E5-4B5C-B0D2-6E641869D8FD}&quot; pptId=&quot;6506&quot;/&gt;&#10;    &lt;slide id=&quot;{88F72A8E-759F-471B-BC64-26AD77C68ED2}&quot; pptId=&quot;6483&quot;/&gt;&#10;    &lt;slide id=&quot;{D1FD8D40-4457-47AD-89C8-84B534CBBBD7}&quot; pptId=&quot;6487&quot;/&gt;&#10;    &lt;slide id=&quot;{8913CC38-C1DA-4705-8E15-71EC72603F7F}&quot; pptId=&quot;6488&quot;/&gt;&#10;    &lt;slide id=&quot;{2727A855-30D1-4554-B102-13899711694D}&quot; pptId=&quot;6485&quot;/&gt;&#10;    &lt;slide id=&quot;{954740A2-BE4B-45AC-8B2A-2413333F65DC}&quot; pptId=&quot;6522&quot;/&gt;&#10;    &lt;slide id=&quot;{ED0CC863-3F97-4DB7-B7BD-A95D6A668B3C}&quot; pptId=&quot;6495&quot;/&gt;&#10;    &lt;slide id=&quot;{1B1A96D8-B34A-4384-9D2B-981C85A57F6B}&quot; pptId=&quot;6486&quot;/&gt;&#10;    &lt;slide id=&quot;{61F1860F-F7D9-4B36-8EC6-12DA1A4A2505}&quot; pptId=&quot;6494&quot;/&gt;&#10;    &lt;slide id=&quot;{624505AA-2305-46C2-A051-5D49690C5348}&quot; pptId=&quot;6496&quot;/&gt;&#10;    &lt;slide id=&quot;{95C51DD4-B303-4C8A-B8F0-9E817C54325F}&quot; pptId=&quot;6499&quot;/&gt;&#10;    &lt;slide id=&quot;{4035E318-F26C-4001-BCAF-14B0711A94C5}&quot; pptId=&quot;6493&quot;/&gt;&#10;    &lt;slide id=&quot;{8D3F79F4-C6E0-43F4-AA7F-BE3C056B38E6}&quot; pptId=&quot;6523&quot;/&gt;&#10;    &lt;slide id=&quot;{17E16331-C8DA-4313-9EED-1261B50AAC00}&quot; pptId=&quot;6484&quot;/&gt;&#10;    &lt;slide id=&quot;{F2C61A4C-3695-4AB4-B2C0-9AEDD9692E99}&quot; pptId=&quot;6500&quot;/&gt;&#10;    &lt;slide id=&quot;{9C632BF0-76E2-4976-84BC-ECCA57D06A56}&quot; pptId=&quot;6501&quot;/&gt;&#10;    &lt;slide id=&quot;{BE597151-A98B-4BDD-87DA-CBA4BE7EE991}&quot; pptId=&quot;6524&quot;/&gt;&#10;    &lt;slide id=&quot;{4B5FC355-AB28-4AF5-9268-1CF805DC8641}&quot; pptId=&quot;6525&quot;/&gt;&#10;    &lt;slide id=&quot;{B791B518-CF6E-418C-8E46-89912BF308F4}&quot; pptId=&quot;6460&quot;/&gt;&#10;    &lt;slide id=&quot;{E4EF09A3-3222-460D-82FE-832128C17829}&quot; pptId=&quot;6464&quot;/&gt;&#10;    &lt;slide id=&quot;{4939CE47-CC9D-4C1C-A621-23430B4F6B57}&quot; pptId=&quot;6526&quot;/&gt;&#10;    &lt;slide id=&quot;{82F2231F-22F7-4468-B65F-88A7343DF5A3}&quot; pptId=&quot;6462&quot;/&gt;&#10;    &lt;slide id=&quot;{C093BDC1-0C3D-4DB4-BEFB-B760781F97C3}&quot; pptId=&quot;6465&quot;/&gt;&#10;    &lt;slide id=&quot;{B2BEC8EC-7C4E-4E6C-8C81-61E7BA20D316}&quot; pptId=&quot;6472&quot;/&gt;&#10;    &lt;slide id=&quot;{0D27DFFA-55F0-4885-BACC-B8494E208EA3}&quot; pptId=&quot;6490&quot;/&gt;&#10;    &lt;slide id=&quot;{414326E8-F116-443D-8EFF-2543695D901F}&quot; pptId=&quot;6489&quot;/&gt;&#10;    &lt;slide id=&quot;{8703A281-40C0-4824-B4E2-5368137EDF24}&quot; pptId=&quot;6468&quot;/&gt;&#10;    &lt;slide id=&quot;{AF271E23-3E6D-4267-8C17-37BA5BE42672}&quot; pptId=&quot;6473&quot;/&gt;&#10;    &lt;slide id=&quot;{CB3860B6-A226-46A2-B89F-5659F5E4C177}&quot; pptId=&quot;6474&quot;/&gt;&#10;    &lt;slide id=&quot;{5135593C-49E4-4691-9E31-03780B02CE91}&quot; pptId=&quot;6528&quot;/&gt;&#10;    &lt;slide id=&quot;{393588BA-B935-4796-A200-6C66820B8280}&quot; pptId=&quot;6520&quot;/&gt;&#10;    &lt;slide id=&quot;{44399AC6-A56C-4366-B8C8-20D3CD3D0086}&quot; pptId=&quot;6521&quot;/&gt;&#10;    &lt;slide id=&quot;{FCF0402D-D1F8-461F-BC1E-2024AA46E5B5}&quot; pptId=&quot;6529&quot;/&gt;&#10;    &lt;slide id=&quot;{86202DAC-465A-48D7-93D2-CE04188AF30E}&quot; pptId=&quot;6461&quot;/&gt;&#10;    &lt;slide id=&quot;{2D672911-A660-4D02-AD02-A45BEA158589}&quot; pptId=&quot;6507&quot;/&gt;&#10;    &lt;slide id=&quot;{490624DC-AAA9-448B-99B5-83806B38B761}&quot; pptId=&quot;6508&quot;/&gt;&#10;    &lt;slide id=&quot;{0EACEB5C-B090-494F-B811-E8FCC3160A4B}&quot; pptId=&quot;6509&quot;/&gt;&#10;    &lt;slide id=&quot;{44C9041C-DCBB-4290-9438-566333A15F49}&quot; pptId=&quot;6512&quot;/&gt;&#10;    &lt;slide id=&quot;{5FC88497-A5C0-4BC5-B23D-889922080145}&quot; pptId=&quot;6513&quot;/&gt;&#10;    &lt;slide id=&quot;{9F8D593F-8B91-46B1-8EA2-C60AC08EDB3C}&quot; pptId=&quot;6463&quot;/&gt;&#10;    &lt;slide id=&quot;{165A5F12-91FD-484D-ACE2-23FF559F8DD7}&quot; pptId=&quot;6516&quot;/&gt;&#10;    &lt;slide id=&quot;{CB175123-2542-4C3F-9DE7-52B5F1CA39E3}&quot; pptId=&quot;6517&quot;/&gt;&#10;    &lt;slide id=&quot;{F1B7ADFC-C691-4789-8168-4D3C09ED1AD6}&quot; pptId=&quot;6515&quot;/&gt;&#10;    &lt;slide id=&quot;{4FE18101-3C93-4201-B566-2D83916798CA}&quot; pptId=&quot;6527&quot;/&gt;&#10;    &lt;slide id=&quot;{FCB5B34E-6DB4-4623-8DE2-DFDD106A3757}&quot; pptId=&quot;6514&quot;/&gt;&#10;    &lt;slide id=&quot;{89CF5B04-5369-4501-84B9-037D5936BA39}&quot; pptId=&quot;6279&quot;/&gt;&#10;  &lt;/slides&gt;&#10;&#10;  &lt;narration&gt;&#10;    &lt;audioTracks&gt;&#10;      &lt;audioTrack duration=&quot;2458177&quot; muted=&quot;false&quot; name=&quot;Trusting God as My Shepherd - Edited Sound Board Recording&quot; resource=&quot;b7c53691&quot; slideId=&quot;{67349B0C-6FB6-4A99-B279-49C477C6A9D6}&quot; startTime=&quot;0&quot; stepIndex=&quot;0&quot; volume=&quot;1&quot;&gt;&#10;        &lt;audio channels=&quot;2&quot; format=&quot;fltp&quot; sampleRate=&quot;48000&quot;/&gt;&#10;      &lt;/audioTrack&gt;&#10;    &lt;/audioTracks&gt;&#10;    &lt;videoTracks/&gt;&#10;  &lt;/narration&gt;&#10;&#10;&lt;/presentation2&gt;&#10;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E90D20C5-F927-4980-853B-F7218ED8F442}:6505"/>
  <p:tag name="ISPRING_SLIDE_ID_2" val="{AD755266-9C7B-4F2F-8008-1594C836A6BB}"/>
  <p:tag name="GENSWF_ADVANCE_TIME" val="42.614"/>
  <p:tag name="TIMING" val="|15.6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B233897F-BC46-401C-ACF1-2FF58F65EECA}:6482"/>
  <p:tag name="ISPRING_SLIDE_ID_2" val="{A7952FA7-B88C-4BCD-8FD5-ABB2AD92D54B}"/>
  <p:tag name="GENSWF_ADVANCE_TIME" val="56.638"/>
  <p:tag name="TIMING" val="|4.369|23.7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5A9CBC5B-C622-4142-9EC4-09CF0A61A966}:6506"/>
  <p:tag name="ISPRING_SLIDE_ID_2" val="{88A712CE-D1E5-4B5C-B0D2-6E641869D8FD}"/>
  <p:tag name="GENSWF_ADVANCE_TIME" val="56.99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FA97D41D-E252-4C5C-8D74-140200297AB6}:6483"/>
  <p:tag name="ISPRING_SLIDE_ID_2" val="{88F72A8E-759F-471B-BC64-26AD77C68ED2}"/>
  <p:tag name="GENSWF_ADVANCE_TIME" val="10.630"/>
  <p:tag name="TIMING" val="|3.64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F2D825FA-EAF0-4E0D-AB66-3DD0ECE94600}:6487"/>
  <p:tag name="ISPRING_SLIDE_ID_2" val="{D1FD8D40-4457-47AD-89C8-84B534CBBBD7}"/>
  <p:tag name="GENSWF_ADVANCE_TIME" val="56.327"/>
  <p:tag name="TIMING" val="|14.287|30.44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1D683F06-DAC3-455F-B167-E08A6F7B30ED}:6488"/>
  <p:tag name="ISPRING_SLIDE_ID_2" val="{8913CC38-C1DA-4705-8E15-71EC72603F7F}"/>
  <p:tag name="GENSWF_ADVANCE_TIME" val="43.07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BE13CECD-EA30-42B2-AD51-0D03404923B5}:6485"/>
  <p:tag name="ISPRING_SLIDE_ID_2" val="{2727A855-30D1-4554-B102-13899711694D}"/>
  <p:tag name="GENSWF_ADVANCE_TIME" val="30.208"/>
  <p:tag name="TIMING" val="|8.41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954740A2-BE4B-45AC-8B2A-2413333F65DC}"/>
  <p:tag name="GENSWF_ADVANCE_TIME" val="40.890"/>
  <p:tag name="TIMING" val="|26.569"/>
  <p:tag name="GENSWF_SLIDE_UID" val="{781873B5-94B0-4302-A5FD-EDD6DA488E98}:652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C277552F-49E7-4467-AB46-901D677568CA}:6495"/>
  <p:tag name="ISPRING_SLIDE_ID_2" val="{ED0CC863-3F97-4DB7-B7BD-A95D6A668B3C}"/>
  <p:tag name="GENSWF_ADVANCE_TIME" val="28.148"/>
  <p:tag name="TIMING" val="|4.99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0E529286-B918-4A22-9E69-3E02E95DC7D6}:6486"/>
  <p:tag name="ISPRING_SLIDE_ID_2" val="{1B1A96D8-B34A-4384-9D2B-981C85A57F6B}"/>
  <p:tag name="GENSWF_ADVANCE_TIME" val="47.05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ISPRING_SLIDE_ID_2" val="{67349B0C-6FB6-4A99-B279-49C477C6A9D6}"/>
  <p:tag name="GENSWF_ADVANCE_TIME" val="12.93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8B6549B3-FA75-4EC2-B94A-A3141E4F225B}:6494"/>
  <p:tag name="ISPRING_SLIDE_ID_2" val="{61F1860F-F7D9-4B36-8EC6-12DA1A4A2505}"/>
  <p:tag name="GENSWF_ADVANCE_TIME" val="37.72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8D9C4BEA-D6CF-4271-BCFC-29A18AB8053B}:6496"/>
  <p:tag name="ISPRING_SLIDE_ID_2" val="{624505AA-2305-46C2-A051-5D49690C5348}"/>
  <p:tag name="GENSWF_ADVANCE_TIME" val="50.13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7AF5E647-9205-4BE2-BDEF-0B78D6A2CB81}:6499"/>
  <p:tag name="ISPRING_SLIDE_ID_2" val="{95C51DD4-B303-4C8A-B8F0-9E817C54325F}"/>
  <p:tag name="GENSWF_ADVANCE_TIME" val="17.46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5E3065CB-925B-421C-B5F9-BBA70BB8BFAD}:6493"/>
  <p:tag name="ISPRING_SLIDE_ID_2" val="{4035E318-F26C-4001-BCAF-14B0711A94C5}"/>
  <p:tag name="GENSWF_ADVANCE_TIME" val="23.52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8D3F79F4-C6E0-43F4-AA7F-BE3C056B38E6}"/>
  <p:tag name="GENSWF_ADVANCE_TIME" val="66.735"/>
  <p:tag name="GENSWF_SLIDE_UID" val="{88DA9A6C-596C-44BE-BF3C-3077F7A9EF51}:652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900AC41B-5A5B-4F60-8608-BDD778441C1A}:6484"/>
  <p:tag name="ISPRING_SLIDE_ID_2" val="{17E16331-C8DA-4313-9EED-1261B50AAC00}"/>
  <p:tag name="GENSWF_ADVANCE_TIME" val="6.76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C1401D3A-3FF0-47CD-A7BC-76B9A83DA6A7}:6500"/>
  <p:tag name="ISPRING_SLIDE_ID_2" val="{F2C61A4C-3695-4AB4-B2C0-9AEDD9692E99}"/>
  <p:tag name="GENSWF_ADVANCE_TIME" val="46.33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5AB9DC0-CB07-4DD4-8413-336336813209}:6501"/>
  <p:tag name="ISPRING_SLIDE_ID_2" val="{9C632BF0-76E2-4976-84BC-ECCA57D06A56}"/>
  <p:tag name="GENSWF_ADVANCE_TIME" val="23.86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BE597151-A98B-4BDD-87DA-CBA4BE7EE991}"/>
  <p:tag name="GENSWF_ADVANCE_TIME" val="31.731"/>
  <p:tag name="GENSWF_SLIDE_UID" val="{D0A9E2C6-7F50-4C3B-B56C-1DDEA11A84DC}:652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4B5FC355-AB28-4AF5-9268-1CF805DC8641}"/>
  <p:tag name="GENSWF_ADVANCE_TIME" val="43.136"/>
  <p:tag name="TIMING" val="|13.696"/>
  <p:tag name="GENSWF_SLIDE_UID" val="{3688D67B-F93E-4CDC-BDEF-64DB35097E5B}:65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2C7D9FBF-5790-4EE4-8D92-7CD5C67E1571}:6458"/>
  <p:tag name="ISPRING_SLIDE_ID_2" val="{4A061207-CC2C-4538-BEF7-A492F2D6C237}"/>
  <p:tag name="GENSWF_ADVANCE_TIME" val="55.647"/>
  <p:tag name="TIMING" val="|41.1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7F18E9AA-CD20-4272-A312-DC46F30DD495}:6460"/>
  <p:tag name="ISPRING_SLIDE_ID_2" val="{B791B518-CF6E-418C-8E46-89912BF308F4}"/>
  <p:tag name="GENSWF_ADVANCE_TIME" val="21.14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D7F4BC6D-9DC6-4DAD-B3D6-66812057631E}:6464"/>
  <p:tag name="ISPRING_SLIDE_ID_2" val="{E4EF09A3-3222-460D-82FE-832128C17829}"/>
  <p:tag name="GENSWF_ADVANCE_TIME" val="18.03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4939CE47-CC9D-4C1C-A621-23430B4F6B57}"/>
  <p:tag name="GENSWF_ADVANCE_TIME" val="17.825"/>
  <p:tag name="GENSWF_SLIDE_UID" val="{F6BA82B5-13F4-4FE2-B580-6B5045CFA355}:652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1EAFABE9-F820-473A-946C-3BBFBBC98312}:6462"/>
  <p:tag name="ISPRING_SLIDE_ID_2" val="{82F2231F-22F7-4468-B65F-88A7343DF5A3}"/>
  <p:tag name="GENSWF_ADVANCE_TIME" val="4.97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486A05FB-DFEE-42D9-BC1B-4E0E1FADB5AB}:6465"/>
  <p:tag name="ISPRING_SLIDE_ID_2" val="{C093BDC1-0C3D-4DB4-BEFB-B760781F97C3}"/>
  <p:tag name="GENSWF_ADVANCE_TIME" val="22.05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EF5B6470-582D-404B-95D5-0D09B5D8A631}:6472"/>
  <p:tag name="ISPRING_SLIDE_ID_2" val="{B2BEC8EC-7C4E-4E6C-8C81-61E7BA20D316}"/>
  <p:tag name="GENSWF_ADVANCE_TIME" val="33.43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D36A92F8-AE60-42CD-98D1-67E30705C078}:6490"/>
  <p:tag name="ISPRING_SLIDE_ID_2" val="{0D27DFFA-55F0-4885-BACC-B8494E208EA3}"/>
  <p:tag name="GENSWF_ADVANCE_TIME" val="66.530"/>
  <p:tag name="TIMING" val="|11.73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7553D6A1-1D1E-4E6D-BD78-7C2A62631EF6}:6489"/>
  <p:tag name="ISPRING_SLIDE_ID_2" val="{414326E8-F116-443D-8EFF-2543695D901F}"/>
  <p:tag name="GENSWF_ADVANCE_TIME" val="19.73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565ED9DA-4C45-48B9-B5D2-83E22CA8F2FB}:6468"/>
  <p:tag name="ISPRING_SLIDE_ID_2" val="{8703A281-40C0-4824-B4E2-5368137EDF24}"/>
  <p:tag name="GENSWF_ADVANCE_TIME" val="114.877"/>
  <p:tag name="TIMING" val="|17.907|75.5|4.97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C38956-61F4-49C5-9278-2C079DEFAE18}:6473"/>
  <p:tag name="ISPRING_SLIDE_ID_2" val="{AF271E23-3E6D-4267-8C17-37BA5BE42672}"/>
  <p:tag name="GENSWF_ADVANCE_TIME" val="20.29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A2034101-E4C2-40B7-9E74-DB1C807F6737}:6459"/>
  <p:tag name="ISPRING_SLIDE_ID_2" val="{2EDDC300-5A1B-4377-B9B0-79F3C5EBD82D}"/>
  <p:tag name="GENSWF_ADVANCE_TIME" val="11.50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3049490C-AFD7-4923-8C3B-FD784AFF68F3}:6474"/>
  <p:tag name="ISPRING_SLIDE_ID_2" val="{CB3860B6-A226-46A2-B89F-5659F5E4C177}"/>
  <p:tag name="GENSWF_ADVANCE_TIME" val="64.783"/>
  <p:tag name="TIMING" val="|17.617|20.267|9.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5135593C-49E4-4691-9E31-03780B02CE91}"/>
  <p:tag name="GENSWF_ADVANCE_TIME" val="295.138"/>
  <p:tag name="GENSWF_SLIDE_UID" val="{373DC545-6598-47F7-8FB0-82108A04108D}:652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393588BA-B935-4796-A200-6C66820B8280}"/>
  <p:tag name="GENSWF_ADVANCE_TIME" val="55.721"/>
  <p:tag name="TIMING" val="|1.984|12.082|7.517|16.829"/>
  <p:tag name="GENSWF_SLIDE_UID" val="{8427E0EC-97D3-430F-8A5B-994FE3DBC089}:652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44399AC6-A56C-4366-B8C8-20D3CD3D0086}"/>
  <p:tag name="GENSWF_ADVANCE_TIME" val="205.234"/>
  <p:tag name="TIMING" val="|52.596"/>
  <p:tag name="GENSWF_SLIDE_UID" val="{D7E338EB-EB84-4B93-A633-47AC8C59B9F8}:652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FCF0402D-D1F8-461F-BC1E-2024AA46E5B5}"/>
  <p:tag name="GENSWF_ADVANCE_TIME" val="22.596"/>
  <p:tag name="GENSWF_SLIDE_UID" val="{B35C5B25-1C69-4F4E-834D-B614EBC73963}:652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447ECBD7-C834-48C3-ACC4-978F149C15DE}:6461"/>
  <p:tag name="ISPRING_SLIDE_ID_2" val="{86202DAC-465A-48D7-93D2-CE04188AF30E}"/>
  <p:tag name="GENSWF_ADVANCE_TIME" val="2.15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FF5C57A6-B364-412E-B2C6-BD668BDA8E69}:6507"/>
  <p:tag name="ISPRING_SLIDE_ID_2" val="{2D672911-A660-4D02-AD02-A45BEA158589}"/>
  <p:tag name="GENSWF_ADVANCE_TIME" val="20.26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1A9311C7-D49D-47E5-8F6F-90D67DEE2308}:6508"/>
  <p:tag name="ISPRING_SLIDE_ID_2" val="{490624DC-AAA9-448B-99B5-83806B38B761}"/>
  <p:tag name="GENSWF_ADVANCE_TIME" val="10.06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0C4EF7A6-7067-40CC-8D22-72A6958D40A6}:6509"/>
  <p:tag name="ISPRING_SLIDE_ID_2" val="{0EACEB5C-B090-494F-B811-E8FCC3160A4B}"/>
  <p:tag name="GENSWF_ADVANCE_TIME" val="62.559"/>
  <p:tag name="TIMING" val="|4.668|7.485|15.346|11.488|3.48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70A69F81-003C-4398-A007-6F4BCF00D3BC}:6512"/>
  <p:tag name="ISPRING_SLIDE_ID_2" val="{44C9041C-DCBB-4290-9438-566333A15F49}"/>
  <p:tag name="GENSWF_ADVANCE_TIME" val="41.826"/>
  <p:tag name="TIMING" val="|0.76|2.284|8.418|3.72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C3E0A5A-FCEB-4F22-856A-5E517D130332}:6457"/>
  <p:tag name="ISPRING_SLIDE_ID_2" val="{CAD28564-C24B-491A-9569-0C30AD3613D0}"/>
  <p:tag name="GENSWF_ADVANCE_TIME" val="18.23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F9B79C1F-711F-47E8-883E-0E37AFBCD432}:6513"/>
  <p:tag name="ISPRING_SLIDE_ID_2" val="{5FC88497-A5C0-4BC5-B23D-889922080145}"/>
  <p:tag name="GENSWF_ADVANCE_TIME" val="81.956"/>
  <p:tag name="TIMING" val="|7.75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A7FE232B-EC80-4BD5-AAFC-8486F23E5BE1}:6463"/>
  <p:tag name="ISPRING_SLIDE_ID_2" val="{9F8D593F-8B91-46B1-8EA2-C60AC08EDB3C}"/>
  <p:tag name="GENSWF_ADVANCE_TIME" val="4.92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349E3F55-BEFC-4F1A-B26C-4E64595A0105}:6516"/>
  <p:tag name="ISPRING_SLIDE_ID_2" val="{165A5F12-91FD-484D-ACE2-23FF559F8DD7}"/>
  <p:tag name="GENSWF_ADVANCE_TIME" val="17.894"/>
  <p:tag name="TIMING" val="|4.377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40FD6272-5CF9-4713-B4DC-09CF6EEB2437}:6517"/>
  <p:tag name="ISPRING_SLIDE_ID_2" val="{CB175123-2542-4C3F-9DE7-52B5F1CA39E3}"/>
  <p:tag name="GENSWF_ADVANCE_TIME" val="21.50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118A0C82-9B32-4D22-8694-E954B47448E5}:6515"/>
  <p:tag name="ISPRING_SLIDE_ID_2" val="{F1B7ADFC-C691-4789-8168-4D3C09ED1AD6}"/>
  <p:tag name="GENSWF_ADVANCE_TIME" val="48.561"/>
  <p:tag name="TIMING" val="|7.13|14.05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4FE18101-3C93-4201-B566-2D83916798CA}"/>
  <p:tag name="GENSWF_ADVANCE_TIME" val="68.292"/>
  <p:tag name="TIMING" val="|28.208"/>
  <p:tag name="GENSWF_SLIDE_UID" val="{6BCB3364-267B-4D31-B84C-AD576EBF0F6E}:652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EC6AB3AC-C37A-415F-94E4-38EB149A5DE8}:6514"/>
  <p:tag name="ISPRING_SLIDE_ID_2" val="{FCB5B34E-6DB4-4623-8DE2-DFDD106A3757}"/>
  <p:tag name="GENSWF_ADVANCE_TIME" val="51.02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4003A39F-5CA5-4EB7-9F03-88FE2E91D3CF}:6279"/>
  <p:tag name="ISPRING_SLIDE_ID_2" val="{89CF5B04-5369-4501-84B9-037D5936BA39}"/>
  <p:tag name="GENSWF_ADVANCE_TIME" val="22.79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A44BE3F8-A176-4B23-8CE4-6B64CA22AEB4}:6343"/>
  <p:tag name="ISPRING_SLIDE_ID_2" val="{70E09F20-0F0C-4578-AA0F-9FE8CFF51FA4}"/>
  <p:tag name="GENSWF_ADVANCE_TIME" val="31.426"/>
  <p:tag name="TIMING" val="|5.63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5E53E895-2E00-453D-BBDE-9FC2EFBDADA3}:6309"/>
  <p:tag name="ISPRING_SLIDE_ID_2" val="{93C7295B-AE27-4426-8FBB-E13D727938C7}"/>
  <p:tag name="GENSWF_ADVANCE_TIME" val="28.856"/>
  <p:tag name="TIMING" val="|8.865|6.50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F1D643CF-AAAD-4579-A511-4B28E6BB8FAC}:6480"/>
  <p:tag name="ISPRING_SLIDE_ID_2" val="{D71C8970-10CE-4AF8-B72C-9476D27C870C}"/>
  <p:tag name="GENSWF_ADVANCE_TIME" val="24.43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1EC213CB-6A3F-4799-B6AD-F4BD66452F16}:6481"/>
  <p:tag name="ISPRING_SLIDE_ID_2" val="{DA5E0EEE-9038-4E19-B485-1DBAB3AB5F92}"/>
  <p:tag name="GENSWF_ADVANCE_TIME" val="50.952"/>
  <p:tag name="TIMING" val="|14.39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826F61"/>
      </a:accent1>
      <a:accent2>
        <a:srgbClr val="A19C7F"/>
      </a:accent2>
      <a:accent3>
        <a:srgbClr val="9AA489"/>
      </a:accent3>
      <a:accent4>
        <a:srgbClr val="7C938B"/>
      </a:accent4>
      <a:accent5>
        <a:srgbClr val="7C7D92"/>
      </a:accent5>
      <a:accent6>
        <a:srgbClr val="897376"/>
      </a:accent6>
      <a:hlink>
        <a:srgbClr val="D29B73"/>
      </a:hlink>
      <a:folHlink>
        <a:srgbClr val="F4C5A4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FF747C5C-A8E8-4833-9E55-3D08FE4E487A}"/>
    </a:ext>
  </a:extLst>
</a:theme>
</file>

<file path=ppt/theme/theme2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31991</TotalTime>
  <Words>2495</Words>
  <Application>Microsoft Macintosh PowerPoint</Application>
  <PresentationFormat>Widescreen</PresentationFormat>
  <Paragraphs>289</Paragraphs>
  <Slides>58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7" baseType="lpstr">
      <vt:lpstr>ＭＳ Ｐゴシック</vt:lpstr>
      <vt:lpstr>Arial</vt:lpstr>
      <vt:lpstr>Calibri</vt:lpstr>
      <vt:lpstr>Calisto MT</vt:lpstr>
      <vt:lpstr>Times New Roman</vt:lpstr>
      <vt:lpstr>Wingdings</vt:lpstr>
      <vt:lpstr>Wingdings 2</vt:lpstr>
      <vt:lpstr>Slate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Black</vt:lpstr>
      <vt:lpstr>OT Preaching link at BibleStudyDownloads.org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Trusting God as my Shepherd</dc:title>
  <dc:creator>Dan Bridges</dc:creator>
  <cp:lastModifiedBy>Rick Griffith</cp:lastModifiedBy>
  <cp:revision>25</cp:revision>
  <dcterms:created xsi:type="dcterms:W3CDTF">2023-11-07T11:17:49Z</dcterms:created>
  <dcterms:modified xsi:type="dcterms:W3CDTF">2026-02-20T13:00:43Z</dcterms:modified>
</cp:coreProperties>
</file>