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1"/>
  </p:notesMasterIdLst>
  <p:sldIdLst>
    <p:sldId id="257" r:id="rId5"/>
    <p:sldId id="280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2" r:id="rId29"/>
    <p:sldId id="28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21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31FA1-96C6-5D4F-99F9-77666E9EBF4D}" type="datetimeFigureOut">
              <a:rPr lang="en-US" smtClean="0"/>
              <a:t>4/1/15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70F55-739B-5847-A344-B6F20D1BB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45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FE7461-7193-1144-8642-72FCF0EEBC82}" type="slidenum">
              <a:rPr lang="en-GB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EFE3ED-BC60-F048-8552-4F081AB18D09}" type="slidenum">
              <a:rPr lang="en-GB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C7BD37-782C-CF44-AFF5-032487A4CE05}" type="slidenum">
              <a:rPr lang="en-GB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3203-8D3D-5B45-BF42-5A963835EF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4/1/15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75E6-BEC7-BE45-B65E-B91BA6CB31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67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3203-8D3D-5B45-BF42-5A963835EF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4/1/15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75E6-BEC7-BE45-B65E-B91BA6CB31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40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3203-8D3D-5B45-BF42-5A963835EF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4/1/15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75E6-BEC7-BE45-B65E-B91BA6CB31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958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78EB460-961E-2741-A6E9-CDBD73A187F4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035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B3E24-90D5-544A-B31E-614DEDB19B86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43358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4AA15-C08F-EF4C-A3B9-0983E1275A04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2204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3F45C-31F8-BB49-BA71-70677D133724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94473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3D6825-F2E0-AD48-8010-173F784CC795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95914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9F3A8-221C-C146-8D2E-9A4C77A54EEC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075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0D1AB-DFB1-F349-ADF5-A3FE40316F3C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8430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3A0A1-9A3F-964E-A950-62FB10B29F2E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7709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3203-8D3D-5B45-BF42-5A963835EF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4/1/15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75E6-BEC7-BE45-B65E-B91BA6CB31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891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4B6C8-75BF-AA4B-943B-F08CF41ABCAC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29807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833B0-9C3A-764C-BE4D-A9D5145B8BA7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60111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69FC5-D428-6A4A-A895-39F2A5CA74EF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0187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7347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734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734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735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735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735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7353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7354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573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573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7357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7358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7359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511067-02E6-4643-B381-BFF6FB140F3E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7559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3E3F9F-ABAB-5E43-B0F3-811A896CF9E7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94997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BF1630-1EF2-AF4F-BCAA-6BBBE4A6D7D5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6262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3E7FB0-58C3-AC4F-BE7F-F7BC269D0201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32141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427E32-DE90-AC47-96EA-23F3A9F78999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16173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66AA28-EC5A-2546-91F4-DC38CE3B24FE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7337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F40EF1-314D-9747-8393-481D0DF9A77B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2954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3203-8D3D-5B45-BF42-5A963835EF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4/1/15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75E6-BEC7-BE45-B65E-B91BA6CB31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627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E07AE2-0AD4-CE4D-B3A9-B137F0699284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7271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39BBD3-5376-5641-B5F7-174F52DDDEC1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9185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0CB69A-0416-A54F-B47D-EC2E4A46849A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80687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5FA94DC-AA81-3447-BF2D-B6925618F811}" type="slidenum">
              <a:rPr lang="en-GB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5246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67143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82874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60362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85357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92448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6187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3203-8D3D-5B45-BF42-5A963835EF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4/1/15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75E6-BEC7-BE45-B65E-B91BA6CB31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937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4861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07177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30034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48614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93092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3203-8D3D-5B45-BF42-5A963835EF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4/1/15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75E6-BEC7-BE45-B65E-B91BA6CB31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83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3203-8D3D-5B45-BF42-5A963835EF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4/1/15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75E6-BEC7-BE45-B65E-B91BA6CB31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806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3203-8D3D-5B45-BF42-5A963835EF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4/1/15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75E6-BEC7-BE45-B65E-B91BA6CB31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97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3203-8D3D-5B45-BF42-5A963835EF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4/1/15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75E6-BEC7-BE45-B65E-B91BA6CB31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391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3203-8D3D-5B45-BF42-5A963835EF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4/1/15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175E6-BEC7-BE45-B65E-B91BA6CB31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76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C3203-8D3D-5B45-BF42-5A963835EF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4/1/15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175E6-BEC7-BE45-B65E-B91BA6CB31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69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ngsana New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51007B2-78FF-014A-B965-0502C7D951AC}" type="slidenum">
              <a:rPr lang="en-GB" smtClean="0">
                <a:solidFill>
                  <a:srgbClr val="FFFFFF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117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ngsana New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ngsana New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5813E16-F403-4F44-88FA-EFAD53212B27}" type="slidenum">
              <a:rPr lang="en-GB" smtClean="0">
                <a:solidFill>
                  <a:srgbClr val="FFFFFF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FFFFFF"/>
              </a:solidFill>
              <a:ea typeface="ＭＳ Ｐゴシック" charset="0"/>
            </a:endParaRPr>
          </a:p>
        </p:txBody>
      </p:sp>
      <p:grpSp>
        <p:nvGrpSpPr>
          <p:cNvPr id="5632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6325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63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63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63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632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63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563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633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563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63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Angsana New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563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3902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973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Relationship Id="rId3" Type="http://schemas.openxmlformats.org/officeDocument/2006/relationships/image" Target="file://localhost/http://4.bp.blogspot.com/_6dai1Q3CVnc/TOFfvD2586I/AAAAAAAABnU/znAWzpYfxPE/s200/bumble+bee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ds-word-is-unchangea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0058" y="2998449"/>
            <a:ext cx="1412957" cy="474209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Manik</a:t>
            </a:r>
            <a:endParaRPr lang="en-US" sz="3600" b="1" dirty="0"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89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80975" y="-198438"/>
            <a:ext cx="9324975" cy="7056438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GB" sz="300" b="1" baseline="30000">
                <a:solidFill>
                  <a:schemeClr val="accent1"/>
                </a:solidFill>
                <a:cs typeface="Tahoma" charset="0"/>
              </a:rPr>
              <a:t>   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GB" sz="70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GB" sz="2800">
                <a:solidFill>
                  <a:schemeClr val="tx2"/>
                </a:solidFill>
              </a:rPr>
              <a:t>   </a:t>
            </a:r>
            <a:r>
              <a:rPr lang="en-GB" sz="2800" u="sng">
                <a:solidFill>
                  <a:schemeClr val="tx2"/>
                </a:solidFill>
              </a:rPr>
              <a:t>Scripture Reading: Psalm 23</a:t>
            </a:r>
            <a:endParaRPr lang="en-GB" u="sng"/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GB" sz="28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GB" b="1"/>
              <a:t>   </a:t>
            </a:r>
            <a:r>
              <a:rPr lang="en-GB" b="1" baseline="30000">
                <a:effectLst/>
              </a:rPr>
              <a:t>1</a:t>
            </a:r>
            <a:r>
              <a:rPr lang="en-GB" b="1"/>
              <a:t> The Lord is my shepherd, I lack nothing.</a:t>
            </a:r>
            <a:br>
              <a:rPr lang="en-GB" b="1"/>
            </a:br>
            <a:r>
              <a:rPr lang="en-GB" b="1" baseline="30000">
                <a:effectLst/>
              </a:rPr>
              <a:t>2  </a:t>
            </a:r>
            <a:r>
              <a:rPr lang="en-GB" b="1"/>
              <a:t>He makes me lie down in green pastures,</a:t>
            </a:r>
            <a:br>
              <a:rPr lang="en-GB" b="1"/>
            </a:br>
            <a:r>
              <a:rPr lang="en-GB" b="1"/>
              <a:t>   He leads me beside quiet waters,</a:t>
            </a:r>
            <a:br>
              <a:rPr lang="en-GB" b="1"/>
            </a:br>
            <a:r>
              <a:rPr lang="en-GB" b="1" baseline="30000">
                <a:effectLst/>
              </a:rPr>
              <a:t>3 </a:t>
            </a:r>
            <a:r>
              <a:rPr lang="en-GB" b="1"/>
              <a:t> He restores my soul.</a:t>
            </a:r>
            <a:br>
              <a:rPr lang="en-GB" b="1"/>
            </a:br>
            <a:r>
              <a:rPr lang="en-GB" b="1"/>
              <a:t>   He guides me along the right paths</a:t>
            </a:r>
            <a:br>
              <a:rPr lang="en-GB" b="1"/>
            </a:br>
            <a:r>
              <a:rPr lang="en-GB" b="1"/>
              <a:t>   for His name</a:t>
            </a:r>
            <a:r>
              <a:rPr lang="ja-JP" altLang="en-GB" b="1">
                <a:latin typeface="Arial"/>
              </a:rPr>
              <a:t>’</a:t>
            </a:r>
            <a:r>
              <a:rPr lang="en-GB" b="1"/>
              <a:t>s sake.</a:t>
            </a:r>
            <a:br>
              <a:rPr lang="en-GB" b="1"/>
            </a:br>
            <a:r>
              <a:rPr lang="en-GB" b="1" baseline="30000">
                <a:effectLst/>
              </a:rPr>
              <a:t>4</a:t>
            </a:r>
            <a:r>
              <a:rPr lang="en-GB" b="1"/>
              <a:t> Even though I walk</a:t>
            </a:r>
            <a:br>
              <a:rPr lang="en-GB" b="1"/>
            </a:br>
            <a:r>
              <a:rPr lang="en-GB" b="1"/>
              <a:t>   through the valley of the shadow of 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GB" b="1"/>
              <a:t>      death</a:t>
            </a:r>
            <a:r>
              <a:rPr lang="en-GB"/>
              <a:t/>
            </a:r>
            <a:br>
              <a:rPr lang="en-GB"/>
            </a:br>
            <a:r>
              <a:rPr lang="en-GB"/>
              <a:t>   </a:t>
            </a:r>
            <a:r>
              <a:rPr lang="en-GB" b="1"/>
              <a:t>I will fear no evil,</a:t>
            </a:r>
            <a:br>
              <a:rPr lang="en-GB" b="1"/>
            </a:br>
            <a:r>
              <a:rPr lang="en-GB" b="1"/>
              <a:t>   for You are with me;</a:t>
            </a:r>
            <a:br>
              <a:rPr lang="en-GB" b="1"/>
            </a:br>
            <a:endParaRPr lang="th-TH" b="1"/>
          </a:p>
        </p:txBody>
      </p:sp>
    </p:spTree>
    <p:extLst>
      <p:ext uri="{BB962C8B-B14F-4D97-AF65-F5344CB8AC3E}">
        <p14:creationId xmlns:p14="http://schemas.microsoft.com/office/powerpoint/2010/main" val="368245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324975" cy="7515225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GB" sz="300" b="1" baseline="30000">
                <a:solidFill>
                  <a:schemeClr val="accent1"/>
                </a:solidFill>
                <a:cs typeface="Tahoma" charset="0"/>
              </a:rPr>
              <a:t>    </a:t>
            </a:r>
          </a:p>
          <a:p>
            <a:pPr>
              <a:buFont typeface="Wingdings" charset="0"/>
              <a:buNone/>
            </a:pPr>
            <a:endParaRPr lang="en-GB" sz="700">
              <a:solidFill>
                <a:schemeClr val="accent1"/>
              </a:solidFill>
            </a:endParaRPr>
          </a:p>
          <a:p>
            <a:pPr>
              <a:buFont typeface="Wingdings" charset="0"/>
              <a:buNone/>
            </a:pPr>
            <a:r>
              <a:rPr lang="en-GB" sz="2800">
                <a:solidFill>
                  <a:schemeClr val="tx2"/>
                </a:solidFill>
              </a:rPr>
              <a:t>   </a:t>
            </a:r>
            <a:r>
              <a:rPr lang="en-GB" sz="2800" u="sng">
                <a:solidFill>
                  <a:schemeClr val="tx2"/>
                </a:solidFill>
              </a:rPr>
              <a:t>Scripture Reading: Psalm 23</a:t>
            </a:r>
            <a:endParaRPr lang="en-GB" sz="2800">
              <a:solidFill>
                <a:schemeClr val="tx2"/>
              </a:solidFill>
            </a:endParaRPr>
          </a:p>
          <a:p>
            <a:pPr>
              <a:buFont typeface="Wingdings" charset="0"/>
              <a:buNone/>
            </a:pPr>
            <a:r>
              <a:rPr lang="en-GB" b="1"/>
              <a:t>    Your rod and Your staff,</a:t>
            </a:r>
            <a:br>
              <a:rPr lang="en-GB" b="1"/>
            </a:br>
            <a:r>
              <a:rPr lang="en-GB" b="1"/>
              <a:t> they comfort me.</a:t>
            </a:r>
          </a:p>
          <a:p>
            <a:pPr>
              <a:buFont typeface="Wingdings" charset="0"/>
              <a:buNone/>
            </a:pPr>
            <a:r>
              <a:rPr lang="en-GB" b="1" baseline="30000">
                <a:effectLst/>
              </a:rPr>
              <a:t>5</a:t>
            </a:r>
            <a:r>
              <a:rPr lang="en-GB" b="1"/>
              <a:t>  You prepare a table before me</a:t>
            </a:r>
            <a:br>
              <a:rPr lang="en-GB" b="1"/>
            </a:br>
            <a:r>
              <a:rPr lang="en-GB" b="1"/>
              <a:t> in the presence of my enemies.</a:t>
            </a:r>
            <a:br>
              <a:rPr lang="en-GB" b="1"/>
            </a:br>
            <a:r>
              <a:rPr lang="en-GB" b="1"/>
              <a:t> You anoint my head with oil;</a:t>
            </a:r>
            <a:br>
              <a:rPr lang="en-GB" b="1"/>
            </a:br>
            <a:r>
              <a:rPr lang="en-GB" b="1"/>
              <a:t>  my cup overflows.</a:t>
            </a:r>
          </a:p>
          <a:p>
            <a:pPr>
              <a:buFont typeface="Wingdings" charset="0"/>
              <a:buNone/>
            </a:pPr>
            <a:r>
              <a:rPr lang="en-GB" b="1" baseline="30000">
                <a:effectLst/>
              </a:rPr>
              <a:t>6</a:t>
            </a:r>
            <a:r>
              <a:rPr lang="en-GB" b="1"/>
              <a:t>   Surely your goodness and love will follow   </a:t>
            </a:r>
          </a:p>
          <a:p>
            <a:pPr>
              <a:buFont typeface="Wingdings" charset="0"/>
              <a:buNone/>
            </a:pPr>
            <a:r>
              <a:rPr lang="en-GB" b="1"/>
              <a:t>     me all the days of my life,</a:t>
            </a:r>
            <a:br>
              <a:rPr lang="en-GB" b="1"/>
            </a:br>
            <a:r>
              <a:rPr lang="en-GB" b="1"/>
              <a:t>  and I will dwell in the house of the Lord</a:t>
            </a:r>
            <a:br>
              <a:rPr lang="en-GB" b="1"/>
            </a:br>
            <a:r>
              <a:rPr lang="en-GB" b="1"/>
              <a:t>  for ever.</a:t>
            </a:r>
            <a:endParaRPr lang="th-TH" b="1"/>
          </a:p>
        </p:txBody>
      </p:sp>
    </p:spTree>
    <p:extLst>
      <p:ext uri="{BB962C8B-B14F-4D97-AF65-F5344CB8AC3E}">
        <p14:creationId xmlns:p14="http://schemas.microsoft.com/office/powerpoint/2010/main" val="113152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570787" cy="966788"/>
          </a:xfrm>
        </p:spPr>
        <p:txBody>
          <a:bodyPr/>
          <a:lstStyle/>
          <a:p>
            <a:pPr algn="l"/>
            <a:r>
              <a:rPr lang="en-GB" sz="2800" b="1"/>
              <a:t> </a:t>
            </a:r>
            <a:r>
              <a:rPr lang="en-GB" sz="4000" b="1" u="sng"/>
              <a:t>Psalm 23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7013575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b="1"/>
              <a:t>   </a:t>
            </a:r>
          </a:p>
          <a:p>
            <a:pPr>
              <a:buFont typeface="Wingdings" charset="0"/>
              <a:buNone/>
            </a:pPr>
            <a:r>
              <a:rPr lang="en-US" sz="2800" b="1"/>
              <a:t>   </a:t>
            </a:r>
          </a:p>
          <a:p>
            <a:pPr>
              <a:buFont typeface="Wingdings" charset="0"/>
              <a:buNone/>
            </a:pPr>
            <a:r>
              <a:rPr lang="en-US" b="1"/>
              <a:t>  Vs 1: The Lord is personal</a:t>
            </a:r>
          </a:p>
          <a:p>
            <a:pPr>
              <a:buFont typeface="Wingdings" charset="0"/>
              <a:buNone/>
            </a:pPr>
            <a:r>
              <a:rPr lang="en-US" b="1"/>
              <a:t>  Jesus knows His sheep (John 10:3-4, 14)</a:t>
            </a:r>
          </a:p>
          <a:p>
            <a:pPr>
              <a:buFont typeface="Wingdings" charset="0"/>
              <a:buNone/>
            </a:pPr>
            <a:endParaRPr lang="en-US" sz="1000" b="1"/>
          </a:p>
          <a:p>
            <a:pPr>
              <a:buFont typeface="Wingdings" charset="0"/>
              <a:buNone/>
            </a:pPr>
            <a:r>
              <a:rPr lang="en-US" sz="2800" b="1"/>
              <a:t>   </a:t>
            </a:r>
          </a:p>
        </p:txBody>
      </p:sp>
      <p:sp>
        <p:nvSpPr>
          <p:cNvPr id="31748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1749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1750" name="AutoShape 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pic>
        <p:nvPicPr>
          <p:cNvPr id="31751" name="Picture 7" descr="The_Lord_Is_My_Shepherd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284538"/>
            <a:ext cx="27336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7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570787" cy="966788"/>
          </a:xfrm>
        </p:spPr>
        <p:txBody>
          <a:bodyPr/>
          <a:lstStyle/>
          <a:p>
            <a:pPr algn="l"/>
            <a:r>
              <a:rPr lang="en-GB" sz="2800" b="1"/>
              <a:t> </a:t>
            </a:r>
            <a:r>
              <a:rPr lang="en-GB" sz="4000" b="1" u="sng"/>
              <a:t>Psalm 23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9144000" cy="7013575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b="1"/>
              <a:t>   </a:t>
            </a:r>
          </a:p>
          <a:p>
            <a:pPr>
              <a:buFont typeface="Wingdings" charset="0"/>
              <a:buNone/>
            </a:pPr>
            <a:r>
              <a:rPr lang="en-US" sz="2800" b="1"/>
              <a:t>   </a:t>
            </a:r>
          </a:p>
          <a:p>
            <a:pPr>
              <a:buFont typeface="Wingdings" charset="0"/>
              <a:buNone/>
            </a:pPr>
            <a:r>
              <a:rPr lang="en-US" b="1"/>
              <a:t>   Vs 2: The Lord is provider</a:t>
            </a:r>
          </a:p>
          <a:p>
            <a:pPr>
              <a:buFont typeface="Wingdings" charset="0"/>
              <a:buNone/>
            </a:pPr>
            <a:r>
              <a:rPr lang="en-US" sz="2800" b="1"/>
              <a:t>   </a:t>
            </a:r>
          </a:p>
        </p:txBody>
      </p:sp>
      <p:sp>
        <p:nvSpPr>
          <p:cNvPr id="32772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2773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2774" name="AutoShape 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pic>
        <p:nvPicPr>
          <p:cNvPr id="32776" name="Picture 8" descr="the-lord-is-my-shephe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90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685800" y="457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defTabSz="914400" fontAlgn="base">
              <a:spcBef>
                <a:spcPct val="15000"/>
              </a:spcBef>
              <a:spcAft>
                <a:spcPct val="0"/>
              </a:spcAft>
            </a:pPr>
            <a:r>
              <a:rPr lang="en-GB" sz="4200" dirty="0">
                <a:solidFill>
                  <a:srgbClr val="FFFFFF"/>
                </a:solidFill>
                <a:latin typeface="Arial" charset="0"/>
                <a:ea typeface="ＭＳ Ｐゴシック" charset="0"/>
                <a:cs typeface="Angsana New" charset="0"/>
              </a:rPr>
              <a:t>Martin Luther said...</a:t>
            </a:r>
            <a:endParaRPr lang="en-GB" sz="4400" dirty="0">
              <a:solidFill>
                <a:srgbClr val="FFFFFF"/>
              </a:solidFill>
              <a:latin typeface="Arial" charset="0"/>
              <a:ea typeface="ＭＳ Ｐゴシック" charset="0"/>
              <a:cs typeface="Angsana New" charset="0"/>
            </a:endParaRP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35940" y="1700212"/>
            <a:ext cx="461243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TW" sz="3200" b="1" dirty="0" smtClean="0">
                <a:solidFill>
                  <a:srgbClr val="FFFFFF"/>
                </a:solidFill>
                <a:ea typeface="PMingLiU" charset="0"/>
                <a:cs typeface="PMingLiU" charset="0"/>
              </a:rPr>
              <a:t>'Good morning theologians. You wake and sing. But I, old fool, know less than you and worry over everything, instead of simply trusting in the heavenly Father's care.'</a:t>
            </a:r>
            <a:r>
              <a:rPr lang="en-US" altLang="zh-TW" dirty="0" smtClean="0">
                <a:solidFill>
                  <a:srgbClr val="FFFFFF"/>
                </a:solidFill>
                <a:ea typeface="PMingLiU" charset="0"/>
                <a:cs typeface="PMingLiU" charset="0"/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3796" name="AutoShape 4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pic>
        <p:nvPicPr>
          <p:cNvPr id="33797" name="Picture 5" descr="martin-lu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35" y="2349500"/>
            <a:ext cx="4531566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353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0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0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6" grpId="0" build="p" bldLvl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570787" cy="966788"/>
          </a:xfrm>
        </p:spPr>
        <p:txBody>
          <a:bodyPr/>
          <a:lstStyle/>
          <a:p>
            <a:pPr algn="l"/>
            <a:r>
              <a:rPr lang="en-GB" sz="2800" b="1"/>
              <a:t> </a:t>
            </a:r>
            <a:r>
              <a:rPr lang="en-GB" sz="4000" b="1" u="sng"/>
              <a:t>Psalm 23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7013575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b="1"/>
              <a:t>   </a:t>
            </a:r>
          </a:p>
          <a:p>
            <a:pPr>
              <a:buFont typeface="Wingdings" charset="0"/>
              <a:buNone/>
            </a:pPr>
            <a:r>
              <a:rPr lang="en-US" sz="2800" b="1"/>
              <a:t>   </a:t>
            </a:r>
          </a:p>
          <a:p>
            <a:pPr>
              <a:buFont typeface="Wingdings" charset="0"/>
              <a:buNone/>
            </a:pPr>
            <a:r>
              <a:rPr lang="en-US" b="1"/>
              <a:t>   Vs 2: The Lord is provider</a:t>
            </a:r>
          </a:p>
          <a:p>
            <a:pPr>
              <a:buFont typeface="Wingdings" charset="0"/>
              <a:buNone/>
            </a:pPr>
            <a:r>
              <a:rPr lang="en-US" b="1"/>
              <a:t>   To worry is to question God's provision (Matthew 6:25-34).</a:t>
            </a:r>
            <a:endParaRPr lang="en-US" sz="1000" b="1"/>
          </a:p>
          <a:p>
            <a:pPr>
              <a:buFont typeface="Wingdings" charset="0"/>
              <a:buNone/>
            </a:pPr>
            <a:r>
              <a:rPr lang="en-US" sz="2800" b="1"/>
              <a:t>   </a:t>
            </a:r>
          </a:p>
        </p:txBody>
      </p:sp>
      <p:sp>
        <p:nvSpPr>
          <p:cNvPr id="34820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4821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4822" name="AutoShape 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pic>
        <p:nvPicPr>
          <p:cNvPr id="34823" name="Picture 7" descr="The_Lord_Is_My_Shepherd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0"/>
            <a:ext cx="189865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92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570787" cy="966788"/>
          </a:xfrm>
        </p:spPr>
        <p:txBody>
          <a:bodyPr/>
          <a:lstStyle/>
          <a:p>
            <a:pPr algn="l"/>
            <a:r>
              <a:rPr lang="en-GB" sz="2800" b="1"/>
              <a:t> </a:t>
            </a:r>
            <a:r>
              <a:rPr lang="en-GB" sz="4000" b="1" u="sng"/>
              <a:t>Psalm 23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9144000" cy="7013575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b="1" dirty="0"/>
              <a:t>   </a:t>
            </a:r>
          </a:p>
          <a:p>
            <a:pPr>
              <a:buFont typeface="Wingdings" charset="0"/>
              <a:buNone/>
            </a:pPr>
            <a:r>
              <a:rPr lang="en-US" sz="2800" b="1" dirty="0"/>
              <a:t>   </a:t>
            </a:r>
          </a:p>
          <a:p>
            <a:pPr>
              <a:buFont typeface="Wingdings" charset="0"/>
              <a:buNone/>
            </a:pPr>
            <a:r>
              <a:rPr lang="en-US" b="1" dirty="0"/>
              <a:t>   </a:t>
            </a:r>
            <a:r>
              <a:rPr lang="en-US" b="1" dirty="0" err="1"/>
              <a:t>Vs</a:t>
            </a:r>
            <a:r>
              <a:rPr lang="en-US" b="1" dirty="0"/>
              <a:t> 3: The Lord is restorer</a:t>
            </a:r>
          </a:p>
          <a:p>
            <a:pPr>
              <a:buFont typeface="Wingdings" charset="0"/>
              <a:buNone/>
            </a:pPr>
            <a:endParaRPr lang="en-US" sz="1200" b="1" dirty="0"/>
          </a:p>
          <a:p>
            <a:pPr>
              <a:buFont typeface="Wingdings" charset="0"/>
              <a:buNone/>
            </a:pPr>
            <a:r>
              <a:rPr lang="en-US" sz="2800" b="1" dirty="0"/>
              <a:t>   ‘He guides me…along right paths’</a:t>
            </a:r>
          </a:p>
          <a:p>
            <a:pPr>
              <a:buFont typeface="Wingdings" charset="0"/>
              <a:buNone/>
            </a:pPr>
            <a:endParaRPr lang="en-US" altLang="zh-TW" b="1" dirty="0" smtClean="0">
              <a:ea typeface="PMingLiU" charset="0"/>
              <a:cs typeface="Tahoma" charset="0"/>
            </a:endParaRPr>
          </a:p>
          <a:p>
            <a:pPr>
              <a:buNone/>
            </a:pPr>
            <a:r>
              <a:rPr lang="en-US" altLang="zh-TW" b="1" dirty="0" smtClean="0">
                <a:ea typeface="PMingLiU" charset="0"/>
                <a:cs typeface="Tahoma" charset="0"/>
              </a:rPr>
              <a:t>	Lit</a:t>
            </a:r>
            <a:r>
              <a:rPr lang="en-US" altLang="zh-TW" b="1" dirty="0">
                <a:ea typeface="PMingLiU" charset="0"/>
                <a:cs typeface="Tahoma" charset="0"/>
              </a:rPr>
              <a:t>. in </a:t>
            </a:r>
            <a:r>
              <a:rPr lang="en-US" altLang="zh-TW" b="1" dirty="0" smtClean="0">
                <a:ea typeface="PMingLiU" charset="0"/>
                <a:cs typeface="Tahoma" charset="0"/>
              </a:rPr>
              <a:t>Hebrew:</a:t>
            </a:r>
            <a:endParaRPr lang="en-US" altLang="zh-TW" b="1" dirty="0">
              <a:ea typeface="PMingLiU" charset="0"/>
              <a:cs typeface="Tahoma" charset="0"/>
            </a:endParaRPr>
          </a:p>
          <a:p>
            <a:pPr>
              <a:buFont typeface="Wingdings" charset="0"/>
              <a:buNone/>
            </a:pPr>
            <a:r>
              <a:rPr lang="en-US" altLang="zh-TW" b="1" dirty="0" smtClean="0">
                <a:ea typeface="PMingLiU" charset="0"/>
                <a:cs typeface="Tahoma" charset="0"/>
              </a:rPr>
              <a:t>	‘</a:t>
            </a:r>
            <a:r>
              <a:rPr lang="en-US" altLang="zh-TW" b="1" dirty="0">
                <a:ea typeface="PMingLiU" charset="0"/>
                <a:cs typeface="Tahoma" charset="0"/>
              </a:rPr>
              <a:t>paths that are right and good in God’s sight’</a:t>
            </a:r>
          </a:p>
          <a:p>
            <a:pPr>
              <a:buFont typeface="Wingdings" charset="0"/>
              <a:buNone/>
            </a:pPr>
            <a:endParaRPr lang="en-US" altLang="zh-TW" sz="1200" b="1" dirty="0">
              <a:ea typeface="PMingLiU" charset="0"/>
              <a:cs typeface="Tahoma" charset="0"/>
            </a:endParaRPr>
          </a:p>
          <a:p>
            <a:pPr>
              <a:buFont typeface="Wingdings" charset="0"/>
              <a:buNone/>
            </a:pPr>
            <a:r>
              <a:rPr lang="en-US" b="1" dirty="0"/>
              <a:t>   Sheep need to be rescued first, and then led onto the right paths. It is all for God's sake and glory!</a:t>
            </a:r>
            <a:r>
              <a:rPr lang="en-US" sz="2800" b="1" dirty="0"/>
              <a:t>  </a:t>
            </a:r>
          </a:p>
          <a:p>
            <a:pPr>
              <a:buFont typeface="Wingdings" charset="0"/>
              <a:buNone/>
            </a:pPr>
            <a:endParaRPr lang="en-US" b="1" dirty="0">
              <a:cs typeface="Tahoma" charset="0"/>
            </a:endParaRPr>
          </a:p>
        </p:txBody>
      </p:sp>
      <p:sp>
        <p:nvSpPr>
          <p:cNvPr id="35844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5845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5846" name="AutoShape 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pic>
        <p:nvPicPr>
          <p:cNvPr id="35847" name="Picture 7" descr="james-seward-artist-hand-signed-open-edition-canvas-giclee-the-lord-is-my-shepherd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0"/>
            <a:ext cx="2376487" cy="186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152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570787" cy="966788"/>
          </a:xfrm>
        </p:spPr>
        <p:txBody>
          <a:bodyPr/>
          <a:lstStyle/>
          <a:p>
            <a:pPr algn="l"/>
            <a:r>
              <a:rPr lang="en-GB" sz="2800" b="1"/>
              <a:t> </a:t>
            </a:r>
            <a:r>
              <a:rPr lang="en-GB" sz="4000" b="1" u="sng"/>
              <a:t>Psalm 23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144000" cy="7013575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b="1"/>
              <a:t>   </a:t>
            </a:r>
          </a:p>
          <a:p>
            <a:pPr>
              <a:buFont typeface="Wingdings" charset="0"/>
              <a:buNone/>
            </a:pPr>
            <a:r>
              <a:rPr lang="en-US" sz="2800" b="1"/>
              <a:t>   </a:t>
            </a:r>
          </a:p>
          <a:p>
            <a:pPr>
              <a:buFont typeface="Wingdings" charset="0"/>
              <a:buNone/>
            </a:pPr>
            <a:r>
              <a:rPr lang="en-GB" b="1"/>
              <a:t>   Vs 4: The Lord is comforter and guide</a:t>
            </a:r>
          </a:p>
          <a:p>
            <a:pPr>
              <a:buFont typeface="Wingdings" charset="0"/>
              <a:buNone/>
            </a:pPr>
            <a:endParaRPr lang="en-GB" sz="1200" b="1"/>
          </a:p>
          <a:p>
            <a:pPr>
              <a:buFont typeface="Wingdings" charset="0"/>
              <a:buNone/>
            </a:pPr>
            <a:r>
              <a:rPr lang="en-US" b="1"/>
              <a:t>   Trials have a purpose (Romans 5:4)</a:t>
            </a:r>
          </a:p>
          <a:p>
            <a:pPr>
              <a:buFont typeface="Wingdings" charset="0"/>
              <a:buNone/>
            </a:pPr>
            <a:r>
              <a:rPr lang="en-US" b="1"/>
              <a:t>   He never leave us (Deuteronomy 31:6) – The rod and staff of the Shepherd guide and protect. </a:t>
            </a:r>
          </a:p>
          <a:p>
            <a:pPr>
              <a:buFont typeface="Wingdings" charset="0"/>
              <a:buNone/>
            </a:pPr>
            <a:r>
              <a:rPr lang="en-US" b="1"/>
              <a:t>   God’s Word and His Spirit are our guide, comfort, protection and strength.</a:t>
            </a:r>
            <a:r>
              <a:rPr lang="en-US"/>
              <a:t> </a:t>
            </a:r>
          </a:p>
        </p:txBody>
      </p:sp>
      <p:sp>
        <p:nvSpPr>
          <p:cNvPr id="36868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6869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6870" name="AutoShape 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6871" name="AutoShape 7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6872" name="AutoShape 8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6873" name="AutoShape 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pic>
        <p:nvPicPr>
          <p:cNvPr id="36874" name="Picture 10" descr="shephe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0"/>
            <a:ext cx="1439862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9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4.bp.blogspot.com/_6dai1Q3CVnc/TOFfvD2586I/AAAAAAAABnU/znAWzpYfxPE/s200/bumble+bee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836613"/>
            <a:ext cx="5865813" cy="4398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566102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>
                <a:solidFill>
                  <a:srgbClr val="FFCC00"/>
                </a:solidFill>
                <a:latin typeface="Tahoma" charset="0"/>
                <a:ea typeface="ＭＳ Ｐゴシック" charset="0"/>
                <a:cs typeface="Tahoma" charset="0"/>
              </a:rPr>
              <a:t>Don’t look down or around – look up!</a:t>
            </a:r>
            <a:endParaRPr lang="en-GB" sz="3600" b="1">
              <a:solidFill>
                <a:srgbClr val="FFCC00"/>
              </a:solidFill>
              <a:latin typeface="Tahoma" charset="0"/>
              <a:ea typeface="ＭＳ Ｐゴシック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51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570787" cy="966788"/>
          </a:xfrm>
        </p:spPr>
        <p:txBody>
          <a:bodyPr/>
          <a:lstStyle/>
          <a:p>
            <a:pPr algn="l"/>
            <a:r>
              <a:rPr lang="en-GB" sz="2800" b="1"/>
              <a:t> </a:t>
            </a:r>
            <a:r>
              <a:rPr lang="en-GB" sz="4000" b="1" u="sng"/>
              <a:t>Psalm 23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7013575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b="1"/>
              <a:t>   </a:t>
            </a:r>
          </a:p>
          <a:p>
            <a:pPr>
              <a:buFont typeface="Wingdings" charset="0"/>
              <a:buNone/>
            </a:pPr>
            <a:r>
              <a:rPr lang="en-US" sz="2800" b="1"/>
              <a:t>   </a:t>
            </a:r>
          </a:p>
          <a:p>
            <a:pPr>
              <a:buFont typeface="Wingdings" charset="0"/>
              <a:buNone/>
            </a:pPr>
            <a:r>
              <a:rPr lang="en-US" b="1"/>
              <a:t>   Vs 5: The Lord is exalter</a:t>
            </a:r>
          </a:p>
          <a:p>
            <a:pPr>
              <a:buFont typeface="Wingdings" charset="0"/>
              <a:buNone/>
            </a:pPr>
            <a:r>
              <a:rPr lang="en-US" b="1"/>
              <a:t>   God has blessed us with overflowing abundance.</a:t>
            </a:r>
          </a:p>
        </p:txBody>
      </p:sp>
      <p:sp>
        <p:nvSpPr>
          <p:cNvPr id="38916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8917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8918" name="AutoShape 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pic>
        <p:nvPicPr>
          <p:cNvPr id="38919" name="Picture 7" descr="6a0128760776fb970c0133f5b0c45e970b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0"/>
            <a:ext cx="3527425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81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69" y="1174459"/>
            <a:ext cx="8930470" cy="2522151"/>
          </a:xfrm>
        </p:spPr>
        <p:txBody>
          <a:bodyPr/>
          <a:lstStyle/>
          <a:p>
            <a:r>
              <a:rPr lang="en-US" sz="7200" b="1" dirty="0" smtClean="0">
                <a:effectLst>
                  <a:glow rad="101600">
                    <a:schemeClr val="bg2"/>
                  </a:glow>
                </a:effectLst>
              </a:rPr>
              <a:t>Our Shepherd Leads Us</a:t>
            </a:r>
            <a:endParaRPr lang="en-US" sz="7200" b="1" dirty="0">
              <a:effectLst>
                <a:glow rad="101600">
                  <a:schemeClr val="bg2"/>
                </a:glo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Manik Corea,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Crossroads International Church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cicfamily.com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&amp; biblestudydownloads.com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83869" y="4013855"/>
            <a:ext cx="8930470" cy="139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</a:defRPr>
            </a:lvl9pPr>
          </a:lstStyle>
          <a:p>
            <a:r>
              <a:rPr lang="en-US" sz="6000" b="1" i="1" dirty="0" smtClean="0">
                <a:effectLst>
                  <a:glow rad="101600">
                    <a:schemeClr val="bg2"/>
                  </a:glow>
                </a:effectLst>
              </a:rPr>
              <a:t>Psalm 23</a:t>
            </a:r>
            <a:endParaRPr lang="en-US" sz="6000" b="1" i="1" dirty="0">
              <a:effectLst>
                <a:glow rad="101600">
                  <a:schemeClr val="bg2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0241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570787" cy="966788"/>
          </a:xfrm>
        </p:spPr>
        <p:txBody>
          <a:bodyPr/>
          <a:lstStyle/>
          <a:p>
            <a:pPr algn="l"/>
            <a:r>
              <a:rPr lang="en-GB" sz="2800" b="1"/>
              <a:t> </a:t>
            </a:r>
            <a:r>
              <a:rPr lang="en-GB" sz="4000" b="1" u="sng"/>
              <a:t>Psalm 23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7013575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b="1" dirty="0"/>
              <a:t>   </a:t>
            </a:r>
          </a:p>
          <a:p>
            <a:pPr>
              <a:buFont typeface="Wingdings" charset="0"/>
              <a:buNone/>
            </a:pPr>
            <a:r>
              <a:rPr lang="en-US" sz="2800" b="1" dirty="0"/>
              <a:t>   </a:t>
            </a:r>
          </a:p>
          <a:p>
            <a:pPr>
              <a:buFont typeface="Wingdings" charset="0"/>
              <a:buNone/>
            </a:pPr>
            <a:r>
              <a:rPr lang="en-US" b="1" dirty="0"/>
              <a:t>   </a:t>
            </a:r>
            <a:r>
              <a:rPr lang="en-US" b="1" dirty="0" err="1"/>
              <a:t>Vs</a:t>
            </a:r>
            <a:r>
              <a:rPr lang="en-US" b="1" dirty="0"/>
              <a:t> 6: The Lord is our home</a:t>
            </a:r>
          </a:p>
          <a:p>
            <a:pPr>
              <a:buFont typeface="Wingdings" charset="0"/>
              <a:buNone/>
            </a:pPr>
            <a:r>
              <a:rPr lang="en-US" b="1" dirty="0"/>
              <a:t>   God's love and goodness are constant throughout our life and into eternity.</a:t>
            </a:r>
          </a:p>
          <a:p>
            <a:pPr>
              <a:buFont typeface="Wingdings" charset="0"/>
              <a:buNone/>
            </a:pPr>
            <a:endParaRPr lang="en-US" b="1" dirty="0" smtClean="0"/>
          </a:p>
          <a:p>
            <a:pPr>
              <a:buNone/>
            </a:pPr>
            <a:r>
              <a:rPr lang="en-US" altLang="zh-TW" b="1" dirty="0" smtClean="0">
                <a:ea typeface="PMingLiU" charset="0"/>
                <a:cs typeface="PMingLiU" charset="0"/>
              </a:rPr>
              <a:t>	Lit</a:t>
            </a:r>
            <a:r>
              <a:rPr lang="en-US" altLang="zh-TW" b="1" dirty="0">
                <a:ea typeface="PMingLiU" charset="0"/>
                <a:cs typeface="PMingLiU" charset="0"/>
              </a:rPr>
              <a:t>. ‘God’s constant, strong </a:t>
            </a:r>
            <a:r>
              <a:rPr lang="en-US" altLang="zh-TW" b="1" dirty="0" smtClean="0">
                <a:ea typeface="PMingLiU" charset="0"/>
                <a:cs typeface="PMingLiU" charset="0"/>
              </a:rPr>
              <a:t>love’</a:t>
            </a:r>
            <a:endParaRPr lang="en-US" b="1" dirty="0"/>
          </a:p>
        </p:txBody>
      </p:sp>
      <p:sp>
        <p:nvSpPr>
          <p:cNvPr id="39940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9941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39942" name="AutoShape 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pic>
        <p:nvPicPr>
          <p:cNvPr id="39943" name="Picture 7" descr="psalm+19+8+sunr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0"/>
            <a:ext cx="2433637" cy="17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69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570787" cy="966788"/>
          </a:xfrm>
        </p:spPr>
        <p:txBody>
          <a:bodyPr/>
          <a:lstStyle/>
          <a:p>
            <a:pPr algn="l"/>
            <a:r>
              <a:rPr lang="en-GB" sz="2800" b="1"/>
              <a:t> </a:t>
            </a:r>
            <a:r>
              <a:rPr lang="en-GB" sz="4000" b="1" u="sng"/>
              <a:t>Psalm 23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7013575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b="1"/>
              <a:t>   </a:t>
            </a:r>
          </a:p>
          <a:p>
            <a:pPr>
              <a:buFont typeface="Wingdings" charset="0"/>
              <a:buNone/>
            </a:pPr>
            <a:r>
              <a:rPr lang="en-US" sz="2800" b="1"/>
              <a:t>   </a:t>
            </a:r>
          </a:p>
          <a:p>
            <a:pPr>
              <a:buFont typeface="Wingdings" charset="0"/>
              <a:buNone/>
            </a:pPr>
            <a:r>
              <a:rPr lang="en-US" b="1"/>
              <a:t>   Application:</a:t>
            </a:r>
          </a:p>
          <a:p>
            <a:pPr>
              <a:buFont typeface="Wingdings" charset="0"/>
              <a:buNone/>
            </a:pPr>
            <a:r>
              <a:rPr lang="en-US" b="1"/>
              <a:t>   1) We need to trust God's ways and timing</a:t>
            </a:r>
          </a:p>
        </p:txBody>
      </p:sp>
      <p:sp>
        <p:nvSpPr>
          <p:cNvPr id="40964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40965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40966" name="AutoShape 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40967" name="AutoShape 7" descr="trust_actio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pic>
        <p:nvPicPr>
          <p:cNvPr id="40968" name="Picture 8" descr="ANd9GcRicqeRkxEGRwsvEUam6kb5nsEI4tON3yzA63FEdal-9eHzSkQ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3375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58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252413" y="1628775"/>
            <a:ext cx="9144001" cy="6237288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b="1"/>
              <a:t>   </a:t>
            </a:r>
          </a:p>
          <a:p>
            <a:pPr>
              <a:buFont typeface="Wingdings" charset="0"/>
              <a:buNone/>
            </a:pPr>
            <a:endParaRPr lang="en-US" b="1"/>
          </a:p>
          <a:p>
            <a:pPr>
              <a:buFont typeface="Wingdings" charset="0"/>
              <a:buNone/>
            </a:pPr>
            <a:r>
              <a:rPr lang="en-US" altLang="zh-TW" b="1">
                <a:ea typeface="PMingLiU" charset="0"/>
                <a:cs typeface="Tahoma" charset="0"/>
              </a:rPr>
              <a:t>  </a:t>
            </a:r>
            <a:r>
              <a:rPr lang="en-US" altLang="zh-TW" b="1">
                <a:latin typeface="Tahoma"/>
                <a:ea typeface="PMingLiU" charset="0"/>
                <a:cs typeface="Tahoma" charset="0"/>
              </a:rPr>
              <a:t>“</a:t>
            </a:r>
            <a:r>
              <a:rPr lang="en-US" altLang="zh-TW" b="1">
                <a:ea typeface="PMingLiU" charset="0"/>
                <a:cs typeface="Tahoma" charset="0"/>
              </a:rPr>
              <a:t>He brought me here. He will keep me here. He will make this trial a blessing. He will bring me out again. Therefore, I am here by God</a:t>
            </a:r>
            <a:r>
              <a:rPr lang="en-US" altLang="zh-TW" b="1">
                <a:latin typeface="Tahoma"/>
                <a:ea typeface="PMingLiU" charset="0"/>
                <a:cs typeface="Tahoma" charset="0"/>
              </a:rPr>
              <a:t>’</a:t>
            </a:r>
            <a:r>
              <a:rPr lang="en-US" altLang="zh-TW" b="1">
                <a:ea typeface="PMingLiU" charset="0"/>
                <a:cs typeface="Tahoma" charset="0"/>
              </a:rPr>
              <a:t>s appointment, in His keeping, under His training, for His time.</a:t>
            </a:r>
            <a:r>
              <a:rPr lang="en-US" altLang="zh-TW" b="1">
                <a:latin typeface="Tahoma"/>
                <a:ea typeface="PMingLiU" charset="0"/>
                <a:cs typeface="Tahoma" charset="0"/>
              </a:rPr>
              <a:t>” </a:t>
            </a:r>
            <a:r>
              <a:rPr lang="en-US" altLang="zh-TW">
                <a:ea typeface="PMingLiU" charset="0"/>
                <a:cs typeface="PMingLiU" charset="0"/>
              </a:rPr>
              <a:t> </a:t>
            </a:r>
          </a:p>
          <a:p>
            <a:pPr>
              <a:buFont typeface="Wingdings" charset="0"/>
              <a:buNone/>
            </a:pPr>
            <a:r>
              <a:rPr lang="en-US" altLang="zh-TW">
                <a:ea typeface="PMingLiU" charset="0"/>
                <a:cs typeface="PMingLiU" charset="0"/>
              </a:rPr>
              <a:t>   </a:t>
            </a:r>
            <a:r>
              <a:rPr lang="en-US" altLang="zh-TW" b="1">
                <a:ea typeface="PMingLiU" charset="0"/>
                <a:cs typeface="PMingLiU" charset="0"/>
              </a:rPr>
              <a:t>(Andrew Murray)</a:t>
            </a:r>
            <a:endParaRPr lang="en-US" b="1"/>
          </a:p>
        </p:txBody>
      </p:sp>
      <p:sp>
        <p:nvSpPr>
          <p:cNvPr id="41987" name="AutoShape 3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41988" name="AutoShape 4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41989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pic>
        <p:nvPicPr>
          <p:cNvPr id="41990" name="Picture 6" descr="b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3960813" cy="264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9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570787" cy="966788"/>
          </a:xfrm>
        </p:spPr>
        <p:txBody>
          <a:bodyPr/>
          <a:lstStyle/>
          <a:p>
            <a:pPr algn="l"/>
            <a:r>
              <a:rPr lang="en-GB" sz="2800" b="1"/>
              <a:t> </a:t>
            </a:r>
            <a:r>
              <a:rPr lang="en-GB" sz="4000" b="1" u="sng"/>
              <a:t>Psalm 23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7013575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b="1"/>
              <a:t>   </a:t>
            </a:r>
          </a:p>
          <a:p>
            <a:pPr>
              <a:buFont typeface="Wingdings" charset="0"/>
              <a:buNone/>
            </a:pPr>
            <a:r>
              <a:rPr lang="en-US" sz="2800" b="1"/>
              <a:t>   </a:t>
            </a:r>
          </a:p>
          <a:p>
            <a:pPr>
              <a:buFont typeface="Wingdings" charset="0"/>
              <a:buNone/>
            </a:pPr>
            <a:r>
              <a:rPr lang="en-US" b="1"/>
              <a:t>   Application:</a:t>
            </a:r>
          </a:p>
          <a:p>
            <a:pPr>
              <a:buFont typeface="Wingdings" charset="0"/>
              <a:buNone/>
            </a:pPr>
            <a:r>
              <a:rPr lang="en-US" b="1"/>
              <a:t>   1) We need to trust God's ways and timing</a:t>
            </a:r>
          </a:p>
          <a:p>
            <a:pPr>
              <a:buFont typeface="Wingdings" charset="0"/>
              <a:buNone/>
            </a:pPr>
            <a:r>
              <a:rPr lang="en-US" b="1"/>
              <a:t>   2) We need to follow and obey Him on his paths, because they lead us home to Him.</a:t>
            </a:r>
          </a:p>
        </p:txBody>
      </p:sp>
      <p:sp>
        <p:nvSpPr>
          <p:cNvPr id="43012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43013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43014" name="AutoShape 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pic>
        <p:nvPicPr>
          <p:cNvPr id="43015" name="Picture 7" descr="ANd9GcRMDcEMNn2GECa2XQyUAGABmLOC6pRDjfq_VOgkyM7vF2dQPW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6035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3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5424488"/>
          </a:xfrm>
        </p:spPr>
        <p:txBody>
          <a:bodyPr/>
          <a:lstStyle/>
          <a:p>
            <a:r>
              <a:rPr lang="en-GB" sz="4800" b="1">
                <a:solidFill>
                  <a:srgbClr val="FFFF00"/>
                </a:solidFill>
              </a:rPr>
              <a:t>THANK YOU </a:t>
            </a:r>
            <a:br>
              <a:rPr lang="en-GB" sz="4800" b="1">
                <a:solidFill>
                  <a:srgbClr val="FFFF00"/>
                </a:solidFill>
              </a:rPr>
            </a:br>
            <a:r>
              <a:rPr lang="en-GB" sz="4800" b="1">
                <a:solidFill>
                  <a:srgbClr val="FFFF00"/>
                </a:solidFill>
              </a:rPr>
              <a:t>FOR LISTENING!</a:t>
            </a:r>
            <a:br>
              <a:rPr lang="en-GB" sz="4800" b="1">
                <a:solidFill>
                  <a:srgbClr val="FFFF00"/>
                </a:solidFill>
              </a:rPr>
            </a:br>
            <a:r>
              <a:rPr lang="en-GB"/>
              <a:t/>
            </a:r>
            <a:br>
              <a:rPr lang="en-GB"/>
            </a:br>
            <a:r>
              <a:rPr lang="en-GB" sz="4800" b="1"/>
              <a:t>MAY WE KNOW THE LORD AS SHEPHERD OF OUR LIVES</a:t>
            </a:r>
            <a:br>
              <a:rPr lang="en-GB" sz="4800" b="1"/>
            </a:br>
            <a:r>
              <a:rPr lang="en-GB" sz="4800" b="1"/>
              <a:t>ALWAYS!</a:t>
            </a:r>
          </a:p>
        </p:txBody>
      </p:sp>
    </p:spTree>
    <p:extLst>
      <p:ext uri="{BB962C8B-B14F-4D97-AF65-F5344CB8AC3E}">
        <p14:creationId xmlns:p14="http://schemas.microsoft.com/office/powerpoint/2010/main" val="280446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941772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 Sermons link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biblestudydownloads.com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99330" name="Picture 1" descr="BSD logo 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9731" r="1733" b="3699"/>
          <a:stretch>
            <a:fillRect/>
          </a:stretch>
        </p:blipFill>
        <p:spPr bwMode="auto">
          <a:xfrm>
            <a:off x="668338" y="288925"/>
            <a:ext cx="78644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441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COREAS in Bangkok</a:t>
            </a:r>
          </a:p>
        </p:txBody>
      </p:sp>
      <p:pic>
        <p:nvPicPr>
          <p:cNvPr id="15364" name="Picture 4" descr="3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84313"/>
            <a:ext cx="6197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06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-531813"/>
            <a:ext cx="7772400" cy="1828801"/>
          </a:xfrm>
        </p:spPr>
        <p:txBody>
          <a:bodyPr/>
          <a:lstStyle/>
          <a:p>
            <a:r>
              <a:rPr lang="en-GB"/>
              <a:t>All Nations Bangkok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765175"/>
            <a:ext cx="9144000" cy="5373688"/>
          </a:xfrm>
        </p:spPr>
        <p:txBody>
          <a:bodyPr/>
          <a:lstStyle/>
          <a:p>
            <a:pPr algn="l"/>
            <a:r>
              <a:rPr lang="en-GB"/>
              <a:t>Brief snapshots:</a:t>
            </a:r>
          </a:p>
          <a:p>
            <a:pPr algn="l">
              <a:buFontTx/>
              <a:buChar char="•"/>
            </a:pPr>
            <a:r>
              <a:rPr lang="en-GB"/>
              <a:t> 7</a:t>
            </a:r>
            <a:r>
              <a:rPr lang="en-GB" baseline="30000"/>
              <a:t>th</a:t>
            </a:r>
            <a:r>
              <a:rPr lang="en-GB"/>
              <a:t> year in Thailand</a:t>
            </a:r>
          </a:p>
          <a:p>
            <a:pPr algn="l">
              <a:buFontTx/>
              <a:buChar char="•"/>
            </a:pPr>
            <a:r>
              <a:rPr lang="en-GB"/>
              <a:t> Working for NAMS – regional base for South-</a:t>
            </a:r>
          </a:p>
          <a:p>
            <a:pPr algn="l">
              <a:buFontTx/>
              <a:buNone/>
            </a:pPr>
            <a:r>
              <a:rPr lang="en-GB"/>
              <a:t>  East Asia </a:t>
            </a:r>
          </a:p>
          <a:p>
            <a:pPr algn="l">
              <a:buFontTx/>
              <a:buChar char="•"/>
            </a:pPr>
            <a:r>
              <a:rPr lang="en-GB"/>
              <a:t> Begun All Nations as our first base in Sept.  </a:t>
            </a:r>
          </a:p>
          <a:p>
            <a:pPr algn="l">
              <a:buFontTx/>
              <a:buNone/>
            </a:pPr>
            <a:r>
              <a:rPr lang="en-GB"/>
              <a:t>  2012 (We</a:t>
            </a:r>
            <a:r>
              <a:rPr lang="ja-JP" altLang="en-GB">
                <a:latin typeface="Arial"/>
              </a:rPr>
              <a:t>’</a:t>
            </a:r>
            <a:r>
              <a:rPr lang="en-GB"/>
              <a:t>ve been supported by CIC since).</a:t>
            </a:r>
          </a:p>
          <a:p>
            <a:pPr algn="l">
              <a:buFontTx/>
              <a:buNone/>
            </a:pPr>
            <a:endParaRPr lang="en-GB" sz="1200"/>
          </a:p>
          <a:p>
            <a:pPr algn="l">
              <a:buFontTx/>
              <a:buNone/>
            </a:pPr>
            <a:endParaRPr lang="en-GB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95288" y="4278313"/>
            <a:ext cx="8351837" cy="2579687"/>
          </a:xfrm>
          <a:prstGeom prst="rect">
            <a:avLst/>
          </a:prstGeom>
          <a:solidFill>
            <a:srgbClr val="FFFF00"/>
          </a:solidFill>
          <a:ln w="508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Our Vision: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Plant worshipping communities of missionary disciples, meeting regularly in cells and congregations, seeking to transform their communities for Christ.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0"/>
            <a:ext cx="1519237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5" name="Picture 7" descr="169068_144052605655281_125997440794131_260930_5978490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492375"/>
            <a:ext cx="15843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00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611188" y="981075"/>
            <a:ext cx="3816350" cy="25209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971550" y="1773238"/>
            <a:ext cx="31686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>
                <a:solidFill>
                  <a:srgbClr val="FFCC00"/>
                </a:solidFill>
                <a:latin typeface="Tahoma" charset="0"/>
                <a:ea typeface="ＭＳ Ｐゴシック" charset="0"/>
                <a:cs typeface="Arial" charset="0"/>
              </a:rPr>
              <a:t>Disciple-making groups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23850" y="188913"/>
            <a:ext cx="25193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3200" b="1">
                <a:solidFill>
                  <a:srgbClr val="FFCC00"/>
                </a:solidFill>
                <a:latin typeface="Tahoma" charset="0"/>
                <a:ea typeface="ＭＳ Ｐゴシック" charset="0"/>
                <a:cs typeface="Arial" charset="0"/>
              </a:rPr>
              <a:t>TO DATE</a:t>
            </a:r>
          </a:p>
        </p:txBody>
      </p:sp>
      <p:pic>
        <p:nvPicPr>
          <p:cNvPr id="16393" name="Picture 9" descr="IMG_08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644900"/>
            <a:ext cx="14414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0800"/>
            <a:ext cx="1760538" cy="23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49275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7" name="Picture 13" descr="3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76700"/>
            <a:ext cx="3138488" cy="23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88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2"/>
          <p:cNvSpPr>
            <a:spLocks noChangeArrowheads="1"/>
          </p:cNvSpPr>
          <p:nvPr/>
        </p:nvSpPr>
        <p:spPr bwMode="auto">
          <a:xfrm>
            <a:off x="1042988" y="561850"/>
            <a:ext cx="4321175" cy="27368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331913" y="1268413"/>
            <a:ext cx="3743325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CC00"/>
                </a:solidFill>
                <a:latin typeface="Tahoma" charset="0"/>
                <a:ea typeface="ＭＳ Ｐゴシック" charset="0"/>
                <a:cs typeface="Arial" charset="0"/>
              </a:rPr>
              <a:t>- Mission House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GB" sz="2800" b="1" dirty="0">
                <a:solidFill>
                  <a:srgbClr val="FFCC00"/>
                </a:solidFill>
                <a:latin typeface="Tahoma" charset="0"/>
                <a:ea typeface="ＭＳ Ｐゴシック" charset="0"/>
                <a:cs typeface="Arial" charset="0"/>
              </a:rPr>
              <a:t>Missionary Intern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25193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3200" b="1">
                <a:solidFill>
                  <a:srgbClr val="FFCC00"/>
                </a:solidFill>
                <a:latin typeface="Tahoma" charset="0"/>
                <a:ea typeface="ＭＳ Ｐゴシック" charset="0"/>
                <a:cs typeface="Arial" charset="0"/>
              </a:rPr>
              <a:t>TO DATE</a:t>
            </a:r>
          </a:p>
        </p:txBody>
      </p:sp>
      <p:pic>
        <p:nvPicPr>
          <p:cNvPr id="17413" name="Picture 5" descr="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60350"/>
            <a:ext cx="2117725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44900"/>
            <a:ext cx="3798887" cy="19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500438"/>
            <a:ext cx="2178050" cy="29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924300" y="6021388"/>
            <a:ext cx="2160588" cy="7715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200" b="1" dirty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Isaac </a:t>
            </a:r>
            <a:r>
              <a:rPr lang="en-GB" sz="2200" b="1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Lasky</a:t>
            </a:r>
            <a:r>
              <a:rPr lang="en-GB" sz="2200" b="1" dirty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 from </a:t>
            </a:r>
            <a:r>
              <a:rPr lang="en-GB" sz="2200" b="1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England</a:t>
            </a:r>
            <a:endParaRPr lang="en-GB" sz="2200" b="1" dirty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H="1" flipV="1">
            <a:off x="3708400" y="5445125"/>
            <a:ext cx="576263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6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2"/>
          <p:cNvSpPr>
            <a:spLocks noChangeArrowheads="1"/>
          </p:cNvSpPr>
          <p:nvPr/>
        </p:nvSpPr>
        <p:spPr bwMode="auto">
          <a:xfrm>
            <a:off x="684213" y="981075"/>
            <a:ext cx="3816350" cy="25209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16013" y="1773238"/>
            <a:ext cx="3168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>
                <a:solidFill>
                  <a:srgbClr val="FFCC00"/>
                </a:solidFill>
                <a:latin typeface="Tahoma" charset="0"/>
                <a:ea typeface="ＭＳ Ｐゴシック" charset="0"/>
                <a:cs typeface="Arial" charset="0"/>
              </a:rPr>
              <a:t>Regional work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25193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3200" b="1">
                <a:solidFill>
                  <a:srgbClr val="FFCC00"/>
                </a:solidFill>
                <a:latin typeface="Tahoma" charset="0"/>
                <a:ea typeface="ＭＳ Ｐゴシック" charset="0"/>
                <a:cs typeface="Arial" charset="0"/>
              </a:rPr>
              <a:t>TO DATE</a:t>
            </a:r>
          </a:p>
        </p:txBody>
      </p:sp>
      <p:pic>
        <p:nvPicPr>
          <p:cNvPr id="18437" name="Picture 5" descr="photo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60350"/>
            <a:ext cx="3549650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MG_23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500438"/>
            <a:ext cx="2005013" cy="268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435600" y="2781300"/>
            <a:ext cx="2665413" cy="427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200" b="1" dirty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rPr>
              <a:t>NEPAL 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156325" y="6092825"/>
            <a:ext cx="2665413" cy="427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200" b="1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rPr>
              <a:t>MYANMAR </a:t>
            </a:r>
          </a:p>
        </p:txBody>
      </p:sp>
      <p:pic>
        <p:nvPicPr>
          <p:cNvPr id="18441" name="Picture 9" descr="10690019_10202803113391117_3960905868490562010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860800"/>
            <a:ext cx="3097213" cy="232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187450" y="6092825"/>
            <a:ext cx="2665413" cy="4270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200" b="1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rPr>
              <a:t>INDIA </a:t>
            </a:r>
          </a:p>
        </p:txBody>
      </p:sp>
    </p:spTree>
    <p:extLst>
      <p:ext uri="{BB962C8B-B14F-4D97-AF65-F5344CB8AC3E}">
        <p14:creationId xmlns:p14="http://schemas.microsoft.com/office/powerpoint/2010/main" val="195200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ffectLst>
                <a:outerShdw blurRad="38100" dist="38100" dir="2700000" algn="tl">
                  <a:srgbClr val="00336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959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u="sng"/>
              <a:t>Sermon by Manik Corea</a:t>
            </a:r>
            <a:endParaRPr lang="th-TH" sz="3600" b="1" u="sng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435975" cy="4114800"/>
          </a:xfrm>
        </p:spPr>
        <p:txBody>
          <a:bodyPr/>
          <a:lstStyle/>
          <a:p>
            <a:pPr algn="ctr">
              <a:buFont typeface="Wingdings" charset="0"/>
              <a:buNone/>
            </a:pPr>
            <a:r>
              <a:rPr lang="en-US" sz="3600" b="1">
                <a:cs typeface="Tahoma" charset="0"/>
              </a:rPr>
              <a:t>Psalm 23</a:t>
            </a:r>
          </a:p>
          <a:p>
            <a:pPr algn="ctr">
              <a:buFont typeface="Wingdings" charset="0"/>
              <a:buNone/>
            </a:pPr>
            <a:r>
              <a:rPr lang="en-US" sz="3600" b="1">
                <a:cs typeface="Tahoma" charset="0"/>
              </a:rPr>
              <a:t>- The Good Shepherd</a:t>
            </a:r>
            <a:endParaRPr lang="th-TH" sz="3600" b="1">
              <a:cs typeface="Tahoma" charset="0"/>
            </a:endParaRPr>
          </a:p>
          <a:p>
            <a:pPr algn="ctr">
              <a:buFont typeface="Wingdings" charset="0"/>
              <a:buNone/>
            </a:pPr>
            <a:endParaRPr lang="th-TH" sz="3600" b="1">
              <a:cs typeface="Tahoma" charset="0"/>
            </a:endParaRPr>
          </a:p>
        </p:txBody>
      </p:sp>
      <p:sp>
        <p:nvSpPr>
          <p:cNvPr id="27652" name="AutoShape 4" descr="2Q=="/>
          <p:cNvSpPr>
            <a:spLocks noChangeAspect="1" noChangeArrowheads="1"/>
          </p:cNvSpPr>
          <p:nvPr/>
        </p:nvSpPr>
        <p:spPr bwMode="auto">
          <a:xfrm>
            <a:off x="2605088" y="1952625"/>
            <a:ext cx="3933825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7653" name="AutoShape 5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7654" name="AutoShape 6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7655" name="AutoShape 7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7656" name="AutoShape 8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7657" name="AutoShape 9" descr="Z"/>
          <p:cNvSpPr>
            <a:spLocks noChangeAspect="1" noChangeArrowheads="1"/>
          </p:cNvSpPr>
          <p:nvPr/>
        </p:nvSpPr>
        <p:spPr bwMode="auto">
          <a:xfrm>
            <a:off x="190500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7658" name="AutoShape 10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7659" name="AutoShape 1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7660" name="AutoShape 12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pic>
        <p:nvPicPr>
          <p:cNvPr id="27661" name="Picture 13" descr="1233667-big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048000"/>
            <a:ext cx="568801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56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ＭＳ Ｐゴシック"/>
        <a:cs typeface="Arial"/>
      </a:majorFont>
      <a:minorFont>
        <a:latin typeface="Tahom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Arial"/>
      </a:majorFont>
      <a:minorFont>
        <a:latin typeface="Garamond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537</Words>
  <Application>Microsoft Macintosh PowerPoint</Application>
  <PresentationFormat>On-screen Show (4:3)</PresentationFormat>
  <Paragraphs>116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1_Office Theme</vt:lpstr>
      <vt:lpstr>Textured</vt:lpstr>
      <vt:lpstr>Stream</vt:lpstr>
      <vt:lpstr>Orbit</vt:lpstr>
      <vt:lpstr>Manik</vt:lpstr>
      <vt:lpstr>Our Shepherd Leads Us</vt:lpstr>
      <vt:lpstr>THE COREAS in Bangkok</vt:lpstr>
      <vt:lpstr>All Nations Bangkok</vt:lpstr>
      <vt:lpstr>PowerPoint Presentation</vt:lpstr>
      <vt:lpstr>PowerPoint Presentation</vt:lpstr>
      <vt:lpstr>PowerPoint Presentation</vt:lpstr>
      <vt:lpstr>PowerPoint Presentation</vt:lpstr>
      <vt:lpstr>Sermon by Manik Corea</vt:lpstr>
      <vt:lpstr>PowerPoint Presentation</vt:lpstr>
      <vt:lpstr>PowerPoint Presentation</vt:lpstr>
      <vt:lpstr> Psalm 23</vt:lpstr>
      <vt:lpstr> Psalm 23</vt:lpstr>
      <vt:lpstr>PowerPoint Presentation</vt:lpstr>
      <vt:lpstr> Psalm 23</vt:lpstr>
      <vt:lpstr> Psalm 23</vt:lpstr>
      <vt:lpstr> Psalm 23</vt:lpstr>
      <vt:lpstr>PowerPoint Presentation</vt:lpstr>
      <vt:lpstr> Psalm 23</vt:lpstr>
      <vt:lpstr> Psalm 23</vt:lpstr>
      <vt:lpstr> Psalm 23</vt:lpstr>
      <vt:lpstr>PowerPoint Presentation</vt:lpstr>
      <vt:lpstr> Psalm 23</vt:lpstr>
      <vt:lpstr>THANK YOU  FOR LISTENING!  MAY WE KNOW THE LORD AS SHEPHERD OF OUR LIVES ALWAYS!</vt:lpstr>
      <vt:lpstr>Black</vt:lpstr>
      <vt:lpstr>OT Sermons link at biblestudydownloads.com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Manik</dc:title>
  <dc:creator>Rick Griffith</dc:creator>
  <cp:lastModifiedBy>Rick Griffith</cp:lastModifiedBy>
  <cp:revision>4</cp:revision>
  <dcterms:created xsi:type="dcterms:W3CDTF">2014-12-30T04:58:51Z</dcterms:created>
  <dcterms:modified xsi:type="dcterms:W3CDTF">2015-01-04T11:53:30Z</dcterms:modified>
</cp:coreProperties>
</file>