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102"/>
  </p:notesMasterIdLst>
  <p:sldIdLst>
    <p:sldId id="435" r:id="rId3"/>
    <p:sldId id="562" r:id="rId4"/>
    <p:sldId id="559" r:id="rId5"/>
    <p:sldId id="561" r:id="rId6"/>
    <p:sldId id="558" r:id="rId7"/>
    <p:sldId id="404" r:id="rId8"/>
    <p:sldId id="570" r:id="rId9"/>
    <p:sldId id="554" r:id="rId10"/>
    <p:sldId id="478" r:id="rId11"/>
    <p:sldId id="584" r:id="rId12"/>
    <p:sldId id="578" r:id="rId13"/>
    <p:sldId id="579" r:id="rId14"/>
    <p:sldId id="576" r:id="rId15"/>
    <p:sldId id="573" r:id="rId16"/>
    <p:sldId id="475" r:id="rId17"/>
    <p:sldId id="490" r:id="rId18"/>
    <p:sldId id="577" r:id="rId19"/>
    <p:sldId id="574" r:id="rId20"/>
    <p:sldId id="527" r:id="rId21"/>
    <p:sldId id="523" r:id="rId22"/>
    <p:sldId id="575" r:id="rId23"/>
    <p:sldId id="509" r:id="rId24"/>
    <p:sldId id="580" r:id="rId25"/>
    <p:sldId id="572" r:id="rId26"/>
    <p:sldId id="571" r:id="rId27"/>
    <p:sldId id="468" r:id="rId28"/>
    <p:sldId id="433" r:id="rId29"/>
    <p:sldId id="477" r:id="rId30"/>
    <p:sldId id="476" r:id="rId31"/>
    <p:sldId id="479" r:id="rId32"/>
    <p:sldId id="480" r:id="rId33"/>
    <p:sldId id="481" r:id="rId34"/>
    <p:sldId id="484" r:id="rId35"/>
    <p:sldId id="482" r:id="rId36"/>
    <p:sldId id="483" r:id="rId37"/>
    <p:sldId id="547" r:id="rId38"/>
    <p:sldId id="492" r:id="rId39"/>
    <p:sldId id="524" r:id="rId40"/>
    <p:sldId id="538" r:id="rId41"/>
    <p:sldId id="520" r:id="rId42"/>
    <p:sldId id="546" r:id="rId43"/>
    <p:sldId id="497" r:id="rId44"/>
    <p:sldId id="491" r:id="rId45"/>
    <p:sldId id="494" r:id="rId46"/>
    <p:sldId id="486" r:id="rId47"/>
    <p:sldId id="496" r:id="rId48"/>
    <p:sldId id="544" r:id="rId49"/>
    <p:sldId id="545" r:id="rId50"/>
    <p:sldId id="504" r:id="rId51"/>
    <p:sldId id="493" r:id="rId52"/>
    <p:sldId id="495" r:id="rId53"/>
    <p:sldId id="525" r:id="rId54"/>
    <p:sldId id="499" r:id="rId55"/>
    <p:sldId id="500" r:id="rId56"/>
    <p:sldId id="501" r:id="rId57"/>
    <p:sldId id="502" r:id="rId58"/>
    <p:sldId id="526" r:id="rId59"/>
    <p:sldId id="548" r:id="rId60"/>
    <p:sldId id="521" r:id="rId61"/>
    <p:sldId id="553" r:id="rId62"/>
    <p:sldId id="528" r:id="rId63"/>
    <p:sldId id="522" r:id="rId64"/>
    <p:sldId id="566" r:id="rId65"/>
    <p:sldId id="549" r:id="rId66"/>
    <p:sldId id="485" r:id="rId67"/>
    <p:sldId id="487" r:id="rId68"/>
    <p:sldId id="488" r:id="rId69"/>
    <p:sldId id="503" r:id="rId70"/>
    <p:sldId id="498" r:id="rId71"/>
    <p:sldId id="551" r:id="rId72"/>
    <p:sldId id="518" r:id="rId73"/>
    <p:sldId id="517" r:id="rId74"/>
    <p:sldId id="535" r:id="rId75"/>
    <p:sldId id="531" r:id="rId76"/>
    <p:sldId id="532" r:id="rId77"/>
    <p:sldId id="533" r:id="rId78"/>
    <p:sldId id="541" r:id="rId79"/>
    <p:sldId id="537" r:id="rId80"/>
    <p:sldId id="542" r:id="rId81"/>
    <p:sldId id="543" r:id="rId82"/>
    <p:sldId id="536" r:id="rId83"/>
    <p:sldId id="565" r:id="rId84"/>
    <p:sldId id="467" r:id="rId85"/>
    <p:sldId id="507" r:id="rId86"/>
    <p:sldId id="567" r:id="rId87"/>
    <p:sldId id="563" r:id="rId88"/>
    <p:sldId id="550" r:id="rId89"/>
    <p:sldId id="556" r:id="rId90"/>
    <p:sldId id="557" r:id="rId91"/>
    <p:sldId id="519" r:id="rId92"/>
    <p:sldId id="529" r:id="rId93"/>
    <p:sldId id="530" r:id="rId94"/>
    <p:sldId id="568" r:id="rId95"/>
    <p:sldId id="569" r:id="rId96"/>
    <p:sldId id="506" r:id="rId97"/>
    <p:sldId id="560" r:id="rId98"/>
    <p:sldId id="564" r:id="rId99"/>
    <p:sldId id="582" r:id="rId100"/>
    <p:sldId id="583"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79726" autoAdjust="0"/>
  </p:normalViewPr>
  <p:slideViewPr>
    <p:cSldViewPr snapToGrid="0" snapToObjects="1">
      <p:cViewPr varScale="1">
        <p:scale>
          <a:sx n="104" d="100"/>
          <a:sy n="104" d="100"/>
        </p:scale>
        <p:origin x="-2248" y="-9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16/2/18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So, at age 17, upon entering the Navy, he had to look up his birth certificate. There he found no first or middle name! So he had the unusual privilege—if you call it that—to name himself. He decided to keep the same H.F. initials, choosing Harold Francis.  </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Dad flew the A-1 Skyraider that had the most powerful engine ever on a propeller fighter—so strong that when taking off from a carrier that the pilot had to immediately jerk the plane to the right or else the power of the propeller would flip the plane upside down into the sea. He had an amazing 660 carrier landings!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He also flew and incredible 186 combat missions destroying supply bridges and boats in a barrage of anti-aircraft fire.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Once the left wing of his plane was so shot up that he could only steer right and not make it back to the carrier to land so he flew to a friendly airbase instead. He looped and looped to eventually land safely.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 asked him how he could see over 50 of his fellow pilots die but he was spared. He didn’t attribute this to his astonishing flying ability—though he was one of the best pilots. He clearly noted that God himself watched over him “in the presence of mine enemies.”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Dad felt like he needed a Shepherd—for his start in life was something few of us could imagine. I saw his birth certificate for the first time this week. It is hand-written in cursive, and under “name,” all it reads is, “Griffith.” No first name. No middle name. Just “Griffith.” But next to it is written in ALL CAPS the words “Harold Francis.” For his first 17 years he was known as “Harry Frank.” Harry was his grandpa and Frank was his father. </a:t>
            </a:r>
            <a:endParaRPr lang="en-US">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 Frank was his father. </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Yet both of his parents—famous dancers in the mid 20s, believe it or not—dropped him off at his maternal grandparents home as a baby and they went on tour to the Caribbean.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7382913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7557780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284569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251248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9403724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9355353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2191525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8396148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72743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591766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391131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80747306"/>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5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6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6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6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6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67.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6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6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7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pt Hal Griffith Larg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198"/>
            <a:ext cx="5114804" cy="6858000"/>
          </a:xfrm>
          <a:prstGeom prst="rect">
            <a:avLst/>
          </a:prstGeom>
        </p:spPr>
      </p:pic>
      <p:sp>
        <p:nvSpPr>
          <p:cNvPr id="8" name="Rectangle 2"/>
          <p:cNvSpPr txBox="1">
            <a:spLocks noChangeArrowheads="1"/>
          </p:cNvSpPr>
          <p:nvPr/>
        </p:nvSpPr>
        <p:spPr bwMode="auto">
          <a:xfrm>
            <a:off x="5114804" y="3680971"/>
            <a:ext cx="3658766" cy="19105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27 Dec 1925 -29 Jan 2018</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14803" y="0"/>
            <a:ext cx="4005383" cy="382500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Harold "Hal" Francis Griffith</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t>
            </a:r>
            <a:r>
              <a:rPr lang="en-US" sz="2000" b="1" kern="0" dirty="0" smtClean="0">
                <a:solidFill>
                  <a:srgbClr val="FFFFFF"/>
                </a:solidFill>
                <a:effectLst>
                  <a:outerShdw blurRad="38100" dist="38100" dir="2700000" algn="tl">
                    <a:srgbClr val="000000"/>
                  </a:outerShdw>
                </a:effectLst>
                <a:latin typeface="Arial"/>
                <a:cs typeface="Arial"/>
              </a:rPr>
              <a:t>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
        <p:nvSpPr>
          <p:cNvPr id="6" name="Rectangle 2"/>
          <p:cNvSpPr txBox="1">
            <a:spLocks noChangeArrowheads="1"/>
          </p:cNvSpPr>
          <p:nvPr/>
        </p:nvSpPr>
        <p:spPr bwMode="auto">
          <a:xfrm>
            <a:off x="0" y="4817754"/>
            <a:ext cx="2875862" cy="1306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Psalm 23</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26604133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786" y="-1591046"/>
            <a:ext cx="9144000" cy="1620247"/>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Black</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88328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578" y="29469"/>
            <a:ext cx="8817363" cy="6036822"/>
          </a:xfrm>
          <a:effectLst>
            <a:outerShdw blurRad="63500" dist="35921" dir="2700000" algn="ctr" rotWithShape="0">
              <a:schemeClr val="tx2">
                <a:alpha val="74998"/>
              </a:schemeClr>
            </a:outerShdw>
          </a:effectLst>
          <a:extLst/>
        </p:spPr>
        <p:txBody>
          <a:bodyPr anchor="ctr"/>
          <a:lstStyle/>
          <a:p>
            <a:pPr>
              <a:defRPr/>
            </a:pPr>
            <a:r>
              <a:rPr lang="en-US" sz="6000" b="1" i="1" dirty="0" smtClean="0">
                <a:effectLst>
                  <a:glow rad="127000">
                    <a:schemeClr val="tx1"/>
                  </a:glow>
                </a:effectLst>
                <a:latin typeface="Arial" charset="0"/>
                <a:ea typeface="ＭＳ Ｐゴシック" charset="0"/>
                <a:cs typeface="ＭＳ Ｐゴシック" charset="0"/>
              </a:rPr>
              <a:t>How does God show his goodness to you?</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9434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God Provides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43901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786" y="-1591046"/>
            <a:ext cx="9144000" cy="1620247"/>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Black</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4832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1-IMG_0924.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752"/>
            <a:ext cx="9144000" cy="6836248"/>
          </a:xfrm>
          <a:prstGeom prst="rect">
            <a:avLst/>
          </a:prstGeom>
        </p:spPr>
      </p:pic>
    </p:spTree>
    <p:extLst>
      <p:ext uri="{BB962C8B-B14F-4D97-AF65-F5344CB8AC3E}">
        <p14:creationId xmlns:p14="http://schemas.microsoft.com/office/powerpoint/2010/main" val="11067867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7-06b00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533" y="-274579"/>
            <a:ext cx="6848345" cy="7265609"/>
          </a:xfrm>
          <a:prstGeom prst="rect">
            <a:avLst/>
          </a:prstGeom>
        </p:spPr>
      </p:pic>
    </p:spTree>
    <p:extLst>
      <p:ext uri="{BB962C8B-B14F-4D97-AF65-F5344CB8AC3E}">
        <p14:creationId xmlns:p14="http://schemas.microsoft.com/office/powerpoint/2010/main" val="30125327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God Protects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836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786" y="-1591046"/>
            <a:ext cx="9144000" cy="1620247"/>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Black</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7102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45-01a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7230364"/>
          </a:xfrm>
          <a:prstGeom prst="rect">
            <a:avLst/>
          </a:prstGeom>
        </p:spPr>
      </p:pic>
    </p:spTree>
    <p:extLst>
      <p:ext uri="{BB962C8B-B14F-4D97-AF65-F5344CB8AC3E}">
        <p14:creationId xmlns:p14="http://schemas.microsoft.com/office/powerpoint/2010/main" val="11768175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Welcome</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623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2-3-06i00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3" y="-208359"/>
            <a:ext cx="9144000" cy="7284972"/>
          </a:xfrm>
          <a:prstGeom prst="rect">
            <a:avLst/>
          </a:prstGeom>
        </p:spPr>
      </p:pic>
    </p:spTree>
    <p:extLst>
      <p:ext uri="{BB962C8B-B14F-4D97-AF65-F5344CB8AC3E}">
        <p14:creationId xmlns:p14="http://schemas.microsoft.com/office/powerpoint/2010/main" val="11638943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Almost Kill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39785"/>
          </a:xfrm>
          <a:prstGeom prst="rect">
            <a:avLst/>
          </a:prstGeom>
        </p:spPr>
      </p:pic>
    </p:spTree>
    <p:extLst>
      <p:ext uri="{BB962C8B-B14F-4D97-AF65-F5344CB8AC3E}">
        <p14:creationId xmlns:p14="http://schemas.microsoft.com/office/powerpoint/2010/main" val="24597539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IMG_10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320"/>
            <a:ext cx="9144000" cy="6837680"/>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We Worship</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63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786" y="-1591046"/>
            <a:ext cx="9144000" cy="1620247"/>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Black</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9914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An Amazing Life</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312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Birthplace womenshospital109th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67754"/>
          </a:xfrm>
          <a:prstGeom prst="rect">
            <a:avLst/>
          </a:prstGeom>
        </p:spPr>
      </p:pic>
    </p:spTree>
    <p:extLst>
      <p:ext uri="{BB962C8B-B14F-4D97-AF65-F5344CB8AC3E}">
        <p14:creationId xmlns:p14="http://schemas.microsoft.com/office/powerpoint/2010/main" val="37204456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Birthplace Dr. J. Marion Sims Women's Hospit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4928"/>
            <a:ext cx="9144000" cy="6094325"/>
          </a:xfrm>
          <a:prstGeom prst="rect">
            <a:avLst/>
          </a:prstGeom>
        </p:spPr>
      </p:pic>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2-2-4-06c00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474" y="0"/>
            <a:ext cx="9422911" cy="6857999"/>
          </a:xfrm>
          <a:prstGeom prst="rect">
            <a:avLst/>
          </a:prstGeom>
        </p:spPr>
      </p:pic>
    </p:spTree>
    <p:extLst>
      <p:ext uri="{BB962C8B-B14F-4D97-AF65-F5344CB8AC3E}">
        <p14:creationId xmlns:p14="http://schemas.microsoft.com/office/powerpoint/2010/main" val="2062771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1-IMG_0962.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9796" y="0"/>
            <a:ext cx="5128260" cy="6858000"/>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Eulogy</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7084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a00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2189" y="-2422995"/>
            <a:ext cx="5818518" cy="9896329"/>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b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0998" y="-685295"/>
            <a:ext cx="5509571" cy="7730819"/>
          </a:xfrm>
          <a:prstGeom prst="rect">
            <a:avLst/>
          </a:prstGeom>
        </p:spPr>
      </p:pic>
    </p:spTree>
    <p:extLst>
      <p:ext uri="{BB962C8B-B14F-4D97-AF65-F5344CB8AC3E}">
        <p14:creationId xmlns:p14="http://schemas.microsoft.com/office/powerpoint/2010/main" val="40442368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c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7319" y="0"/>
            <a:ext cx="5217283" cy="7079372"/>
          </a:xfrm>
          <a:prstGeom prst="rect">
            <a:avLst/>
          </a:prstGeom>
        </p:spPr>
      </p:pic>
    </p:spTree>
    <p:extLst>
      <p:ext uri="{BB962C8B-B14F-4D97-AF65-F5344CB8AC3E}">
        <p14:creationId xmlns:p14="http://schemas.microsoft.com/office/powerpoint/2010/main" val="11067867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d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4" y="0"/>
            <a:ext cx="9112433" cy="7033383"/>
          </a:xfrm>
          <a:prstGeom prst="rect">
            <a:avLst/>
          </a:prstGeom>
        </p:spPr>
      </p:pic>
    </p:spTree>
    <p:extLst>
      <p:ext uri="{BB962C8B-B14F-4D97-AF65-F5344CB8AC3E}">
        <p14:creationId xmlns:p14="http://schemas.microsoft.com/office/powerpoint/2010/main" val="30125327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c00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7229" y="-1"/>
            <a:ext cx="5072753" cy="7334355"/>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c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21622"/>
          </a:xfrm>
          <a:prstGeom prst="rect">
            <a:avLst/>
          </a:prstGeom>
        </p:spPr>
      </p:pic>
    </p:spTree>
    <p:extLst>
      <p:ext uri="{BB962C8B-B14F-4D97-AF65-F5344CB8AC3E}">
        <p14:creationId xmlns:p14="http://schemas.microsoft.com/office/powerpoint/2010/main" val="20627716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Navy</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3650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7429" y="-944589"/>
            <a:ext cx="6419251" cy="9295636"/>
          </a:xfrm>
          <a:prstGeom prst="rect">
            <a:avLst/>
          </a:prstGeom>
        </p:spPr>
      </p:pic>
    </p:spTree>
    <p:extLst>
      <p:ext uri="{BB962C8B-B14F-4D97-AF65-F5344CB8AC3E}">
        <p14:creationId xmlns:p14="http://schemas.microsoft.com/office/powerpoint/2010/main" val="40442368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2-4-06a00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045028" cy="6906554"/>
          </a:xfrm>
          <a:prstGeom prst="rect">
            <a:avLst/>
          </a:prstGeom>
        </p:spPr>
      </p:pic>
    </p:spTree>
    <p:extLst>
      <p:ext uri="{BB962C8B-B14F-4D97-AF65-F5344CB8AC3E}">
        <p14:creationId xmlns:p14="http://schemas.microsoft.com/office/powerpoint/2010/main" val="35664485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Commander Hal Griffit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9506" y="0"/>
            <a:ext cx="5138080" cy="6858000"/>
          </a:xfrm>
          <a:prstGeom prst="rect">
            <a:avLst/>
          </a:prstGeom>
        </p:spPr>
      </p:pic>
    </p:spTree>
    <p:extLst>
      <p:ext uri="{BB962C8B-B14F-4D97-AF65-F5344CB8AC3E}">
        <p14:creationId xmlns:p14="http://schemas.microsoft.com/office/powerpoint/2010/main" val="39043033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Prayer</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9333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6b00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499" y="120128"/>
            <a:ext cx="7260276" cy="6737872"/>
          </a:xfrm>
          <a:prstGeom prst="rect">
            <a:avLst/>
          </a:prstGeom>
        </p:spPr>
      </p:pic>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Captain (1968)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863879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Family</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573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3-06d003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6565" y="-864712"/>
            <a:ext cx="5170290" cy="7722712"/>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4-Rick Grade 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8527" y="-840895"/>
            <a:ext cx="4986835" cy="8435539"/>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 Kathie Grade 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2343" y="31848"/>
            <a:ext cx="5217787" cy="6826152"/>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v00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6382" y="-1"/>
            <a:ext cx="5010618" cy="7108169"/>
          </a:xfrm>
          <a:prstGeom prst="rect">
            <a:avLst/>
          </a:prstGeom>
        </p:spPr>
      </p:pic>
    </p:spTree>
    <p:extLst>
      <p:ext uri="{BB962C8B-B14F-4D97-AF65-F5344CB8AC3E}">
        <p14:creationId xmlns:p14="http://schemas.microsoft.com/office/powerpoint/2010/main" val="40442368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3-06c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31" y="-290413"/>
            <a:ext cx="7104044" cy="7148413"/>
          </a:xfrm>
          <a:prstGeom prst="rect">
            <a:avLst/>
          </a:prstGeom>
        </p:spPr>
      </p:pic>
    </p:spTree>
    <p:extLst>
      <p:ext uri="{BB962C8B-B14F-4D97-AF65-F5344CB8AC3E}">
        <p14:creationId xmlns:p14="http://schemas.microsoft.com/office/powerpoint/2010/main" val="30125327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All 4 kid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715" y="0"/>
            <a:ext cx="7466241" cy="6847275"/>
          </a:xfrm>
          <a:prstGeom prst="rect">
            <a:avLst/>
          </a:prstGeom>
        </p:spPr>
      </p:pic>
    </p:spTree>
    <p:extLst>
      <p:ext uri="{BB962C8B-B14F-4D97-AF65-F5344CB8AC3E}">
        <p14:creationId xmlns:p14="http://schemas.microsoft.com/office/powerpoint/2010/main" val="16574486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 Griffith Family 196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775" y="-327322"/>
            <a:ext cx="6625961" cy="7185322"/>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1964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2191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 Griffith Family 196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1757" y="0"/>
            <a:ext cx="645358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1967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2368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82" y="29469"/>
            <a:ext cx="9120018" cy="476594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59552"/>
            <a:ext cx="9144000" cy="1638730"/>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Psalm 23</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6091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1-29-06j00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349" y="-171611"/>
            <a:ext cx="10047496" cy="7029611"/>
          </a:xfrm>
          <a:prstGeom prst="rect">
            <a:avLst/>
          </a:prstGeom>
        </p:spPr>
      </p:pic>
    </p:spTree>
    <p:extLst>
      <p:ext uri="{BB962C8B-B14F-4D97-AF65-F5344CB8AC3E}">
        <p14:creationId xmlns:p14="http://schemas.microsoft.com/office/powerpoint/2010/main" val="11067867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3-06b002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248" y="-355543"/>
            <a:ext cx="5732700" cy="7211270"/>
          </a:xfrm>
          <a:prstGeom prst="rect">
            <a:avLst/>
          </a:prstGeom>
        </p:spPr>
      </p:pic>
    </p:spTree>
    <p:extLst>
      <p:ext uri="{BB962C8B-B14F-4D97-AF65-F5344CB8AC3E}">
        <p14:creationId xmlns:p14="http://schemas.microsoft.com/office/powerpoint/2010/main" val="20627716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3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869"/>
          </a:xfrm>
          <a:prstGeom prst="rect">
            <a:avLst/>
          </a:prstGeom>
        </p:spPr>
      </p:pic>
    </p:spTree>
    <p:extLst>
      <p:ext uri="{BB962C8B-B14F-4D97-AF65-F5344CB8AC3E}">
        <p14:creationId xmlns:p14="http://schemas.microsoft.com/office/powerpoint/2010/main" val="39602482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999d009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4300" y="-1"/>
            <a:ext cx="10555720" cy="7132244"/>
          </a:xfrm>
          <a:prstGeom prst="rect">
            <a:avLst/>
          </a:prstGeom>
        </p:spPr>
      </p:pic>
    </p:spTree>
    <p:extLst>
      <p:ext uri="{BB962C8B-B14F-4D97-AF65-F5344CB8AC3E}">
        <p14:creationId xmlns:p14="http://schemas.microsoft.com/office/powerpoint/2010/main" val="11067867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999d00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9329683" cy="6349603"/>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999d01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194" y="0"/>
            <a:ext cx="9534765" cy="6401086"/>
          </a:xfrm>
          <a:prstGeom prst="rect">
            <a:avLst/>
          </a:prstGeom>
        </p:spPr>
      </p:pic>
    </p:spTree>
    <p:extLst>
      <p:ext uri="{BB962C8B-B14F-4D97-AF65-F5344CB8AC3E}">
        <p14:creationId xmlns:p14="http://schemas.microsoft.com/office/powerpoint/2010/main" val="20627716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999d01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483"/>
            <a:ext cx="9337092" cy="6269900"/>
          </a:xfrm>
          <a:prstGeom prst="rect">
            <a:avLst/>
          </a:prstGeom>
        </p:spPr>
      </p:pic>
    </p:spTree>
    <p:extLst>
      <p:ext uri="{BB962C8B-B14F-4D97-AF65-F5344CB8AC3E}">
        <p14:creationId xmlns:p14="http://schemas.microsoft.com/office/powerpoint/2010/main" val="30125327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8-2826_IM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06123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Carolynn</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8522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4-06u000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1483"/>
            <a:ext cx="9203215" cy="6177992"/>
          </a:xfrm>
          <a:prstGeom prst="rect">
            <a:avLst/>
          </a:prstGeom>
        </p:spPr>
      </p:pic>
    </p:spTree>
    <p:extLst>
      <p:ext uri="{BB962C8B-B14F-4D97-AF65-F5344CB8AC3E}">
        <p14:creationId xmlns:p14="http://schemas.microsoft.com/office/powerpoint/2010/main" val="2684460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Early Years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8735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IMG_0957 (1).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9285601" cy="6944775"/>
          </a:xfrm>
          <a:prstGeom prst="rect">
            <a:avLst/>
          </a:prstGeom>
        </p:spPr>
      </p:pic>
    </p:spTree>
    <p:extLst>
      <p:ext uri="{BB962C8B-B14F-4D97-AF65-F5344CB8AC3E}">
        <p14:creationId xmlns:p14="http://schemas.microsoft.com/office/powerpoint/2010/main" val="38876277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997a023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4" y="-1"/>
            <a:ext cx="9663204" cy="6924975"/>
          </a:xfrm>
          <a:prstGeom prst="rect">
            <a:avLst/>
          </a:prstGeom>
        </p:spPr>
      </p:pic>
    </p:spTree>
    <p:extLst>
      <p:ext uri="{BB962C8B-B14F-4D97-AF65-F5344CB8AC3E}">
        <p14:creationId xmlns:p14="http://schemas.microsoft.com/office/powerpoint/2010/main" val="13069546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12-5-06b004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8921" y="-394705"/>
            <a:ext cx="5114804" cy="7426392"/>
          </a:xfrm>
          <a:prstGeom prst="rect">
            <a:avLst/>
          </a:prstGeom>
        </p:spPr>
      </p:pic>
    </p:spTree>
    <p:extLst>
      <p:ext uri="{BB962C8B-B14F-4D97-AF65-F5344CB8AC3E}">
        <p14:creationId xmlns:p14="http://schemas.microsoft.com/office/powerpoint/2010/main" val="384511655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descr="Dad &amp; Carolyn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26798" cy="6075025"/>
          </a:xfrm>
          <a:prstGeom prst="rect">
            <a:avLst/>
          </a:prstGeom>
        </p:spPr>
      </p:pic>
    </p:spTree>
    <p:extLst>
      <p:ext uri="{BB962C8B-B14F-4D97-AF65-F5344CB8AC3E}">
        <p14:creationId xmlns:p14="http://schemas.microsoft.com/office/powerpoint/2010/main" val="23180581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i="1" dirty="0" smtClean="0">
                <a:effectLst>
                  <a:glow rad="127000">
                    <a:schemeClr val="tx1"/>
                  </a:glow>
                </a:effectLst>
                <a:latin typeface="Arial" charset="0"/>
                <a:ea typeface="ＭＳ Ｐゴシック" charset="0"/>
                <a:cs typeface="ＭＳ Ｐゴシック" charset="0"/>
              </a:rPr>
              <a:t>Nalu</a:t>
            </a:r>
            <a:endParaRPr lang="en-US" sz="9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4890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4-06t00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5" y="-109305"/>
            <a:ext cx="9302765" cy="6404677"/>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7-06b00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774" y="-259614"/>
            <a:ext cx="6745363" cy="7205928"/>
          </a:xfrm>
          <a:prstGeom prst="rect">
            <a:avLst/>
          </a:prstGeom>
        </p:spPr>
      </p:pic>
    </p:spTree>
    <p:extLst>
      <p:ext uri="{BB962C8B-B14F-4D97-AF65-F5344CB8AC3E}">
        <p14:creationId xmlns:p14="http://schemas.microsoft.com/office/powerpoint/2010/main" val="11067867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7-06b0008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457" y="-811297"/>
            <a:ext cx="7203329" cy="7720780"/>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Skipper H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265" y="-205933"/>
            <a:ext cx="6933036" cy="7233366"/>
          </a:xfrm>
          <a:prstGeom prst="rect">
            <a:avLst/>
          </a:prstGeom>
        </p:spPr>
      </p:pic>
    </p:spTree>
    <p:extLst>
      <p:ext uri="{BB962C8B-B14F-4D97-AF65-F5344CB8AC3E}">
        <p14:creationId xmlns:p14="http://schemas.microsoft.com/office/powerpoint/2010/main" val="24506846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Grandp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78820" cy="6160831"/>
          </a:xfrm>
          <a:prstGeom prst="rect">
            <a:avLst/>
          </a:prstGeom>
        </p:spPr>
      </p:pic>
    </p:spTree>
    <p:extLst>
      <p:ext uri="{BB962C8B-B14F-4D97-AF65-F5344CB8AC3E}">
        <p14:creationId xmlns:p14="http://schemas.microsoft.com/office/powerpoint/2010/main" val="40442368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367375364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Legacy</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8884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90th Birthday Boo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929438"/>
          </a:xfrm>
          <a:prstGeom prst="rect">
            <a:avLst/>
          </a:prstGeom>
        </p:spPr>
      </p:pic>
    </p:spTree>
    <p:extLst>
      <p:ext uri="{BB962C8B-B14F-4D97-AF65-F5344CB8AC3E}">
        <p14:creationId xmlns:p14="http://schemas.microsoft.com/office/powerpoint/2010/main" val="134925280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016-01-09 Family at 90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429375"/>
          </a:xfrm>
          <a:prstGeom prst="rect">
            <a:avLst/>
          </a:prstGeom>
        </p:spPr>
      </p:pic>
    </p:spTree>
    <p:extLst>
      <p:ext uri="{BB962C8B-B14F-4D97-AF65-F5344CB8AC3E}">
        <p14:creationId xmlns:p14="http://schemas.microsoft.com/office/powerpoint/2010/main" val="41220584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Super D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786" y="-5282509"/>
            <a:ext cx="8616214" cy="13082562"/>
          </a:xfrm>
          <a:prstGeom prst="rect">
            <a:avLst/>
          </a:prstGeom>
        </p:spPr>
      </p:pic>
    </p:spTree>
    <p:extLst>
      <p:ext uri="{BB962C8B-B14F-4D97-AF65-F5344CB8AC3E}">
        <p14:creationId xmlns:p14="http://schemas.microsoft.com/office/powerpoint/2010/main" val="19621959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Goof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56010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Hal Griffit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966" y="0"/>
            <a:ext cx="4724179" cy="6858000"/>
          </a:xfrm>
          <a:prstGeom prst="rect">
            <a:avLst/>
          </a:prstGeom>
        </p:spPr>
      </p:pic>
    </p:spTree>
    <p:extLst>
      <p:ext uri="{BB962C8B-B14F-4D97-AF65-F5344CB8AC3E}">
        <p14:creationId xmlns:p14="http://schemas.microsoft.com/office/powerpoint/2010/main" val="313020678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USS_Ranger_CVA-61_19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64" y="0"/>
            <a:ext cx="9144000" cy="5577354"/>
          </a:xfrm>
          <a:prstGeom prst="rect">
            <a:avLst/>
          </a:prstGeom>
        </p:spPr>
      </p:pic>
    </p:spTree>
    <p:extLst>
      <p:ext uri="{BB962C8B-B14F-4D97-AF65-F5344CB8AC3E}">
        <p14:creationId xmlns:p14="http://schemas.microsoft.com/office/powerpoint/2010/main" val="12757085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Capt Griffith Promot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3116"/>
            <a:ext cx="9302765" cy="6627999"/>
          </a:xfrm>
          <a:prstGeom prst="rect">
            <a:avLst/>
          </a:prstGeom>
        </p:spPr>
      </p:pic>
    </p:spTree>
    <p:extLst>
      <p:ext uri="{BB962C8B-B14F-4D97-AF65-F5344CB8AC3E}">
        <p14:creationId xmlns:p14="http://schemas.microsoft.com/office/powerpoint/2010/main" val="169412932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Chirstmas BL 12-11 06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217302" cy="6143670"/>
          </a:xfrm>
          <a:prstGeom prst="rect">
            <a:avLst/>
          </a:prstGeom>
        </p:spPr>
      </p:pic>
    </p:spTree>
    <p:extLst>
      <p:ext uri="{BB962C8B-B14F-4D97-AF65-F5344CB8AC3E}">
        <p14:creationId xmlns:p14="http://schemas.microsoft.com/office/powerpoint/2010/main" val="359020533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Chris Christy 20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1646" y="-957528"/>
            <a:ext cx="5534302" cy="7815528"/>
          </a:xfrm>
          <a:prstGeom prst="rect">
            <a:avLst/>
          </a:prstGeom>
        </p:spPr>
      </p:pic>
    </p:spTree>
    <p:extLst>
      <p:ext uri="{BB962C8B-B14F-4D97-AF65-F5344CB8AC3E}">
        <p14:creationId xmlns:p14="http://schemas.microsoft.com/office/powerpoint/2010/main" val="32368827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Digital Touchup 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5295" y="0"/>
            <a:ext cx="5089778" cy="6858000"/>
          </a:xfrm>
          <a:prstGeom prst="rect">
            <a:avLst/>
          </a:prstGeom>
        </p:spPr>
      </p:pic>
    </p:spTree>
    <p:extLst>
      <p:ext uri="{BB962C8B-B14F-4D97-AF65-F5344CB8AC3E}">
        <p14:creationId xmlns:p14="http://schemas.microsoft.com/office/powerpoint/2010/main" val="423212901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Dad in Aloha Shir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8580" y="0"/>
            <a:ext cx="5143500" cy="6858000"/>
          </a:xfrm>
          <a:prstGeom prst="rect">
            <a:avLst/>
          </a:prstGeom>
        </p:spPr>
      </p:pic>
    </p:spTree>
    <p:extLst>
      <p:ext uri="{BB962C8B-B14F-4D97-AF65-F5344CB8AC3E}">
        <p14:creationId xmlns:p14="http://schemas.microsoft.com/office/powerpoint/2010/main" val="3798826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inal Illnes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034716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8000" b="1" dirty="0" smtClean="0">
                <a:effectLst>
                  <a:glow rad="127000">
                    <a:schemeClr val="tx1"/>
                  </a:glow>
                </a:effectLst>
                <a:latin typeface="Arial" charset="0"/>
                <a:ea typeface="ＭＳ Ｐゴシック" charset="0"/>
                <a:cs typeface="ＭＳ Ｐゴシック" charset="0"/>
              </a:rPr>
              <a:t>WW2 Veteran Funeral Poem</a:t>
            </a:r>
            <a:br>
              <a:rPr lang="en-US" sz="8000" b="1" dirty="0" smtClean="0">
                <a:effectLst>
                  <a:glow rad="127000">
                    <a:schemeClr val="tx1"/>
                  </a:glow>
                </a:effectLst>
                <a:latin typeface="Arial" charset="0"/>
                <a:ea typeface="ＭＳ Ｐゴシック" charset="0"/>
                <a:cs typeface="ＭＳ Ｐゴシック" charset="0"/>
              </a:rPr>
            </a:br>
            <a:r>
              <a:rPr lang="en-US" sz="8000" b="1" dirty="0" smtClean="0">
                <a:effectLst>
                  <a:glow rad="127000">
                    <a:schemeClr val="tx1"/>
                  </a:glow>
                </a:effectLst>
                <a:latin typeface="Arial" charset="0"/>
                <a:ea typeface="ＭＳ Ｐゴシック" charset="0"/>
                <a:cs typeface="ＭＳ Ｐゴシック" charset="0"/>
              </a:rPr>
              <a:t/>
            </a:r>
            <a:br>
              <a:rPr lang="en-US" sz="8000" b="1" dirty="0" smtClean="0">
                <a:effectLst>
                  <a:glow rad="127000">
                    <a:schemeClr val="tx1"/>
                  </a:glow>
                </a:effectLst>
                <a:latin typeface="Arial" charset="0"/>
                <a:ea typeface="ＭＳ Ｐゴシック" charset="0"/>
                <a:cs typeface="ＭＳ Ｐゴシック" charset="0"/>
              </a:rPr>
            </a:br>
            <a:r>
              <a:rPr lang="en-US" sz="6000" b="1" i="1" dirty="0">
                <a:effectLst>
                  <a:glow rad="127000">
                    <a:schemeClr val="tx1"/>
                  </a:glow>
                </a:effectLst>
                <a:latin typeface="Arial" charset="0"/>
                <a:ea typeface="ＭＳ Ｐゴシック" charset="0"/>
                <a:cs typeface="ＭＳ Ｐゴシック" charset="0"/>
              </a:rPr>
              <a:t>by Mac McGovern</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932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042489" y="29469"/>
            <a:ext cx="7101510" cy="6036822"/>
          </a:xfrm>
          <a:effectLst>
            <a:outerShdw blurRad="63500" dist="35921" dir="2700000" algn="ctr" rotWithShape="0">
              <a:schemeClr val="tx2">
                <a:alpha val="74998"/>
              </a:schemeClr>
            </a:outerShdw>
          </a:effectLst>
          <a:extLst/>
        </p:spPr>
        <p:txBody>
          <a:bodyPr anchor="ctr"/>
          <a:lstStyle/>
          <a:p>
            <a:pPr algn="l">
              <a:defRPr/>
            </a:pPr>
            <a:r>
              <a:rPr lang="en-US" sz="9600" b="1" dirty="0" smtClean="0">
                <a:effectLst>
                  <a:glow rad="127000">
                    <a:schemeClr val="tx1"/>
                  </a:glow>
                </a:effectLst>
                <a:latin typeface="Arial" charset="0"/>
                <a:ea typeface="ＭＳ Ｐゴシック" charset="0"/>
                <a:cs typeface="ＭＳ Ｐゴシック" charset="0"/>
              </a:rPr>
              <a:t>Military Funeral Honors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2536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_background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6076"/>
            <a:ext cx="9241099" cy="6831924"/>
          </a:xfrm>
          <a:prstGeom prst="rect">
            <a:avLst/>
          </a:prstGeom>
        </p:spPr>
      </p:pic>
      <p:sp>
        <p:nvSpPr>
          <p:cNvPr id="900098" name="Rectangle 2"/>
          <p:cNvSpPr>
            <a:spLocks noGrp="1" noChangeArrowheads="1"/>
          </p:cNvSpPr>
          <p:nvPr>
            <p:ph type="ctrTitle"/>
          </p:nvPr>
        </p:nvSpPr>
        <p:spPr>
          <a:xfrm>
            <a:off x="14221" y="77559"/>
            <a:ext cx="9144000" cy="769349"/>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Tuesday, March 6 </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221" y="96717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11 AM</a:t>
            </a:r>
            <a:endParaRPr lang="en-US" sz="6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114006"/>
            <a:ext cx="9144000" cy="1623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Hawaii State Veterans Cemetery, Kaneohe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277163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Reflections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254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ightz Stephen and H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653" y="-1"/>
            <a:ext cx="7019983" cy="70199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55699"/>
            <a:ext cx="9144000" cy="1710591"/>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Stephen</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6740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Final Flight</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98951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light 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08928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light 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275338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00-birth dancing gaylor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0856" y="0"/>
            <a:ext cx="4927952" cy="6858000"/>
          </a:xfrm>
          <a:prstGeom prst="rect">
            <a:avLst/>
          </a:prstGeom>
        </p:spPr>
      </p:pic>
    </p:spTree>
    <p:extLst>
      <p:ext uri="{BB962C8B-B14F-4D97-AF65-F5344CB8AC3E}">
        <p14:creationId xmlns:p14="http://schemas.microsoft.com/office/powerpoint/2010/main" val="301253272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inal Flight at Age 9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750328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light 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106373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Flight 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689161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Carolynn</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1278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Other Reflections</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014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z Capt Hal Griffit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847" y="0"/>
            <a:ext cx="6445727" cy="6858000"/>
          </a:xfrm>
          <a:prstGeom prst="rect">
            <a:avLst/>
          </a:prstGeom>
        </p:spPr>
      </p:pic>
    </p:spTree>
    <p:extLst>
      <p:ext uri="{BB962C8B-B14F-4D97-AF65-F5344CB8AC3E}">
        <p14:creationId xmlns:p14="http://schemas.microsoft.com/office/powerpoint/2010/main" val="388487589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a:extLst/>
        </p:spPr>
        <p:txBody>
          <a:bodyPr anchor="ctr"/>
          <a:lstStyle/>
          <a:p>
            <a:pPr>
              <a:defRPr/>
            </a:pPr>
            <a:r>
              <a:rPr lang="en-US" sz="9600" b="1" dirty="0" smtClean="0">
                <a:effectLst>
                  <a:glow rad="127000">
                    <a:schemeClr val="tx1"/>
                  </a:glow>
                </a:effectLst>
                <a:latin typeface="Arial" charset="0"/>
                <a:ea typeface="ＭＳ Ｐゴシック" charset="0"/>
                <a:cs typeface="ＭＳ Ｐゴシック" charset="0"/>
              </a:rPr>
              <a:t>Prayer</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235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z Capt Hal Griffit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847" y="0"/>
            <a:ext cx="6445727" cy="6858000"/>
          </a:xfrm>
          <a:prstGeom prst="rect">
            <a:avLst/>
          </a:prstGeom>
        </p:spPr>
      </p:pic>
    </p:spTree>
    <p:extLst>
      <p:ext uri="{BB962C8B-B14F-4D97-AF65-F5344CB8AC3E}">
        <p14:creationId xmlns:p14="http://schemas.microsoft.com/office/powerpoint/2010/main" val="171255967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718651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789458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828</TotalTime>
  <Words>735</Words>
  <Application>Microsoft Macintosh PowerPoint</Application>
  <PresentationFormat>On-screen Show (4:3)</PresentationFormat>
  <Paragraphs>342</Paragraphs>
  <Slides>99</Slides>
  <Notes>98</Notes>
  <HiddenSlides>0</HiddenSlides>
  <MMClips>0</MMClips>
  <ScaleCrop>false</ScaleCrop>
  <HeadingPairs>
    <vt:vector size="4" baseType="variant">
      <vt:variant>
        <vt:lpstr>Theme</vt:lpstr>
      </vt:variant>
      <vt:variant>
        <vt:i4>2</vt:i4>
      </vt:variant>
      <vt:variant>
        <vt:lpstr>Slide Titles</vt:lpstr>
      </vt:variant>
      <vt:variant>
        <vt:i4>99</vt:i4>
      </vt:variant>
    </vt:vector>
  </HeadingPairs>
  <TitlesOfParts>
    <vt:vector size="101" baseType="lpstr">
      <vt:lpstr>49_Blank Presentation</vt:lpstr>
      <vt:lpstr>Orbit</vt:lpstr>
      <vt:lpstr>Harold "Hal" Francis Griffith</vt:lpstr>
      <vt:lpstr>Welcome</vt:lpstr>
      <vt:lpstr>Eulogy</vt:lpstr>
      <vt:lpstr>Prayer</vt:lpstr>
      <vt:lpstr>Psalm 23</vt:lpstr>
      <vt:lpstr>Early Years</vt:lpstr>
      <vt:lpstr>Title</vt:lpstr>
      <vt:lpstr>Title</vt:lpstr>
      <vt:lpstr>Title</vt:lpstr>
      <vt:lpstr>Title</vt:lpstr>
      <vt:lpstr>Black</vt:lpstr>
      <vt:lpstr>How does God show his goodness to you?</vt:lpstr>
      <vt:lpstr>God Provides</vt:lpstr>
      <vt:lpstr>Black</vt:lpstr>
      <vt:lpstr>Title</vt:lpstr>
      <vt:lpstr>Title</vt:lpstr>
      <vt:lpstr>God Protects</vt:lpstr>
      <vt:lpstr>Black</vt:lpstr>
      <vt:lpstr>Title</vt:lpstr>
      <vt:lpstr>Title</vt:lpstr>
      <vt:lpstr>Title</vt:lpstr>
      <vt:lpstr>Title</vt:lpstr>
      <vt:lpstr>We Worship</vt:lpstr>
      <vt:lpstr>Black</vt:lpstr>
      <vt:lpstr>An Amazing Life</vt:lpstr>
      <vt:lpstr>Title</vt:lpstr>
      <vt:lpstr>Title</vt:lpstr>
      <vt:lpstr>Title</vt:lpstr>
      <vt:lpstr>Title</vt:lpstr>
      <vt:lpstr>Title</vt:lpstr>
      <vt:lpstr>Title</vt:lpstr>
      <vt:lpstr>Title</vt:lpstr>
      <vt:lpstr>Title</vt:lpstr>
      <vt:lpstr>Title</vt:lpstr>
      <vt:lpstr>Title</vt:lpstr>
      <vt:lpstr>Navy</vt:lpstr>
      <vt:lpstr>Title</vt:lpstr>
      <vt:lpstr>Title</vt:lpstr>
      <vt:lpstr>Title</vt:lpstr>
      <vt:lpstr>Captain (1968)</vt:lpstr>
      <vt:lpstr>Family</vt:lpstr>
      <vt:lpstr>Title</vt:lpstr>
      <vt:lpstr>Title</vt:lpstr>
      <vt:lpstr>Title</vt:lpstr>
      <vt:lpstr>Title</vt:lpstr>
      <vt:lpstr>Title</vt:lpstr>
      <vt:lpstr>Title</vt:lpstr>
      <vt:lpstr>1964</vt:lpstr>
      <vt:lpstr>1967</vt:lpstr>
      <vt:lpstr>Title</vt:lpstr>
      <vt:lpstr>Title</vt:lpstr>
      <vt:lpstr>Title</vt:lpstr>
      <vt:lpstr>Title</vt:lpstr>
      <vt:lpstr>Title</vt:lpstr>
      <vt:lpstr>Title</vt:lpstr>
      <vt:lpstr>Title</vt:lpstr>
      <vt:lpstr>Title</vt:lpstr>
      <vt:lpstr>Carolynn</vt:lpstr>
      <vt:lpstr>Title</vt:lpstr>
      <vt:lpstr>Title</vt:lpstr>
      <vt:lpstr>Title</vt:lpstr>
      <vt:lpstr>Title</vt:lpstr>
      <vt:lpstr>Title</vt:lpstr>
      <vt:lpstr>Nalu</vt:lpstr>
      <vt:lpstr>Title</vt:lpstr>
      <vt:lpstr>Title</vt:lpstr>
      <vt:lpstr>Title</vt:lpstr>
      <vt:lpstr>Title</vt:lpstr>
      <vt:lpstr>Title</vt:lpstr>
      <vt:lpstr>Legacy</vt:lpstr>
      <vt:lpstr>Title</vt:lpstr>
      <vt:lpstr>Title</vt:lpstr>
      <vt:lpstr>Title</vt:lpstr>
      <vt:lpstr>Title</vt:lpstr>
      <vt:lpstr>Title</vt:lpstr>
      <vt:lpstr>Title</vt:lpstr>
      <vt:lpstr>Title</vt:lpstr>
      <vt:lpstr>Title</vt:lpstr>
      <vt:lpstr>Title</vt:lpstr>
      <vt:lpstr>Title</vt:lpstr>
      <vt:lpstr>Title</vt:lpstr>
      <vt:lpstr>WW2 Veteran Funeral Poem  by Mac McGovern</vt:lpstr>
      <vt:lpstr>Military Funeral Honors</vt:lpstr>
      <vt:lpstr>Tuesday, March 6 </vt:lpstr>
      <vt:lpstr>Reflections</vt:lpstr>
      <vt:lpstr>Stephen</vt:lpstr>
      <vt:lpstr>Final Flight</vt:lpstr>
      <vt:lpstr>Title</vt:lpstr>
      <vt:lpstr>Title</vt:lpstr>
      <vt:lpstr>Title</vt:lpstr>
      <vt:lpstr>Title</vt:lpstr>
      <vt:lpstr>Title</vt:lpstr>
      <vt:lpstr>Carolynn</vt:lpstr>
      <vt:lpstr>Other Reflections</vt:lpstr>
      <vt:lpstr>Title</vt:lpstr>
      <vt:lpstr>Prayer</vt:lpstr>
      <vt:lpstr>Title</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212</cp:revision>
  <dcterms:created xsi:type="dcterms:W3CDTF">2014-08-02T06:39:19Z</dcterms:created>
  <dcterms:modified xsi:type="dcterms:W3CDTF">2018-02-16T03:18:48Z</dcterms:modified>
</cp:coreProperties>
</file>