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8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3" r:id="rId5"/>
    <p:sldId id="258" r:id="rId6"/>
    <p:sldId id="259" r:id="rId7"/>
    <p:sldId id="260" r:id="rId8"/>
    <p:sldId id="262" r:id="rId9"/>
    <p:sldId id="261" r:id="rId10"/>
    <p:sldId id="265" r:id="rId11"/>
    <p:sldId id="264" r:id="rId12"/>
    <p:sldId id="582" r:id="rId13"/>
    <p:sldId id="58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61"/>
    <p:restoredTop sz="94694"/>
  </p:normalViewPr>
  <p:slideViewPr>
    <p:cSldViewPr>
      <p:cViewPr varScale="1">
        <p:scale>
          <a:sx n="90" d="100"/>
          <a:sy n="90" d="100"/>
        </p:scale>
        <p:origin x="200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05CDB7-93FF-F826-8165-9242C47608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DE38C-D224-F9A4-CD33-11F325985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3BFD0C-D910-564A-8B27-1C3E6570BEC9}" type="datetime1">
              <a:rPr lang="en-US" altLang="en-US"/>
              <a:pPr/>
              <a:t>6/4/24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513A8-A2D2-8ABC-8E64-99000A2A84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44B16-BFA0-D123-ACA0-AB3086A9D1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262530-179A-0E47-A7D9-6272E193AA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0ABB6-4F6C-264D-A9C4-768D5DCF57B1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1391C-9F34-4949-8AB2-703CC544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5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>
            <a:extLst>
              <a:ext uri="{FF2B5EF4-FFF2-40B4-BE49-F238E27FC236}">
                <a16:creationId xmlns:a16="http://schemas.microsoft.com/office/drawing/2014/main" id="{BECA9DEE-0ED5-D8BE-B354-D7234FBF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A86AC6-B256-194D-94A2-CD2E48C3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9D8DB0-CA0D-A556-F2C8-5FBC75E7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8713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>
            <a:extLst>
              <a:ext uri="{FF2B5EF4-FFF2-40B4-BE49-F238E27FC236}">
                <a16:creationId xmlns:a16="http://schemas.microsoft.com/office/drawing/2014/main" id="{38B7963D-38FF-D57A-FA0D-B1D449179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6C109AE-DD01-818D-D34B-DF2D1BBD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811FC63-F51F-D79D-A05B-82B063A6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22D58A-7820-2CC1-62AC-38238E96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FBAE2-F5B9-C94E-940F-D4BA6C19D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54419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>
            <a:extLst>
              <a:ext uri="{FF2B5EF4-FFF2-40B4-BE49-F238E27FC236}">
                <a16:creationId xmlns:a16="http://schemas.microsoft.com/office/drawing/2014/main" id="{52F0245E-2315-4FD8-BA72-257E8EBD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2E9F01-D660-8D40-F193-6E569CE8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D84819-F3BF-204C-C777-E8B588F1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DCEB32-6CF9-827F-7A24-5A7D5003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7A2CD-D1FE-9042-A3BC-9D3E7BC5F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910622"/>
      </p:ext>
    </p:extLst>
  </p:cSld>
  <p:clrMapOvr>
    <a:masterClrMapping/>
  </p:clrMapOvr>
  <p:transition spd="slow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>
            <a:extLst>
              <a:ext uri="{FF2B5EF4-FFF2-40B4-BE49-F238E27FC236}">
                <a16:creationId xmlns:a16="http://schemas.microsoft.com/office/drawing/2014/main" id="{C360207C-3401-2507-D1E3-DDAC10BF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0C1756-378D-F421-D16C-29AE4C7A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311841-E0E3-F20D-B19D-504485ED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5A39E5-4533-51EE-AA0C-19FF5DF3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99781-443D-184F-8F8A-BDA0C0D74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422454"/>
      </p:ext>
    </p:extLst>
  </p:cSld>
  <p:clrMapOvr>
    <a:masterClrMapping/>
  </p:clrMapOvr>
  <p:transition spd="slow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904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45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13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15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993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130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18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>
            <a:extLst>
              <a:ext uri="{FF2B5EF4-FFF2-40B4-BE49-F238E27FC236}">
                <a16:creationId xmlns:a16="http://schemas.microsoft.com/office/drawing/2014/main" id="{2EA064C0-0D77-7282-5605-A9D33AAC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A486C6-FF18-CF05-54AA-CF2F9508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682E9E-3361-7B7B-4B89-6165ED34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CDFBED-FBB6-557E-9C40-35942CE9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662D9-851A-2044-A05A-97CF20742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04201"/>
      </p:ext>
    </p:extLst>
  </p:cSld>
  <p:clrMapOvr>
    <a:masterClrMapping/>
  </p:clrMapOvr>
  <p:transition spd="slow"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6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64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51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24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>
            <a:extLst>
              <a:ext uri="{FF2B5EF4-FFF2-40B4-BE49-F238E27FC236}">
                <a16:creationId xmlns:a16="http://schemas.microsoft.com/office/drawing/2014/main" id="{F948A9EB-C4DA-5EF5-7451-7FD3E09BC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777796-E3EF-2482-6CFD-55C985EA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9FBCB4-671B-9A56-2901-3C0368DD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E97AB-144A-E2E8-B727-62B10545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0A3C8-AAFF-D444-B3A7-64847A3D9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07061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>
            <a:extLst>
              <a:ext uri="{FF2B5EF4-FFF2-40B4-BE49-F238E27FC236}">
                <a16:creationId xmlns:a16="http://schemas.microsoft.com/office/drawing/2014/main" id="{D2762828-2305-51BE-87D4-6E861AF71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8FBF41-4E49-D7BD-EEBB-9A8E78B2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C1D1DAD-C969-420E-9792-5A4C0E1A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6F9302E-FBBF-9B70-C2BB-E32EFA78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076D3-DA5F-C642-9260-E5489F313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585504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>
            <a:extLst>
              <a:ext uri="{FF2B5EF4-FFF2-40B4-BE49-F238E27FC236}">
                <a16:creationId xmlns:a16="http://schemas.microsoft.com/office/drawing/2014/main" id="{4EBED4A9-57BB-B4B0-EDEA-3F568B359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4580283-BDC4-E5F1-541B-379B730C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3CE99B3-1F09-3A1B-9B09-2A1A60C7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9B1698A-4A24-B5D5-E8A5-11779C7A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52BF9-CC1D-A943-9E70-6088AF1E9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246869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>
            <a:extLst>
              <a:ext uri="{FF2B5EF4-FFF2-40B4-BE49-F238E27FC236}">
                <a16:creationId xmlns:a16="http://schemas.microsoft.com/office/drawing/2014/main" id="{F433D180-97C8-23FD-CC25-6BED61759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EC629ED-177A-EC99-CC61-8670D644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5E7D96A-654A-7657-2069-AE624CAA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B15C7F9-4F8C-5ED8-12DC-D757B7C0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D80AE-649B-044D-AB88-53992B6A6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491077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>
            <a:extLst>
              <a:ext uri="{FF2B5EF4-FFF2-40B4-BE49-F238E27FC236}">
                <a16:creationId xmlns:a16="http://schemas.microsoft.com/office/drawing/2014/main" id="{6501484D-DF2B-5C44-9F98-8B2D00444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8804064-2F68-AE2D-8D76-7AFDF991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806C756-CBD4-47E4-743B-7C475024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8E2B21-A8FC-4EFB-3DA8-20DD3572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191F8-DB30-EC40-8086-D3547EF52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39228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>
            <a:extLst>
              <a:ext uri="{FF2B5EF4-FFF2-40B4-BE49-F238E27FC236}">
                <a16:creationId xmlns:a16="http://schemas.microsoft.com/office/drawing/2014/main" id="{F364C00C-3B7B-79BC-E8C3-B7990A8BC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4DAF9FD-1631-F029-5074-8C20A9E8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9BAE0AF-C1F1-0F90-587A-808E243E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C3E5E0-D230-55F2-1A85-7D2BA5D8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9C336-F95F-AF47-94C7-835793074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058578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>
            <a:extLst>
              <a:ext uri="{FF2B5EF4-FFF2-40B4-BE49-F238E27FC236}">
                <a16:creationId xmlns:a16="http://schemas.microsoft.com/office/drawing/2014/main" id="{1FE0E55D-ECEA-5922-47EE-31501A58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AE94F89-C2C2-53C3-5D4F-DA3D6B2F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0AE2A76-956D-9FBD-0369-69861BAB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362EC6-01DF-1363-40A8-40FBCA3F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0E60-D5C9-CA43-AA8C-492CB8AE5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042702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D226901-0B51-9494-8B0E-553DA9CCAC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4B1BD6-43FE-71E8-4710-C40C7074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B8FE7-89FA-114A-BAEC-3F542BB4B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F7F7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A2132-8C0F-21A4-BC5F-9944B3CBE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7F7F7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33422-EC08-CF70-E8DD-3FD33100A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D72BE07B-71A0-B84F-B38A-68277202F8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 spd="slow">
    <p:strips/>
  </p:transition>
  <p:txStyles>
    <p:titleStyle>
      <a:lvl1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" pitchFamily="2" charset="2"/>
        <a:buChar char=""/>
        <a:defRPr sz="24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sz="22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972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E144EAC-5F77-9DEA-CE93-066BD5D1FE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Seek God First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427B31F-065B-DEFF-CA0B-A67358EA1C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6564"/>
            <a:ext cx="7086600" cy="242943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How to Live Life God</a:t>
            </a:r>
            <a:r>
              <a:rPr lang="fr-FR" sz="3600" b="1" dirty="0">
                <a:solidFill>
                  <a:schemeClr val="tx1"/>
                </a:solidFill>
              </a:rPr>
              <a:t>'</a:t>
            </a:r>
            <a:r>
              <a:rPr lang="en-US" sz="3600" b="1" dirty="0">
                <a:solidFill>
                  <a:schemeClr val="tx1"/>
                </a:solidFill>
              </a:rPr>
              <a:t>s Way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Psalm 1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Crossroads International Church Singapore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23 March 2014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Dr. Desmond Soh</a:t>
            </a:r>
          </a:p>
        </p:txBody>
      </p:sp>
    </p:spTree>
  </p:cSld>
  <p:clrMapOvr>
    <a:masterClrMapping/>
  </p:clrMapOvr>
  <p:transition spd="slow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69FF934-DCA9-F155-FDA5-427264B3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B319F-EE49-F7B2-FA7E-2B14AF007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359775" cy="4324350"/>
          </a:xfrm>
        </p:spPr>
        <p:txBody>
          <a:bodyPr/>
          <a:lstStyle/>
          <a:p>
            <a:pPr marL="14288" indent="-142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For the L</a:t>
            </a:r>
            <a:r>
              <a:rPr lang="en-US" altLang="en-US" dirty="0">
                <a:ea typeface="ＭＳ Ｐゴシック" panose="020B0600070205080204" pitchFamily="34" charset="-128"/>
              </a:rPr>
              <a:t>ORD</a:t>
            </a:r>
            <a:r>
              <a:rPr lang="en-US" altLang="en-US" sz="2800" dirty="0">
                <a:ea typeface="ＭＳ Ｐゴシック" panose="020B0600070205080204" pitchFamily="34" charset="-128"/>
              </a:rPr>
              <a:t> watches over the way of the righteous,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but the way of the wicked will perish (v. 6).</a:t>
            </a:r>
          </a:p>
          <a:p>
            <a:pPr marL="14288" indent="-142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Choice We Have To Make – Choosing God</a:t>
            </a:r>
            <a:r>
              <a:rPr lang="fr-FR" altLang="ja-JP" sz="2800" dirty="0">
                <a:ea typeface="ＭＳ Ｐゴシック" panose="020B0600070205080204" pitchFamily="34" charset="-128"/>
              </a:rPr>
              <a:t>'</a:t>
            </a:r>
            <a:r>
              <a:rPr lang="en-US" altLang="ja-JP" sz="2800" dirty="0">
                <a:ea typeface="ＭＳ Ｐゴシック" panose="020B0600070205080204" pitchFamily="34" charset="-128"/>
              </a:rPr>
              <a:t>s Way or Man</a:t>
            </a:r>
            <a:r>
              <a:rPr lang="fr-FR" altLang="ja-JP" sz="2800" dirty="0">
                <a:ea typeface="ＭＳ Ｐゴシック" panose="020B0600070205080204" pitchFamily="34" charset="-128"/>
              </a:rPr>
              <a:t>'</a:t>
            </a:r>
            <a:r>
              <a:rPr lang="en-US" altLang="ja-JP" sz="2800" dirty="0">
                <a:ea typeface="ＭＳ Ｐゴシック" panose="020B0600070205080204" pitchFamily="34" charset="-128"/>
              </a:rPr>
              <a:t>s Way.</a:t>
            </a:r>
          </a:p>
          <a:p>
            <a:pPr marL="14288" indent="-14288" algn="ctr" eaLnBrk="1" hangingPunct="1">
              <a:buFont typeface="Wingdings" pitchFamily="2" charset="2"/>
              <a:buNone/>
            </a:pPr>
            <a:r>
              <a:rPr lang="en-US" altLang="ja-JP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"…choose yourselves today whom you will serve" Joshua 24:15</a:t>
            </a:r>
            <a:endParaRPr lang="en-US" altLang="en-US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7186513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45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EEFB754-588C-AE13-F33E-220955C3F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2200" y="3505200"/>
            <a:ext cx="2667000" cy="1143000"/>
          </a:xfrm>
          <a:solidFill>
            <a:schemeClr val="bg2">
              <a:lumMod val="75000"/>
              <a:alpha val="63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B w="139700" prst="cross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glow rad="38100">
                    <a:srgbClr val="FFFF00">
                      <a:alpha val="59000"/>
                    </a:srgbClr>
                  </a:glow>
                </a:effectLst>
                <a:ea typeface="+mj-ea"/>
                <a:cs typeface="+mj-cs"/>
              </a:rPr>
              <a:t>Psalm 1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18C456D-8F8B-F043-9051-A878F35F5B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686800" cy="670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1 Blessed is the man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who does not walk in the counsel of the wicked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or stand in the way of sinners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or sit in the seat of mockers.  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2 But his delight is in the law of the LORD,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and on his law he meditates day and night.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 3 He is like a tree planted by streams of water,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which yields its fruit in season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and whose leaf does not wither.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Whatever he does prospers.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 4 Not so the wicked!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They are like chaff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that the wind blows away.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 5 Therefore the wicked will not stand in the judgment,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nor sinners in the assembly of the righteous.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 6 For the LORD watches over the way of the righteous,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       but the way of the wicked will perish.</a:t>
            </a:r>
          </a:p>
        </p:txBody>
      </p:sp>
    </p:spTree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FBA5601-E2B2-DD4E-AD5D-D858C7AD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Seek God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FBCDC-694B-C50C-BF0B-9274C82CA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76400"/>
            <a:ext cx="7315200" cy="43434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Comparison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Two kinds of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People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Consequence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Two kinds of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Paths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Conclusion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 Choice we have to Make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1DB1037-D9C8-99F9-1443-0B57831C0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Comparison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19B5D3-16E0-BE08-7141-084D2F8D3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01813"/>
            <a:ext cx="8305800" cy="4324350"/>
          </a:xfrm>
        </p:spPr>
        <p:txBody>
          <a:bodyPr/>
          <a:lstStyle/>
          <a:p>
            <a:pPr marL="14288" indent="-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chemeClr val="tx1"/>
                </a:solidFill>
                <a:ea typeface="ＭＳ Ｐゴシック" panose="020B0600070205080204" pitchFamily="34" charset="-128"/>
              </a:rPr>
              <a:t>Two Kinds of People</a:t>
            </a:r>
          </a:p>
          <a:p>
            <a:pPr marL="14288" indent="-14288"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tx1"/>
                </a:solidFill>
                <a:ea typeface="ＭＳ Ｐゴシック" panose="020B0600070205080204" pitchFamily="34" charset="-128"/>
              </a:rPr>
              <a:t>Those who hate the Lord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They are called a)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 Wicked 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(ungodly); b)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Sinners 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(trouble makers); c)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Mockers 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(blamers) (v. 1) and d)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Chaff 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(v. 4)</a:t>
            </a:r>
          </a:p>
          <a:p>
            <a:pPr marL="14288" indent="-14288"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tx1"/>
                </a:solidFill>
                <a:ea typeface="ＭＳ Ｐゴシック" panose="020B0600070205080204" pitchFamily="34" charset="-128"/>
              </a:rPr>
              <a:t>Those who loves the Lord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They are called  a)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Blessed 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(v. 1); b) a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fruitful 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tree (v. 3a); c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) Prosperous/Successful 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(v. 3b)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486974FE-B448-6EA4-B285-2312AB8EB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01813"/>
            <a:ext cx="8382000" cy="5056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>
                <a:solidFill>
                  <a:schemeClr val="tx1"/>
                </a:solidFill>
                <a:ea typeface="ＭＳ Ｐゴシック" panose="020B0600070205080204" pitchFamily="34" charset="-128"/>
              </a:rPr>
              <a:t>Two Kinds of Paths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b="1">
                <a:solidFill>
                  <a:schemeClr val="tx1"/>
                </a:solidFill>
                <a:ea typeface="ＭＳ Ｐゴシック" panose="020B0600070205080204" pitchFamily="34" charset="-128"/>
              </a:rPr>
              <a:t>A FAILED LIFE</a:t>
            </a:r>
            <a:endParaRPr lang="en-US" altLang="en-US" sz="36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>
                <a:solidFill>
                  <a:schemeClr val="tx1"/>
                </a:solidFill>
                <a:ea typeface="ＭＳ Ｐゴシック" panose="020B0600070205080204" pitchFamily="34" charset="-128"/>
              </a:rPr>
              <a:t>Those who hate the Lord:</a:t>
            </a:r>
            <a:endParaRPr lang="en-US" altLang="en-US" sz="3200" b="1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wind blows away (v. 4) –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Useless</a:t>
            </a:r>
          </a:p>
          <a:p>
            <a:pPr lvl="1" eaLnBrk="1" hangingPunct="1"/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will not stand in the judgment (v. 5a) –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Ashamed</a:t>
            </a:r>
          </a:p>
          <a:p>
            <a:pPr lvl="1" eaLnBrk="1" hangingPunct="1"/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assembly of the righteous (v. 5b) –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Unrewarded</a:t>
            </a:r>
          </a:p>
          <a:p>
            <a:pPr lvl="1" eaLnBrk="1" hangingPunct="1"/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way of the wicked will perish (v. 6b) –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Punished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76240E5-D630-BD75-BF7E-7CE0228ED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Consequence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9917C00-1402-0A4E-A2F8-970410BA5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We Fall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6DDD4D0-CE27-C327-98A1-BD8E0E58F3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01813"/>
            <a:ext cx="8458200" cy="5056187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We fall into bad company by:</a:t>
            </a:r>
          </a:p>
          <a:p>
            <a:pPr lvl="1" eaLnBrk="1" hangingPunct="1"/>
            <a:r>
              <a:rPr lang="en-US" altLang="en-US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Walk </a:t>
            </a: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(v. 1a) – making decisions with the ungodly</a:t>
            </a:r>
          </a:p>
          <a:p>
            <a:pPr lvl="1" eaLnBrk="1" hangingPunct="1"/>
            <a:r>
              <a:rPr lang="en-US" altLang="en-US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Stand </a:t>
            </a: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(v. 1b) – partnering with the troublemakers</a:t>
            </a:r>
          </a:p>
          <a:p>
            <a:pPr lvl="1" eaLnBrk="1" hangingPunct="1"/>
            <a:r>
              <a:rPr lang="en-US" altLang="en-US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Sit </a:t>
            </a: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(v. 1c) – identifying with the blamers/cynics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We fall not just because we are </a:t>
            </a:r>
            <a:r>
              <a:rPr lang="en-US" altLang="en-US" sz="28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careless</a:t>
            </a: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</a:t>
            </a:r>
            <a:b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We fall because we are in bad </a:t>
            </a:r>
            <a:r>
              <a:rPr lang="en-US" altLang="en-US" sz="28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company.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ja-JP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"Do not be deceived: </a:t>
            </a:r>
            <a:br>
              <a:rPr lang="en-US" altLang="ja-JP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fr-FR" altLang="ja-JP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'</a:t>
            </a:r>
            <a:r>
              <a:rPr lang="en-US" altLang="ja-JP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Bad company corrupts good morals.'" </a:t>
            </a:r>
            <a:br>
              <a:rPr lang="en-US" altLang="ja-JP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ja-JP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1 Corinthians 15:33  </a:t>
            </a:r>
            <a:endParaRPr lang="en-US" altLang="en-US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FECC7AA1-CD2B-0439-B99F-1EA35631D0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8054975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>
                <a:solidFill>
                  <a:schemeClr val="tx1"/>
                </a:solidFill>
                <a:ea typeface="ＭＳ Ｐゴシック" panose="020B0600070205080204" pitchFamily="34" charset="-128"/>
              </a:rPr>
              <a:t>Two Kinds of Paths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b="1">
                <a:solidFill>
                  <a:schemeClr val="tx1"/>
                </a:solidFill>
                <a:ea typeface="ＭＳ Ｐゴシック" panose="020B0600070205080204" pitchFamily="34" charset="-128"/>
              </a:rPr>
              <a:t>A FRUITFUL LIFE</a:t>
            </a:r>
            <a:endParaRPr lang="en-US" altLang="en-US" sz="36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>
                <a:solidFill>
                  <a:schemeClr val="tx1"/>
                </a:solidFill>
                <a:ea typeface="ＭＳ Ｐゴシック" panose="020B0600070205080204" pitchFamily="34" charset="-128"/>
              </a:rPr>
              <a:t>Those who loves the Lord</a:t>
            </a:r>
          </a:p>
          <a:p>
            <a:pPr lvl="1" eaLnBrk="1" hangingPunct="1"/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planted by streams of water (v. 3a) –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Refreshed</a:t>
            </a:r>
          </a:p>
          <a:p>
            <a:pPr lvl="1" eaLnBrk="1" hangingPunct="1"/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yields its fruit in season (v. 3b) –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Restored </a:t>
            </a:r>
          </a:p>
          <a:p>
            <a:pPr lvl="1" eaLnBrk="1" hangingPunct="1"/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leaf does not wither (v. 3c) –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Replenished </a:t>
            </a:r>
          </a:p>
          <a:p>
            <a:pPr lvl="1" eaLnBrk="1" hangingPunct="1"/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whatever he does prospers (v. 3d) –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Resourced</a:t>
            </a:r>
          </a:p>
          <a:p>
            <a:pPr lvl="1" eaLnBrk="1" hangingPunct="1"/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the LORD watches over the way (v. 6) –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Rescued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91D3A56-64F4-C451-E332-A759B23E9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Consequence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D4BBFD6B-FDA7-5788-400D-52097E0F1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025" y="152400"/>
            <a:ext cx="7272338" cy="13382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to Seek God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God</a:t>
            </a:r>
            <a:r>
              <a:rPr lang="fr-FR" altLang="ja-JP">
                <a:ea typeface="ＭＳ Ｐゴシック" panose="020B0600070205080204" pitchFamily="34" charset="-128"/>
              </a:rPr>
              <a:t>'</a:t>
            </a:r>
            <a:r>
              <a:rPr lang="en-US" altLang="ja-JP">
                <a:ea typeface="ＭＳ Ｐゴシック" panose="020B0600070205080204" pitchFamily="34" charset="-128"/>
              </a:rPr>
              <a:t>s Way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934CAB0-5E3C-3398-66E7-B20A33AE4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8229600" cy="5056188"/>
          </a:xfrm>
        </p:spPr>
        <p:txBody>
          <a:bodyPr/>
          <a:lstStyle/>
          <a:p>
            <a:pPr eaLnBrk="1" hangingPunct="1">
              <a:spcBef>
                <a:spcPts val="1400"/>
              </a:spcBef>
              <a:buFont typeface="Wingdings" pitchFamily="2" charset="2"/>
              <a:buNone/>
            </a:pP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BLESSED IS THE MAN WHO…. (v. 1) </a:t>
            </a:r>
          </a:p>
          <a:p>
            <a:pPr eaLnBrk="1" hangingPunct="1">
              <a:spcBef>
                <a:spcPts val="14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A Defensive Response</a:t>
            </a:r>
          </a:p>
          <a:p>
            <a:pPr eaLnBrk="1" hangingPunct="1">
              <a:spcBef>
                <a:spcPts val="1400"/>
              </a:spcBef>
            </a:pP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Step 1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: Identify the wicked, sinners, mockers among your circle of friends (v. 1) and pray for them</a:t>
            </a:r>
          </a:p>
          <a:p>
            <a:pPr eaLnBrk="1" hangingPunct="1">
              <a:spcBef>
                <a:spcPts val="1400"/>
              </a:spcBef>
            </a:pP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Step 2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: Avoid them and their activities at all costs - </a:t>
            </a:r>
            <a:r>
              <a:rPr lang="en-US" altLang="ja-JP" sz="2800">
                <a:solidFill>
                  <a:schemeClr val="tx1"/>
                </a:solidFill>
                <a:ea typeface="ＭＳ Ｐゴシック" panose="020B0600070205080204" pitchFamily="34" charset="-128"/>
              </a:rPr>
              <a:t>"Flee from temptation…" 2 Timothy 2:22</a:t>
            </a:r>
          </a:p>
          <a:p>
            <a:pPr eaLnBrk="1" hangingPunct="1">
              <a:spcBef>
                <a:spcPts val="1400"/>
              </a:spcBef>
            </a:pP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Step 3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: Do not be alone – at the computer, in a business trip, with the opposite sex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8C02435-E9FC-0216-8C0E-5B7A2FB5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025" y="152400"/>
            <a:ext cx="7272338" cy="13382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to Seek God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God</a:t>
            </a:r>
            <a:r>
              <a:rPr lang="fr-FR" altLang="ja-JP">
                <a:ea typeface="ＭＳ Ｐゴシック" panose="020B0600070205080204" pitchFamily="34" charset="-128"/>
              </a:rPr>
              <a:t>'</a:t>
            </a:r>
            <a:r>
              <a:rPr lang="en-US" altLang="ja-JP">
                <a:ea typeface="ＭＳ Ｐゴシック" panose="020B0600070205080204" pitchFamily="34" charset="-128"/>
              </a:rPr>
              <a:t>s Way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7687213-F3EF-B5A1-B6BF-99D33A78F4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01813"/>
            <a:ext cx="8229600" cy="5056187"/>
          </a:xfrm>
        </p:spPr>
        <p:txBody>
          <a:bodyPr/>
          <a:lstStyle/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HIS </a:t>
            </a: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DELIGHT 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IS IN THE LAW OF THE LORD…. (v. 2)</a:t>
            </a:r>
          </a:p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An Offensive Response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Step 1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: Meditate on God</a:t>
            </a:r>
            <a:r>
              <a:rPr lang="fr-FR" altLang="ja-JP" sz="2800">
                <a:solidFill>
                  <a:schemeClr val="tx1"/>
                </a:solidFill>
                <a:ea typeface="ＭＳ Ｐゴシック" panose="020B0600070205080204" pitchFamily="34" charset="-128"/>
              </a:rPr>
              <a:t>'</a:t>
            </a:r>
            <a:r>
              <a:rPr lang="en-US" altLang="ja-JP" sz="2800">
                <a:solidFill>
                  <a:schemeClr val="tx1"/>
                </a:solidFill>
                <a:ea typeface="ＭＳ Ｐゴシック" panose="020B0600070205080204" pitchFamily="34" charset="-128"/>
              </a:rPr>
              <a:t>s Word day and night (vv. 2-3) Join a Bible-study group, a regular Bible-reading program, fill your car, home, office with Christian music, memorize Scripture, listen to good sermons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Step 2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: Make regular time to worship God daily – at any time of the day!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800" b="1">
                <a:solidFill>
                  <a:schemeClr val="tx1"/>
                </a:solidFill>
                <a:ea typeface="ＭＳ Ｐゴシック" panose="020B0600070205080204" pitchFamily="34" charset="-128"/>
              </a:rPr>
              <a:t>Step 3</a:t>
            </a: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: Know that you are worthy and loved by God (v. 6)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3018</TotalTime>
  <Words>789</Words>
  <Application>Microsoft Macintosh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ＭＳ Ｐゴシック</vt:lpstr>
      <vt:lpstr>Arial</vt:lpstr>
      <vt:lpstr>Candara</vt:lpstr>
      <vt:lpstr>Wingdings</vt:lpstr>
      <vt:lpstr>Calibri</vt:lpstr>
      <vt:lpstr>Tradition</vt:lpstr>
      <vt:lpstr>Orbit</vt:lpstr>
      <vt:lpstr>Seek God First</vt:lpstr>
      <vt:lpstr>Psalm 1</vt:lpstr>
      <vt:lpstr>Seek God First</vt:lpstr>
      <vt:lpstr>A Comparison</vt:lpstr>
      <vt:lpstr>A Consequence</vt:lpstr>
      <vt:lpstr>How We Fall</vt:lpstr>
      <vt:lpstr>A Consequence</vt:lpstr>
      <vt:lpstr>How to Seek God  God's Way</vt:lpstr>
      <vt:lpstr>How to Seek God  God's Way</vt:lpstr>
      <vt:lpstr>A Conclusion</vt:lpstr>
      <vt:lpstr>Black</vt:lpstr>
      <vt:lpstr>OT Preaching link at BibleStudyDownloads.org</vt:lpstr>
    </vt:vector>
  </TitlesOfParts>
  <Company>Bina Bangsa School - PIK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My Real Friend?</dc:title>
  <dc:creator>Desmond-PC</dc:creator>
  <cp:lastModifiedBy>Rick Griffith</cp:lastModifiedBy>
  <cp:revision>40</cp:revision>
  <cp:lastPrinted>2010-01-16T14:59:55Z</cp:lastPrinted>
  <dcterms:created xsi:type="dcterms:W3CDTF">2010-01-16T13:01:45Z</dcterms:created>
  <dcterms:modified xsi:type="dcterms:W3CDTF">2024-06-04T08:38:23Z</dcterms:modified>
</cp:coreProperties>
</file>