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3" r:id="rId3"/>
    <p:sldId id="256" r:id="rId4"/>
    <p:sldId id="257" r:id="rId5"/>
    <p:sldId id="261" r:id="rId6"/>
    <p:sldId id="262" r:id="rId7"/>
    <p:sldId id="259" r:id="rId8"/>
    <p:sldId id="260" r:id="rId9"/>
    <p:sldId id="379" r:id="rId10"/>
    <p:sldId id="3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F38AE-9E40-E943-9B04-ED7D9444AE49}" type="datetimeFigureOut">
              <a:t>6/25/25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63D7B-AFAC-FC48-8D09-DD3762D12C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0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4A00-E2C3-43B9-8BB5-1A7403AF3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220C7-2612-464A-8807-104B3E672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10167-1F54-4355-99A5-E217CC95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F5CB2-14EF-47C8-A29C-46AD265D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A2B70-F618-4AB4-A7DF-514D5FA3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5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D7D2-73A9-45E6-B44F-33F468D8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3735B-8CE8-4660-83F1-6988F823A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5AB9B-9F94-432B-A0F8-E9BD729F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4273-DBD0-40C3-BFED-C0D6BF41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C97B1-4035-4ECA-AC83-22C8080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37FCA-97A5-4ADB-9868-B0A23D34D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11786-5435-4B52-A5E4-9F65DDE9B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7FB4-776C-429D-8F2D-82696248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3AEE3-CD3D-4182-A833-2CC8E13D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6258C-E2E3-4829-A5A1-F59FBB4A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5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115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08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23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973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40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62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282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774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3623-93F0-42C4-91AB-3A32FE37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9F80-BFBF-4357-ABD8-43AE3191B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0152-C3AE-4101-9866-97F23BBC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63A31-715D-4D9C-BF72-CB05DC8A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AD20B-185A-4F6F-9B95-B24C3691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0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37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198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985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52B2-6118-47B0-B275-6ECB7FF4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AA971-EB09-4EB4-AEA5-3770374B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1A41-69F8-4D08-951A-32D81A08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FEAC1-4EAA-4431-8318-E2B5137D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6BCD9-CD92-479A-85E2-802F44B3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2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D98E-4D18-4A42-B4C3-35C716CB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540E-E2AA-446D-A4C7-769A20069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7352C-602B-4FE0-B118-2204E45CC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34BA2-5778-4304-8D93-E5D8ADDD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32DDA-2B65-4AD3-A949-424AE1BB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B07E8-7081-4114-8247-15620EDF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F9C9-6EF5-437A-A3C9-B9DEB261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C505B-8623-4797-96F0-A23526589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03E1B-2008-4348-8E73-EAE4E6F9E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ADEDF-43A8-473E-A8F0-AFEE15BAD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1879A-2662-4D73-8E9C-E9C746DF6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EFCC6-AD08-4008-AE8B-1AB8B6C5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84E86-CEE8-49DC-9ED9-FDE71E7E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F86BA-C564-4D34-A34F-B4706FE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0B80-07E0-4324-A9F8-1A06F347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4BB3F-1F41-4DD2-8D11-42999640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4E8F6-CB00-45E3-ABD1-591B5900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81D30-F9DE-4F8D-AFBA-3BBF6ADA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7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D1073-83D7-4712-AA73-F6586245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FFB7B-D282-4010-B87B-ED7FA624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39465-F1A1-4B74-8790-E29E85C2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6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FA85-BBCF-44FB-8756-589B5B31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FD7B-9357-4996-82AD-74C53F7A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4FD25-6CA8-4CEF-8A8D-6272496F7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A0611-9BF9-458E-AB25-3DCD7145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5EE8D-3F32-47BF-A0F9-D8E30911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763B3-D219-4ED4-87A1-9BCC9F97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9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9F26-1932-42D7-A294-5C924BAA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9C0D9-DEF3-4DD1-9145-F75A432FE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991B4-1C4B-40A0-B9F5-35C28B3AB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CA335-1979-4871-B75B-8559048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A39E3-E6CD-43AA-B914-CD7CF04F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02BC1-29D8-4C80-B050-8CFD306C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3ACA8-B251-4F43-B2CC-435EB0DF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E8E83-B87B-4B83-A373-5FA98F708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1F7B-39D9-4C54-B9FC-B2A605886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6949-271D-433C-A51A-FC84EC6CCCFA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554D5-6E2E-4D17-B8CC-A2FCBA82B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F416F-2D59-498B-B03D-431C26B96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6613-7A36-453F-B4C1-A992546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797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logyofwork.org/new-testament/matthew/the-kingdom-of-heaven-at-work-in-us-matthew-5-7/the-beatitudes-matthew-51-12/blessed-are-those-who-hunger-and-thirst-for-righteousness-matthew-5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logyofwork.org/new-testament/matthew/the-kingdom-of-heaven-at-work-in-us-matthew-5-7/the-beatitudes-matthew-51-12/blessed-are-those-who-hunger-and-thirst-for-righteousness-matthew-5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philosophia.com/estrategia/supere-el-n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inpointoflight.wordpress.com/2017/07/19/the-importance-of-biblical-knowledg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inpointoflight.wordpress.com/2017/07/19/the-importance-of-biblical-knowledg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katechteacher.com/5-ways-to-involve-parents-in-your-clas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noknight.wordpress.com/2014/03/19/should-a-christian-eat-their-placent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pickpik.com/magnetic-compass-navigation-direction-compass-travel-journey-125440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3556D-7035-0662-6656-4F3E2E4E1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5FB5-D15F-4FA9-16B1-D021D5084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052" y="959244"/>
            <a:ext cx="4714646" cy="1147863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BFB7B-D213-057C-96B3-7FF02273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663" y="3828081"/>
            <a:ext cx="5269424" cy="1206256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Blessed by God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CD78C9F-DC24-1444-C14E-203865788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standing next to a cross&#10;&#10;Description automatically generated with low confidence">
            <a:extLst>
              <a:ext uri="{FF2B5EF4-FFF2-40B4-BE49-F238E27FC236}">
                <a16:creationId xmlns:a16="http://schemas.microsoft.com/office/drawing/2014/main" id="{33F4260C-13ED-10D7-F454-9F8E8FAF38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900" r="2610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1CC680-D917-EFF8-FE06-A978DCF6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094" y="5684108"/>
            <a:ext cx="6941906" cy="117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698105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4563-6B75-4DA5-9A4E-4079C4E57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052" y="959244"/>
            <a:ext cx="4714646" cy="1147863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 1:1-6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2FB10-1B53-4818-908F-997522436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663" y="3828081"/>
            <a:ext cx="5269424" cy="2285990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attain God’s blessings?</a:t>
            </a:r>
          </a:p>
          <a:p>
            <a:pPr algn="l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His blessings look like?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standing next to a cross&#10;&#10;Description automatically generated with low confidence">
            <a:extLst>
              <a:ext uri="{FF2B5EF4-FFF2-40B4-BE49-F238E27FC236}">
                <a16:creationId xmlns:a16="http://schemas.microsoft.com/office/drawing/2014/main" id="{D7E22BAB-B01F-49B9-A281-9506F2CD5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900" r="2610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0191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A5F4F8A1-7E9F-4D8C-A458-8CE5E887F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84" r="2440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02FB5-52FE-440E-8633-27CBE645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703003"/>
            <a:ext cx="5316784" cy="15829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PATH TO GOD’S BLESSINGS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C1693-F5EF-4968-8752-CDE480936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3" y="2718054"/>
            <a:ext cx="5724907" cy="20734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“Blessed is the man who does not walk in the counsel of the wicked or stand in the way of sinners or sit in the seat of mockers.” (Psalm 1:1)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CACBE-668B-467C-BD43-F38D0B69188E}"/>
              </a:ext>
            </a:extLst>
          </p:cNvPr>
          <p:cNvSpPr txBox="1"/>
          <p:nvPr/>
        </p:nvSpPr>
        <p:spPr>
          <a:xfrm>
            <a:off x="371094" y="666427"/>
            <a:ext cx="11477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Bible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2AB6D-2ABE-4905-8D7D-ECC0ACE0E4FF}"/>
              </a:ext>
            </a:extLst>
          </p:cNvPr>
          <p:cNvSpPr txBox="1"/>
          <p:nvPr/>
        </p:nvSpPr>
        <p:spPr>
          <a:xfrm>
            <a:off x="7051729" y="3537782"/>
            <a:ext cx="3611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Ink Free" panose="03080402000500000000" pitchFamily="66" charset="0"/>
              </a:rPr>
              <a:t>TO SIN</a:t>
            </a:r>
          </a:p>
        </p:txBody>
      </p:sp>
    </p:spTree>
    <p:extLst>
      <p:ext uri="{BB962C8B-B14F-4D97-AF65-F5344CB8AC3E}">
        <p14:creationId xmlns:p14="http://schemas.microsoft.com/office/powerpoint/2010/main" val="1664930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person, sitting, working&#10;&#10;Description automatically generated">
            <a:extLst>
              <a:ext uri="{FF2B5EF4-FFF2-40B4-BE49-F238E27FC236}">
                <a16:creationId xmlns:a16="http://schemas.microsoft.com/office/drawing/2014/main" id="{FC81089E-7349-4FFC-832E-B2A837723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544" r="7398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82D5E-E930-4550-9DB9-8D888448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12" y="365125"/>
            <a:ext cx="5472135" cy="1657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PATH TO GOD’S BLESSINGS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ADEAF-56A9-4205-A110-E7445CE83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234" y="2061278"/>
            <a:ext cx="5859593" cy="15188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“But his delight is in the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on His Law he meditates day and night.” (Psalm 1:2)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3FF73-DB47-4C3C-87A6-71F59367FE4D}"/>
              </a:ext>
            </a:extLst>
          </p:cNvPr>
          <p:cNvSpPr txBox="1"/>
          <p:nvPr/>
        </p:nvSpPr>
        <p:spPr>
          <a:xfrm>
            <a:off x="6921346" y="2454151"/>
            <a:ext cx="5270654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“This is what the Lord says to me, as a lion growls, a great lion over his prey…” (Isaiah 31:4)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890E8-CE1A-470B-BA1B-91D8F730DB5A}"/>
              </a:ext>
            </a:extLst>
          </p:cNvPr>
          <p:cNvSpPr txBox="1"/>
          <p:nvPr/>
        </p:nvSpPr>
        <p:spPr>
          <a:xfrm>
            <a:off x="309962" y="4002683"/>
            <a:ext cx="6075339" cy="286232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“Do not let this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 from your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meditate on it day and night, so that you may be careful to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written in it.  Then you will be prosperous and successful.” (Joshua 1:8)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2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person, sitting, working&#10;&#10;Description automatically generated">
            <a:extLst>
              <a:ext uri="{FF2B5EF4-FFF2-40B4-BE49-F238E27FC236}">
                <a16:creationId xmlns:a16="http://schemas.microsoft.com/office/drawing/2014/main" id="{FC81089E-7349-4FFC-832E-B2A837723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544" r="7398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82D5E-E930-4550-9DB9-8D888448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12" y="365125"/>
            <a:ext cx="5472135" cy="1657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PATH TO GOD’S BLESSINGS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ADEAF-56A9-4205-A110-E7445CE83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234" y="2061278"/>
            <a:ext cx="5859593" cy="15188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“But his delight is in the Law of the Lord, and on His Law he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meditates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 and night.” (Psalm 1:2)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3FF73-DB47-4C3C-87A6-71F59367FE4D}"/>
              </a:ext>
            </a:extLst>
          </p:cNvPr>
          <p:cNvSpPr txBox="1"/>
          <p:nvPr/>
        </p:nvSpPr>
        <p:spPr>
          <a:xfrm>
            <a:off x="6921346" y="2454151"/>
            <a:ext cx="5270654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“This is what the Lord says to me, as a lion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growls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great lion over his prey…” (Isaiah 31:4)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890E8-CE1A-470B-BA1B-91D8F730DB5A}"/>
              </a:ext>
            </a:extLst>
          </p:cNvPr>
          <p:cNvSpPr txBox="1"/>
          <p:nvPr/>
        </p:nvSpPr>
        <p:spPr>
          <a:xfrm>
            <a:off x="309962" y="4002683"/>
            <a:ext cx="6075339" cy="286232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“Do not let this Book of the Law depart from your mouth;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it day and night, so that you may be careful to do everything written in it.  Then you will be prosperous and successful.” (Joshua 1:8)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6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outdoor, sky, sunset, sun&#10;&#10;Description automatically generated">
            <a:extLst>
              <a:ext uri="{FF2B5EF4-FFF2-40B4-BE49-F238E27FC236}">
                <a16:creationId xmlns:a16="http://schemas.microsoft.com/office/drawing/2014/main" id="{9051737B-8C7E-4389-8153-C9A769040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044" r="20916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453A0-2C8F-4A35-BF1E-ACE19382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566057"/>
            <a:ext cx="5651573" cy="215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PICTURE OF GOD’S BLESSINGS.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78CA7-D511-445A-A63E-6A65A70FF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0114" y="2871982"/>
            <a:ext cx="521701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“He is like a tree planted by streams of water, which yields its fruit in season and whose leaf does not whither.  Whatever he does prospers.” (Psalm 1:3)</a:t>
            </a:r>
          </a:p>
        </p:txBody>
      </p:sp>
    </p:spTree>
    <p:extLst>
      <p:ext uri="{BB962C8B-B14F-4D97-AF65-F5344CB8AC3E}">
        <p14:creationId xmlns:p14="http://schemas.microsoft.com/office/powerpoint/2010/main" val="2460604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295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09EA9-9DCC-4EA6-86D1-D0AB6308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1" y="2442411"/>
            <a:ext cx="5943596" cy="1258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TRUTH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7EF9F-6D98-4508-86F5-D150C5A4E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401" y="3976444"/>
            <a:ext cx="5671455" cy="202989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who set their compass on Holy Scripture, enter a world of heavenly blessings.</a:t>
            </a:r>
          </a:p>
        </p:txBody>
      </p:sp>
      <p:pic>
        <p:nvPicPr>
          <p:cNvPr id="6" name="Content Placeholder 5" descr="A magnifying glass on a book&#10;&#10;Description automatically generated with medium confidence">
            <a:extLst>
              <a:ext uri="{FF2B5EF4-FFF2-40B4-BE49-F238E27FC236}">
                <a16:creationId xmlns:a16="http://schemas.microsoft.com/office/drawing/2014/main" id="{74A47230-D229-485A-AA07-5F855BA32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223" r="4839" b="2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9" name="Picture 8" descr="A hand holding a silver watch&#10;&#10;Description automatically generated with low confidence">
            <a:extLst>
              <a:ext uri="{FF2B5EF4-FFF2-40B4-BE49-F238E27FC236}">
                <a16:creationId xmlns:a16="http://schemas.microsoft.com/office/drawing/2014/main" id="{7A15D23F-087C-41A9-A8AF-77950D08F2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878" r="6735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76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394</Words>
  <Application>Microsoft Macintosh PowerPoint</Application>
  <PresentationFormat>Widescreen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Aptos</vt:lpstr>
      <vt:lpstr>Arial</vt:lpstr>
      <vt:lpstr>Calibri</vt:lpstr>
      <vt:lpstr>Calibri Light</vt:lpstr>
      <vt:lpstr>Ink Free</vt:lpstr>
      <vt:lpstr>Times New Roman</vt:lpstr>
      <vt:lpstr>Wingdings</vt:lpstr>
      <vt:lpstr>Office Theme</vt:lpstr>
      <vt:lpstr>Orbit</vt:lpstr>
      <vt:lpstr>PSALM 1</vt:lpstr>
      <vt:lpstr>PSALM 1:1-6</vt:lpstr>
      <vt:lpstr>1. THE PATH TO GOD’S BLESSINGS</vt:lpstr>
      <vt:lpstr>1. THE PATH TO GOD’S BLESSINGS</vt:lpstr>
      <vt:lpstr>1. THE PATH TO GOD’S BLESSINGS</vt:lpstr>
      <vt:lpstr>2. A PICTURE OF GOD’S BLESSINGS.</vt:lpstr>
      <vt:lpstr>TAKE HOME TRUTH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1:1-6</dc:title>
  <dc:creator>Scott Wooddell</dc:creator>
  <cp:lastModifiedBy>Rick Griffith</cp:lastModifiedBy>
  <cp:revision>10</cp:revision>
  <dcterms:created xsi:type="dcterms:W3CDTF">2021-01-01T18:06:36Z</dcterms:created>
  <dcterms:modified xsi:type="dcterms:W3CDTF">2025-06-26T04:47:53Z</dcterms:modified>
</cp:coreProperties>
</file>