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  <p:sldMasterId id="2147483750" r:id="rId3"/>
  </p:sldMasterIdLst>
  <p:notesMasterIdLst>
    <p:notesMasterId r:id="rId46"/>
  </p:notesMasterIdLst>
  <p:sldIdLst>
    <p:sldId id="4117" r:id="rId4"/>
    <p:sldId id="4079" r:id="rId5"/>
    <p:sldId id="4080" r:id="rId6"/>
    <p:sldId id="4098" r:id="rId7"/>
    <p:sldId id="4113" r:id="rId8"/>
    <p:sldId id="4082" r:id="rId9"/>
    <p:sldId id="4083" r:id="rId10"/>
    <p:sldId id="4100" r:id="rId11"/>
    <p:sldId id="3990" r:id="rId12"/>
    <p:sldId id="4085" r:id="rId13"/>
    <p:sldId id="4084" r:id="rId14"/>
    <p:sldId id="4086" r:id="rId15"/>
    <p:sldId id="4038" r:id="rId16"/>
    <p:sldId id="4074" r:id="rId17"/>
    <p:sldId id="530" r:id="rId18"/>
    <p:sldId id="4075" r:id="rId19"/>
    <p:sldId id="4091" r:id="rId20"/>
    <p:sldId id="4093" r:id="rId21"/>
    <p:sldId id="4094" r:id="rId22"/>
    <p:sldId id="4096" r:id="rId23"/>
    <p:sldId id="4092" r:id="rId24"/>
    <p:sldId id="4114" r:id="rId25"/>
    <p:sldId id="4095" r:id="rId26"/>
    <p:sldId id="4109" r:id="rId27"/>
    <p:sldId id="4076" r:id="rId28"/>
    <p:sldId id="4089" r:id="rId29"/>
    <p:sldId id="4111" r:id="rId30"/>
    <p:sldId id="4101" r:id="rId31"/>
    <p:sldId id="4077" r:id="rId32"/>
    <p:sldId id="4102" r:id="rId33"/>
    <p:sldId id="4103" r:id="rId34"/>
    <p:sldId id="4108" r:id="rId35"/>
    <p:sldId id="4104" r:id="rId36"/>
    <p:sldId id="4107" r:id="rId37"/>
    <p:sldId id="4112" r:id="rId38"/>
    <p:sldId id="4116" r:id="rId39"/>
    <p:sldId id="4106" r:id="rId40"/>
    <p:sldId id="4105" r:id="rId41"/>
    <p:sldId id="4110" r:id="rId42"/>
    <p:sldId id="4115" r:id="rId43"/>
    <p:sldId id="949" r:id="rId44"/>
    <p:sldId id="31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D60"/>
    <a:srgbClr val="2E4672"/>
    <a:srgbClr val="391E12"/>
    <a:srgbClr val="111619"/>
    <a:srgbClr val="033903"/>
    <a:srgbClr val="3A2119"/>
    <a:srgbClr val="3275B8"/>
    <a:srgbClr val="7E73D3"/>
    <a:srgbClr val="291713"/>
    <a:srgbClr val="434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491C41-FEEC-4FAD-A5FF-EBBF463B33F6}" v="1" dt="2024-06-29T18:26:58.621"/>
    <p1510:client id="{7C159A51-1E98-42D4-B6A7-E82B2C671705}" v="3656" dt="2024-06-29T12:17:11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84"/>
    <p:restoredTop sz="94704"/>
  </p:normalViewPr>
  <p:slideViewPr>
    <p:cSldViewPr snapToGrid="0">
      <p:cViewPr varScale="1">
        <p:scale>
          <a:sx n="92" d="100"/>
          <a:sy n="92" d="100"/>
        </p:scale>
        <p:origin x="208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Bridges" userId="8b87ab884fe90637" providerId="LiveId" clId="{4B491C41-FEEC-4FAD-A5FF-EBBF463B33F6}"/>
    <pc:docChg chg="custSel delSld modSld">
      <pc:chgData name="Dan Bridges" userId="8b87ab884fe90637" providerId="LiveId" clId="{4B491C41-FEEC-4FAD-A5FF-EBBF463B33F6}" dt="2024-06-29T18:46:47.001" v="3" actId="313"/>
      <pc:docMkLst>
        <pc:docMk/>
      </pc:docMkLst>
      <pc:sldChg chg="del">
        <pc:chgData name="Dan Bridges" userId="8b87ab884fe90637" providerId="LiveId" clId="{4B491C41-FEEC-4FAD-A5FF-EBBF463B33F6}" dt="2024-06-29T18:20:49.883" v="0" actId="47"/>
        <pc:sldMkLst>
          <pc:docMk/>
          <pc:sldMk cId="3670072635" sldId="257"/>
        </pc:sldMkLst>
      </pc:sldChg>
      <pc:sldChg chg="modSp">
        <pc:chgData name="Dan Bridges" userId="8b87ab884fe90637" providerId="LiveId" clId="{4B491C41-FEEC-4FAD-A5FF-EBBF463B33F6}" dt="2024-06-29T18:26:58.620" v="1" actId="20577"/>
        <pc:sldMkLst>
          <pc:docMk/>
          <pc:sldMk cId="1477411782" sldId="4085"/>
        </pc:sldMkLst>
        <pc:spChg chg="mod">
          <ac:chgData name="Dan Bridges" userId="8b87ab884fe90637" providerId="LiveId" clId="{4B491C41-FEEC-4FAD-A5FF-EBBF463B33F6}" dt="2024-06-29T18:26:58.620" v="1" actId="20577"/>
          <ac:spMkLst>
            <pc:docMk/>
            <pc:sldMk cId="1477411782" sldId="4085"/>
            <ac:spMk id="5" creationId="{A922103A-4352-6E90-EF73-1C9CD3F2D8F0}"/>
          </ac:spMkLst>
        </pc:spChg>
      </pc:sldChg>
      <pc:sldChg chg="modSp mod">
        <pc:chgData name="Dan Bridges" userId="8b87ab884fe90637" providerId="LiveId" clId="{4B491C41-FEEC-4FAD-A5FF-EBBF463B33F6}" dt="2024-06-29T18:46:47.001" v="3" actId="313"/>
        <pc:sldMkLst>
          <pc:docMk/>
          <pc:sldMk cId="3961906277" sldId="4107"/>
        </pc:sldMkLst>
        <pc:spChg chg="mod">
          <ac:chgData name="Dan Bridges" userId="8b87ab884fe90637" providerId="LiveId" clId="{4B491C41-FEEC-4FAD-A5FF-EBBF463B33F6}" dt="2024-06-29T18:46:47.001" v="3" actId="313"/>
          <ac:spMkLst>
            <pc:docMk/>
            <pc:sldMk cId="3961906277" sldId="4107"/>
            <ac:spMk id="3" creationId="{AF0E8F68-FF46-75ED-8711-CF63F129192C}"/>
          </ac:spMkLst>
        </pc:spChg>
      </pc:sldChg>
      <pc:sldChg chg="del">
        <pc:chgData name="Dan Bridges" userId="8b87ab884fe90637" providerId="LiveId" clId="{4B491C41-FEEC-4FAD-A5FF-EBBF463B33F6}" dt="2024-06-29T18:20:49.883" v="0" actId="47"/>
        <pc:sldMkLst>
          <pc:docMk/>
          <pc:sldMk cId="283909986" sldId="4118"/>
        </pc:sldMkLst>
      </pc:sldChg>
      <pc:sldChg chg="del">
        <pc:chgData name="Dan Bridges" userId="8b87ab884fe90637" providerId="LiveId" clId="{4B491C41-FEEC-4FAD-A5FF-EBBF463B33F6}" dt="2024-06-29T18:20:49.883" v="0" actId="47"/>
        <pc:sldMkLst>
          <pc:docMk/>
          <pc:sldMk cId="2584047999" sldId="4119"/>
        </pc:sldMkLst>
      </pc:sldChg>
      <pc:sldChg chg="del">
        <pc:chgData name="Dan Bridges" userId="8b87ab884fe90637" providerId="LiveId" clId="{4B491C41-FEEC-4FAD-A5FF-EBBF463B33F6}" dt="2024-06-29T18:20:49.883" v="0" actId="47"/>
        <pc:sldMkLst>
          <pc:docMk/>
          <pc:sldMk cId="3953961983" sldId="4120"/>
        </pc:sldMkLst>
      </pc:sldChg>
      <pc:sldChg chg="del">
        <pc:chgData name="Dan Bridges" userId="8b87ab884fe90637" providerId="LiveId" clId="{4B491C41-FEEC-4FAD-A5FF-EBBF463B33F6}" dt="2024-06-29T18:20:49.883" v="0" actId="47"/>
        <pc:sldMkLst>
          <pc:docMk/>
          <pc:sldMk cId="3453544436" sldId="4121"/>
        </pc:sldMkLst>
      </pc:sldChg>
      <pc:sldChg chg="del">
        <pc:chgData name="Dan Bridges" userId="8b87ab884fe90637" providerId="LiveId" clId="{4B491C41-FEEC-4FAD-A5FF-EBBF463B33F6}" dt="2024-06-29T18:20:49.883" v="0" actId="47"/>
        <pc:sldMkLst>
          <pc:docMk/>
          <pc:sldMk cId="3956791998" sldId="4122"/>
        </pc:sldMkLst>
      </pc:sldChg>
    </pc:docChg>
  </pc:docChgLst>
  <pc:docChgLst>
    <pc:chgData name="Dan Bridges" userId="8b87ab884fe90637" providerId="LiveId" clId="{7C159A51-1E98-42D4-B6A7-E82B2C671705}"/>
    <pc:docChg chg="undo custSel addSld delSld modSld sldOrd">
      <pc:chgData name="Dan Bridges" userId="8b87ab884fe90637" providerId="LiveId" clId="{7C159A51-1E98-42D4-B6A7-E82B2C671705}" dt="2024-06-29T12:17:11.740" v="6506" actId="20577"/>
      <pc:docMkLst>
        <pc:docMk/>
      </pc:docMkLst>
      <pc:sldChg chg="addSp delSp modSp mod">
        <pc:chgData name="Dan Bridges" userId="8b87ab884fe90637" providerId="LiveId" clId="{7C159A51-1E98-42D4-B6A7-E82B2C671705}" dt="2024-06-29T12:12:33.401" v="6471" actId="1076"/>
        <pc:sldMkLst>
          <pc:docMk/>
          <pc:sldMk cId="3670072635" sldId="257"/>
        </pc:sldMkLst>
        <pc:spChg chg="add del mod ord">
          <ac:chgData name="Dan Bridges" userId="8b87ab884fe90637" providerId="LiveId" clId="{7C159A51-1E98-42D4-B6A7-E82B2C671705}" dt="2024-06-29T11:57:13.513" v="6229" actId="1076"/>
          <ac:spMkLst>
            <pc:docMk/>
            <pc:sldMk cId="3670072635" sldId="257"/>
            <ac:spMk id="2" creationId="{379CAC65-07EA-1819-C303-C6390F257615}"/>
          </ac:spMkLst>
        </pc:spChg>
        <pc:spChg chg="mod ord">
          <ac:chgData name="Dan Bridges" userId="8b87ab884fe90637" providerId="LiveId" clId="{7C159A51-1E98-42D4-B6A7-E82B2C671705}" dt="2024-06-29T12:12:33.401" v="6471" actId="1076"/>
          <ac:spMkLst>
            <pc:docMk/>
            <pc:sldMk cId="3670072635" sldId="257"/>
            <ac:spMk id="3" creationId="{B3821981-1193-7809-F1B2-355697AC1879}"/>
          </ac:spMkLst>
        </pc:spChg>
        <pc:spChg chg="add del mod">
          <ac:chgData name="Dan Bridges" userId="8b87ab884fe90637" providerId="LiveId" clId="{7C159A51-1E98-42D4-B6A7-E82B2C671705}" dt="2024-06-29T11:37:45.807" v="6009" actId="478"/>
          <ac:spMkLst>
            <pc:docMk/>
            <pc:sldMk cId="3670072635" sldId="257"/>
            <ac:spMk id="5" creationId="{917660F8-66F4-5C43-D2B9-44D82C5EAA2E}"/>
          </ac:spMkLst>
        </pc:spChg>
        <pc:picChg chg="add mod">
          <ac:chgData name="Dan Bridges" userId="8b87ab884fe90637" providerId="LiveId" clId="{7C159A51-1E98-42D4-B6A7-E82B2C671705}" dt="2024-06-19T12:49:55.829" v="47" actId="1076"/>
          <ac:picMkLst>
            <pc:docMk/>
            <pc:sldMk cId="3670072635" sldId="257"/>
            <ac:picMk id="4" creationId="{0B6EDEFC-ADC0-29FC-9464-8A96511C40B1}"/>
          </ac:picMkLst>
        </pc:picChg>
        <pc:picChg chg="del">
          <ac:chgData name="Dan Bridges" userId="8b87ab884fe90637" providerId="LiveId" clId="{7C159A51-1E98-42D4-B6A7-E82B2C671705}" dt="2024-06-19T12:49:11.167" v="33" actId="478"/>
          <ac:picMkLst>
            <pc:docMk/>
            <pc:sldMk cId="3670072635" sldId="257"/>
            <ac:picMk id="1026" creationId="{E6D83413-341F-7319-FE10-117DE08F9A72}"/>
          </ac:picMkLst>
        </pc:picChg>
        <pc:picChg chg="add">
          <ac:chgData name="Dan Bridges" userId="8b87ab884fe90637" providerId="LiveId" clId="{7C159A51-1E98-42D4-B6A7-E82B2C671705}" dt="2024-06-19T12:49:50.481" v="42"/>
          <ac:picMkLst>
            <pc:docMk/>
            <pc:sldMk cId="3670072635" sldId="257"/>
            <ac:picMk id="1028" creationId="{01D18922-0529-1017-AD12-4258108DE899}"/>
          </ac:picMkLst>
        </pc:picChg>
        <pc:picChg chg="add mod">
          <ac:chgData name="Dan Bridges" userId="8b87ab884fe90637" providerId="LiveId" clId="{7C159A51-1E98-42D4-B6A7-E82B2C671705}" dt="2024-06-29T11:51:56.002" v="6127" actId="108"/>
          <ac:picMkLst>
            <pc:docMk/>
            <pc:sldMk cId="3670072635" sldId="257"/>
            <ac:picMk id="1030" creationId="{9E5DB719-799A-E286-8298-B3C73F6640A7}"/>
          </ac:picMkLst>
        </pc:picChg>
      </pc:sldChg>
      <pc:sldChg chg="modSp add mod setBg">
        <pc:chgData name="Dan Bridges" userId="8b87ab884fe90637" providerId="LiveId" clId="{7C159A51-1E98-42D4-B6A7-E82B2C671705}" dt="2024-06-27T08:47:59.915" v="5706" actId="207"/>
        <pc:sldMkLst>
          <pc:docMk/>
          <pc:sldMk cId="3137880195" sldId="530"/>
        </pc:sldMkLst>
        <pc:spChg chg="mod">
          <ac:chgData name="Dan Bridges" userId="8b87ab884fe90637" providerId="LiveId" clId="{7C159A51-1E98-42D4-B6A7-E82B2C671705}" dt="2024-06-24T12:47:46.783" v="1698" actId="255"/>
          <ac:spMkLst>
            <pc:docMk/>
            <pc:sldMk cId="3137880195" sldId="530"/>
            <ac:spMk id="3" creationId="{1A8C1534-87BB-4AC8-ACAD-FDEBA6D620EF}"/>
          </ac:spMkLst>
        </pc:spChg>
        <pc:spChg chg="mod">
          <ac:chgData name="Dan Bridges" userId="8b87ab884fe90637" providerId="LiveId" clId="{7C159A51-1E98-42D4-B6A7-E82B2C671705}" dt="2024-06-24T12:47:57.455" v="1699" actId="108"/>
          <ac:spMkLst>
            <pc:docMk/>
            <pc:sldMk cId="3137880195" sldId="530"/>
            <ac:spMk id="14" creationId="{E82759D7-B415-42AB-A5F7-22F59D6B8FC4}"/>
          </ac:spMkLst>
        </pc:spChg>
        <pc:spChg chg="mod">
          <ac:chgData name="Dan Bridges" userId="8b87ab884fe90637" providerId="LiveId" clId="{7C159A51-1E98-42D4-B6A7-E82B2C671705}" dt="2024-06-24T12:48:02.703" v="1700" actId="108"/>
          <ac:spMkLst>
            <pc:docMk/>
            <pc:sldMk cId="3137880195" sldId="530"/>
            <ac:spMk id="15" creationId="{F623567D-D3ED-4522-B0B8-91B0A5511407}"/>
          </ac:spMkLst>
        </pc:spChg>
        <pc:spChg chg="mod">
          <ac:chgData name="Dan Bridges" userId="8b87ab884fe90637" providerId="LiveId" clId="{7C159A51-1E98-42D4-B6A7-E82B2C671705}" dt="2024-06-24T12:48:16.848" v="1703" actId="108"/>
          <ac:spMkLst>
            <pc:docMk/>
            <pc:sldMk cId="3137880195" sldId="530"/>
            <ac:spMk id="16" creationId="{A4248454-B837-4706-8B15-30EE91842AD0}"/>
          </ac:spMkLst>
        </pc:spChg>
        <pc:spChg chg="mod">
          <ac:chgData name="Dan Bridges" userId="8b87ab884fe90637" providerId="LiveId" clId="{7C159A51-1E98-42D4-B6A7-E82B2C671705}" dt="2024-06-24T12:48:12.304" v="1702" actId="108"/>
          <ac:spMkLst>
            <pc:docMk/>
            <pc:sldMk cId="3137880195" sldId="530"/>
            <ac:spMk id="17" creationId="{DE762E99-5DE4-490F-9733-B25C2DCAC233}"/>
          </ac:spMkLst>
        </pc:spChg>
        <pc:spChg chg="mod">
          <ac:chgData name="Dan Bridges" userId="8b87ab884fe90637" providerId="LiveId" clId="{7C159A51-1E98-42D4-B6A7-E82B2C671705}" dt="2024-06-24T12:48:07.796" v="1701" actId="108"/>
          <ac:spMkLst>
            <pc:docMk/>
            <pc:sldMk cId="3137880195" sldId="530"/>
            <ac:spMk id="18" creationId="{106B6E28-FB54-4137-8FA6-6120AAC3A425}"/>
          </ac:spMkLst>
        </pc:spChg>
        <pc:spChg chg="mod">
          <ac:chgData name="Dan Bridges" userId="8b87ab884fe90637" providerId="LiveId" clId="{7C159A51-1E98-42D4-B6A7-E82B2C671705}" dt="2024-06-27T08:47:59.915" v="5706" actId="207"/>
          <ac:spMkLst>
            <pc:docMk/>
            <pc:sldMk cId="3137880195" sldId="530"/>
            <ac:spMk id="19" creationId="{D57766E8-5108-4703-B192-BA5315FA307C}"/>
          </ac:spMkLst>
        </pc:spChg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3795357817" sldId="910"/>
        </pc:sldMkLst>
      </pc:sldChg>
      <pc:sldChg chg="addSp delSp modSp del mod delAnim">
        <pc:chgData name="Dan Bridges" userId="8b87ab884fe90637" providerId="LiveId" clId="{7C159A51-1E98-42D4-B6A7-E82B2C671705}" dt="2024-06-24T11:30:06.293" v="720" actId="47"/>
        <pc:sldMkLst>
          <pc:docMk/>
          <pc:sldMk cId="3920474773" sldId="3897"/>
        </pc:sldMkLst>
        <pc:spChg chg="del">
          <ac:chgData name="Dan Bridges" userId="8b87ab884fe90637" providerId="LiveId" clId="{7C159A51-1E98-42D4-B6A7-E82B2C671705}" dt="2024-06-24T11:15:06.479" v="377" actId="478"/>
          <ac:spMkLst>
            <pc:docMk/>
            <pc:sldMk cId="3920474773" sldId="3897"/>
            <ac:spMk id="3" creationId="{E16C3677-D6B1-EC2F-45F4-3C54A69E5068}"/>
          </ac:spMkLst>
        </pc:spChg>
        <pc:spChg chg="mod">
          <ac:chgData name="Dan Bridges" userId="8b87ab884fe90637" providerId="LiveId" clId="{7C159A51-1E98-42D4-B6A7-E82B2C671705}" dt="2024-06-24T11:16:53.081" v="464" actId="1076"/>
          <ac:spMkLst>
            <pc:docMk/>
            <pc:sldMk cId="3920474773" sldId="3897"/>
            <ac:spMk id="5" creationId="{307F5E30-E9B1-4A2A-A276-FA28F701A0CB}"/>
          </ac:spMkLst>
        </pc:spChg>
        <pc:picChg chg="add mod">
          <ac:chgData name="Dan Bridges" userId="8b87ab884fe90637" providerId="LiveId" clId="{7C159A51-1E98-42D4-B6A7-E82B2C671705}" dt="2024-06-24T11:15:01.749" v="376" actId="167"/>
          <ac:picMkLst>
            <pc:docMk/>
            <pc:sldMk cId="3920474773" sldId="3897"/>
            <ac:picMk id="2" creationId="{B6F33097-8584-D6F6-724F-7E28146E6914}"/>
          </ac:picMkLst>
        </pc:picChg>
        <pc:picChg chg="del">
          <ac:chgData name="Dan Bridges" userId="8b87ab884fe90637" providerId="LiveId" clId="{7C159A51-1E98-42D4-B6A7-E82B2C671705}" dt="2024-06-24T11:14:55.431" v="374" actId="478"/>
          <ac:picMkLst>
            <pc:docMk/>
            <pc:sldMk cId="3920474773" sldId="3897"/>
            <ac:picMk id="1028" creationId="{1656DFB8-DC2E-6324-827B-471B4B2168A6}"/>
          </ac:picMkLst>
        </pc:picChg>
      </pc:sldChg>
      <pc:sldChg chg="del">
        <pc:chgData name="Dan Bridges" userId="8b87ab884fe90637" providerId="LiveId" clId="{7C159A51-1E98-42D4-B6A7-E82B2C671705}" dt="2024-06-19T13:47:55.099" v="352" actId="47"/>
        <pc:sldMkLst>
          <pc:docMk/>
          <pc:sldMk cId="420816658" sldId="3942"/>
        </pc:sldMkLst>
      </pc:sldChg>
      <pc:sldChg chg="addSp delSp modSp mod">
        <pc:chgData name="Dan Bridges" userId="8b87ab884fe90637" providerId="LiveId" clId="{7C159A51-1E98-42D4-B6A7-E82B2C671705}" dt="2024-06-24T11:49:44.728" v="1194" actId="478"/>
        <pc:sldMkLst>
          <pc:docMk/>
          <pc:sldMk cId="1174126399" sldId="3990"/>
        </pc:sldMkLst>
        <pc:spChg chg="add del mod">
          <ac:chgData name="Dan Bridges" userId="8b87ab884fe90637" providerId="LiveId" clId="{7C159A51-1E98-42D4-B6A7-E82B2C671705}" dt="2024-06-24T11:49:39.444" v="1191" actId="478"/>
          <ac:spMkLst>
            <pc:docMk/>
            <pc:sldMk cId="1174126399" sldId="3990"/>
            <ac:spMk id="2" creationId="{8C6FC5AA-82D0-A8F9-B9A2-9811C8DC3600}"/>
          </ac:spMkLst>
        </pc:spChg>
        <pc:spChg chg="mod">
          <ac:chgData name="Dan Bridges" userId="8b87ab884fe90637" providerId="LiveId" clId="{7C159A51-1E98-42D4-B6A7-E82B2C671705}" dt="2024-06-24T11:43:00.746" v="1018" actId="1076"/>
          <ac:spMkLst>
            <pc:docMk/>
            <pc:sldMk cId="1174126399" sldId="3990"/>
            <ac:spMk id="3" creationId="{AF0E8F68-FF46-75ED-8711-CF63F129192C}"/>
          </ac:spMkLst>
        </pc:spChg>
        <pc:spChg chg="add del mod">
          <ac:chgData name="Dan Bridges" userId="8b87ab884fe90637" providerId="LiveId" clId="{7C159A51-1E98-42D4-B6A7-E82B2C671705}" dt="2024-06-24T11:49:40.944" v="1192" actId="478"/>
          <ac:spMkLst>
            <pc:docMk/>
            <pc:sldMk cId="1174126399" sldId="3990"/>
            <ac:spMk id="4" creationId="{2E616BA2-B76D-5013-4BFA-3BF86F9013F6}"/>
          </ac:spMkLst>
        </pc:spChg>
        <pc:spChg chg="add del mod">
          <ac:chgData name="Dan Bridges" userId="8b87ab884fe90637" providerId="LiveId" clId="{7C159A51-1E98-42D4-B6A7-E82B2C671705}" dt="2024-06-24T11:49:42.779" v="1193" actId="478"/>
          <ac:spMkLst>
            <pc:docMk/>
            <pc:sldMk cId="1174126399" sldId="3990"/>
            <ac:spMk id="5" creationId="{A922103A-4352-6E90-EF73-1C9CD3F2D8F0}"/>
          </ac:spMkLst>
        </pc:spChg>
        <pc:spChg chg="add del mod">
          <ac:chgData name="Dan Bridges" userId="8b87ab884fe90637" providerId="LiveId" clId="{7C159A51-1E98-42D4-B6A7-E82B2C671705}" dt="2024-06-24T11:49:44.728" v="1194" actId="478"/>
          <ac:spMkLst>
            <pc:docMk/>
            <pc:sldMk cId="1174126399" sldId="3990"/>
            <ac:spMk id="6" creationId="{4AFE66C0-16D8-369B-592B-71C23E76803A}"/>
          </ac:spMkLst>
        </pc:spChg>
        <pc:picChg chg="del">
          <ac:chgData name="Dan Bridges" userId="8b87ab884fe90637" providerId="LiveId" clId="{7C159A51-1E98-42D4-B6A7-E82B2C671705}" dt="2024-06-19T13:01:09.191" v="149" actId="478"/>
          <ac:picMkLst>
            <pc:docMk/>
            <pc:sldMk cId="1174126399" sldId="3990"/>
            <ac:picMk id="7" creationId="{714BA186-4A7F-9A7B-3066-7443A98DE30B}"/>
          </ac:picMkLst>
        </pc:picChg>
        <pc:picChg chg="add mod">
          <ac:chgData name="Dan Bridges" userId="8b87ab884fe90637" providerId="LiveId" clId="{7C159A51-1E98-42D4-B6A7-E82B2C671705}" dt="2024-06-19T13:01:20.025" v="153" actId="167"/>
          <ac:picMkLst>
            <pc:docMk/>
            <pc:sldMk cId="1174126399" sldId="3990"/>
            <ac:picMk id="2050" creationId="{A2F80B5B-B945-B56A-AFAC-6550CF1FF37D}"/>
          </ac:picMkLst>
        </pc:picChg>
      </pc:sldChg>
      <pc:sldChg chg="del">
        <pc:chgData name="Dan Bridges" userId="8b87ab884fe90637" providerId="LiveId" clId="{7C159A51-1E98-42D4-B6A7-E82B2C671705}" dt="2024-06-19T13:47:55.099" v="352" actId="47"/>
        <pc:sldMkLst>
          <pc:docMk/>
          <pc:sldMk cId="2040332021" sldId="3991"/>
        </pc:sldMkLst>
      </pc:sldChg>
      <pc:sldChg chg="del">
        <pc:chgData name="Dan Bridges" userId="8b87ab884fe90637" providerId="LiveId" clId="{7C159A51-1E98-42D4-B6A7-E82B2C671705}" dt="2024-06-19T13:47:55.099" v="352" actId="47"/>
        <pc:sldMkLst>
          <pc:docMk/>
          <pc:sldMk cId="963353103" sldId="4018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128776867" sldId="4029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1635521585" sldId="4031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3474046688" sldId="4032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3741637247" sldId="4033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2825025796" sldId="4034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2599635908" sldId="4035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806023137" sldId="4036"/>
        </pc:sldMkLst>
      </pc:sldChg>
      <pc:sldChg chg="del">
        <pc:chgData name="Dan Bridges" userId="8b87ab884fe90637" providerId="LiveId" clId="{7C159A51-1E98-42D4-B6A7-E82B2C671705}" dt="2024-06-19T13:47:55.099" v="352" actId="47"/>
        <pc:sldMkLst>
          <pc:docMk/>
          <pc:sldMk cId="3177514294" sldId="4037"/>
        </pc:sldMkLst>
      </pc:sldChg>
      <pc:sldChg chg="addSp delSp modSp mod delAnim">
        <pc:chgData name="Dan Bridges" userId="8b87ab884fe90637" providerId="LiveId" clId="{7C159A51-1E98-42D4-B6A7-E82B2C671705}" dt="2024-06-19T13:10:03.152" v="211" actId="1076"/>
        <pc:sldMkLst>
          <pc:docMk/>
          <pc:sldMk cId="1674973111" sldId="4038"/>
        </pc:sldMkLst>
        <pc:spChg chg="del">
          <ac:chgData name="Dan Bridges" userId="8b87ab884fe90637" providerId="LiveId" clId="{7C159A51-1E98-42D4-B6A7-E82B2C671705}" dt="2024-06-19T13:05:39.755" v="173" actId="478"/>
          <ac:spMkLst>
            <pc:docMk/>
            <pc:sldMk cId="1674973111" sldId="4038"/>
            <ac:spMk id="2" creationId="{2EF6023A-F398-2C0E-A2B4-0DE9340C99FA}"/>
          </ac:spMkLst>
        </pc:spChg>
        <pc:spChg chg="mod">
          <ac:chgData name="Dan Bridges" userId="8b87ab884fe90637" providerId="LiveId" clId="{7C159A51-1E98-42D4-B6A7-E82B2C671705}" dt="2024-06-19T13:10:03.152" v="211" actId="1076"/>
          <ac:spMkLst>
            <pc:docMk/>
            <pc:sldMk cId="1674973111" sldId="4038"/>
            <ac:spMk id="3" creationId="{AF0E8F68-FF46-75ED-8711-CF63F129192C}"/>
          </ac:spMkLst>
        </pc:spChg>
        <pc:picChg chg="del">
          <ac:chgData name="Dan Bridges" userId="8b87ab884fe90637" providerId="LiveId" clId="{7C159A51-1E98-42D4-B6A7-E82B2C671705}" dt="2024-06-19T13:04:57.610" v="166" actId="478"/>
          <ac:picMkLst>
            <pc:docMk/>
            <pc:sldMk cId="1674973111" sldId="4038"/>
            <ac:picMk id="7" creationId="{714BA186-4A7F-9A7B-3066-7443A98DE30B}"/>
          </ac:picMkLst>
        </pc:picChg>
        <pc:picChg chg="add mod">
          <ac:chgData name="Dan Bridges" userId="8b87ab884fe90637" providerId="LiveId" clId="{7C159A51-1E98-42D4-B6A7-E82B2C671705}" dt="2024-06-19T13:08:33.884" v="198" actId="167"/>
          <ac:picMkLst>
            <pc:docMk/>
            <pc:sldMk cId="1674973111" sldId="4038"/>
            <ac:picMk id="3074" creationId="{0B4EB6B1-9228-8D71-B79C-185EFBEA3AEB}"/>
          </ac:picMkLst>
        </pc:picChg>
        <pc:picChg chg="add del mod">
          <ac:chgData name="Dan Bridges" userId="8b87ab884fe90637" providerId="LiveId" clId="{7C159A51-1E98-42D4-B6A7-E82B2C671705}" dt="2024-06-19T13:09:49.347" v="209" actId="478"/>
          <ac:picMkLst>
            <pc:docMk/>
            <pc:sldMk cId="1674973111" sldId="4038"/>
            <ac:picMk id="3076" creationId="{610B6012-FD77-5EDF-BE93-31B3C3BCA154}"/>
          </ac:picMkLst>
        </pc:picChg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3977651106" sldId="4039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2145086908" sldId="4040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1876569047" sldId="4041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380021125" sldId="4042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830211189" sldId="4043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2792574267" sldId="4044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1094299266" sldId="4045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2451420495" sldId="4046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1950374793" sldId="4047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2794755482" sldId="4048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4004982994" sldId="4049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3985024639" sldId="4050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2442015685" sldId="4051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1531974263" sldId="4052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2946118976" sldId="4053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2297782059" sldId="4054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3818788618" sldId="4055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826724589" sldId="4056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643285089" sldId="4057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769317166" sldId="4058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579898328" sldId="4059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2878808285" sldId="4060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1505592675" sldId="4061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812385275" sldId="4062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40841305" sldId="4063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1072617391" sldId="4064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2186710407" sldId="4065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2017919839" sldId="4067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1141043226" sldId="4068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197938908" sldId="4069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1565922460" sldId="4070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814736325" sldId="4071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3401679842" sldId="4072"/>
        </pc:sldMkLst>
      </pc:sldChg>
      <pc:sldChg chg="del">
        <pc:chgData name="Dan Bridges" userId="8b87ab884fe90637" providerId="LiveId" clId="{7C159A51-1E98-42D4-B6A7-E82B2C671705}" dt="2024-06-19T13:47:32.283" v="351" actId="47"/>
        <pc:sldMkLst>
          <pc:docMk/>
          <pc:sldMk cId="2661147873" sldId="4073"/>
        </pc:sldMkLst>
      </pc:sldChg>
      <pc:sldChg chg="delSp modSp add mod">
        <pc:chgData name="Dan Bridges" userId="8b87ab884fe90637" providerId="LiveId" clId="{7C159A51-1E98-42D4-B6A7-E82B2C671705}" dt="2024-06-19T13:13:39.599" v="214" actId="207"/>
        <pc:sldMkLst>
          <pc:docMk/>
          <pc:sldMk cId="2540317812" sldId="4074"/>
        </pc:sldMkLst>
        <pc:spChg chg="mod">
          <ac:chgData name="Dan Bridges" userId="8b87ab884fe90637" providerId="LiveId" clId="{7C159A51-1E98-42D4-B6A7-E82B2C671705}" dt="2024-06-19T13:13:39.599" v="214" actId="207"/>
          <ac:spMkLst>
            <pc:docMk/>
            <pc:sldMk cId="2540317812" sldId="4074"/>
            <ac:spMk id="3" creationId="{AF0E8F68-FF46-75ED-8711-CF63F129192C}"/>
          </ac:spMkLst>
        </pc:spChg>
        <pc:picChg chg="del">
          <ac:chgData name="Dan Bridges" userId="8b87ab884fe90637" providerId="LiveId" clId="{7C159A51-1E98-42D4-B6A7-E82B2C671705}" dt="2024-06-19T13:08:46.398" v="200" actId="478"/>
          <ac:picMkLst>
            <pc:docMk/>
            <pc:sldMk cId="2540317812" sldId="4074"/>
            <ac:picMk id="3074" creationId="{0B4EB6B1-9228-8D71-B79C-185EFBEA3AEB}"/>
          </ac:picMkLst>
        </pc:picChg>
        <pc:picChg chg="mod">
          <ac:chgData name="Dan Bridges" userId="8b87ab884fe90637" providerId="LiveId" clId="{7C159A51-1E98-42D4-B6A7-E82B2C671705}" dt="2024-06-19T13:08:58.448" v="203" actId="14100"/>
          <ac:picMkLst>
            <pc:docMk/>
            <pc:sldMk cId="2540317812" sldId="4074"/>
            <ac:picMk id="3076" creationId="{610B6012-FD77-5EDF-BE93-31B3C3BCA154}"/>
          </ac:picMkLst>
        </pc:picChg>
      </pc:sldChg>
      <pc:sldChg chg="addSp delSp modSp add mod">
        <pc:chgData name="Dan Bridges" userId="8b87ab884fe90637" providerId="LiveId" clId="{7C159A51-1E98-42D4-B6A7-E82B2C671705}" dt="2024-06-26T12:17:29.898" v="3551"/>
        <pc:sldMkLst>
          <pc:docMk/>
          <pc:sldMk cId="733734853" sldId="4075"/>
        </pc:sldMkLst>
        <pc:spChg chg="add mod">
          <ac:chgData name="Dan Bridges" userId="8b87ab884fe90637" providerId="LiveId" clId="{7C159A51-1E98-42D4-B6A7-E82B2C671705}" dt="2024-06-26T12:17:29.898" v="3551"/>
          <ac:spMkLst>
            <pc:docMk/>
            <pc:sldMk cId="733734853" sldId="4075"/>
            <ac:spMk id="2" creationId="{A6905409-1269-2F85-E5AE-46476C07E0AF}"/>
          </ac:spMkLst>
        </pc:spChg>
        <pc:spChg chg="del mod">
          <ac:chgData name="Dan Bridges" userId="8b87ab884fe90637" providerId="LiveId" clId="{7C159A51-1E98-42D4-B6A7-E82B2C671705}" dt="2024-06-26T12:17:29.317" v="3550" actId="478"/>
          <ac:spMkLst>
            <pc:docMk/>
            <pc:sldMk cId="733734853" sldId="4075"/>
            <ac:spMk id="3" creationId="{AF0E8F68-FF46-75ED-8711-CF63F129192C}"/>
          </ac:spMkLst>
        </pc:spChg>
        <pc:picChg chg="del">
          <ac:chgData name="Dan Bridges" userId="8b87ab884fe90637" providerId="LiveId" clId="{7C159A51-1E98-42D4-B6A7-E82B2C671705}" dt="2024-06-19T13:13:49.969" v="215" actId="478"/>
          <ac:picMkLst>
            <pc:docMk/>
            <pc:sldMk cId="733734853" sldId="4075"/>
            <ac:picMk id="3076" creationId="{610B6012-FD77-5EDF-BE93-31B3C3BCA154}"/>
          </ac:picMkLst>
        </pc:picChg>
        <pc:picChg chg="add del mod">
          <ac:chgData name="Dan Bridges" userId="8b87ab884fe90637" providerId="LiveId" clId="{7C159A51-1E98-42D4-B6A7-E82B2C671705}" dt="2024-06-19T13:13:58.466" v="218" actId="478"/>
          <ac:picMkLst>
            <pc:docMk/>
            <pc:sldMk cId="733734853" sldId="4075"/>
            <ac:picMk id="4098" creationId="{23A6EADC-52C3-9587-57B4-FB92A93D098A}"/>
          </ac:picMkLst>
        </pc:picChg>
        <pc:picChg chg="add mod">
          <ac:chgData name="Dan Bridges" userId="8b87ab884fe90637" providerId="LiveId" clId="{7C159A51-1E98-42D4-B6A7-E82B2C671705}" dt="2024-06-19T13:18:05.272" v="225" actId="167"/>
          <ac:picMkLst>
            <pc:docMk/>
            <pc:sldMk cId="733734853" sldId="4075"/>
            <ac:picMk id="4100" creationId="{E8BEDCC0-62B9-4C58-326E-A3B2596B199C}"/>
          </ac:picMkLst>
        </pc:picChg>
      </pc:sldChg>
      <pc:sldChg chg="addSp delSp modSp add mod ord modAnim">
        <pc:chgData name="Dan Bridges" userId="8b87ab884fe90637" providerId="LiveId" clId="{7C159A51-1E98-42D4-B6A7-E82B2C671705}" dt="2024-06-27T09:44:04.577" v="5885" actId="1076"/>
        <pc:sldMkLst>
          <pc:docMk/>
          <pc:sldMk cId="682717734" sldId="4076"/>
        </pc:sldMkLst>
        <pc:spChg chg="add mod">
          <ac:chgData name="Dan Bridges" userId="8b87ab884fe90637" providerId="LiveId" clId="{7C159A51-1E98-42D4-B6A7-E82B2C671705}" dt="2024-06-27T09:44:04.577" v="5885" actId="1076"/>
          <ac:spMkLst>
            <pc:docMk/>
            <pc:sldMk cId="682717734" sldId="4076"/>
            <ac:spMk id="2" creationId="{0E0823BB-7552-D99B-BDB8-DB2E4F373839}"/>
          </ac:spMkLst>
        </pc:spChg>
        <pc:spChg chg="mod">
          <ac:chgData name="Dan Bridges" userId="8b87ab884fe90637" providerId="LiveId" clId="{7C159A51-1E98-42D4-B6A7-E82B2C671705}" dt="2024-06-25T06:43:57.495" v="1897" actId="1076"/>
          <ac:spMkLst>
            <pc:docMk/>
            <pc:sldMk cId="682717734" sldId="4076"/>
            <ac:spMk id="3" creationId="{AF0E8F68-FF46-75ED-8711-CF63F129192C}"/>
          </ac:spMkLst>
        </pc:spChg>
        <pc:picChg chg="add mod">
          <ac:chgData name="Dan Bridges" userId="8b87ab884fe90637" providerId="LiveId" clId="{7C159A51-1E98-42D4-B6A7-E82B2C671705}" dt="2024-06-25T06:42:52.486" v="1889" actId="167"/>
          <ac:picMkLst>
            <pc:docMk/>
            <pc:sldMk cId="682717734" sldId="4076"/>
            <ac:picMk id="1026" creationId="{36EBC9E4-405E-5095-62CC-7DA585C87556}"/>
          </ac:picMkLst>
        </pc:picChg>
        <pc:picChg chg="del">
          <ac:chgData name="Dan Bridges" userId="8b87ab884fe90637" providerId="LiveId" clId="{7C159A51-1E98-42D4-B6A7-E82B2C671705}" dt="2024-06-19T13:28:44.603" v="244" actId="478"/>
          <ac:picMkLst>
            <pc:docMk/>
            <pc:sldMk cId="682717734" sldId="4076"/>
            <ac:picMk id="4100" creationId="{E8BEDCC0-62B9-4C58-326E-A3B2596B199C}"/>
          </ac:picMkLst>
        </pc:picChg>
        <pc:picChg chg="add del mod">
          <ac:chgData name="Dan Bridges" userId="8b87ab884fe90637" providerId="LiveId" clId="{7C159A51-1E98-42D4-B6A7-E82B2C671705}" dt="2024-06-25T06:42:16.848" v="1882" actId="478"/>
          <ac:picMkLst>
            <pc:docMk/>
            <pc:sldMk cId="682717734" sldId="4076"/>
            <ac:picMk id="5122" creationId="{A7AD485C-DA04-6F45-0F0F-BD7403A07505}"/>
          </ac:picMkLst>
        </pc:picChg>
      </pc:sldChg>
      <pc:sldChg chg="addSp delSp modSp add mod modTransition">
        <pc:chgData name="Dan Bridges" userId="8b87ab884fe90637" providerId="LiveId" clId="{7C159A51-1E98-42D4-B6A7-E82B2C671705}" dt="2024-06-26T13:56:30.834" v="5016"/>
        <pc:sldMkLst>
          <pc:docMk/>
          <pc:sldMk cId="2255528579" sldId="4077"/>
        </pc:sldMkLst>
        <pc:spChg chg="mod">
          <ac:chgData name="Dan Bridges" userId="8b87ab884fe90637" providerId="LiveId" clId="{7C159A51-1E98-42D4-B6A7-E82B2C671705}" dt="2024-06-26T13:40:36.014" v="4725" actId="12788"/>
          <ac:spMkLst>
            <pc:docMk/>
            <pc:sldMk cId="2255528579" sldId="4077"/>
            <ac:spMk id="3" creationId="{AF0E8F68-FF46-75ED-8711-CF63F129192C}"/>
          </ac:spMkLst>
        </pc:spChg>
        <pc:picChg chg="add mod">
          <ac:chgData name="Dan Bridges" userId="8b87ab884fe90637" providerId="LiveId" clId="{7C159A51-1E98-42D4-B6A7-E82B2C671705}" dt="2024-06-26T12:42:38.837" v="3856" actId="167"/>
          <ac:picMkLst>
            <pc:docMk/>
            <pc:sldMk cId="2255528579" sldId="4077"/>
            <ac:picMk id="2" creationId="{79450D96-2A8B-4AA5-E78F-CD129B4C26F9}"/>
          </ac:picMkLst>
        </pc:picChg>
        <pc:picChg chg="del">
          <ac:chgData name="Dan Bridges" userId="8b87ab884fe90637" providerId="LiveId" clId="{7C159A51-1E98-42D4-B6A7-E82B2C671705}" dt="2024-06-19T13:33:25.561" v="271" actId="478"/>
          <ac:picMkLst>
            <pc:docMk/>
            <pc:sldMk cId="2255528579" sldId="4077"/>
            <ac:picMk id="5122" creationId="{A7AD485C-DA04-6F45-0F0F-BD7403A07505}"/>
          </ac:picMkLst>
        </pc:picChg>
        <pc:picChg chg="add del mod">
          <ac:chgData name="Dan Bridges" userId="8b87ab884fe90637" providerId="LiveId" clId="{7C159A51-1E98-42D4-B6A7-E82B2C671705}" dt="2024-06-26T12:42:33.685" v="3854" actId="478"/>
          <ac:picMkLst>
            <pc:docMk/>
            <pc:sldMk cId="2255528579" sldId="4077"/>
            <ac:picMk id="6146" creationId="{D7C1F278-C085-D53E-0A01-5DA7885726B2}"/>
          </ac:picMkLst>
        </pc:picChg>
      </pc:sldChg>
      <pc:sldChg chg="addSp delSp modSp add del mod">
        <pc:chgData name="Dan Bridges" userId="8b87ab884fe90637" providerId="LiveId" clId="{7C159A51-1E98-42D4-B6A7-E82B2C671705}" dt="2024-06-26T12:45:26.057" v="3871" actId="47"/>
        <pc:sldMkLst>
          <pc:docMk/>
          <pc:sldMk cId="3465678060" sldId="4078"/>
        </pc:sldMkLst>
        <pc:spChg chg="add del">
          <ac:chgData name="Dan Bridges" userId="8b87ab884fe90637" providerId="LiveId" clId="{7C159A51-1E98-42D4-B6A7-E82B2C671705}" dt="2024-06-19T13:43:17.852" v="319" actId="478"/>
          <ac:spMkLst>
            <pc:docMk/>
            <pc:sldMk cId="3465678060" sldId="4078"/>
            <ac:spMk id="2" creationId="{AB37898A-F818-9476-A3CC-8AE164C24AE1}"/>
          </ac:spMkLst>
        </pc:spChg>
        <pc:spChg chg="mod ord">
          <ac:chgData name="Dan Bridges" userId="8b87ab884fe90637" providerId="LiveId" clId="{7C159A51-1E98-42D4-B6A7-E82B2C671705}" dt="2024-06-19T13:46:44.033" v="347" actId="1076"/>
          <ac:spMkLst>
            <pc:docMk/>
            <pc:sldMk cId="3465678060" sldId="4078"/>
            <ac:spMk id="3" creationId="{AF0E8F68-FF46-75ED-8711-CF63F129192C}"/>
          </ac:spMkLst>
        </pc:spChg>
        <pc:picChg chg="add mod ord modCrop">
          <ac:chgData name="Dan Bridges" userId="8b87ab884fe90637" providerId="LiveId" clId="{7C159A51-1E98-42D4-B6A7-E82B2C671705}" dt="2024-06-19T13:47:04.066" v="350" actId="1076"/>
          <ac:picMkLst>
            <pc:docMk/>
            <pc:sldMk cId="3465678060" sldId="4078"/>
            <ac:picMk id="5" creationId="{89BB8EED-FC0F-8FE9-8056-36275954A63C}"/>
          </ac:picMkLst>
        </pc:picChg>
        <pc:picChg chg="del">
          <ac:chgData name="Dan Bridges" userId="8b87ab884fe90637" providerId="LiveId" clId="{7C159A51-1E98-42D4-B6A7-E82B2C671705}" dt="2024-06-19T13:37:38.299" v="290" actId="478"/>
          <ac:picMkLst>
            <pc:docMk/>
            <pc:sldMk cId="3465678060" sldId="4078"/>
            <ac:picMk id="6146" creationId="{D7C1F278-C085-D53E-0A01-5DA7885726B2}"/>
          </ac:picMkLst>
        </pc:picChg>
        <pc:picChg chg="add del mod">
          <ac:chgData name="Dan Bridges" userId="8b87ab884fe90637" providerId="LiveId" clId="{7C159A51-1E98-42D4-B6A7-E82B2C671705}" dt="2024-06-19T13:43:12.994" v="317" actId="478"/>
          <ac:picMkLst>
            <pc:docMk/>
            <pc:sldMk cId="3465678060" sldId="4078"/>
            <ac:picMk id="7170" creationId="{A6C91C56-A04A-2E6C-1871-148807829F7E}"/>
          </ac:picMkLst>
        </pc:picChg>
        <pc:picChg chg="add mod">
          <ac:chgData name="Dan Bridges" userId="8b87ab884fe90637" providerId="LiveId" clId="{7C159A51-1E98-42D4-B6A7-E82B2C671705}" dt="2024-06-19T13:44:46.907" v="330" actId="1076"/>
          <ac:picMkLst>
            <pc:docMk/>
            <pc:sldMk cId="3465678060" sldId="4078"/>
            <ac:picMk id="7172" creationId="{E92718B0-4127-AA51-1EFC-7166B448B419}"/>
          </ac:picMkLst>
        </pc:picChg>
      </pc:sldChg>
      <pc:sldChg chg="addSp delSp modSp add mod ord delAnim modAnim">
        <pc:chgData name="Dan Bridges" userId="8b87ab884fe90637" providerId="LiveId" clId="{7C159A51-1E98-42D4-B6A7-E82B2C671705}" dt="2024-06-26T11:02:30.343" v="2900"/>
        <pc:sldMkLst>
          <pc:docMk/>
          <pc:sldMk cId="3561849338" sldId="4079"/>
        </pc:sldMkLst>
        <pc:spChg chg="add del mod">
          <ac:chgData name="Dan Bridges" userId="8b87ab884fe90637" providerId="LiveId" clId="{7C159A51-1E98-42D4-B6A7-E82B2C671705}" dt="2024-06-24T11:21:10.186" v="500" actId="478"/>
          <ac:spMkLst>
            <pc:docMk/>
            <pc:sldMk cId="3561849338" sldId="4079"/>
            <ac:spMk id="3" creationId="{27769EF9-29F2-F57B-32D3-1FCFFFAB0BF9}"/>
          </ac:spMkLst>
        </pc:spChg>
        <pc:spChg chg="add mod">
          <ac:chgData name="Dan Bridges" userId="8b87ab884fe90637" providerId="LiveId" clId="{7C159A51-1E98-42D4-B6A7-E82B2C671705}" dt="2024-06-26T10:46:29.695" v="2639" actId="20577"/>
          <ac:spMkLst>
            <pc:docMk/>
            <pc:sldMk cId="3561849338" sldId="4079"/>
            <ac:spMk id="3" creationId="{EA65CD19-82F6-A6E4-EDE5-C99FD2246BB2}"/>
          </ac:spMkLst>
        </pc:spChg>
        <pc:spChg chg="add del mod">
          <ac:chgData name="Dan Bridges" userId="8b87ab884fe90637" providerId="LiveId" clId="{7C159A51-1E98-42D4-B6A7-E82B2C671705}" dt="2024-06-26T10:42:23.913" v="2548" actId="478"/>
          <ac:spMkLst>
            <pc:docMk/>
            <pc:sldMk cId="3561849338" sldId="4079"/>
            <ac:spMk id="4" creationId="{54346D5D-B1BB-1FE1-C1E5-E7F60680DBD5}"/>
          </ac:spMkLst>
        </pc:spChg>
        <pc:spChg chg="mod">
          <ac:chgData name="Dan Bridges" userId="8b87ab884fe90637" providerId="LiveId" clId="{7C159A51-1E98-42D4-B6A7-E82B2C671705}" dt="2024-06-26T10:45:59.791" v="2630" actId="207"/>
          <ac:spMkLst>
            <pc:docMk/>
            <pc:sldMk cId="3561849338" sldId="4079"/>
            <ac:spMk id="5" creationId="{307F5E30-E9B1-4A2A-A276-FA28F701A0CB}"/>
          </ac:spMkLst>
        </pc:spChg>
        <pc:spChg chg="add del mod">
          <ac:chgData name="Dan Bridges" userId="8b87ab884fe90637" providerId="LiveId" clId="{7C159A51-1E98-42D4-B6A7-E82B2C671705}" dt="2024-06-26T10:42:30.569" v="2549" actId="478"/>
          <ac:spMkLst>
            <pc:docMk/>
            <pc:sldMk cId="3561849338" sldId="4079"/>
            <ac:spMk id="6" creationId="{5AFE240C-445A-2B25-E06D-09B9265A5658}"/>
          </ac:spMkLst>
        </pc:spChg>
        <pc:picChg chg="del">
          <ac:chgData name="Dan Bridges" userId="8b87ab884fe90637" providerId="LiveId" clId="{7C159A51-1E98-42D4-B6A7-E82B2C671705}" dt="2024-06-26T10:43:25.516" v="2551" actId="478"/>
          <ac:picMkLst>
            <pc:docMk/>
            <pc:sldMk cId="3561849338" sldId="4079"/>
            <ac:picMk id="2" creationId="{B6F33097-8584-D6F6-724F-7E28146E6914}"/>
          </ac:picMkLst>
        </pc:picChg>
        <pc:picChg chg="add mod">
          <ac:chgData name="Dan Bridges" userId="8b87ab884fe90637" providerId="LiveId" clId="{7C159A51-1E98-42D4-B6A7-E82B2C671705}" dt="2024-06-26T10:43:43.027" v="2556" actId="167"/>
          <ac:picMkLst>
            <pc:docMk/>
            <pc:sldMk cId="3561849338" sldId="4079"/>
            <ac:picMk id="1026" creationId="{ADD9EE6D-54FD-25C5-0AF8-7F126FC1B1DE}"/>
          </ac:picMkLst>
        </pc:picChg>
      </pc:sldChg>
      <pc:sldChg chg="modSp add mod modTransition modAnim">
        <pc:chgData name="Dan Bridges" userId="8b87ab884fe90637" providerId="LiveId" clId="{7C159A51-1E98-42D4-B6A7-E82B2C671705}" dt="2024-06-27T07:08:33.755" v="5495"/>
        <pc:sldMkLst>
          <pc:docMk/>
          <pc:sldMk cId="3710382433" sldId="4080"/>
        </pc:sldMkLst>
        <pc:spChg chg="mod">
          <ac:chgData name="Dan Bridges" userId="8b87ab884fe90637" providerId="LiveId" clId="{7C159A51-1E98-42D4-B6A7-E82B2C671705}" dt="2024-06-24T11:42:00.142" v="1011" actId="207"/>
          <ac:spMkLst>
            <pc:docMk/>
            <pc:sldMk cId="3710382433" sldId="4080"/>
            <ac:spMk id="5" creationId="{307F5E30-E9B1-4A2A-A276-FA28F701A0CB}"/>
          </ac:spMkLst>
        </pc:spChg>
      </pc:sldChg>
      <pc:sldChg chg="addSp delSp modSp add del mod modTransition delAnim modAnim">
        <pc:chgData name="Dan Bridges" userId="8b87ab884fe90637" providerId="LiveId" clId="{7C159A51-1E98-42D4-B6A7-E82B2C671705}" dt="2024-06-27T07:07:57.643" v="5493" actId="47"/>
        <pc:sldMkLst>
          <pc:docMk/>
          <pc:sldMk cId="1084408891" sldId="4081"/>
        </pc:sldMkLst>
        <pc:spChg chg="add mod">
          <ac:chgData name="Dan Bridges" userId="8b87ab884fe90637" providerId="LiveId" clId="{7C159A51-1E98-42D4-B6A7-E82B2C671705}" dt="2024-06-26T10:47:53.489" v="2644"/>
          <ac:spMkLst>
            <pc:docMk/>
            <pc:sldMk cId="1084408891" sldId="4081"/>
            <ac:spMk id="3" creationId="{54346D5D-B1BB-1FE1-C1E5-E7F60680DBD5}"/>
          </ac:spMkLst>
        </pc:spChg>
        <pc:spChg chg="mod">
          <ac:chgData name="Dan Bridges" userId="8b87ab884fe90637" providerId="LiveId" clId="{7C159A51-1E98-42D4-B6A7-E82B2C671705}" dt="2024-06-26T10:48:02.658" v="2698" actId="1036"/>
          <ac:spMkLst>
            <pc:docMk/>
            <pc:sldMk cId="1084408891" sldId="4081"/>
            <ac:spMk id="4" creationId="{54346D5D-B1BB-1FE1-C1E5-E7F60680DBD5}"/>
          </ac:spMkLst>
        </pc:spChg>
        <pc:spChg chg="del mod">
          <ac:chgData name="Dan Bridges" userId="8b87ab884fe90637" providerId="LiveId" clId="{7C159A51-1E98-42D4-B6A7-E82B2C671705}" dt="2024-06-26T10:47:41.804" v="2642" actId="478"/>
          <ac:spMkLst>
            <pc:docMk/>
            <pc:sldMk cId="1084408891" sldId="4081"/>
            <ac:spMk id="5" creationId="{307F5E30-E9B1-4A2A-A276-FA28F701A0CB}"/>
          </ac:spMkLst>
        </pc:spChg>
        <pc:spChg chg="del">
          <ac:chgData name="Dan Bridges" userId="8b87ab884fe90637" providerId="LiveId" clId="{7C159A51-1E98-42D4-B6A7-E82B2C671705}" dt="2024-06-26T10:49:32.191" v="2705" actId="478"/>
          <ac:spMkLst>
            <pc:docMk/>
            <pc:sldMk cId="1084408891" sldId="4081"/>
            <ac:spMk id="6" creationId="{5AFE240C-445A-2B25-E06D-09B9265A5658}"/>
          </ac:spMkLst>
        </pc:spChg>
      </pc:sldChg>
      <pc:sldChg chg="addSp delSp modSp add mod modAnim">
        <pc:chgData name="Dan Bridges" userId="8b87ab884fe90637" providerId="LiveId" clId="{7C159A51-1E98-42D4-B6A7-E82B2C671705}" dt="2024-06-27T08:26:10.782" v="5671" actId="14100"/>
        <pc:sldMkLst>
          <pc:docMk/>
          <pc:sldMk cId="1278598133" sldId="4082"/>
        </pc:sldMkLst>
        <pc:spChg chg="del">
          <ac:chgData name="Dan Bridges" userId="8b87ab884fe90637" providerId="LiveId" clId="{7C159A51-1E98-42D4-B6A7-E82B2C671705}" dt="2024-06-26T11:02:01.926" v="2898" actId="478"/>
          <ac:spMkLst>
            <pc:docMk/>
            <pc:sldMk cId="1278598133" sldId="4082"/>
            <ac:spMk id="3" creationId="{27769EF9-29F2-F57B-32D3-1FCFFFAB0BF9}"/>
          </ac:spMkLst>
        </pc:spChg>
        <pc:spChg chg="mod">
          <ac:chgData name="Dan Bridges" userId="8b87ab884fe90637" providerId="LiveId" clId="{7C159A51-1E98-42D4-B6A7-E82B2C671705}" dt="2024-06-27T08:26:10.782" v="5671" actId="14100"/>
          <ac:spMkLst>
            <pc:docMk/>
            <pc:sldMk cId="1278598133" sldId="4082"/>
            <ac:spMk id="5" creationId="{307F5E30-E9B1-4A2A-A276-FA28F701A0CB}"/>
          </ac:spMkLst>
        </pc:spChg>
        <pc:spChg chg="add mod">
          <ac:chgData name="Dan Bridges" userId="8b87ab884fe90637" providerId="LiveId" clId="{7C159A51-1E98-42D4-B6A7-E82B2C671705}" dt="2024-06-26T10:49:03.619" v="2704"/>
          <ac:spMkLst>
            <pc:docMk/>
            <pc:sldMk cId="1278598133" sldId="4082"/>
            <ac:spMk id="6" creationId="{5AFE240C-445A-2B25-E06D-09B9265A5658}"/>
          </ac:spMkLst>
        </pc:spChg>
      </pc:sldChg>
      <pc:sldChg chg="addSp delSp modSp add mod modAnim">
        <pc:chgData name="Dan Bridges" userId="8b87ab884fe90637" providerId="LiveId" clId="{7C159A51-1E98-42D4-B6A7-E82B2C671705}" dt="2024-06-27T08:28:36.030" v="5678"/>
        <pc:sldMkLst>
          <pc:docMk/>
          <pc:sldMk cId="259495440" sldId="4083"/>
        </pc:sldMkLst>
        <pc:spChg chg="del">
          <ac:chgData name="Dan Bridges" userId="8b87ab884fe90637" providerId="LiveId" clId="{7C159A51-1E98-42D4-B6A7-E82B2C671705}" dt="2024-06-24T11:38:06.589" v="796" actId="478"/>
          <ac:spMkLst>
            <pc:docMk/>
            <pc:sldMk cId="259495440" sldId="4083"/>
            <ac:spMk id="3" creationId="{27769EF9-29F2-F57B-32D3-1FCFFFAB0BF9}"/>
          </ac:spMkLst>
        </pc:spChg>
        <pc:spChg chg="add mod">
          <ac:chgData name="Dan Bridges" userId="8b87ab884fe90637" providerId="LiveId" clId="{7C159A51-1E98-42D4-B6A7-E82B2C671705}" dt="2024-06-24T11:38:32.160" v="819" actId="1076"/>
          <ac:spMkLst>
            <pc:docMk/>
            <pc:sldMk cId="259495440" sldId="4083"/>
            <ac:spMk id="4" creationId="{3B4F6984-8AA6-216E-9209-587212CB950C}"/>
          </ac:spMkLst>
        </pc:spChg>
        <pc:spChg chg="mod">
          <ac:chgData name="Dan Bridges" userId="8b87ab884fe90637" providerId="LiveId" clId="{7C159A51-1E98-42D4-B6A7-E82B2C671705}" dt="2024-06-27T07:10:08.953" v="5514" actId="20577"/>
          <ac:spMkLst>
            <pc:docMk/>
            <pc:sldMk cId="259495440" sldId="4083"/>
            <ac:spMk id="5" creationId="{307F5E30-E9B1-4A2A-A276-FA28F701A0CB}"/>
          </ac:spMkLst>
        </pc:spChg>
      </pc:sldChg>
      <pc:sldChg chg="addSp modSp add mod modTransition modAnim">
        <pc:chgData name="Dan Bridges" userId="8b87ab884fe90637" providerId="LiveId" clId="{7C159A51-1E98-42D4-B6A7-E82B2C671705}" dt="2024-06-24T12:39:20.295" v="1632" actId="1076"/>
        <pc:sldMkLst>
          <pc:docMk/>
          <pc:sldMk cId="1876608368" sldId="4084"/>
        </pc:sldMkLst>
        <pc:spChg chg="add mod">
          <ac:chgData name="Dan Bridges" userId="8b87ab884fe90637" providerId="LiveId" clId="{7C159A51-1E98-42D4-B6A7-E82B2C671705}" dt="2024-06-24T12:39:20.295" v="1632" actId="1076"/>
          <ac:spMkLst>
            <pc:docMk/>
            <pc:sldMk cId="1876608368" sldId="4084"/>
            <ac:spMk id="2" creationId="{5EF849E9-9126-C350-BBD4-06785986ADAF}"/>
          </ac:spMkLst>
        </pc:spChg>
        <pc:spChg chg="mod">
          <ac:chgData name="Dan Bridges" userId="8b87ab884fe90637" providerId="LiveId" clId="{7C159A51-1E98-42D4-B6A7-E82B2C671705}" dt="2024-06-24T12:38:43.936" v="1591" actId="207"/>
          <ac:spMkLst>
            <pc:docMk/>
            <pc:sldMk cId="1876608368" sldId="4084"/>
            <ac:spMk id="3" creationId="{AF0E8F68-FF46-75ED-8711-CF63F129192C}"/>
          </ac:spMkLst>
        </pc:spChg>
      </pc:sldChg>
      <pc:sldChg chg="addSp delSp modSp add mod modTransition modAnim">
        <pc:chgData name="Dan Bridges" userId="8b87ab884fe90637" providerId="LiveId" clId="{7C159A51-1E98-42D4-B6A7-E82B2C671705}" dt="2024-06-27T07:14:03.366" v="5553" actId="20577"/>
        <pc:sldMkLst>
          <pc:docMk/>
          <pc:sldMk cId="1477411782" sldId="4085"/>
        </pc:sldMkLst>
        <pc:spChg chg="mod">
          <ac:chgData name="Dan Bridges" userId="8b87ab884fe90637" providerId="LiveId" clId="{7C159A51-1E98-42D4-B6A7-E82B2C671705}" dt="2024-06-24T12:37:09.266" v="1585" actId="207"/>
          <ac:spMkLst>
            <pc:docMk/>
            <pc:sldMk cId="1477411782" sldId="4085"/>
            <ac:spMk id="2" creationId="{8C6FC5AA-82D0-A8F9-B9A2-9811C8DC3600}"/>
          </ac:spMkLst>
        </pc:spChg>
        <pc:spChg chg="del">
          <ac:chgData name="Dan Bridges" userId="8b87ab884fe90637" providerId="LiveId" clId="{7C159A51-1E98-42D4-B6A7-E82B2C671705}" dt="2024-06-24T11:49:50.550" v="1195" actId="478"/>
          <ac:spMkLst>
            <pc:docMk/>
            <pc:sldMk cId="1477411782" sldId="4085"/>
            <ac:spMk id="3" creationId="{AF0E8F68-FF46-75ED-8711-CF63F129192C}"/>
          </ac:spMkLst>
        </pc:spChg>
        <pc:spChg chg="mod">
          <ac:chgData name="Dan Bridges" userId="8b87ab884fe90637" providerId="LiveId" clId="{7C159A51-1E98-42D4-B6A7-E82B2C671705}" dt="2024-06-24T12:28:01.180" v="1461" actId="20577"/>
          <ac:spMkLst>
            <pc:docMk/>
            <pc:sldMk cId="1477411782" sldId="4085"/>
            <ac:spMk id="4" creationId="{2E616BA2-B76D-5013-4BFA-3BF86F9013F6}"/>
          </ac:spMkLst>
        </pc:spChg>
        <pc:spChg chg="mod">
          <ac:chgData name="Dan Bridges" userId="8b87ab884fe90637" providerId="LiveId" clId="{7C159A51-1E98-42D4-B6A7-E82B2C671705}" dt="2024-06-27T07:14:03.366" v="5553" actId="20577"/>
          <ac:spMkLst>
            <pc:docMk/>
            <pc:sldMk cId="1477411782" sldId="4085"/>
            <ac:spMk id="5" creationId="{A922103A-4352-6E90-EF73-1C9CD3F2D8F0}"/>
          </ac:spMkLst>
        </pc:spChg>
        <pc:spChg chg="mod">
          <ac:chgData name="Dan Bridges" userId="8b87ab884fe90637" providerId="LiveId" clId="{7C159A51-1E98-42D4-B6A7-E82B2C671705}" dt="2024-06-24T12:28:23.996" v="1475" actId="20577"/>
          <ac:spMkLst>
            <pc:docMk/>
            <pc:sldMk cId="1477411782" sldId="4085"/>
            <ac:spMk id="6" creationId="{4AFE66C0-16D8-369B-592B-71C23E76803A}"/>
          </ac:spMkLst>
        </pc:spChg>
        <pc:spChg chg="add mod">
          <ac:chgData name="Dan Bridges" userId="8b87ab884fe90637" providerId="LiveId" clId="{7C159A51-1E98-42D4-B6A7-E82B2C671705}" dt="2024-06-24T11:55:31.251" v="1392" actId="1035"/>
          <ac:spMkLst>
            <pc:docMk/>
            <pc:sldMk cId="1477411782" sldId="4085"/>
            <ac:spMk id="7" creationId="{C9BB44B7-1ED5-6DB6-493C-9A76FEE397C6}"/>
          </ac:spMkLst>
        </pc:spChg>
        <pc:spChg chg="add mod">
          <ac:chgData name="Dan Bridges" userId="8b87ab884fe90637" providerId="LiveId" clId="{7C159A51-1E98-42D4-B6A7-E82B2C671705}" dt="2024-06-24T11:55:31.251" v="1392" actId="1035"/>
          <ac:spMkLst>
            <pc:docMk/>
            <pc:sldMk cId="1477411782" sldId="4085"/>
            <ac:spMk id="8" creationId="{5A50E356-E7A6-DE25-08BA-F12C12AD2263}"/>
          </ac:spMkLst>
        </pc:spChg>
        <pc:spChg chg="add mod">
          <ac:chgData name="Dan Bridges" userId="8b87ab884fe90637" providerId="LiveId" clId="{7C159A51-1E98-42D4-B6A7-E82B2C671705}" dt="2024-06-24T12:35:51.299" v="1584" actId="20577"/>
          <ac:spMkLst>
            <pc:docMk/>
            <pc:sldMk cId="1477411782" sldId="4085"/>
            <ac:spMk id="9" creationId="{1E64D869-6929-8CD0-065B-9C71F309AF7A}"/>
          </ac:spMkLst>
        </pc:spChg>
      </pc:sldChg>
      <pc:sldChg chg="modSp add mod">
        <pc:chgData name="Dan Bridges" userId="8b87ab884fe90637" providerId="LiveId" clId="{7C159A51-1E98-42D4-B6A7-E82B2C671705}" dt="2024-06-25T06:29:08.284" v="1880" actId="20577"/>
        <pc:sldMkLst>
          <pc:docMk/>
          <pc:sldMk cId="2058809692" sldId="4086"/>
        </pc:sldMkLst>
        <pc:spChg chg="mod">
          <ac:chgData name="Dan Bridges" userId="8b87ab884fe90637" providerId="LiveId" clId="{7C159A51-1E98-42D4-B6A7-E82B2C671705}" dt="2024-06-25T06:29:08.284" v="1880" actId="20577"/>
          <ac:spMkLst>
            <pc:docMk/>
            <pc:sldMk cId="2058809692" sldId="4086"/>
            <ac:spMk id="2" creationId="{5EF849E9-9126-C350-BBD4-06785986ADAF}"/>
          </ac:spMkLst>
        </pc:spChg>
        <pc:spChg chg="mod">
          <ac:chgData name="Dan Bridges" userId="8b87ab884fe90637" providerId="LiveId" clId="{7C159A51-1E98-42D4-B6A7-E82B2C671705}" dt="2024-06-24T12:39:40.391" v="1635" actId="207"/>
          <ac:spMkLst>
            <pc:docMk/>
            <pc:sldMk cId="2058809692" sldId="4086"/>
            <ac:spMk id="3" creationId="{AF0E8F68-FF46-75ED-8711-CF63F129192C}"/>
          </ac:spMkLst>
        </pc:spChg>
      </pc:sldChg>
      <pc:sldChg chg="add del">
        <pc:chgData name="Dan Bridges" userId="8b87ab884fe90637" providerId="LiveId" clId="{7C159A51-1E98-42D4-B6A7-E82B2C671705}" dt="2024-06-24T12:48:49.107" v="1704" actId="47"/>
        <pc:sldMkLst>
          <pc:docMk/>
          <pc:sldMk cId="2559926582" sldId="4087"/>
        </pc:sldMkLst>
      </pc:sldChg>
      <pc:sldChg chg="modSp add del ord modAnim">
        <pc:chgData name="Dan Bridges" userId="8b87ab884fe90637" providerId="LiveId" clId="{7C159A51-1E98-42D4-B6A7-E82B2C671705}" dt="2024-06-26T12:15:15.878" v="3500" actId="47"/>
        <pc:sldMkLst>
          <pc:docMk/>
          <pc:sldMk cId="3886546347" sldId="4087"/>
        </pc:sldMkLst>
        <pc:spChg chg="mod">
          <ac:chgData name="Dan Bridges" userId="8b87ab884fe90637" providerId="LiveId" clId="{7C159A51-1E98-42D4-B6A7-E82B2C671705}" dt="2024-06-24T12:49:09.108" v="1708" actId="207"/>
          <ac:spMkLst>
            <pc:docMk/>
            <pc:sldMk cId="3886546347" sldId="4087"/>
            <ac:spMk id="5" creationId="{307F5E30-E9B1-4A2A-A276-FA28F701A0CB}"/>
          </ac:spMkLst>
        </pc:spChg>
      </pc:sldChg>
      <pc:sldChg chg="delSp modSp add del mod ord delAnim">
        <pc:chgData name="Dan Bridges" userId="8b87ab884fe90637" providerId="LiveId" clId="{7C159A51-1E98-42D4-B6A7-E82B2C671705}" dt="2024-06-26T12:15:09.697" v="3499" actId="47"/>
        <pc:sldMkLst>
          <pc:docMk/>
          <pc:sldMk cId="3115998274" sldId="4088"/>
        </pc:sldMkLst>
        <pc:spChg chg="del">
          <ac:chgData name="Dan Bridges" userId="8b87ab884fe90637" providerId="LiveId" clId="{7C159A51-1E98-42D4-B6A7-E82B2C671705}" dt="2024-06-24T12:49:32.356" v="1712" actId="478"/>
          <ac:spMkLst>
            <pc:docMk/>
            <pc:sldMk cId="3115998274" sldId="4088"/>
            <ac:spMk id="2" creationId="{5EF849E9-9126-C350-BBD4-06785986ADAF}"/>
          </ac:spMkLst>
        </pc:spChg>
        <pc:spChg chg="mod">
          <ac:chgData name="Dan Bridges" userId="8b87ab884fe90637" providerId="LiveId" clId="{7C159A51-1E98-42D4-B6A7-E82B2C671705}" dt="2024-06-26T12:02:11.405" v="3496" actId="1076"/>
          <ac:spMkLst>
            <pc:docMk/>
            <pc:sldMk cId="3115998274" sldId="4088"/>
            <ac:spMk id="3" creationId="{AF0E8F68-FF46-75ED-8711-CF63F129192C}"/>
          </ac:spMkLst>
        </pc:spChg>
      </pc:sldChg>
      <pc:sldChg chg="addSp modSp add mod modAnim">
        <pc:chgData name="Dan Bridges" userId="8b87ab884fe90637" providerId="LiveId" clId="{7C159A51-1E98-42D4-B6A7-E82B2C671705}" dt="2024-06-27T09:45:15.490" v="5908" actId="20577"/>
        <pc:sldMkLst>
          <pc:docMk/>
          <pc:sldMk cId="2435417193" sldId="4089"/>
        </pc:sldMkLst>
        <pc:spChg chg="add mod">
          <ac:chgData name="Dan Bridges" userId="8b87ab884fe90637" providerId="LiveId" clId="{7C159A51-1E98-42D4-B6A7-E82B2C671705}" dt="2024-06-27T09:45:15.490" v="5908" actId="20577"/>
          <ac:spMkLst>
            <pc:docMk/>
            <pc:sldMk cId="2435417193" sldId="4089"/>
            <ac:spMk id="2" creationId="{0B477429-B9F8-8B17-8538-348D9CCFD2D2}"/>
          </ac:spMkLst>
        </pc:spChg>
        <pc:spChg chg="mod">
          <ac:chgData name="Dan Bridges" userId="8b87ab884fe90637" providerId="LiveId" clId="{7C159A51-1E98-42D4-B6A7-E82B2C671705}" dt="2024-06-26T13:47:15.845" v="4895" actId="207"/>
          <ac:spMkLst>
            <pc:docMk/>
            <pc:sldMk cId="2435417193" sldId="4089"/>
            <ac:spMk id="3" creationId="{AF0E8F68-FF46-75ED-8711-CF63F129192C}"/>
          </ac:spMkLst>
        </pc:spChg>
      </pc:sldChg>
      <pc:sldChg chg="modSp add del ord">
        <pc:chgData name="Dan Bridges" userId="8b87ab884fe90637" providerId="LiveId" clId="{7C159A51-1E98-42D4-B6A7-E82B2C671705}" dt="2024-06-26T12:27:36.368" v="3788" actId="47"/>
        <pc:sldMkLst>
          <pc:docMk/>
          <pc:sldMk cId="4187789599" sldId="4090"/>
        </pc:sldMkLst>
        <pc:spChg chg="mod">
          <ac:chgData name="Dan Bridges" userId="8b87ab884fe90637" providerId="LiveId" clId="{7C159A51-1E98-42D4-B6A7-E82B2C671705}" dt="2024-06-25T06:44:49.192" v="1931" actId="207"/>
          <ac:spMkLst>
            <pc:docMk/>
            <pc:sldMk cId="4187789599" sldId="4090"/>
            <ac:spMk id="5" creationId="{307F5E30-E9B1-4A2A-A276-FA28F701A0CB}"/>
          </ac:spMkLst>
        </pc:spChg>
      </pc:sldChg>
      <pc:sldChg chg="addSp delSp modSp add mod modAnim">
        <pc:chgData name="Dan Bridges" userId="8b87ab884fe90637" providerId="LiveId" clId="{7C159A51-1E98-42D4-B6A7-E82B2C671705}" dt="2024-06-26T12:18:31.157" v="3560" actId="207"/>
        <pc:sldMkLst>
          <pc:docMk/>
          <pc:sldMk cId="3700957417" sldId="4091"/>
        </pc:sldMkLst>
        <pc:spChg chg="add mod">
          <ac:chgData name="Dan Bridges" userId="8b87ab884fe90637" providerId="LiveId" clId="{7C159A51-1E98-42D4-B6A7-E82B2C671705}" dt="2024-06-26T12:17:43.194" v="3554" actId="1076"/>
          <ac:spMkLst>
            <pc:docMk/>
            <pc:sldMk cId="3700957417" sldId="4091"/>
            <ac:spMk id="2" creationId="{9207EE21-C0A7-2CDF-9EED-6A12D3301742}"/>
          </ac:spMkLst>
        </pc:spChg>
        <pc:spChg chg="del mod">
          <ac:chgData name="Dan Bridges" userId="8b87ab884fe90637" providerId="LiveId" clId="{7C159A51-1E98-42D4-B6A7-E82B2C671705}" dt="2024-06-26T12:17:37.354" v="3552" actId="478"/>
          <ac:spMkLst>
            <pc:docMk/>
            <pc:sldMk cId="3700957417" sldId="4091"/>
            <ac:spMk id="3" creationId="{AF0E8F68-FF46-75ED-8711-CF63F129192C}"/>
          </ac:spMkLst>
        </pc:spChg>
        <pc:spChg chg="add mod">
          <ac:chgData name="Dan Bridges" userId="8b87ab884fe90637" providerId="LiveId" clId="{7C159A51-1E98-42D4-B6A7-E82B2C671705}" dt="2024-06-26T12:18:31.157" v="3560" actId="207"/>
          <ac:spMkLst>
            <pc:docMk/>
            <pc:sldMk cId="3700957417" sldId="4091"/>
            <ac:spMk id="4" creationId="{794CADA3-41FF-64F8-C307-CA3BACAD1C74}"/>
          </ac:spMkLst>
        </pc:spChg>
      </pc:sldChg>
      <pc:sldChg chg="modSp add mod ord modAnim">
        <pc:chgData name="Dan Bridges" userId="8b87ab884fe90637" providerId="LiveId" clId="{7C159A51-1E98-42D4-B6A7-E82B2C671705}" dt="2024-06-25T10:41:38.212" v="2351"/>
        <pc:sldMkLst>
          <pc:docMk/>
          <pc:sldMk cId="4017176439" sldId="4092"/>
        </pc:sldMkLst>
        <pc:spChg chg="mod">
          <ac:chgData name="Dan Bridges" userId="8b87ab884fe90637" providerId="LiveId" clId="{7C159A51-1E98-42D4-B6A7-E82B2C671705}" dt="2024-06-25T07:21:27.538" v="2091" actId="207"/>
          <ac:spMkLst>
            <pc:docMk/>
            <pc:sldMk cId="4017176439" sldId="4092"/>
            <ac:spMk id="3" creationId="{AF0E8F68-FF46-75ED-8711-CF63F129192C}"/>
          </ac:spMkLst>
        </pc:spChg>
      </pc:sldChg>
      <pc:sldChg chg="addSp delSp modSp add mod ord delAnim modAnim">
        <pc:chgData name="Dan Bridges" userId="8b87ab884fe90637" providerId="LiveId" clId="{7C159A51-1E98-42D4-B6A7-E82B2C671705}" dt="2024-06-26T12:23:17.960" v="3657" actId="1076"/>
        <pc:sldMkLst>
          <pc:docMk/>
          <pc:sldMk cId="3062880275" sldId="4093"/>
        </pc:sldMkLst>
        <pc:spChg chg="add del mod">
          <ac:chgData name="Dan Bridges" userId="8b87ab884fe90637" providerId="LiveId" clId="{7C159A51-1E98-42D4-B6A7-E82B2C671705}" dt="2024-06-26T12:16:56.889" v="3548" actId="478"/>
          <ac:spMkLst>
            <pc:docMk/>
            <pc:sldMk cId="3062880275" sldId="4093"/>
            <ac:spMk id="2" creationId="{9D05D8F8-03C2-96A7-408B-5C31F070C54B}"/>
          </ac:spMkLst>
        </pc:spChg>
        <pc:spChg chg="mod">
          <ac:chgData name="Dan Bridges" userId="8b87ab884fe90637" providerId="LiveId" clId="{7C159A51-1E98-42D4-B6A7-E82B2C671705}" dt="2024-06-26T12:19:21.445" v="3561" actId="207"/>
          <ac:spMkLst>
            <pc:docMk/>
            <pc:sldMk cId="3062880275" sldId="4093"/>
            <ac:spMk id="3" creationId="{AF0E8F68-FF46-75ED-8711-CF63F129192C}"/>
          </ac:spMkLst>
        </pc:spChg>
        <pc:spChg chg="add mod">
          <ac:chgData name="Dan Bridges" userId="8b87ab884fe90637" providerId="LiveId" clId="{7C159A51-1E98-42D4-B6A7-E82B2C671705}" dt="2024-06-26T12:23:17.960" v="3657" actId="1076"/>
          <ac:spMkLst>
            <pc:docMk/>
            <pc:sldMk cId="3062880275" sldId="4093"/>
            <ac:spMk id="4" creationId="{174B46A8-F508-0FCA-3AD6-01732794473E}"/>
          </ac:spMkLst>
        </pc:spChg>
      </pc:sldChg>
      <pc:sldChg chg="addSp delSp modSp add mod modAnim">
        <pc:chgData name="Dan Bridges" userId="8b87ab884fe90637" providerId="LiveId" clId="{7C159A51-1E98-42D4-B6A7-E82B2C671705}" dt="2024-06-26T12:20:16.265" v="3568" actId="207"/>
        <pc:sldMkLst>
          <pc:docMk/>
          <pc:sldMk cId="3840416821" sldId="4094"/>
        </pc:sldMkLst>
        <pc:spChg chg="mod">
          <ac:chgData name="Dan Bridges" userId="8b87ab884fe90637" providerId="LiveId" clId="{7C159A51-1E98-42D4-B6A7-E82B2C671705}" dt="2024-06-26T12:20:03.667" v="3566" actId="1076"/>
          <ac:spMkLst>
            <pc:docMk/>
            <pc:sldMk cId="3840416821" sldId="4094"/>
            <ac:spMk id="2" creationId="{9D05D8F8-03C2-96A7-408B-5C31F070C54B}"/>
          </ac:spMkLst>
        </pc:spChg>
        <pc:spChg chg="del mod">
          <ac:chgData name="Dan Bridges" userId="8b87ab884fe90637" providerId="LiveId" clId="{7C159A51-1E98-42D4-B6A7-E82B2C671705}" dt="2024-06-26T12:19:58.226" v="3564" actId="478"/>
          <ac:spMkLst>
            <pc:docMk/>
            <pc:sldMk cId="3840416821" sldId="4094"/>
            <ac:spMk id="3" creationId="{AF0E8F68-FF46-75ED-8711-CF63F129192C}"/>
          </ac:spMkLst>
        </pc:spChg>
        <pc:spChg chg="add mod">
          <ac:chgData name="Dan Bridges" userId="8b87ab884fe90637" providerId="LiveId" clId="{7C159A51-1E98-42D4-B6A7-E82B2C671705}" dt="2024-06-26T12:20:16.265" v="3568" actId="207"/>
          <ac:spMkLst>
            <pc:docMk/>
            <pc:sldMk cId="3840416821" sldId="4094"/>
            <ac:spMk id="4" creationId="{F4E8836E-8789-A83F-E541-7A60B0B806A4}"/>
          </ac:spMkLst>
        </pc:spChg>
      </pc:sldChg>
      <pc:sldChg chg="addSp delSp modSp add mod">
        <pc:chgData name="Dan Bridges" userId="8b87ab884fe90637" providerId="LiveId" clId="{7C159A51-1E98-42D4-B6A7-E82B2C671705}" dt="2024-06-26T13:31:04.298" v="4327" actId="12"/>
        <pc:sldMkLst>
          <pc:docMk/>
          <pc:sldMk cId="179892879" sldId="4095"/>
        </pc:sldMkLst>
        <pc:spChg chg="mod">
          <ac:chgData name="Dan Bridges" userId="8b87ab884fe90637" providerId="LiveId" clId="{7C159A51-1E98-42D4-B6A7-E82B2C671705}" dt="2024-06-26T13:31:04.298" v="4327" actId="12"/>
          <ac:spMkLst>
            <pc:docMk/>
            <pc:sldMk cId="179892879" sldId="4095"/>
            <ac:spMk id="2" creationId="{9D05D8F8-03C2-96A7-408B-5C31F070C54B}"/>
          </ac:spMkLst>
        </pc:spChg>
        <pc:spChg chg="del mod">
          <ac:chgData name="Dan Bridges" userId="8b87ab884fe90637" providerId="LiveId" clId="{7C159A51-1E98-42D4-B6A7-E82B2C671705}" dt="2024-06-26T12:20:59.343" v="3572" actId="478"/>
          <ac:spMkLst>
            <pc:docMk/>
            <pc:sldMk cId="179892879" sldId="4095"/>
            <ac:spMk id="3" creationId="{AF0E8F68-FF46-75ED-8711-CF63F129192C}"/>
          </ac:spMkLst>
        </pc:spChg>
        <pc:spChg chg="add mod">
          <ac:chgData name="Dan Bridges" userId="8b87ab884fe90637" providerId="LiveId" clId="{7C159A51-1E98-42D4-B6A7-E82B2C671705}" dt="2024-06-26T13:30:56.611" v="4325" actId="207"/>
          <ac:spMkLst>
            <pc:docMk/>
            <pc:sldMk cId="179892879" sldId="4095"/>
            <ac:spMk id="4" creationId="{7A482628-FD49-86BF-86BE-CBFC8D97FEC6}"/>
          </ac:spMkLst>
        </pc:spChg>
      </pc:sldChg>
      <pc:sldChg chg="addSp delSp modSp add mod delAnim">
        <pc:chgData name="Dan Bridges" userId="8b87ab884fe90637" providerId="LiveId" clId="{7C159A51-1E98-42D4-B6A7-E82B2C671705}" dt="2024-06-27T08:06:14.098" v="5658" actId="478"/>
        <pc:sldMkLst>
          <pc:docMk/>
          <pc:sldMk cId="903655701" sldId="4096"/>
        </pc:sldMkLst>
        <pc:spChg chg="del mod">
          <ac:chgData name="Dan Bridges" userId="8b87ab884fe90637" providerId="LiveId" clId="{7C159A51-1E98-42D4-B6A7-E82B2C671705}" dt="2024-06-27T08:06:14.098" v="5658" actId="478"/>
          <ac:spMkLst>
            <pc:docMk/>
            <pc:sldMk cId="903655701" sldId="4096"/>
            <ac:spMk id="2" creationId="{9D05D8F8-03C2-96A7-408B-5C31F070C54B}"/>
          </ac:spMkLst>
        </pc:spChg>
        <pc:spChg chg="del mod">
          <ac:chgData name="Dan Bridges" userId="8b87ab884fe90637" providerId="LiveId" clId="{7C159A51-1E98-42D4-B6A7-E82B2C671705}" dt="2024-06-26T12:20:34.746" v="3569" actId="478"/>
          <ac:spMkLst>
            <pc:docMk/>
            <pc:sldMk cId="903655701" sldId="4096"/>
            <ac:spMk id="3" creationId="{AF0E8F68-FF46-75ED-8711-CF63F129192C}"/>
          </ac:spMkLst>
        </pc:spChg>
        <pc:spChg chg="add mod">
          <ac:chgData name="Dan Bridges" userId="8b87ab884fe90637" providerId="LiveId" clId="{7C159A51-1E98-42D4-B6A7-E82B2C671705}" dt="2024-06-26T12:29:30.705" v="3794" actId="207"/>
          <ac:spMkLst>
            <pc:docMk/>
            <pc:sldMk cId="903655701" sldId="4096"/>
            <ac:spMk id="4" creationId="{20418421-21BF-DD94-70F7-AB873FC94014}"/>
          </ac:spMkLst>
        </pc:spChg>
      </pc:sldChg>
      <pc:sldChg chg="addSp delSp add del mod modTransition addAnim delAnim modAnim">
        <pc:chgData name="Dan Bridges" userId="8b87ab884fe90637" providerId="LiveId" clId="{7C159A51-1E98-42D4-B6A7-E82B2C671705}" dt="2024-06-27T07:08:07.834" v="5494" actId="47"/>
        <pc:sldMkLst>
          <pc:docMk/>
          <pc:sldMk cId="193607713" sldId="4097"/>
        </pc:sldMkLst>
        <pc:spChg chg="add del">
          <ac:chgData name="Dan Bridges" userId="8b87ab884fe90637" providerId="LiveId" clId="{7C159A51-1E98-42D4-B6A7-E82B2C671705}" dt="2024-06-26T10:47:50.348" v="2643" actId="21"/>
          <ac:spMkLst>
            <pc:docMk/>
            <pc:sldMk cId="193607713" sldId="4097"/>
            <ac:spMk id="4" creationId="{54346D5D-B1BB-1FE1-C1E5-E7F60680DBD5}"/>
          </ac:spMkLst>
        </pc:spChg>
        <pc:spChg chg="del">
          <ac:chgData name="Dan Bridges" userId="8b87ab884fe90637" providerId="LiveId" clId="{7C159A51-1E98-42D4-B6A7-E82B2C671705}" dt="2024-06-26T10:48:45.768" v="2703" actId="21"/>
          <ac:spMkLst>
            <pc:docMk/>
            <pc:sldMk cId="193607713" sldId="4097"/>
            <ac:spMk id="6" creationId="{5AFE240C-445A-2B25-E06D-09B9265A5658}"/>
          </ac:spMkLst>
        </pc:spChg>
      </pc:sldChg>
      <pc:sldChg chg="addSp delSp modSp add mod modTransition delAnim modAnim">
        <pc:chgData name="Dan Bridges" userId="8b87ab884fe90637" providerId="LiveId" clId="{7C159A51-1E98-42D4-B6A7-E82B2C671705}" dt="2024-06-26T14:04:26.381" v="5196" actId="1036"/>
        <pc:sldMkLst>
          <pc:docMk/>
          <pc:sldMk cId="1106893080" sldId="4098"/>
        </pc:sldMkLst>
        <pc:spChg chg="del mod">
          <ac:chgData name="Dan Bridges" userId="8b87ab884fe90637" providerId="LiveId" clId="{7C159A51-1E98-42D4-B6A7-E82B2C671705}" dt="2024-06-26T10:58:50.818" v="2780" actId="478"/>
          <ac:spMkLst>
            <pc:docMk/>
            <pc:sldMk cId="1106893080" sldId="4098"/>
            <ac:spMk id="3" creationId="{27769EF9-29F2-F57B-32D3-1FCFFFAB0BF9}"/>
          </ac:spMkLst>
        </pc:spChg>
        <pc:spChg chg="add del">
          <ac:chgData name="Dan Bridges" userId="8b87ab884fe90637" providerId="LiveId" clId="{7C159A51-1E98-42D4-B6A7-E82B2C671705}" dt="2024-06-26T10:52:13.261" v="2709" actId="478"/>
          <ac:spMkLst>
            <pc:docMk/>
            <pc:sldMk cId="1106893080" sldId="4098"/>
            <ac:spMk id="4" creationId="{D75FF935-26E6-7830-338A-86092B61C883}"/>
          </ac:spMkLst>
        </pc:spChg>
        <pc:spChg chg="mod">
          <ac:chgData name="Dan Bridges" userId="8b87ab884fe90637" providerId="LiveId" clId="{7C159A51-1E98-42D4-B6A7-E82B2C671705}" dt="2024-06-26T14:04:26.381" v="5196" actId="1036"/>
          <ac:spMkLst>
            <pc:docMk/>
            <pc:sldMk cId="1106893080" sldId="4098"/>
            <ac:spMk id="5" creationId="{307F5E30-E9B1-4A2A-A276-FA28F701A0CB}"/>
          </ac:spMkLst>
        </pc:spChg>
        <pc:spChg chg="add del mod">
          <ac:chgData name="Dan Bridges" userId="8b87ab884fe90637" providerId="LiveId" clId="{7C159A51-1E98-42D4-B6A7-E82B2C671705}" dt="2024-06-26T14:03:27.079" v="5166" actId="478"/>
          <ac:spMkLst>
            <pc:docMk/>
            <pc:sldMk cId="1106893080" sldId="4098"/>
            <ac:spMk id="8" creationId="{B70AF107-F491-4C98-36D4-F9300676F063}"/>
          </ac:spMkLst>
        </pc:spChg>
        <pc:picChg chg="del">
          <ac:chgData name="Dan Bridges" userId="8b87ab884fe90637" providerId="LiveId" clId="{7C159A51-1E98-42D4-B6A7-E82B2C671705}" dt="2024-06-26T10:52:09.661" v="2707" actId="478"/>
          <ac:picMkLst>
            <pc:docMk/>
            <pc:sldMk cId="1106893080" sldId="4098"/>
            <ac:picMk id="2" creationId="{B6F33097-8584-D6F6-724F-7E28146E6914}"/>
          </ac:picMkLst>
        </pc:picChg>
        <pc:picChg chg="add mod ord modCrop">
          <ac:chgData name="Dan Bridges" userId="8b87ab884fe90637" providerId="LiveId" clId="{7C159A51-1E98-42D4-B6A7-E82B2C671705}" dt="2024-06-26T10:54:19.401" v="2719" actId="167"/>
          <ac:picMkLst>
            <pc:docMk/>
            <pc:sldMk cId="1106893080" sldId="4098"/>
            <ac:picMk id="7" creationId="{33F9464E-C327-492B-61FF-C787DA505798}"/>
          </ac:picMkLst>
        </pc:picChg>
      </pc:sldChg>
      <pc:sldChg chg="modSp add del mod modAnim">
        <pc:chgData name="Dan Bridges" userId="8b87ab884fe90637" providerId="LiveId" clId="{7C159A51-1E98-42D4-B6A7-E82B2C671705}" dt="2024-06-26T12:24:53.552" v="3692" actId="47"/>
        <pc:sldMkLst>
          <pc:docMk/>
          <pc:sldMk cId="1970783596" sldId="4099"/>
        </pc:sldMkLst>
        <pc:spChg chg="mod">
          <ac:chgData name="Dan Bridges" userId="8b87ab884fe90637" providerId="LiveId" clId="{7C159A51-1E98-42D4-B6A7-E82B2C671705}" dt="2024-06-26T11:43:56.295" v="3477" actId="1076"/>
          <ac:spMkLst>
            <pc:docMk/>
            <pc:sldMk cId="1970783596" sldId="4099"/>
            <ac:spMk id="5" creationId="{307F5E30-E9B1-4A2A-A276-FA28F701A0CB}"/>
          </ac:spMkLst>
        </pc:spChg>
      </pc:sldChg>
      <pc:sldChg chg="add del ord modAnim">
        <pc:chgData name="Dan Bridges" userId="8b87ab884fe90637" providerId="LiveId" clId="{7C159A51-1E98-42D4-B6A7-E82B2C671705}" dt="2024-06-26T11:12:12.876" v="3172" actId="47"/>
        <pc:sldMkLst>
          <pc:docMk/>
          <pc:sldMk cId="3201414890" sldId="4099"/>
        </pc:sldMkLst>
      </pc:sldChg>
      <pc:sldChg chg="modSp add">
        <pc:chgData name="Dan Bridges" userId="8b87ab884fe90637" providerId="LiveId" clId="{7C159A51-1E98-42D4-B6A7-E82B2C671705}" dt="2024-06-27T07:07:08.447" v="5492" actId="20577"/>
        <pc:sldMkLst>
          <pc:docMk/>
          <pc:sldMk cId="2869291836" sldId="4100"/>
        </pc:sldMkLst>
        <pc:spChg chg="mod">
          <ac:chgData name="Dan Bridges" userId="8b87ab884fe90637" providerId="LiveId" clId="{7C159A51-1E98-42D4-B6A7-E82B2C671705}" dt="2024-06-27T07:07:08.447" v="5492" actId="20577"/>
          <ac:spMkLst>
            <pc:docMk/>
            <pc:sldMk cId="2869291836" sldId="4100"/>
            <ac:spMk id="5" creationId="{307F5E30-E9B1-4A2A-A276-FA28F701A0CB}"/>
          </ac:spMkLst>
        </pc:spChg>
      </pc:sldChg>
      <pc:sldChg chg="modSp add mod ord modTransition modAnim">
        <pc:chgData name="Dan Bridges" userId="8b87ab884fe90637" providerId="LiveId" clId="{7C159A51-1E98-42D4-B6A7-E82B2C671705}" dt="2024-06-27T09:04:05.715" v="5719" actId="20577"/>
        <pc:sldMkLst>
          <pc:docMk/>
          <pc:sldMk cId="3383886887" sldId="4101"/>
        </pc:sldMkLst>
        <pc:spChg chg="mod">
          <ac:chgData name="Dan Bridges" userId="8b87ab884fe90637" providerId="LiveId" clId="{7C159A51-1E98-42D4-B6A7-E82B2C671705}" dt="2024-06-27T09:04:05.715" v="5719" actId="20577"/>
          <ac:spMkLst>
            <pc:docMk/>
            <pc:sldMk cId="3383886887" sldId="4101"/>
            <ac:spMk id="5" creationId="{307F5E30-E9B1-4A2A-A276-FA28F701A0CB}"/>
          </ac:spMkLst>
        </pc:spChg>
      </pc:sldChg>
      <pc:sldChg chg="addSp delSp modSp add mod modAnim">
        <pc:chgData name="Dan Bridges" userId="8b87ab884fe90637" providerId="LiveId" clId="{7C159A51-1E98-42D4-B6A7-E82B2C671705}" dt="2024-06-26T13:55:17.623" v="5012"/>
        <pc:sldMkLst>
          <pc:docMk/>
          <pc:sldMk cId="2174842307" sldId="4102"/>
        </pc:sldMkLst>
        <pc:spChg chg="mod">
          <ac:chgData name="Dan Bridges" userId="8b87ab884fe90637" providerId="LiveId" clId="{7C159A51-1E98-42D4-B6A7-E82B2C671705}" dt="2024-06-26T13:41:17.839" v="4734" actId="1036"/>
          <ac:spMkLst>
            <pc:docMk/>
            <pc:sldMk cId="2174842307" sldId="4102"/>
            <ac:spMk id="3" creationId="{AF0E8F68-FF46-75ED-8711-CF63F129192C}"/>
          </ac:spMkLst>
        </pc:spChg>
        <pc:spChg chg="add mod">
          <ac:chgData name="Dan Bridges" userId="8b87ab884fe90637" providerId="LiveId" clId="{7C159A51-1E98-42D4-B6A7-E82B2C671705}" dt="2024-06-26T13:42:19.373" v="4771" actId="1076"/>
          <ac:spMkLst>
            <pc:docMk/>
            <pc:sldMk cId="2174842307" sldId="4102"/>
            <ac:spMk id="4" creationId="{FD1437BD-A7AD-CE39-1A78-2261D0AFA5AD}"/>
          </ac:spMkLst>
        </pc:spChg>
        <pc:picChg chg="add mod">
          <ac:chgData name="Dan Bridges" userId="8b87ab884fe90637" providerId="LiveId" clId="{7C159A51-1E98-42D4-B6A7-E82B2C671705}" dt="2024-06-26T12:42:49.959" v="3859" actId="167"/>
          <ac:picMkLst>
            <pc:docMk/>
            <pc:sldMk cId="2174842307" sldId="4102"/>
            <ac:picMk id="2" creationId="{195F4606-2C7E-5C66-DD0C-8CA504EF1E70}"/>
          </ac:picMkLst>
        </pc:picChg>
        <pc:picChg chg="del">
          <ac:chgData name="Dan Bridges" userId="8b87ab884fe90637" providerId="LiveId" clId="{7C159A51-1E98-42D4-B6A7-E82B2C671705}" dt="2024-06-26T12:42:44.972" v="3857" actId="478"/>
          <ac:picMkLst>
            <pc:docMk/>
            <pc:sldMk cId="2174842307" sldId="4102"/>
            <ac:picMk id="6146" creationId="{D7C1F278-C085-D53E-0A01-5DA7885726B2}"/>
          </ac:picMkLst>
        </pc:picChg>
      </pc:sldChg>
      <pc:sldChg chg="addSp delSp modSp add mod modAnim">
        <pc:chgData name="Dan Bridges" userId="8b87ab884fe90637" providerId="LiveId" clId="{7C159A51-1E98-42D4-B6A7-E82B2C671705}" dt="2024-06-26T13:55:29.173" v="5014"/>
        <pc:sldMkLst>
          <pc:docMk/>
          <pc:sldMk cId="2238393975" sldId="4103"/>
        </pc:sldMkLst>
        <pc:spChg chg="mod">
          <ac:chgData name="Dan Bridges" userId="8b87ab884fe90637" providerId="LiveId" clId="{7C159A51-1E98-42D4-B6A7-E82B2C671705}" dt="2024-06-26T13:40:47.767" v="4727" actId="12788"/>
          <ac:spMkLst>
            <pc:docMk/>
            <pc:sldMk cId="2238393975" sldId="4103"/>
            <ac:spMk id="3" creationId="{AF0E8F68-FF46-75ED-8711-CF63F129192C}"/>
          </ac:spMkLst>
        </pc:spChg>
        <pc:spChg chg="add mod">
          <ac:chgData name="Dan Bridges" userId="8b87ab884fe90637" providerId="LiveId" clId="{7C159A51-1E98-42D4-B6A7-E82B2C671705}" dt="2024-06-26T13:42:45.735" v="4789" actId="20577"/>
          <ac:spMkLst>
            <pc:docMk/>
            <pc:sldMk cId="2238393975" sldId="4103"/>
            <ac:spMk id="4" creationId="{DE268B61-901F-DFDB-C2BE-5F7BEDDBF466}"/>
          </ac:spMkLst>
        </pc:spChg>
        <pc:picChg chg="add mod">
          <ac:chgData name="Dan Bridges" userId="8b87ab884fe90637" providerId="LiveId" clId="{7C159A51-1E98-42D4-B6A7-E82B2C671705}" dt="2024-06-26T12:43:03.557" v="3862" actId="167"/>
          <ac:picMkLst>
            <pc:docMk/>
            <pc:sldMk cId="2238393975" sldId="4103"/>
            <ac:picMk id="2" creationId="{1AB70FA9-CEE2-0DF4-7597-9FFFA1F3343A}"/>
          </ac:picMkLst>
        </pc:picChg>
        <pc:picChg chg="del">
          <ac:chgData name="Dan Bridges" userId="8b87ab884fe90637" providerId="LiveId" clId="{7C159A51-1E98-42D4-B6A7-E82B2C671705}" dt="2024-06-26T12:42:58.312" v="3860" actId="478"/>
          <ac:picMkLst>
            <pc:docMk/>
            <pc:sldMk cId="2238393975" sldId="4103"/>
            <ac:picMk id="6146" creationId="{D7C1F278-C085-D53E-0A01-5DA7885726B2}"/>
          </ac:picMkLst>
        </pc:picChg>
      </pc:sldChg>
      <pc:sldChg chg="addSp delSp modSp add mod delAnim modAnim">
        <pc:chgData name="Dan Bridges" userId="8b87ab884fe90637" providerId="LiveId" clId="{7C159A51-1E98-42D4-B6A7-E82B2C671705}" dt="2024-06-26T13:58:06.049" v="5020"/>
        <pc:sldMkLst>
          <pc:docMk/>
          <pc:sldMk cId="2438767146" sldId="4104"/>
        </pc:sldMkLst>
        <pc:spChg chg="add del mod">
          <ac:chgData name="Dan Bridges" userId="8b87ab884fe90637" providerId="LiveId" clId="{7C159A51-1E98-42D4-B6A7-E82B2C671705}" dt="2024-06-26T13:16:02.141" v="4050" actId="478"/>
          <ac:spMkLst>
            <pc:docMk/>
            <pc:sldMk cId="2438767146" sldId="4104"/>
            <ac:spMk id="2" creationId="{C9D56BBB-4268-1D66-3E26-F660FC13E511}"/>
          </ac:spMkLst>
        </pc:spChg>
        <pc:spChg chg="mod">
          <ac:chgData name="Dan Bridges" userId="8b87ab884fe90637" providerId="LiveId" clId="{7C159A51-1E98-42D4-B6A7-E82B2C671705}" dt="2024-06-26T12:42:11.521" v="3853" actId="207"/>
          <ac:spMkLst>
            <pc:docMk/>
            <pc:sldMk cId="2438767146" sldId="4104"/>
            <ac:spMk id="3" creationId="{AF0E8F68-FF46-75ED-8711-CF63F129192C}"/>
          </ac:spMkLst>
        </pc:spChg>
        <pc:spChg chg="add mod">
          <ac:chgData name="Dan Bridges" userId="8b87ab884fe90637" providerId="LiveId" clId="{7C159A51-1E98-42D4-B6A7-E82B2C671705}" dt="2024-06-26T13:50:32.063" v="5010" actId="20577"/>
          <ac:spMkLst>
            <pc:docMk/>
            <pc:sldMk cId="2438767146" sldId="4104"/>
            <ac:spMk id="4" creationId="{DDAE9A52-6069-04B2-51E7-9968ACB73BBB}"/>
          </ac:spMkLst>
        </pc:spChg>
      </pc:sldChg>
      <pc:sldChg chg="addSp delSp modSp add mod ord modTransition delAnim modAnim">
        <pc:chgData name="Dan Bridges" userId="8b87ab884fe90637" providerId="LiveId" clId="{7C159A51-1E98-42D4-B6A7-E82B2C671705}" dt="2024-06-27T07:33:22.374" v="5648" actId="20577"/>
        <pc:sldMkLst>
          <pc:docMk/>
          <pc:sldMk cId="314394011" sldId="4105"/>
        </pc:sldMkLst>
        <pc:spChg chg="del">
          <ac:chgData name="Dan Bridges" userId="8b87ab884fe90637" providerId="LiveId" clId="{7C159A51-1E98-42D4-B6A7-E82B2C671705}" dt="2024-06-26T12:45:37.530" v="3872" actId="478"/>
          <ac:spMkLst>
            <pc:docMk/>
            <pc:sldMk cId="314394011" sldId="4105"/>
            <ac:spMk id="3" creationId="{27769EF9-29F2-F57B-32D3-1FCFFFAB0BF9}"/>
          </ac:spMkLst>
        </pc:spChg>
        <pc:spChg chg="add mod">
          <ac:chgData name="Dan Bridges" userId="8b87ab884fe90637" providerId="LiveId" clId="{7C159A51-1E98-42D4-B6A7-E82B2C671705}" dt="2024-06-27T07:33:22.374" v="5648" actId="20577"/>
          <ac:spMkLst>
            <pc:docMk/>
            <pc:sldMk cId="314394011" sldId="4105"/>
            <ac:spMk id="4" creationId="{F22B5D51-C7EB-0046-EB37-082E142073FE}"/>
          </ac:spMkLst>
        </pc:spChg>
        <pc:spChg chg="mod">
          <ac:chgData name="Dan Bridges" userId="8b87ab884fe90637" providerId="LiveId" clId="{7C159A51-1E98-42D4-B6A7-E82B2C671705}" dt="2024-06-26T13:28:03.126" v="4254" actId="207"/>
          <ac:spMkLst>
            <pc:docMk/>
            <pc:sldMk cId="314394011" sldId="4105"/>
            <ac:spMk id="5" creationId="{307F5E30-E9B1-4A2A-A276-FA28F701A0CB}"/>
          </ac:spMkLst>
        </pc:spChg>
      </pc:sldChg>
      <pc:sldChg chg="modSp add mod ord modTransition">
        <pc:chgData name="Dan Bridges" userId="8b87ab884fe90637" providerId="LiveId" clId="{7C159A51-1E98-42D4-B6A7-E82B2C671705}" dt="2024-06-27T09:03:57.283" v="5714" actId="20577"/>
        <pc:sldMkLst>
          <pc:docMk/>
          <pc:sldMk cId="1090118182" sldId="4106"/>
        </pc:sldMkLst>
        <pc:spChg chg="mod">
          <ac:chgData name="Dan Bridges" userId="8b87ab884fe90637" providerId="LiveId" clId="{7C159A51-1E98-42D4-B6A7-E82B2C671705}" dt="2024-06-27T09:03:57.283" v="5714" actId="20577"/>
          <ac:spMkLst>
            <pc:docMk/>
            <pc:sldMk cId="1090118182" sldId="4106"/>
            <ac:spMk id="5" creationId="{307F5E30-E9B1-4A2A-A276-FA28F701A0CB}"/>
          </ac:spMkLst>
        </pc:spChg>
      </pc:sldChg>
      <pc:sldChg chg="delSp modSp add mod delAnim">
        <pc:chgData name="Dan Bridges" userId="8b87ab884fe90637" providerId="LiveId" clId="{7C159A51-1E98-42D4-B6A7-E82B2C671705}" dt="2024-06-27T07:22:06.384" v="5644" actId="1035"/>
        <pc:sldMkLst>
          <pc:docMk/>
          <pc:sldMk cId="3961906277" sldId="4107"/>
        </pc:sldMkLst>
        <pc:spChg chg="del mod">
          <ac:chgData name="Dan Bridges" userId="8b87ab884fe90637" providerId="LiveId" clId="{7C159A51-1E98-42D4-B6A7-E82B2C671705}" dt="2024-06-26T13:12:58.926" v="3889" actId="478"/>
          <ac:spMkLst>
            <pc:docMk/>
            <pc:sldMk cId="3961906277" sldId="4107"/>
            <ac:spMk id="2" creationId="{C9D56BBB-4268-1D66-3E26-F660FC13E511}"/>
          </ac:spMkLst>
        </pc:spChg>
        <pc:spChg chg="mod">
          <ac:chgData name="Dan Bridges" userId="8b87ab884fe90637" providerId="LiveId" clId="{7C159A51-1E98-42D4-B6A7-E82B2C671705}" dt="2024-06-27T07:22:06.384" v="5644" actId="1035"/>
          <ac:spMkLst>
            <pc:docMk/>
            <pc:sldMk cId="3961906277" sldId="4107"/>
            <ac:spMk id="3" creationId="{AF0E8F68-FF46-75ED-8711-CF63F129192C}"/>
          </ac:spMkLst>
        </pc:spChg>
      </pc:sldChg>
      <pc:sldChg chg="modSp add mod ord">
        <pc:chgData name="Dan Bridges" userId="8b87ab884fe90637" providerId="LiveId" clId="{7C159A51-1E98-42D4-B6A7-E82B2C671705}" dt="2024-06-26T13:16:10.040" v="4052"/>
        <pc:sldMkLst>
          <pc:docMk/>
          <pc:sldMk cId="2858637474" sldId="4108"/>
        </pc:sldMkLst>
        <pc:spChg chg="mod">
          <ac:chgData name="Dan Bridges" userId="8b87ab884fe90637" providerId="LiveId" clId="{7C159A51-1E98-42D4-B6A7-E82B2C671705}" dt="2024-06-26T13:15:30.676" v="4049" actId="207"/>
          <ac:spMkLst>
            <pc:docMk/>
            <pc:sldMk cId="2858637474" sldId="4108"/>
            <ac:spMk id="2" creationId="{C9D56BBB-4268-1D66-3E26-F660FC13E511}"/>
          </ac:spMkLst>
        </pc:spChg>
      </pc:sldChg>
      <pc:sldChg chg="modSp add mod">
        <pc:chgData name="Dan Bridges" userId="8b87ab884fe90637" providerId="LiveId" clId="{7C159A51-1E98-42D4-B6A7-E82B2C671705}" dt="2024-06-26T14:05:52.365" v="5199" actId="122"/>
        <pc:sldMkLst>
          <pc:docMk/>
          <pc:sldMk cId="2992306809" sldId="4109"/>
        </pc:sldMkLst>
        <pc:spChg chg="mod">
          <ac:chgData name="Dan Bridges" userId="8b87ab884fe90637" providerId="LiveId" clId="{7C159A51-1E98-42D4-B6A7-E82B2C671705}" dt="2024-06-26T14:05:52.365" v="5199" actId="122"/>
          <ac:spMkLst>
            <pc:docMk/>
            <pc:sldMk cId="2992306809" sldId="4109"/>
            <ac:spMk id="2" creationId="{9D05D8F8-03C2-96A7-408B-5C31F070C54B}"/>
          </ac:spMkLst>
        </pc:spChg>
        <pc:spChg chg="mod">
          <ac:chgData name="Dan Bridges" userId="8b87ab884fe90637" providerId="LiveId" clId="{7C159A51-1E98-42D4-B6A7-E82B2C671705}" dt="2024-06-26T13:31:18.355" v="4328" actId="207"/>
          <ac:spMkLst>
            <pc:docMk/>
            <pc:sldMk cId="2992306809" sldId="4109"/>
            <ac:spMk id="4" creationId="{7A482628-FD49-86BF-86BE-CBFC8D97FEC6}"/>
          </ac:spMkLst>
        </pc:spChg>
      </pc:sldChg>
      <pc:sldChg chg="delSp modSp add mod delAnim modAnim">
        <pc:chgData name="Dan Bridges" userId="8b87ab884fe90637" providerId="LiveId" clId="{7C159A51-1E98-42D4-B6A7-E82B2C671705}" dt="2024-06-27T07:33:36.223" v="5654" actId="20577"/>
        <pc:sldMkLst>
          <pc:docMk/>
          <pc:sldMk cId="1666636181" sldId="4110"/>
        </pc:sldMkLst>
        <pc:spChg chg="del">
          <ac:chgData name="Dan Bridges" userId="8b87ab884fe90637" providerId="LiveId" clId="{7C159A51-1E98-42D4-B6A7-E82B2C671705}" dt="2024-06-26T13:33:59.355" v="4372" actId="478"/>
          <ac:spMkLst>
            <pc:docMk/>
            <pc:sldMk cId="1666636181" sldId="4110"/>
            <ac:spMk id="4" creationId="{F22B5D51-C7EB-0046-EB37-082E142073FE}"/>
          </ac:spMkLst>
        </pc:spChg>
        <pc:spChg chg="mod">
          <ac:chgData name="Dan Bridges" userId="8b87ab884fe90637" providerId="LiveId" clId="{7C159A51-1E98-42D4-B6A7-E82B2C671705}" dt="2024-06-27T07:33:36.223" v="5654" actId="20577"/>
          <ac:spMkLst>
            <pc:docMk/>
            <pc:sldMk cId="1666636181" sldId="4110"/>
            <ac:spMk id="5" creationId="{307F5E30-E9B1-4A2A-A276-FA28F701A0CB}"/>
          </ac:spMkLst>
        </pc:spChg>
      </pc:sldChg>
      <pc:sldChg chg="modSp add mod">
        <pc:chgData name="Dan Bridges" userId="8b87ab884fe90637" providerId="LiveId" clId="{7C159A51-1E98-42D4-B6A7-E82B2C671705}" dt="2024-06-27T09:46:03.791" v="5994" actId="20577"/>
        <pc:sldMkLst>
          <pc:docMk/>
          <pc:sldMk cId="1567387363" sldId="4111"/>
        </pc:sldMkLst>
        <pc:spChg chg="mod">
          <ac:chgData name="Dan Bridges" userId="8b87ab884fe90637" providerId="LiveId" clId="{7C159A51-1E98-42D4-B6A7-E82B2C671705}" dt="2024-06-27T09:46:03.791" v="5994" actId="20577"/>
          <ac:spMkLst>
            <pc:docMk/>
            <pc:sldMk cId="1567387363" sldId="4111"/>
            <ac:spMk id="2" creationId="{0B477429-B9F8-8B17-8538-348D9CCFD2D2}"/>
          </ac:spMkLst>
        </pc:spChg>
        <pc:spChg chg="mod">
          <ac:chgData name="Dan Bridges" userId="8b87ab884fe90637" providerId="LiveId" clId="{7C159A51-1E98-42D4-B6A7-E82B2C671705}" dt="2024-06-26T13:48:26.848" v="4898" actId="207"/>
          <ac:spMkLst>
            <pc:docMk/>
            <pc:sldMk cId="1567387363" sldId="4111"/>
            <ac:spMk id="3" creationId="{AF0E8F68-FF46-75ED-8711-CF63F129192C}"/>
          </ac:spMkLst>
        </pc:spChg>
      </pc:sldChg>
      <pc:sldChg chg="modSp add mod ord modAnim">
        <pc:chgData name="Dan Bridges" userId="8b87ab884fe90637" providerId="LiveId" clId="{7C159A51-1E98-42D4-B6A7-E82B2C671705}" dt="2024-06-27T09:32:19.882" v="5847"/>
        <pc:sldMkLst>
          <pc:docMk/>
          <pc:sldMk cId="3481355780" sldId="4112"/>
        </pc:sldMkLst>
        <pc:spChg chg="mod">
          <ac:chgData name="Dan Bridges" userId="8b87ab884fe90637" providerId="LiveId" clId="{7C159A51-1E98-42D4-B6A7-E82B2C671705}" dt="2024-06-27T09:04:36.555" v="5721" actId="207"/>
          <ac:spMkLst>
            <pc:docMk/>
            <pc:sldMk cId="3481355780" sldId="4112"/>
            <ac:spMk id="3" creationId="{AF0E8F68-FF46-75ED-8711-CF63F129192C}"/>
          </ac:spMkLst>
        </pc:spChg>
        <pc:spChg chg="mod">
          <ac:chgData name="Dan Bridges" userId="8b87ab884fe90637" providerId="LiveId" clId="{7C159A51-1E98-42D4-B6A7-E82B2C671705}" dt="2024-06-27T09:05:47.185" v="5832" actId="1076"/>
          <ac:spMkLst>
            <pc:docMk/>
            <pc:sldMk cId="3481355780" sldId="4112"/>
            <ac:spMk id="4" creationId="{DDAE9A52-6069-04B2-51E7-9968ACB73BBB}"/>
          </ac:spMkLst>
        </pc:spChg>
      </pc:sldChg>
      <pc:sldChg chg="modSp add mod modAnim">
        <pc:chgData name="Dan Bridges" userId="8b87ab884fe90637" providerId="LiveId" clId="{7C159A51-1E98-42D4-B6A7-E82B2C671705}" dt="2024-06-27T07:05:11.500" v="5473" actId="1036"/>
        <pc:sldMkLst>
          <pc:docMk/>
          <pc:sldMk cId="1429468418" sldId="4113"/>
        </pc:sldMkLst>
        <pc:spChg chg="mod">
          <ac:chgData name="Dan Bridges" userId="8b87ab884fe90637" providerId="LiveId" clId="{7C159A51-1E98-42D4-B6A7-E82B2C671705}" dt="2024-06-27T07:04:49.622" v="5434" actId="1036"/>
          <ac:spMkLst>
            <pc:docMk/>
            <pc:sldMk cId="1429468418" sldId="4113"/>
            <ac:spMk id="5" creationId="{307F5E30-E9B1-4A2A-A276-FA28F701A0CB}"/>
          </ac:spMkLst>
        </pc:spChg>
        <pc:spChg chg="mod">
          <ac:chgData name="Dan Bridges" userId="8b87ab884fe90637" providerId="LiveId" clId="{7C159A51-1E98-42D4-B6A7-E82B2C671705}" dt="2024-06-27T07:05:11.500" v="5473" actId="1036"/>
          <ac:spMkLst>
            <pc:docMk/>
            <pc:sldMk cId="1429468418" sldId="4113"/>
            <ac:spMk id="8" creationId="{B70AF107-F491-4C98-36D4-F9300676F063}"/>
          </ac:spMkLst>
        </pc:spChg>
      </pc:sldChg>
      <pc:sldChg chg="add ord modAnim">
        <pc:chgData name="Dan Bridges" userId="8b87ab884fe90637" providerId="LiveId" clId="{7C159A51-1E98-42D4-B6A7-E82B2C671705}" dt="2024-06-27T08:06:22.252" v="5659"/>
        <pc:sldMkLst>
          <pc:docMk/>
          <pc:sldMk cId="241214302" sldId="4114"/>
        </pc:sldMkLst>
      </pc:sldChg>
      <pc:sldChg chg="add ord">
        <pc:chgData name="Dan Bridges" userId="8b87ab884fe90637" providerId="LiveId" clId="{7C159A51-1E98-42D4-B6A7-E82B2C671705}" dt="2024-06-27T09:03:46.894" v="5709"/>
        <pc:sldMkLst>
          <pc:docMk/>
          <pc:sldMk cId="2913782793" sldId="4115"/>
        </pc:sldMkLst>
      </pc:sldChg>
      <pc:sldChg chg="modSp add">
        <pc:chgData name="Dan Bridges" userId="8b87ab884fe90637" providerId="LiveId" clId="{7C159A51-1E98-42D4-B6A7-E82B2C671705}" dt="2024-06-27T09:06:09.603" v="5846" actId="20577"/>
        <pc:sldMkLst>
          <pc:docMk/>
          <pc:sldMk cId="2120686065" sldId="4116"/>
        </pc:sldMkLst>
        <pc:spChg chg="mod">
          <ac:chgData name="Dan Bridges" userId="8b87ab884fe90637" providerId="LiveId" clId="{7C159A51-1E98-42D4-B6A7-E82B2C671705}" dt="2024-06-27T09:06:09.603" v="5846" actId="20577"/>
          <ac:spMkLst>
            <pc:docMk/>
            <pc:sldMk cId="2120686065" sldId="4116"/>
            <ac:spMk id="4" creationId="{DDAE9A52-6069-04B2-51E7-9968ACB73BBB}"/>
          </ac:spMkLst>
        </pc:spChg>
      </pc:sldChg>
      <pc:sldChg chg="add">
        <pc:chgData name="Dan Bridges" userId="8b87ab884fe90637" providerId="LiveId" clId="{7C159A51-1E98-42D4-B6A7-E82B2C671705}" dt="2024-06-29T11:37:20.979" v="5995" actId="2890"/>
        <pc:sldMkLst>
          <pc:docMk/>
          <pc:sldMk cId="3495424155" sldId="4117"/>
        </pc:sldMkLst>
      </pc:sldChg>
      <pc:sldChg chg="addSp modSp add mod ord modAnim">
        <pc:chgData name="Dan Bridges" userId="8b87ab884fe90637" providerId="LiveId" clId="{7C159A51-1E98-42D4-B6A7-E82B2C671705}" dt="2024-06-29T12:17:02.387" v="6503" actId="20577"/>
        <pc:sldMkLst>
          <pc:docMk/>
          <pc:sldMk cId="283909986" sldId="4118"/>
        </pc:sldMkLst>
        <pc:spChg chg="mod">
          <ac:chgData name="Dan Bridges" userId="8b87ab884fe90637" providerId="LiveId" clId="{7C159A51-1E98-42D4-B6A7-E82B2C671705}" dt="2024-06-29T12:12:09.878" v="6469" actId="1076"/>
          <ac:spMkLst>
            <pc:docMk/>
            <pc:sldMk cId="283909986" sldId="4118"/>
            <ac:spMk id="3" creationId="{B3821981-1193-7809-F1B2-355697AC1879}"/>
          </ac:spMkLst>
        </pc:spChg>
        <pc:spChg chg="add mod">
          <ac:chgData name="Dan Bridges" userId="8b87ab884fe90637" providerId="LiveId" clId="{7C159A51-1E98-42D4-B6A7-E82B2C671705}" dt="2024-06-29T12:17:02.387" v="6503" actId="20577"/>
          <ac:spMkLst>
            <pc:docMk/>
            <pc:sldMk cId="283909986" sldId="4118"/>
            <ac:spMk id="4" creationId="{B3DD7686-4AE9-655A-1076-C647279648D5}"/>
          </ac:spMkLst>
        </pc:spChg>
      </pc:sldChg>
      <pc:sldChg chg="addSp modSp add mod modAnim">
        <pc:chgData name="Dan Bridges" userId="8b87ab884fe90637" providerId="LiveId" clId="{7C159A51-1E98-42D4-B6A7-E82B2C671705}" dt="2024-06-29T12:12:56.287" v="6474" actId="1076"/>
        <pc:sldMkLst>
          <pc:docMk/>
          <pc:sldMk cId="2584047999" sldId="4119"/>
        </pc:sldMkLst>
        <pc:spChg chg="mod">
          <ac:chgData name="Dan Bridges" userId="8b87ab884fe90637" providerId="LiveId" clId="{7C159A51-1E98-42D4-B6A7-E82B2C671705}" dt="2024-06-29T12:11:55.396" v="6468" actId="1076"/>
          <ac:spMkLst>
            <pc:docMk/>
            <pc:sldMk cId="2584047999" sldId="4119"/>
            <ac:spMk id="3" creationId="{B3821981-1193-7809-F1B2-355697AC1879}"/>
          </ac:spMkLst>
        </pc:spChg>
        <pc:spChg chg="add mod">
          <ac:chgData name="Dan Bridges" userId="8b87ab884fe90637" providerId="LiveId" clId="{7C159A51-1E98-42D4-B6A7-E82B2C671705}" dt="2024-06-29T12:12:56.287" v="6474" actId="1076"/>
          <ac:spMkLst>
            <pc:docMk/>
            <pc:sldMk cId="2584047999" sldId="4119"/>
            <ac:spMk id="4" creationId="{2998D539-09B3-DB3F-C41F-36C19E6827F6}"/>
          </ac:spMkLst>
        </pc:spChg>
      </pc:sldChg>
      <pc:sldChg chg="addSp modSp add mod modAnim">
        <pc:chgData name="Dan Bridges" userId="8b87ab884fe90637" providerId="LiveId" clId="{7C159A51-1E98-42D4-B6A7-E82B2C671705}" dt="2024-06-29T12:17:11.740" v="6506" actId="20577"/>
        <pc:sldMkLst>
          <pc:docMk/>
          <pc:sldMk cId="3953961983" sldId="4120"/>
        </pc:sldMkLst>
        <pc:spChg chg="mod">
          <ac:chgData name="Dan Bridges" userId="8b87ab884fe90637" providerId="LiveId" clId="{7C159A51-1E98-42D4-B6A7-E82B2C671705}" dt="2024-06-29T12:11:42.521" v="6467" actId="1076"/>
          <ac:spMkLst>
            <pc:docMk/>
            <pc:sldMk cId="3953961983" sldId="4120"/>
            <ac:spMk id="3" creationId="{B3821981-1193-7809-F1B2-355697AC1879}"/>
          </ac:spMkLst>
        </pc:spChg>
        <pc:spChg chg="add mod">
          <ac:chgData name="Dan Bridges" userId="8b87ab884fe90637" providerId="LiveId" clId="{7C159A51-1E98-42D4-B6A7-E82B2C671705}" dt="2024-06-29T12:17:11.740" v="6506" actId="20577"/>
          <ac:spMkLst>
            <pc:docMk/>
            <pc:sldMk cId="3953961983" sldId="4120"/>
            <ac:spMk id="4" creationId="{F88932AF-DB3A-8D68-4514-A574EA042EA1}"/>
          </ac:spMkLst>
        </pc:spChg>
      </pc:sldChg>
      <pc:sldChg chg="addSp modSp add mod ord modAnim">
        <pc:chgData name="Dan Bridges" userId="8b87ab884fe90637" providerId="LiveId" clId="{7C159A51-1E98-42D4-B6A7-E82B2C671705}" dt="2024-06-29T12:11:25.723" v="6466" actId="1076"/>
        <pc:sldMkLst>
          <pc:docMk/>
          <pc:sldMk cId="3453544436" sldId="4121"/>
        </pc:sldMkLst>
        <pc:spChg chg="mod">
          <ac:chgData name="Dan Bridges" userId="8b87ab884fe90637" providerId="LiveId" clId="{7C159A51-1E98-42D4-B6A7-E82B2C671705}" dt="2024-06-29T12:11:25.723" v="6466" actId="1076"/>
          <ac:spMkLst>
            <pc:docMk/>
            <pc:sldMk cId="3453544436" sldId="4121"/>
            <ac:spMk id="3" creationId="{B3821981-1193-7809-F1B2-355697AC1879}"/>
          </ac:spMkLst>
        </pc:spChg>
        <pc:spChg chg="add mod">
          <ac:chgData name="Dan Bridges" userId="8b87ab884fe90637" providerId="LiveId" clId="{7C159A51-1E98-42D4-B6A7-E82B2C671705}" dt="2024-06-29T12:05:38.744" v="6385" actId="20577"/>
          <ac:spMkLst>
            <pc:docMk/>
            <pc:sldMk cId="3453544436" sldId="4121"/>
            <ac:spMk id="4" creationId="{172503A0-38DC-DF2E-BF53-BB0B16A19013}"/>
          </ac:spMkLst>
        </pc:spChg>
      </pc:sldChg>
      <pc:sldChg chg="addSp modSp add mod modAnim">
        <pc:chgData name="Dan Bridges" userId="8b87ab884fe90637" providerId="LiveId" clId="{7C159A51-1E98-42D4-B6A7-E82B2C671705}" dt="2024-06-29T12:12:47.236" v="6472" actId="1076"/>
        <pc:sldMkLst>
          <pc:docMk/>
          <pc:sldMk cId="3956791998" sldId="4122"/>
        </pc:sldMkLst>
        <pc:spChg chg="mod">
          <ac:chgData name="Dan Bridges" userId="8b87ab884fe90637" providerId="LiveId" clId="{7C159A51-1E98-42D4-B6A7-E82B2C671705}" dt="2024-06-29T12:12:21.132" v="6470" actId="1076"/>
          <ac:spMkLst>
            <pc:docMk/>
            <pc:sldMk cId="3956791998" sldId="4122"/>
            <ac:spMk id="3" creationId="{B3821981-1193-7809-F1B2-355697AC1879}"/>
          </ac:spMkLst>
        </pc:spChg>
        <pc:spChg chg="add mod">
          <ac:chgData name="Dan Bridges" userId="8b87ab884fe90637" providerId="LiveId" clId="{7C159A51-1E98-42D4-B6A7-E82B2C671705}" dt="2024-06-29T12:12:47.236" v="6472" actId="1076"/>
          <ac:spMkLst>
            <pc:docMk/>
            <pc:sldMk cId="3956791998" sldId="4122"/>
            <ac:spMk id="4" creationId="{4F5FB730-8C31-8D48-5F8A-5922A59842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9200C-7631-4FE6-A00A-04BA47EBE37E}" type="datetimeFigureOut">
              <a:rPr lang="en-US" smtClean="0"/>
              <a:t>6/30/24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F0EDD-2A63-4035-A82B-6D53DBFC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0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6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3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946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1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01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26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0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00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5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83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93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93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7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0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26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6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9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672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48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1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66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00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04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0803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70" indent="0">
              <a:buNone/>
              <a:defRPr sz="2400"/>
            </a:lvl2pPr>
            <a:lvl3pPr marL="1219140" indent="0">
              <a:buNone/>
              <a:defRPr sz="2133"/>
            </a:lvl3pPr>
            <a:lvl4pPr marL="1828709" indent="0">
              <a:buNone/>
              <a:defRPr sz="1867"/>
            </a:lvl4pPr>
            <a:lvl5pPr marL="2438278" indent="0">
              <a:buNone/>
              <a:defRPr sz="1867"/>
            </a:lvl5pPr>
            <a:lvl6pPr marL="3047848" indent="0">
              <a:buNone/>
              <a:defRPr sz="1867"/>
            </a:lvl6pPr>
            <a:lvl7pPr marL="3657418" indent="0">
              <a:buNone/>
              <a:defRPr sz="1867"/>
            </a:lvl7pPr>
            <a:lvl8pPr marL="4266987" indent="0">
              <a:buNone/>
              <a:defRPr sz="1867"/>
            </a:lvl8pPr>
            <a:lvl9pPr marL="4876557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0177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4910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9910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316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43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4918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802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3365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8567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932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70" indent="0" algn="ctr">
              <a:buNone/>
              <a:defRPr/>
            </a:lvl2pPr>
            <a:lvl3pPr marL="1219140" indent="0" algn="ctr">
              <a:buNone/>
              <a:defRPr/>
            </a:lvl3pPr>
            <a:lvl4pPr marL="1828709" indent="0" algn="ctr">
              <a:buNone/>
              <a:defRPr/>
            </a:lvl4pPr>
            <a:lvl5pPr marL="2438278" indent="0" algn="ctr">
              <a:buNone/>
              <a:defRPr/>
            </a:lvl5pPr>
            <a:lvl6pPr marL="3047848" indent="0" algn="ctr">
              <a:buNone/>
              <a:defRPr/>
            </a:lvl6pPr>
            <a:lvl7pPr marL="3657418" indent="0" algn="ctr">
              <a:buNone/>
              <a:defRPr/>
            </a:lvl7pPr>
            <a:lvl8pPr marL="4266987" indent="0" algn="ctr">
              <a:buNone/>
              <a:defRPr/>
            </a:lvl8pPr>
            <a:lvl9pPr marL="48765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79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4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6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6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0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8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77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0413A7F-53B5-46F5-B019-30121A04A1A6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75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3" y="3902078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6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069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632" indent="-30478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202" indent="-30478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772" indent="-30478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341" indent="-30478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E5DB719-799A-E286-8298-B3C73F664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9CAC65-07EA-1819-C303-C6390F257615}"/>
              </a:ext>
            </a:extLst>
          </p:cNvPr>
          <p:cNvSpPr txBox="1"/>
          <p:nvPr/>
        </p:nvSpPr>
        <p:spPr>
          <a:xfrm>
            <a:off x="3054026" y="624231"/>
            <a:ext cx="6361037" cy="1877437"/>
          </a:xfrm>
          <a:prstGeom prst="rect">
            <a:avLst/>
          </a:prstGeom>
          <a:solidFill>
            <a:srgbClr val="434621">
              <a:alpha val="70000"/>
            </a:srgbClr>
          </a:solidFill>
          <a:ln w="635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Summer in the</a:t>
            </a:r>
            <a:r>
              <a:rPr lang="en-US" sz="4400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 </a:t>
            </a:r>
          </a:p>
          <a:p>
            <a:pPr algn="ctr"/>
            <a:r>
              <a:rPr lang="en-US" sz="7200" b="1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21981-1193-7809-F1B2-355697AC1879}"/>
              </a:ext>
            </a:extLst>
          </p:cNvPr>
          <p:cNvSpPr txBox="1"/>
          <p:nvPr/>
        </p:nvSpPr>
        <p:spPr>
          <a:xfrm>
            <a:off x="2174063" y="2867558"/>
            <a:ext cx="81209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16</a:t>
            </a:r>
          </a:p>
          <a:p>
            <a:pPr algn="ctr"/>
            <a:r>
              <a:rPr lang="en-US" sz="6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Path to True Joy!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7660F8-66F4-5C43-D2B9-44D82C5EAA2E}"/>
              </a:ext>
            </a:extLst>
          </p:cNvPr>
          <p:cNvSpPr/>
          <p:nvPr/>
        </p:nvSpPr>
        <p:spPr>
          <a:xfrm>
            <a:off x="3054026" y="624231"/>
            <a:ext cx="6361037" cy="1877437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2DB9B1-BAA0-5D19-737A-2F79B88C0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Dan Bridges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Amman International Church Singapore • AmmanChurch.com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49542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2F80B5B-B945-B56A-AFAC-6550CF1FF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22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FC5AA-82D0-A8F9-B9A2-9811C8DC3600}"/>
              </a:ext>
            </a:extLst>
          </p:cNvPr>
          <p:cNvSpPr txBox="1"/>
          <p:nvPr/>
        </p:nvSpPr>
        <p:spPr>
          <a:xfrm>
            <a:off x="2565130" y="8002"/>
            <a:ext cx="7061738" cy="707886"/>
          </a:xfrm>
          <a:prstGeom prst="rect">
            <a:avLst/>
          </a:prstGeom>
          <a:solidFill>
            <a:srgbClr val="3A2119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baseline="0" dirty="0">
                <a:solidFill>
                  <a:srgbClr val="FFFF00"/>
                </a:solidFill>
              </a:rPr>
              <a:t>Things we seek protection from: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16BA2-B76D-5013-4BFA-3BF86F9013F6}"/>
              </a:ext>
            </a:extLst>
          </p:cNvPr>
          <p:cNvSpPr txBox="1"/>
          <p:nvPr/>
        </p:nvSpPr>
        <p:spPr>
          <a:xfrm>
            <a:off x="236396" y="805608"/>
            <a:ext cx="5736774" cy="2308324"/>
          </a:xfrm>
          <a:prstGeom prst="rect">
            <a:avLst/>
          </a:prstGeom>
          <a:solidFill>
            <a:srgbClr val="3A2119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People-Related: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Enemies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Difficult Relationships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Physical harm, Crime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2103A-4352-6E90-EF73-1C9CD3F2D8F0}"/>
              </a:ext>
            </a:extLst>
          </p:cNvPr>
          <p:cNvSpPr txBox="1"/>
          <p:nvPr/>
        </p:nvSpPr>
        <p:spPr>
          <a:xfrm>
            <a:off x="6193974" y="805608"/>
            <a:ext cx="5736774" cy="2308324"/>
          </a:xfrm>
          <a:prstGeom prst="rect">
            <a:avLst/>
          </a:prstGeom>
          <a:solidFill>
            <a:srgbClr val="3A2119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Life Situations: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Singleness, Loneliness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Childlessness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 err="1"/>
              <a:t>Embarrasment</a:t>
            </a:r>
            <a:endParaRPr lang="en-US" sz="3600" baseline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E66C0-16D8-369B-592B-71C23E76803A}"/>
              </a:ext>
            </a:extLst>
          </p:cNvPr>
          <p:cNvSpPr txBox="1"/>
          <p:nvPr/>
        </p:nvSpPr>
        <p:spPr>
          <a:xfrm>
            <a:off x="236396" y="3189508"/>
            <a:ext cx="5736774" cy="1754326"/>
          </a:xfrm>
          <a:prstGeom prst="rect">
            <a:avLst/>
          </a:prstGeom>
          <a:solidFill>
            <a:srgbClr val="3A2119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Health-Related: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Sickness, Disabilities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Death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B44B7-1ED5-6DB6-493C-9A76FEE397C6}"/>
              </a:ext>
            </a:extLst>
          </p:cNvPr>
          <p:cNvSpPr txBox="1"/>
          <p:nvPr/>
        </p:nvSpPr>
        <p:spPr>
          <a:xfrm>
            <a:off x="6193974" y="3189508"/>
            <a:ext cx="5736774" cy="1754326"/>
          </a:xfrm>
          <a:prstGeom prst="rect">
            <a:avLst/>
          </a:prstGeom>
          <a:solidFill>
            <a:srgbClr val="3A2119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Circumstances: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Natural Disasters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Econ Collapse / Poverty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0E356-E7A6-DE25-08BA-F12C12AD2263}"/>
              </a:ext>
            </a:extLst>
          </p:cNvPr>
          <p:cNvSpPr txBox="1"/>
          <p:nvPr/>
        </p:nvSpPr>
        <p:spPr>
          <a:xfrm>
            <a:off x="3192975" y="5023754"/>
            <a:ext cx="5736774" cy="1754326"/>
          </a:xfrm>
          <a:prstGeom prst="rect">
            <a:avLst/>
          </a:prstGeom>
          <a:solidFill>
            <a:srgbClr val="3A2119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Spiritual-Related: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Sin, other gods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Hell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E64D869-6929-8CD0-065B-9C71F309AF7A}"/>
              </a:ext>
            </a:extLst>
          </p:cNvPr>
          <p:cNvSpPr/>
          <p:nvPr/>
        </p:nvSpPr>
        <p:spPr>
          <a:xfrm>
            <a:off x="7184577" y="5110814"/>
            <a:ext cx="4746171" cy="1580206"/>
          </a:xfrm>
          <a:prstGeom prst="roundRect">
            <a:avLst/>
          </a:prstGeom>
          <a:solidFill>
            <a:srgbClr val="3A2119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do you go for refuge from these?</a:t>
            </a:r>
            <a:endParaRPr lang="en-US" sz="36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2F80B5B-B945-B56A-AFAC-6550CF1FF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22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169843" y="4530065"/>
            <a:ext cx="9852313" cy="2169825"/>
          </a:xfrm>
          <a:prstGeom prst="rect">
            <a:avLst/>
          </a:prstGeom>
          <a:solidFill>
            <a:srgbClr val="3A2119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/>
              <a:t>Preserve me, O God, for in you I take refuge.</a:t>
            </a:r>
          </a:p>
          <a:p>
            <a:r>
              <a:rPr lang="en-US" dirty="0"/>
              <a:t>2</a:t>
            </a:r>
            <a:r>
              <a:rPr lang="en-US" baseline="0" dirty="0"/>
              <a:t> I say to the L</a:t>
            </a:r>
            <a:r>
              <a:rPr lang="en-US" sz="3400" baseline="0" dirty="0"/>
              <a:t>ORD</a:t>
            </a:r>
            <a:r>
              <a:rPr lang="en-US" baseline="0" dirty="0"/>
              <a:t>, “</a:t>
            </a:r>
            <a:r>
              <a:rPr lang="en-US" baseline="0" dirty="0">
                <a:solidFill>
                  <a:srgbClr val="FFFF00"/>
                </a:solidFill>
              </a:rPr>
              <a:t>You are my Lord</a:t>
            </a:r>
            <a:r>
              <a:rPr lang="en-US" baseline="0" dirty="0"/>
              <a:t>;</a:t>
            </a:r>
          </a:p>
          <a:p>
            <a:pPr>
              <a:spcAft>
                <a:spcPts val="1800"/>
              </a:spcAft>
            </a:pPr>
            <a:r>
              <a:rPr lang="en-US" baseline="0" dirty="0"/>
              <a:t>    I have no good apart from you.”</a:t>
            </a:r>
            <a:endParaRPr lang="en-US" baseline="0" dirty="0">
              <a:solidFill>
                <a:srgbClr val="FFFF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849E9-9126-C350-BBD4-06785986ADAF}"/>
              </a:ext>
            </a:extLst>
          </p:cNvPr>
          <p:cNvSpPr/>
          <p:nvPr/>
        </p:nvSpPr>
        <p:spPr>
          <a:xfrm>
            <a:off x="7119262" y="2638897"/>
            <a:ext cx="4746171" cy="1580206"/>
          </a:xfrm>
          <a:prstGeom prst="roundRect">
            <a:avLst/>
          </a:prstGeom>
          <a:solidFill>
            <a:srgbClr val="3A2119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Adonai – Master, Sovereign</a:t>
            </a:r>
            <a:endParaRPr lang="en-US" sz="36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2F80B5B-B945-B56A-AFAC-6550CF1FF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22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169843" y="4530065"/>
            <a:ext cx="9852313" cy="2169825"/>
          </a:xfrm>
          <a:prstGeom prst="rect">
            <a:avLst/>
          </a:prstGeom>
          <a:solidFill>
            <a:srgbClr val="3A2119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/>
              <a:t>Preserve me, O God, for in you I take refuge.</a:t>
            </a:r>
          </a:p>
          <a:p>
            <a:r>
              <a:rPr lang="en-US" dirty="0"/>
              <a:t>2</a:t>
            </a:r>
            <a:r>
              <a:rPr lang="en-US" baseline="0" dirty="0"/>
              <a:t> I say to the L</a:t>
            </a:r>
            <a:r>
              <a:rPr lang="en-US" sz="3400" baseline="0" dirty="0"/>
              <a:t>ORD</a:t>
            </a:r>
            <a:r>
              <a:rPr lang="en-US" baseline="0" dirty="0"/>
              <a:t>, “You are my Lord;</a:t>
            </a:r>
          </a:p>
          <a:p>
            <a:pPr>
              <a:spcAft>
                <a:spcPts val="1800"/>
              </a:spcAft>
            </a:pPr>
            <a:r>
              <a:rPr lang="en-US" baseline="0" dirty="0"/>
              <a:t>    </a:t>
            </a:r>
            <a:r>
              <a:rPr lang="en-US" baseline="0" dirty="0">
                <a:solidFill>
                  <a:srgbClr val="FFFF00"/>
                </a:solidFill>
              </a:rPr>
              <a:t>I have no good apart from you</a:t>
            </a:r>
            <a:r>
              <a:rPr lang="en-US" baseline="0" dirty="0"/>
              <a:t>.”</a:t>
            </a:r>
            <a:endParaRPr lang="en-US" baseline="0" dirty="0">
              <a:solidFill>
                <a:srgbClr val="FFFF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849E9-9126-C350-BBD4-06785986ADAF}"/>
              </a:ext>
            </a:extLst>
          </p:cNvPr>
          <p:cNvSpPr/>
          <p:nvPr/>
        </p:nvSpPr>
        <p:spPr>
          <a:xfrm>
            <a:off x="7119262" y="2638897"/>
            <a:ext cx="4746171" cy="1580206"/>
          </a:xfrm>
          <a:prstGeom prst="roundRect">
            <a:avLst/>
          </a:prstGeom>
          <a:solidFill>
            <a:srgbClr val="3A2119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Treating God as his highest treasure</a:t>
            </a:r>
            <a:endParaRPr lang="en-US" sz="36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0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B4EB6B1-9228-8D71-B79C-185EFBEA3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100261" y="5157867"/>
            <a:ext cx="9991478" cy="1323439"/>
          </a:xfrm>
          <a:prstGeom prst="rect">
            <a:avLst/>
          </a:prstGeom>
          <a:solidFill>
            <a:srgbClr val="0C1C2C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/>
              <a:t>As for the saints in the land, they are the excellent ones, in whom is all my delight.</a:t>
            </a:r>
          </a:p>
        </p:txBody>
      </p:sp>
    </p:spTree>
    <p:extLst>
      <p:ext uri="{BB962C8B-B14F-4D97-AF65-F5344CB8AC3E}">
        <p14:creationId xmlns:p14="http://schemas.microsoft.com/office/powerpoint/2010/main" val="167497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610B6012-FD77-5EDF-BE93-31B3C3BC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708809" y="3993097"/>
            <a:ext cx="10774380" cy="2554545"/>
          </a:xfrm>
          <a:prstGeom prst="rect">
            <a:avLst/>
          </a:prstGeom>
          <a:solidFill>
            <a:srgbClr val="291713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4</a:t>
            </a:r>
            <a:r>
              <a:rPr lang="en-US" baseline="0" dirty="0"/>
              <a:t> The sorrows of those who run after another god shall multiply;</a:t>
            </a:r>
          </a:p>
          <a:p>
            <a:r>
              <a:rPr lang="en-US" baseline="0" dirty="0"/>
              <a:t>    their drink offerings of blood I will not pour out </a:t>
            </a:r>
          </a:p>
          <a:p>
            <a:r>
              <a:rPr lang="en-US" baseline="0" dirty="0"/>
              <a:t>or take their names on my lips.</a:t>
            </a:r>
          </a:p>
        </p:txBody>
      </p:sp>
    </p:spTree>
    <p:extLst>
      <p:ext uri="{BB962C8B-B14F-4D97-AF65-F5344CB8AC3E}">
        <p14:creationId xmlns:p14="http://schemas.microsoft.com/office/powerpoint/2010/main" val="2540317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S Presidential Election 2020: Key Candidates And Dates To Remember - News  Nation English">
            <a:extLst>
              <a:ext uri="{FF2B5EF4-FFF2-40B4-BE49-F238E27FC236}">
                <a16:creationId xmlns:a16="http://schemas.microsoft.com/office/drawing/2014/main" id="{5828281A-8751-4F07-9B92-6258554C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108" y="103775"/>
            <a:ext cx="4974599" cy="254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10 Best Hollywood Actors Of All Time | Gossipment">
            <a:extLst>
              <a:ext uri="{FF2B5EF4-FFF2-40B4-BE49-F238E27FC236}">
                <a16:creationId xmlns:a16="http://schemas.microsoft.com/office/drawing/2014/main" id="{D16B90FE-F9CF-4C5A-9D60-2AC8FBF07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5884" y="2329825"/>
            <a:ext cx="5768453" cy="297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p 10 Most Popular Hollywood Actresses 2019 Famous Hollywood Heroines |  LatestSongsNews">
            <a:extLst>
              <a:ext uri="{FF2B5EF4-FFF2-40B4-BE49-F238E27FC236}">
                <a16:creationId xmlns:a16="http://schemas.microsoft.com/office/drawing/2014/main" id="{52113649-CFA9-4415-8C82-1AA6F753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108" y="4515267"/>
            <a:ext cx="5185943" cy="27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تكثف أخبار كاتب ملفات list of all music artists - induspubliccollege.org">
            <a:extLst>
              <a:ext uri="{FF2B5EF4-FFF2-40B4-BE49-F238E27FC236}">
                <a16:creationId xmlns:a16="http://schemas.microsoft.com/office/drawing/2014/main" id="{67866293-1667-46F7-AF9A-F49E8058D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7" y="103775"/>
            <a:ext cx="5768453" cy="27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ron Quest – Sporting Heroes &amp;amp; Legends – Sarah Loves Data">
            <a:extLst>
              <a:ext uri="{FF2B5EF4-FFF2-40B4-BE49-F238E27FC236}">
                <a16:creationId xmlns:a16="http://schemas.microsoft.com/office/drawing/2014/main" id="{B4CF8550-81DD-4BC8-81C5-E9E00C555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3" y="2279501"/>
            <a:ext cx="5673511" cy="30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orbes Top Influencers: These 30 Social Media Stars Rule Entertainment,  Gaming And Travel">
            <a:extLst>
              <a:ext uri="{FF2B5EF4-FFF2-40B4-BE49-F238E27FC236}">
                <a16:creationId xmlns:a16="http://schemas.microsoft.com/office/drawing/2014/main" id="{7940C786-4BFA-4F5B-944C-34219A86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9" y="4794064"/>
            <a:ext cx="4734364" cy="248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8C1534-87BB-4AC8-ACAD-FDEBA6D620EF}"/>
              </a:ext>
            </a:extLst>
          </p:cNvPr>
          <p:cNvSpPr txBox="1"/>
          <p:nvPr/>
        </p:nvSpPr>
        <p:spPr>
          <a:xfrm rot="20413578">
            <a:off x="520579" y="728831"/>
            <a:ext cx="2377061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Music Stars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2759D7-B415-42AB-A5F7-22F59D6B8FC4}"/>
              </a:ext>
            </a:extLst>
          </p:cNvPr>
          <p:cNvSpPr txBox="1"/>
          <p:nvPr/>
        </p:nvSpPr>
        <p:spPr>
          <a:xfrm>
            <a:off x="1727333" y="3207432"/>
            <a:ext cx="2455609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Sports Stars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23567D-D3ED-4522-B0B8-91B0A5511407}"/>
              </a:ext>
            </a:extLst>
          </p:cNvPr>
          <p:cNvSpPr txBox="1"/>
          <p:nvPr/>
        </p:nvSpPr>
        <p:spPr>
          <a:xfrm rot="837787">
            <a:off x="1253691" y="5584996"/>
            <a:ext cx="2311723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248454-B837-4706-8B15-30EE91842AD0}"/>
              </a:ext>
            </a:extLst>
          </p:cNvPr>
          <p:cNvSpPr txBox="1"/>
          <p:nvPr/>
        </p:nvSpPr>
        <p:spPr>
          <a:xfrm rot="1312094">
            <a:off x="9151640" y="849560"/>
            <a:ext cx="2140907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Politicians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762E99-5DE4-490F-9733-B25C2DCAC233}"/>
              </a:ext>
            </a:extLst>
          </p:cNvPr>
          <p:cNvSpPr txBox="1"/>
          <p:nvPr/>
        </p:nvSpPr>
        <p:spPr>
          <a:xfrm>
            <a:off x="8448096" y="3622930"/>
            <a:ext cx="1405641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B6E28-FB54-4137-8FA6-6120AAC3A425}"/>
              </a:ext>
            </a:extLst>
          </p:cNvPr>
          <p:cNvSpPr txBox="1"/>
          <p:nvPr/>
        </p:nvSpPr>
        <p:spPr>
          <a:xfrm rot="21051828">
            <a:off x="8663575" y="5692431"/>
            <a:ext cx="1995675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Actresses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7766E8-5108-4703-B192-BA5315FA307C}"/>
              </a:ext>
            </a:extLst>
          </p:cNvPr>
          <p:cNvSpPr txBox="1"/>
          <p:nvPr/>
        </p:nvSpPr>
        <p:spPr>
          <a:xfrm>
            <a:off x="4469133" y="4813754"/>
            <a:ext cx="2714339" cy="20442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Who do you delight in?</a:t>
            </a:r>
          </a:p>
        </p:txBody>
      </p:sp>
    </p:spTree>
    <p:extLst>
      <p:ext uri="{BB962C8B-B14F-4D97-AF65-F5344CB8AC3E}">
        <p14:creationId xmlns:p14="http://schemas.microsoft.com/office/powerpoint/2010/main" val="313788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E8BEDCC0-62B9-4C58-326E-A3B2596B1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3"/>
          <a:stretch/>
        </p:blipFill>
        <p:spPr bwMode="auto">
          <a:xfrm>
            <a:off x="-2" y="-1"/>
            <a:ext cx="12192001" cy="68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905409-1269-2F85-E5AE-46476C07E0AF}"/>
              </a:ext>
            </a:extLst>
          </p:cNvPr>
          <p:cNvSpPr txBox="1"/>
          <p:nvPr/>
        </p:nvSpPr>
        <p:spPr>
          <a:xfrm>
            <a:off x="817667" y="161326"/>
            <a:ext cx="10394619" cy="3170099"/>
          </a:xfrm>
          <a:prstGeom prst="rect">
            <a:avLst/>
          </a:prstGeom>
          <a:solidFill>
            <a:srgbClr val="033903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5</a:t>
            </a:r>
            <a:r>
              <a:rPr lang="en-US" baseline="0" dirty="0"/>
              <a:t> The Lord is the portion of my inheritance</a:t>
            </a:r>
          </a:p>
          <a:p>
            <a:r>
              <a:rPr lang="en-US" baseline="0" dirty="0">
                <a:solidFill>
                  <a:srgbClr val="FFFF00"/>
                </a:solidFill>
              </a:rPr>
              <a:t>          </a:t>
            </a:r>
            <a:r>
              <a:rPr lang="en-US" baseline="0" dirty="0"/>
              <a:t>and my cup;</a:t>
            </a:r>
          </a:p>
          <a:p>
            <a:r>
              <a:rPr lang="en-US" baseline="0" dirty="0"/>
              <a:t>    you hold my lot.</a:t>
            </a:r>
          </a:p>
          <a:p>
            <a:r>
              <a:rPr lang="en-US" dirty="0"/>
              <a:t>6</a:t>
            </a:r>
            <a:r>
              <a:rPr lang="en-US" baseline="0" dirty="0"/>
              <a:t> The lines have fallen for me in pleasant places;</a:t>
            </a:r>
          </a:p>
          <a:p>
            <a:r>
              <a:rPr lang="en-US" baseline="0" dirty="0"/>
              <a:t>    indeed, I have a beautiful inheritance.</a:t>
            </a:r>
          </a:p>
        </p:txBody>
      </p:sp>
    </p:spTree>
    <p:extLst>
      <p:ext uri="{BB962C8B-B14F-4D97-AF65-F5344CB8AC3E}">
        <p14:creationId xmlns:p14="http://schemas.microsoft.com/office/powerpoint/2010/main" val="73373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E8BEDCC0-62B9-4C58-326E-A3B2596B1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3"/>
          <a:stretch/>
        </p:blipFill>
        <p:spPr bwMode="auto">
          <a:xfrm>
            <a:off x="-2" y="-1"/>
            <a:ext cx="12192001" cy="68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07EE21-C0A7-2CDF-9EED-6A12D3301742}"/>
              </a:ext>
            </a:extLst>
          </p:cNvPr>
          <p:cNvSpPr/>
          <p:nvPr/>
        </p:nvSpPr>
        <p:spPr>
          <a:xfrm>
            <a:off x="730654" y="3526576"/>
            <a:ext cx="4200575" cy="1710164"/>
          </a:xfrm>
          <a:prstGeom prst="roundRect">
            <a:avLst/>
          </a:prstGeom>
          <a:solidFill>
            <a:srgbClr val="033903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 of</a:t>
            </a:r>
          </a:p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 Testament</a:t>
            </a:r>
          </a:p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Tribal Inheritance</a:t>
            </a:r>
            <a:endParaRPr lang="en-US" sz="36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CADA3-41FF-64F8-C307-CA3BACAD1C74}"/>
              </a:ext>
            </a:extLst>
          </p:cNvPr>
          <p:cNvSpPr txBox="1"/>
          <p:nvPr/>
        </p:nvSpPr>
        <p:spPr>
          <a:xfrm>
            <a:off x="817667" y="161326"/>
            <a:ext cx="10394619" cy="3170099"/>
          </a:xfrm>
          <a:prstGeom prst="rect">
            <a:avLst/>
          </a:prstGeom>
          <a:solidFill>
            <a:srgbClr val="033903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5</a:t>
            </a:r>
            <a:r>
              <a:rPr lang="en-US" baseline="0" dirty="0"/>
              <a:t> The Lord is the </a:t>
            </a:r>
            <a:r>
              <a:rPr lang="en-US" baseline="0" dirty="0">
                <a:solidFill>
                  <a:srgbClr val="FFFF00"/>
                </a:solidFill>
              </a:rPr>
              <a:t>portion of my inheritance</a:t>
            </a:r>
          </a:p>
          <a:p>
            <a:r>
              <a:rPr lang="en-US" baseline="0" dirty="0">
                <a:solidFill>
                  <a:srgbClr val="FFFF00"/>
                </a:solidFill>
              </a:rPr>
              <a:t>          </a:t>
            </a:r>
            <a:r>
              <a:rPr lang="en-US" baseline="0" dirty="0"/>
              <a:t>and my cup;</a:t>
            </a:r>
          </a:p>
          <a:p>
            <a:r>
              <a:rPr lang="en-US" baseline="0" dirty="0"/>
              <a:t>    you hold my </a:t>
            </a:r>
            <a:r>
              <a:rPr lang="en-US" baseline="0" dirty="0">
                <a:solidFill>
                  <a:srgbClr val="FFFF00"/>
                </a:solidFill>
              </a:rPr>
              <a:t>lot</a:t>
            </a:r>
            <a:r>
              <a:rPr lang="en-US" baseline="0" dirty="0"/>
              <a:t>.</a:t>
            </a:r>
          </a:p>
          <a:p>
            <a:r>
              <a:rPr lang="en-US" dirty="0"/>
              <a:t>6</a:t>
            </a:r>
            <a:r>
              <a:rPr lang="en-US" baseline="0" dirty="0"/>
              <a:t> The </a:t>
            </a:r>
            <a:r>
              <a:rPr lang="en-US" baseline="0" dirty="0">
                <a:solidFill>
                  <a:srgbClr val="FFFF00"/>
                </a:solidFill>
              </a:rPr>
              <a:t>lines</a:t>
            </a:r>
            <a:r>
              <a:rPr lang="en-US" baseline="0" dirty="0"/>
              <a:t> have fallen for me in pleasant places;</a:t>
            </a:r>
          </a:p>
          <a:p>
            <a:r>
              <a:rPr lang="en-US" baseline="0" dirty="0"/>
              <a:t>    indeed, I have a beautiful </a:t>
            </a:r>
            <a:r>
              <a:rPr lang="en-US" baseline="0" dirty="0">
                <a:solidFill>
                  <a:srgbClr val="FFFF00"/>
                </a:solidFill>
              </a:rPr>
              <a:t>inheritance</a:t>
            </a:r>
            <a:r>
              <a:rPr lang="en-US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95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E8BEDCC0-62B9-4C58-326E-A3B2596B1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3"/>
          <a:stretch/>
        </p:blipFill>
        <p:spPr bwMode="auto">
          <a:xfrm>
            <a:off x="-2" y="-1"/>
            <a:ext cx="12192001" cy="68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817667" y="161326"/>
            <a:ext cx="10394619" cy="3170099"/>
          </a:xfrm>
          <a:prstGeom prst="rect">
            <a:avLst/>
          </a:prstGeom>
          <a:solidFill>
            <a:srgbClr val="033903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5</a:t>
            </a:r>
            <a:r>
              <a:rPr lang="en-US" baseline="0" dirty="0"/>
              <a:t> </a:t>
            </a:r>
            <a:r>
              <a:rPr lang="en-US" baseline="0" dirty="0">
                <a:solidFill>
                  <a:srgbClr val="FFFF00"/>
                </a:solidFill>
              </a:rPr>
              <a:t>The Lord is the portion of my inheritance</a:t>
            </a:r>
          </a:p>
          <a:p>
            <a:r>
              <a:rPr lang="en-US" baseline="0" dirty="0">
                <a:solidFill>
                  <a:srgbClr val="FFFF00"/>
                </a:solidFill>
              </a:rPr>
              <a:t>          </a:t>
            </a:r>
            <a:r>
              <a:rPr lang="en-US" baseline="0" dirty="0"/>
              <a:t>and my cup;</a:t>
            </a:r>
          </a:p>
          <a:p>
            <a:r>
              <a:rPr lang="en-US" baseline="0" dirty="0"/>
              <a:t>    you hold my lot.</a:t>
            </a:r>
          </a:p>
          <a:p>
            <a:r>
              <a:rPr lang="en-US" dirty="0"/>
              <a:t>6</a:t>
            </a:r>
            <a:r>
              <a:rPr lang="en-US" baseline="0" dirty="0"/>
              <a:t> The lines have fallen for me in pleasant places;</a:t>
            </a:r>
          </a:p>
          <a:p>
            <a:r>
              <a:rPr lang="en-US" baseline="0" dirty="0"/>
              <a:t>    indeed, I have a beautiful inheritance.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4B46A8-F508-0FCA-3AD6-01732794473E}"/>
              </a:ext>
            </a:extLst>
          </p:cNvPr>
          <p:cNvSpPr/>
          <p:nvPr/>
        </p:nvSpPr>
        <p:spPr>
          <a:xfrm>
            <a:off x="953625" y="3750655"/>
            <a:ext cx="9962025" cy="2946019"/>
          </a:xfrm>
          <a:prstGeom prst="roundRect">
            <a:avLst/>
          </a:prstGeom>
          <a:solidFill>
            <a:srgbClr val="033903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Lord said to Aaron, “You shall have no inheritance in their land, neither shall you have any portion among them.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am your portion and your inheritance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among the people of Israel.”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Numbers 18:20</a:t>
            </a:r>
            <a:endParaRPr lang="en-US" sz="3600" b="1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E8BEDCC0-62B9-4C58-326E-A3B2596B1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3"/>
          <a:stretch/>
        </p:blipFill>
        <p:spPr bwMode="auto">
          <a:xfrm>
            <a:off x="-2" y="-1"/>
            <a:ext cx="12192001" cy="68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05D8F8-03C2-96A7-408B-5C31F070C54B}"/>
              </a:ext>
            </a:extLst>
          </p:cNvPr>
          <p:cNvSpPr/>
          <p:nvPr/>
        </p:nvSpPr>
        <p:spPr>
          <a:xfrm>
            <a:off x="506843" y="3501896"/>
            <a:ext cx="11016265" cy="1664879"/>
          </a:xfrm>
          <a:prstGeom prst="roundRect">
            <a:avLst/>
          </a:prstGeom>
          <a:solidFill>
            <a:srgbClr val="033903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Cup – a symbol of God’s generosity and how he satisfies</a:t>
            </a:r>
          </a:p>
          <a:p>
            <a:pPr algn="ctr">
              <a:spcBef>
                <a:spcPts val="1200"/>
              </a:spcBef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“my cup overflows”  Psalm 23:5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8836E-8789-A83F-E541-7A60B0B806A4}"/>
              </a:ext>
            </a:extLst>
          </p:cNvPr>
          <p:cNvSpPr txBox="1"/>
          <p:nvPr/>
        </p:nvSpPr>
        <p:spPr>
          <a:xfrm>
            <a:off x="817667" y="161326"/>
            <a:ext cx="10394619" cy="3170099"/>
          </a:xfrm>
          <a:prstGeom prst="rect">
            <a:avLst/>
          </a:prstGeom>
          <a:solidFill>
            <a:srgbClr val="033903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5</a:t>
            </a:r>
            <a:r>
              <a:rPr lang="en-US" baseline="0" dirty="0"/>
              <a:t> The Lord is the portion of my inheritance</a:t>
            </a:r>
          </a:p>
          <a:p>
            <a:r>
              <a:rPr lang="en-US" baseline="0" dirty="0">
                <a:solidFill>
                  <a:srgbClr val="FFFF00"/>
                </a:solidFill>
              </a:rPr>
              <a:t>          </a:t>
            </a:r>
            <a:r>
              <a:rPr lang="en-US" baseline="0" dirty="0"/>
              <a:t>and </a:t>
            </a:r>
            <a:r>
              <a:rPr lang="en-US" baseline="0" dirty="0">
                <a:solidFill>
                  <a:srgbClr val="FFFF00"/>
                </a:solidFill>
              </a:rPr>
              <a:t>my cup</a:t>
            </a:r>
            <a:r>
              <a:rPr lang="en-US" baseline="0" dirty="0"/>
              <a:t>;</a:t>
            </a:r>
          </a:p>
          <a:p>
            <a:r>
              <a:rPr lang="en-US" baseline="0" dirty="0"/>
              <a:t>    you hold my lot.</a:t>
            </a:r>
          </a:p>
          <a:p>
            <a:r>
              <a:rPr lang="en-US" dirty="0"/>
              <a:t>6</a:t>
            </a:r>
            <a:r>
              <a:rPr lang="en-US" baseline="0" dirty="0"/>
              <a:t> The lines have fallen for me in pleasant places;</a:t>
            </a:r>
          </a:p>
          <a:p>
            <a:r>
              <a:rPr lang="en-US" baseline="0" dirty="0"/>
              <a:t>    indeed, I have a beautiful inheritance.</a:t>
            </a:r>
          </a:p>
        </p:txBody>
      </p:sp>
    </p:spTree>
    <p:extLst>
      <p:ext uri="{BB962C8B-B14F-4D97-AF65-F5344CB8AC3E}">
        <p14:creationId xmlns:p14="http://schemas.microsoft.com/office/powerpoint/2010/main" val="38404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DD9EE6D-54FD-25C5-0AF8-7F126FC1B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E30-E9B1-4A2A-A276-FA28F701A0CB}"/>
              </a:ext>
            </a:extLst>
          </p:cNvPr>
          <p:cNvSpPr txBox="1"/>
          <p:nvPr/>
        </p:nvSpPr>
        <p:spPr>
          <a:xfrm>
            <a:off x="1483310" y="4014218"/>
            <a:ext cx="9222922" cy="2554545"/>
          </a:xfrm>
          <a:prstGeom prst="rect">
            <a:avLst/>
          </a:prstGeom>
          <a:solidFill>
            <a:srgbClr val="111619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16</a:t>
            </a:r>
            <a:r>
              <a:rPr lang="en-US" baseline="0" dirty="0"/>
              <a:t> </a:t>
            </a:r>
            <a:r>
              <a:rPr lang="en-US" baseline="0" dirty="0">
                <a:solidFill>
                  <a:srgbClr val="FFFF00"/>
                </a:solidFill>
              </a:rPr>
              <a:t>Rejoice always</a:t>
            </a:r>
            <a:r>
              <a:rPr lang="en-US" baseline="0" dirty="0"/>
              <a:t>, </a:t>
            </a:r>
            <a:r>
              <a:rPr lang="en-US" dirty="0"/>
              <a:t>17</a:t>
            </a:r>
            <a:r>
              <a:rPr lang="en-US" baseline="0" dirty="0"/>
              <a:t> pray without ceasing, </a:t>
            </a:r>
            <a:r>
              <a:rPr lang="en-US" dirty="0"/>
              <a:t>18</a:t>
            </a:r>
            <a:r>
              <a:rPr lang="en-US" baseline="0" dirty="0"/>
              <a:t> give thanks in all circumstances; for this is the will of God in Christ Jesus for you.   </a:t>
            </a:r>
          </a:p>
          <a:p>
            <a:r>
              <a:rPr lang="en-US" baseline="0" dirty="0"/>
              <a:t>                           1 Thessalonians 5:16-18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65CD19-82F6-A6E4-EDE5-C99FD2246BB2}"/>
              </a:ext>
            </a:extLst>
          </p:cNvPr>
          <p:cNvSpPr/>
          <p:nvPr/>
        </p:nvSpPr>
        <p:spPr>
          <a:xfrm>
            <a:off x="285100" y="289238"/>
            <a:ext cx="4417529" cy="2399534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you feel about a command to always rejoice?</a:t>
            </a:r>
            <a:endParaRPr lang="en-US" sz="38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4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E8BEDCC0-62B9-4C58-326E-A3B2596B1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3"/>
          <a:stretch/>
        </p:blipFill>
        <p:spPr bwMode="auto">
          <a:xfrm>
            <a:off x="-2" y="-1"/>
            <a:ext cx="12192001" cy="68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418421-21BF-DD94-70F7-AB873FC94014}"/>
              </a:ext>
            </a:extLst>
          </p:cNvPr>
          <p:cNvSpPr txBox="1"/>
          <p:nvPr/>
        </p:nvSpPr>
        <p:spPr>
          <a:xfrm>
            <a:off x="817667" y="161326"/>
            <a:ext cx="10394619" cy="3170099"/>
          </a:xfrm>
          <a:prstGeom prst="rect">
            <a:avLst/>
          </a:prstGeom>
          <a:solidFill>
            <a:srgbClr val="033903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5</a:t>
            </a:r>
            <a:r>
              <a:rPr lang="en-US" baseline="0" dirty="0"/>
              <a:t> The Lord is the portion of my inheritance</a:t>
            </a:r>
          </a:p>
          <a:p>
            <a:r>
              <a:rPr lang="en-US" baseline="0" dirty="0">
                <a:solidFill>
                  <a:srgbClr val="FFFF00"/>
                </a:solidFill>
              </a:rPr>
              <a:t>          </a:t>
            </a:r>
            <a:r>
              <a:rPr lang="en-US" baseline="0" dirty="0"/>
              <a:t>and my cup;</a:t>
            </a:r>
          </a:p>
          <a:p>
            <a:r>
              <a:rPr lang="en-US" baseline="0" dirty="0"/>
              <a:t>    you hold </a:t>
            </a:r>
            <a:r>
              <a:rPr lang="en-US" baseline="0" dirty="0">
                <a:solidFill>
                  <a:srgbClr val="FFFF00"/>
                </a:solidFill>
              </a:rPr>
              <a:t>my lot</a:t>
            </a:r>
            <a:r>
              <a:rPr lang="en-US" baseline="0" dirty="0"/>
              <a:t>.</a:t>
            </a:r>
          </a:p>
          <a:p>
            <a:r>
              <a:rPr lang="en-US" dirty="0"/>
              <a:t>6</a:t>
            </a:r>
            <a:r>
              <a:rPr lang="en-US" baseline="0" dirty="0"/>
              <a:t> The lines have fallen for me in pleasant places;</a:t>
            </a:r>
          </a:p>
          <a:p>
            <a:r>
              <a:rPr lang="en-US" baseline="0" dirty="0"/>
              <a:t>    indeed, I have a beautiful inheritance.</a:t>
            </a:r>
          </a:p>
        </p:txBody>
      </p:sp>
    </p:spTree>
    <p:extLst>
      <p:ext uri="{BB962C8B-B14F-4D97-AF65-F5344CB8AC3E}">
        <p14:creationId xmlns:p14="http://schemas.microsoft.com/office/powerpoint/2010/main" val="903655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E8BEDCC0-62B9-4C58-326E-A3B2596B1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3"/>
          <a:stretch/>
        </p:blipFill>
        <p:spPr bwMode="auto">
          <a:xfrm>
            <a:off x="-2" y="-1"/>
            <a:ext cx="12192001" cy="68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898688" y="193983"/>
            <a:ext cx="10394619" cy="6555641"/>
          </a:xfrm>
          <a:prstGeom prst="rect">
            <a:avLst/>
          </a:prstGeom>
          <a:solidFill>
            <a:srgbClr val="033903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aseline="0" dirty="0">
                <a:solidFill>
                  <a:srgbClr val="FFFF00"/>
                </a:solidFill>
              </a:rPr>
              <a:t>You shall inherit the land by lot </a:t>
            </a:r>
            <a:r>
              <a:rPr lang="en-US" baseline="0" dirty="0"/>
              <a:t>according to your clans. To a large tribe you shall give a large inheritance, and to a small tribe you shall give a small inheritance. </a:t>
            </a:r>
            <a:r>
              <a:rPr lang="en-US" baseline="0" dirty="0">
                <a:solidFill>
                  <a:srgbClr val="FFFF00"/>
                </a:solidFill>
              </a:rPr>
              <a:t>Wherever the lot falls for anyone, that shall be his</a:t>
            </a:r>
            <a:r>
              <a:rPr lang="en-US" baseline="0" dirty="0"/>
              <a:t>. According to the tribes of your fathers you shall inherit.</a:t>
            </a:r>
          </a:p>
          <a:p>
            <a:r>
              <a:rPr lang="en-US" baseline="0" dirty="0"/>
              <a:t>                                                     Numbers 33:54</a:t>
            </a:r>
          </a:p>
          <a:p>
            <a:pPr>
              <a:spcBef>
                <a:spcPts val="2400"/>
              </a:spcBef>
            </a:pPr>
            <a:r>
              <a:rPr lang="en-US" baseline="0" dirty="0"/>
              <a:t>The </a:t>
            </a:r>
            <a:r>
              <a:rPr lang="en-US" baseline="0" dirty="0">
                <a:solidFill>
                  <a:srgbClr val="FFFF00"/>
                </a:solidFill>
              </a:rPr>
              <a:t>lot</a:t>
            </a:r>
            <a:r>
              <a:rPr lang="en-US" baseline="0" dirty="0"/>
              <a:t> is cast into the lap,</a:t>
            </a:r>
          </a:p>
          <a:p>
            <a:r>
              <a:rPr lang="en-US" baseline="0" dirty="0"/>
              <a:t>    but </a:t>
            </a:r>
            <a:r>
              <a:rPr lang="en-US" baseline="0" dirty="0">
                <a:solidFill>
                  <a:srgbClr val="FFFF00"/>
                </a:solidFill>
              </a:rPr>
              <a:t>its every decision is from the Lord</a:t>
            </a:r>
            <a:r>
              <a:rPr lang="en-US" baseline="0" dirty="0"/>
              <a:t>.</a:t>
            </a:r>
          </a:p>
          <a:p>
            <a:r>
              <a:rPr lang="en-US" baseline="0" dirty="0"/>
              <a:t>                                                     Proverbs 16:33</a:t>
            </a:r>
          </a:p>
        </p:txBody>
      </p:sp>
    </p:spTree>
    <p:extLst>
      <p:ext uri="{BB962C8B-B14F-4D97-AF65-F5344CB8AC3E}">
        <p14:creationId xmlns:p14="http://schemas.microsoft.com/office/powerpoint/2010/main" val="401717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E8BEDCC0-62B9-4C58-326E-A3B2596B1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3"/>
          <a:stretch/>
        </p:blipFill>
        <p:spPr bwMode="auto">
          <a:xfrm>
            <a:off x="-2" y="-1"/>
            <a:ext cx="12192001" cy="68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05D8F8-03C2-96A7-408B-5C31F070C54B}"/>
              </a:ext>
            </a:extLst>
          </p:cNvPr>
          <p:cNvSpPr/>
          <p:nvPr/>
        </p:nvSpPr>
        <p:spPr>
          <a:xfrm>
            <a:off x="506843" y="3555424"/>
            <a:ext cx="11016265" cy="941632"/>
          </a:xfrm>
          <a:prstGeom prst="roundRect">
            <a:avLst/>
          </a:prstGeom>
          <a:solidFill>
            <a:srgbClr val="033903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Lot – a symbol of God’s sovereignty over his life</a:t>
            </a:r>
            <a:endParaRPr lang="en-US" sz="3600" b="1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418421-21BF-DD94-70F7-AB873FC94014}"/>
              </a:ext>
            </a:extLst>
          </p:cNvPr>
          <p:cNvSpPr txBox="1"/>
          <p:nvPr/>
        </p:nvSpPr>
        <p:spPr>
          <a:xfrm>
            <a:off x="817667" y="161326"/>
            <a:ext cx="10394619" cy="3170099"/>
          </a:xfrm>
          <a:prstGeom prst="rect">
            <a:avLst/>
          </a:prstGeom>
          <a:solidFill>
            <a:srgbClr val="033903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5</a:t>
            </a:r>
            <a:r>
              <a:rPr lang="en-US" baseline="0" dirty="0"/>
              <a:t> The Lord is the portion of my inheritance</a:t>
            </a:r>
          </a:p>
          <a:p>
            <a:r>
              <a:rPr lang="en-US" baseline="0" dirty="0">
                <a:solidFill>
                  <a:srgbClr val="FFFF00"/>
                </a:solidFill>
              </a:rPr>
              <a:t>          </a:t>
            </a:r>
            <a:r>
              <a:rPr lang="en-US" baseline="0" dirty="0"/>
              <a:t>and my cup;</a:t>
            </a:r>
          </a:p>
          <a:p>
            <a:r>
              <a:rPr lang="en-US" baseline="0" dirty="0"/>
              <a:t>    you hold </a:t>
            </a:r>
            <a:r>
              <a:rPr lang="en-US" baseline="0" dirty="0">
                <a:solidFill>
                  <a:srgbClr val="FFFF00"/>
                </a:solidFill>
              </a:rPr>
              <a:t>my lot</a:t>
            </a:r>
            <a:r>
              <a:rPr lang="en-US" baseline="0" dirty="0"/>
              <a:t>.</a:t>
            </a:r>
          </a:p>
          <a:p>
            <a:r>
              <a:rPr lang="en-US" dirty="0"/>
              <a:t>6</a:t>
            </a:r>
            <a:r>
              <a:rPr lang="en-US" baseline="0" dirty="0"/>
              <a:t> The lines have fallen for me in pleasant places;</a:t>
            </a:r>
          </a:p>
          <a:p>
            <a:r>
              <a:rPr lang="en-US" baseline="0" dirty="0"/>
              <a:t>    indeed, I have a beautiful inheritance.</a:t>
            </a:r>
          </a:p>
        </p:txBody>
      </p:sp>
    </p:spTree>
    <p:extLst>
      <p:ext uri="{BB962C8B-B14F-4D97-AF65-F5344CB8AC3E}">
        <p14:creationId xmlns:p14="http://schemas.microsoft.com/office/powerpoint/2010/main" val="24121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E8BEDCC0-62B9-4C58-326E-A3B2596B1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3"/>
          <a:stretch/>
        </p:blipFill>
        <p:spPr bwMode="auto">
          <a:xfrm>
            <a:off x="-2" y="-1"/>
            <a:ext cx="12192001" cy="68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05D8F8-03C2-96A7-408B-5C31F070C54B}"/>
              </a:ext>
            </a:extLst>
          </p:cNvPr>
          <p:cNvSpPr/>
          <p:nvPr/>
        </p:nvSpPr>
        <p:spPr>
          <a:xfrm>
            <a:off x="506843" y="3750655"/>
            <a:ext cx="11016265" cy="1768401"/>
          </a:xfrm>
          <a:prstGeom prst="roundRect">
            <a:avLst/>
          </a:prstGeom>
          <a:solidFill>
            <a:srgbClr val="033903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choice to be content in the lot in life God has assigned to 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82628-FD49-86BF-86BE-CBFC8D97FEC6}"/>
              </a:ext>
            </a:extLst>
          </p:cNvPr>
          <p:cNvSpPr txBox="1"/>
          <p:nvPr/>
        </p:nvSpPr>
        <p:spPr>
          <a:xfrm>
            <a:off x="817667" y="161326"/>
            <a:ext cx="10394619" cy="3170099"/>
          </a:xfrm>
          <a:prstGeom prst="rect">
            <a:avLst/>
          </a:prstGeom>
          <a:solidFill>
            <a:srgbClr val="033903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5</a:t>
            </a:r>
            <a:r>
              <a:rPr lang="en-US" baseline="0" dirty="0"/>
              <a:t> The Lord is the portion of my inheritance</a:t>
            </a:r>
          </a:p>
          <a:p>
            <a:r>
              <a:rPr lang="en-US" baseline="0" dirty="0"/>
              <a:t>          and my cup;</a:t>
            </a:r>
          </a:p>
          <a:p>
            <a:r>
              <a:rPr lang="en-US" baseline="0" dirty="0"/>
              <a:t>    you hold my lot.</a:t>
            </a:r>
          </a:p>
          <a:p>
            <a:r>
              <a:rPr lang="en-US" dirty="0"/>
              <a:t>6</a:t>
            </a:r>
            <a:r>
              <a:rPr lang="en-US" baseline="0" dirty="0"/>
              <a:t> </a:t>
            </a:r>
            <a:r>
              <a:rPr lang="en-US" baseline="0" dirty="0">
                <a:solidFill>
                  <a:srgbClr val="FFFF00"/>
                </a:solidFill>
              </a:rPr>
              <a:t>The lines have fallen for me in pleasant places;</a:t>
            </a:r>
          </a:p>
          <a:p>
            <a:r>
              <a:rPr lang="en-US" baseline="0" dirty="0"/>
              <a:t>    indeed, I have a beautiful inheritance.</a:t>
            </a:r>
          </a:p>
        </p:txBody>
      </p:sp>
    </p:spTree>
    <p:extLst>
      <p:ext uri="{BB962C8B-B14F-4D97-AF65-F5344CB8AC3E}">
        <p14:creationId xmlns:p14="http://schemas.microsoft.com/office/powerpoint/2010/main" val="17989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E8BEDCC0-62B9-4C58-326E-A3B2596B1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3"/>
          <a:stretch/>
        </p:blipFill>
        <p:spPr bwMode="auto">
          <a:xfrm>
            <a:off x="-2" y="-1"/>
            <a:ext cx="12192001" cy="68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05D8F8-03C2-96A7-408B-5C31F070C54B}"/>
              </a:ext>
            </a:extLst>
          </p:cNvPr>
          <p:cNvSpPr/>
          <p:nvPr/>
        </p:nvSpPr>
        <p:spPr>
          <a:xfrm>
            <a:off x="506843" y="3750656"/>
            <a:ext cx="11016265" cy="930202"/>
          </a:xfrm>
          <a:prstGeom prst="roundRect">
            <a:avLst/>
          </a:prstGeom>
          <a:solidFill>
            <a:srgbClr val="033903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beautiful inheritance because he has God himself!</a:t>
            </a:r>
            <a:endParaRPr lang="en-US" sz="3600" b="1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82628-FD49-86BF-86BE-CBFC8D97FEC6}"/>
              </a:ext>
            </a:extLst>
          </p:cNvPr>
          <p:cNvSpPr txBox="1"/>
          <p:nvPr/>
        </p:nvSpPr>
        <p:spPr>
          <a:xfrm>
            <a:off x="817667" y="161326"/>
            <a:ext cx="10394619" cy="3170099"/>
          </a:xfrm>
          <a:prstGeom prst="rect">
            <a:avLst/>
          </a:prstGeom>
          <a:solidFill>
            <a:srgbClr val="033903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5</a:t>
            </a:r>
            <a:r>
              <a:rPr lang="en-US" baseline="0" dirty="0"/>
              <a:t> The Lord is the portion of my inheritance</a:t>
            </a:r>
          </a:p>
          <a:p>
            <a:r>
              <a:rPr lang="en-US" baseline="0" dirty="0"/>
              <a:t>          and my cup;</a:t>
            </a:r>
          </a:p>
          <a:p>
            <a:r>
              <a:rPr lang="en-US" baseline="0" dirty="0"/>
              <a:t>    you hold my lot.</a:t>
            </a:r>
          </a:p>
          <a:p>
            <a:r>
              <a:rPr lang="en-US" dirty="0"/>
              <a:t>6</a:t>
            </a:r>
            <a:r>
              <a:rPr lang="en-US" baseline="0" dirty="0"/>
              <a:t> The lines have fallen for me in pleasant places;</a:t>
            </a:r>
          </a:p>
          <a:p>
            <a:r>
              <a:rPr lang="en-US" baseline="0" dirty="0">
                <a:solidFill>
                  <a:srgbClr val="FFFF00"/>
                </a:solidFill>
              </a:rPr>
              <a:t>    indeed, I have a beautiful inheritance</a:t>
            </a:r>
            <a:r>
              <a:rPr lang="en-US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230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EBC9E4-405E-5095-62CC-7DA585C87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3289"/>
          <a:stretch/>
        </p:blipFill>
        <p:spPr bwMode="auto">
          <a:xfrm>
            <a:off x="0" y="-10668"/>
            <a:ext cx="12192000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567379" y="5375148"/>
            <a:ext cx="9057242" cy="1323439"/>
          </a:xfrm>
          <a:prstGeom prst="rect">
            <a:avLst/>
          </a:prstGeom>
          <a:solidFill>
            <a:schemeClr val="bg2">
              <a:lumMod val="90000"/>
              <a:lumOff val="10000"/>
              <a:alpha val="7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</a:t>
            </a:r>
            <a:r>
              <a:rPr lang="en-US" baseline="0" dirty="0"/>
              <a:t> I bless the Lord who gives me counsel;</a:t>
            </a:r>
          </a:p>
          <a:p>
            <a:r>
              <a:rPr lang="en-US" baseline="0" dirty="0"/>
              <a:t>    in the night also my heart instructs 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0823BB-7552-D99B-BDB8-DB2E4F373839}"/>
              </a:ext>
            </a:extLst>
          </p:cNvPr>
          <p:cNvSpPr/>
          <p:nvPr/>
        </p:nvSpPr>
        <p:spPr>
          <a:xfrm>
            <a:off x="3096985" y="3233057"/>
            <a:ext cx="5998029" cy="1746391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David was immersed in his  relationship with God – Word &amp; Prayer</a:t>
            </a:r>
            <a:endParaRPr lang="en-US" sz="38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1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7AD485C-DA04-6F45-0F0F-BD7403A07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b="7143"/>
          <a:stretch/>
        </p:blipFill>
        <p:spPr bwMode="auto">
          <a:xfrm>
            <a:off x="0" y="0"/>
            <a:ext cx="12192000" cy="686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842407" y="4896614"/>
            <a:ext cx="8507186" cy="1846659"/>
          </a:xfrm>
          <a:prstGeom prst="rect">
            <a:avLst/>
          </a:prstGeom>
          <a:solidFill>
            <a:srgbClr val="2E467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8</a:t>
            </a:r>
            <a:r>
              <a:rPr lang="en-US" sz="3800" baseline="0" dirty="0"/>
              <a:t> </a:t>
            </a:r>
            <a:r>
              <a:rPr lang="en-US" sz="3800" baseline="0" dirty="0">
                <a:solidFill>
                  <a:srgbClr val="FFFF00"/>
                </a:solidFill>
              </a:rPr>
              <a:t>I have set the Lord always before me;</a:t>
            </a:r>
          </a:p>
          <a:p>
            <a:r>
              <a:rPr lang="en-US" sz="3800" baseline="0" dirty="0"/>
              <a:t>    because he is at my right hand, </a:t>
            </a:r>
          </a:p>
          <a:p>
            <a:r>
              <a:rPr lang="en-US" sz="3800" baseline="0" dirty="0"/>
              <a:t>    I shall not be shaken.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477429-B9F8-8B17-8538-348D9CCFD2D2}"/>
              </a:ext>
            </a:extLst>
          </p:cNvPr>
          <p:cNvSpPr/>
          <p:nvPr/>
        </p:nvSpPr>
        <p:spPr>
          <a:xfrm>
            <a:off x="2460171" y="2939142"/>
            <a:ext cx="7271657" cy="1746391"/>
          </a:xfrm>
          <a:prstGeom prst="roundRect">
            <a:avLst/>
          </a:prstGeom>
          <a:solidFill>
            <a:srgbClr val="2E467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David had developed habits of remembering God.</a:t>
            </a:r>
            <a:endParaRPr lang="en-US" sz="38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1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7AD485C-DA04-6F45-0F0F-BD7403A07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b="7143"/>
          <a:stretch/>
        </p:blipFill>
        <p:spPr bwMode="auto">
          <a:xfrm>
            <a:off x="0" y="0"/>
            <a:ext cx="12192000" cy="686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842407" y="4896614"/>
            <a:ext cx="8507186" cy="1846659"/>
          </a:xfrm>
          <a:prstGeom prst="rect">
            <a:avLst/>
          </a:prstGeom>
          <a:solidFill>
            <a:srgbClr val="2E467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8</a:t>
            </a:r>
            <a:r>
              <a:rPr lang="en-US" sz="3800" baseline="0" dirty="0"/>
              <a:t> I have set the Lord always before me;</a:t>
            </a:r>
          </a:p>
          <a:p>
            <a:r>
              <a:rPr lang="en-US" sz="3800" baseline="0" dirty="0"/>
              <a:t>    </a:t>
            </a:r>
            <a:r>
              <a:rPr lang="en-US" sz="3800" baseline="0" dirty="0">
                <a:solidFill>
                  <a:srgbClr val="FFFF00"/>
                </a:solidFill>
              </a:rPr>
              <a:t>because he is at my right hand, </a:t>
            </a:r>
          </a:p>
          <a:p>
            <a:r>
              <a:rPr lang="en-US" sz="3800" baseline="0" dirty="0">
                <a:solidFill>
                  <a:srgbClr val="FFFF00"/>
                </a:solidFill>
              </a:rPr>
              <a:t>    I shall not be shaken</a:t>
            </a:r>
            <a:r>
              <a:rPr lang="en-US" sz="3800" baseline="0" dirty="0"/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477429-B9F8-8B17-8538-348D9CCFD2D2}"/>
              </a:ext>
            </a:extLst>
          </p:cNvPr>
          <p:cNvSpPr/>
          <p:nvPr/>
        </p:nvSpPr>
        <p:spPr>
          <a:xfrm>
            <a:off x="2460171" y="2939142"/>
            <a:ext cx="7271657" cy="1746391"/>
          </a:xfrm>
          <a:prstGeom prst="roundRect">
            <a:avLst/>
          </a:prstGeom>
          <a:solidFill>
            <a:srgbClr val="2E467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result of reflecting on who God was to him, David could now make </a:t>
            </a:r>
            <a:r>
              <a:rPr lang="en-US" sz="38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declaration!</a:t>
            </a:r>
            <a:endParaRPr lang="en-US" sz="38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6F33097-8584-D6F6-724F-7E28146E6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E30-E9B1-4A2A-A276-FA28F701A0CB}"/>
              </a:ext>
            </a:extLst>
          </p:cNvPr>
          <p:cNvSpPr txBox="1"/>
          <p:nvPr/>
        </p:nvSpPr>
        <p:spPr>
          <a:xfrm>
            <a:off x="878203" y="3429000"/>
            <a:ext cx="10435590" cy="1938992"/>
          </a:xfrm>
          <a:prstGeom prst="rect">
            <a:avLst/>
          </a:prstGeom>
          <a:solidFill>
            <a:srgbClr val="111619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aseline="0" dirty="0"/>
              <a:t>David’s Experience of God (1-8)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rgbClr val="FFFF00"/>
                </a:solidFill>
              </a:rPr>
              <a:t>Result in David’s Life (9-10)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aseline="0" dirty="0"/>
              <a:t>Life Principle Stated (11)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4F6984-8AA6-216E-9209-587212CB950C}"/>
              </a:ext>
            </a:extLst>
          </p:cNvPr>
          <p:cNvSpPr txBox="1"/>
          <p:nvPr/>
        </p:nvSpPr>
        <p:spPr>
          <a:xfrm>
            <a:off x="1745358" y="0"/>
            <a:ext cx="8701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800" baseline="0" dirty="0">
                <a:solidFill>
                  <a:srgbClr val="FFFF00"/>
                </a:solidFill>
              </a:rPr>
              <a:t>Psalm 16 – The Path to True Joy!</a:t>
            </a:r>
          </a:p>
        </p:txBody>
      </p:sp>
    </p:spTree>
    <p:extLst>
      <p:ext uri="{BB962C8B-B14F-4D97-AF65-F5344CB8AC3E}">
        <p14:creationId xmlns:p14="http://schemas.microsoft.com/office/powerpoint/2010/main" val="338388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9450D96-2A8B-4AA5-E78F-CD129B4C2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470932" y="4270901"/>
            <a:ext cx="9250136" cy="2431435"/>
          </a:xfrm>
          <a:prstGeom prst="rect">
            <a:avLst/>
          </a:prstGeom>
          <a:solidFill>
            <a:srgbClr val="111619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9</a:t>
            </a:r>
            <a:r>
              <a:rPr lang="en-US" sz="3800" baseline="0" dirty="0"/>
              <a:t> </a:t>
            </a:r>
            <a:r>
              <a:rPr lang="en-US" sz="3800" baseline="0" dirty="0">
                <a:solidFill>
                  <a:srgbClr val="FFFF00"/>
                </a:solidFill>
              </a:rPr>
              <a:t>Therefore</a:t>
            </a:r>
            <a:r>
              <a:rPr lang="en-US" sz="3800" baseline="0" dirty="0"/>
              <a:t> my heart is glad, and my whole being rejoices; my flesh also dwells secure.</a:t>
            </a:r>
          </a:p>
          <a:p>
            <a:r>
              <a:rPr lang="en-US" sz="3800" dirty="0"/>
              <a:t>10</a:t>
            </a:r>
            <a:r>
              <a:rPr lang="en-US" sz="3800" baseline="0" dirty="0"/>
              <a:t> For you will not abandon my soul to </a:t>
            </a:r>
            <a:r>
              <a:rPr lang="en-US" sz="3800" baseline="0" dirty="0" err="1"/>
              <a:t>Sheol</a:t>
            </a:r>
            <a:r>
              <a:rPr lang="en-US" sz="3800" baseline="0" dirty="0"/>
              <a:t>,</a:t>
            </a:r>
          </a:p>
          <a:p>
            <a:r>
              <a:rPr lang="en-US" sz="3800" baseline="0" dirty="0"/>
              <a:t>    or let your holy one see corruption.</a:t>
            </a:r>
          </a:p>
        </p:txBody>
      </p:sp>
    </p:spTree>
    <p:extLst>
      <p:ext uri="{BB962C8B-B14F-4D97-AF65-F5344CB8AC3E}">
        <p14:creationId xmlns:p14="http://schemas.microsoft.com/office/powerpoint/2010/main" val="22555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6F33097-8584-D6F6-724F-7E28146E6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E30-E9B1-4A2A-A276-FA28F701A0CB}"/>
              </a:ext>
            </a:extLst>
          </p:cNvPr>
          <p:cNvSpPr txBox="1"/>
          <p:nvPr/>
        </p:nvSpPr>
        <p:spPr>
          <a:xfrm>
            <a:off x="1151164" y="3055839"/>
            <a:ext cx="9889671" cy="2554545"/>
          </a:xfrm>
          <a:prstGeom prst="rect">
            <a:avLst/>
          </a:prstGeom>
          <a:solidFill>
            <a:srgbClr val="111619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aseline="0" dirty="0"/>
              <a:t>You make known to me the path of life;</a:t>
            </a:r>
          </a:p>
          <a:p>
            <a:r>
              <a:rPr lang="en-US" baseline="0" dirty="0"/>
              <a:t>    </a:t>
            </a:r>
            <a:r>
              <a:rPr lang="en-US" baseline="0" dirty="0">
                <a:solidFill>
                  <a:srgbClr val="FFFF00"/>
                </a:solidFill>
              </a:rPr>
              <a:t>in your presence there is fullness of joy</a:t>
            </a:r>
            <a:r>
              <a:rPr lang="en-US" baseline="0" dirty="0"/>
              <a:t>;</a:t>
            </a:r>
          </a:p>
          <a:p>
            <a:r>
              <a:rPr lang="en-US" baseline="0" dirty="0">
                <a:solidFill>
                  <a:srgbClr val="FFFF00"/>
                </a:solidFill>
              </a:rPr>
              <a:t>at your right hand are pleasures forevermore</a:t>
            </a:r>
            <a:r>
              <a:rPr lang="en-US" baseline="0" dirty="0"/>
              <a:t>.</a:t>
            </a:r>
          </a:p>
          <a:p>
            <a:r>
              <a:rPr lang="en-US" baseline="0" dirty="0"/>
              <a:t>                                                        Psalm 16:11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769EF9-29F2-F57B-32D3-1FCFFFAB0BF9}"/>
              </a:ext>
            </a:extLst>
          </p:cNvPr>
          <p:cNvSpPr/>
          <p:nvPr/>
        </p:nvSpPr>
        <p:spPr>
          <a:xfrm>
            <a:off x="4113388" y="1247616"/>
            <a:ext cx="3965221" cy="1311511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we experience this?</a:t>
            </a:r>
            <a:endParaRPr lang="en-US" sz="40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95F4606-2C7E-5C66-DD0C-8CA504EF1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470932" y="4270903"/>
            <a:ext cx="9250136" cy="2431435"/>
          </a:xfrm>
          <a:prstGeom prst="rect">
            <a:avLst/>
          </a:prstGeom>
          <a:solidFill>
            <a:srgbClr val="111619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9</a:t>
            </a:r>
            <a:r>
              <a:rPr lang="en-US" sz="3800" baseline="0" dirty="0"/>
              <a:t> Therefore </a:t>
            </a:r>
            <a:r>
              <a:rPr lang="en-US" sz="3800" baseline="0" dirty="0">
                <a:solidFill>
                  <a:srgbClr val="FFFF00"/>
                </a:solidFill>
              </a:rPr>
              <a:t>my heart is glad, and my whole being rejoices</a:t>
            </a:r>
            <a:r>
              <a:rPr lang="en-US" sz="3800" baseline="0" dirty="0"/>
              <a:t>; my flesh also dwells secure.</a:t>
            </a:r>
          </a:p>
          <a:p>
            <a:r>
              <a:rPr lang="en-US" sz="3800" dirty="0"/>
              <a:t>10</a:t>
            </a:r>
            <a:r>
              <a:rPr lang="en-US" sz="3800" baseline="0" dirty="0"/>
              <a:t> For you will not abandon my soul to </a:t>
            </a:r>
            <a:r>
              <a:rPr lang="en-US" sz="3800" baseline="0" dirty="0" err="1"/>
              <a:t>Sheol</a:t>
            </a:r>
            <a:r>
              <a:rPr lang="en-US" sz="3800" baseline="0" dirty="0"/>
              <a:t>,</a:t>
            </a:r>
          </a:p>
          <a:p>
            <a:r>
              <a:rPr lang="en-US" sz="3800" baseline="0" dirty="0"/>
              <a:t>    or let your holy one see corruption.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1437BD-A7AD-CE39-1A78-2261D0AFA5AD}"/>
              </a:ext>
            </a:extLst>
          </p:cNvPr>
          <p:cNvSpPr/>
          <p:nvPr/>
        </p:nvSpPr>
        <p:spPr>
          <a:xfrm>
            <a:off x="1993578" y="3137489"/>
            <a:ext cx="8202386" cy="901111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Genuine emotional response of joy!</a:t>
            </a:r>
            <a:endParaRPr lang="en-US" sz="40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B70FA9-CEE2-0DF4-7597-9FFFA1F33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470932" y="4270901"/>
            <a:ext cx="9250136" cy="2431435"/>
          </a:xfrm>
          <a:prstGeom prst="rect">
            <a:avLst/>
          </a:prstGeom>
          <a:solidFill>
            <a:srgbClr val="111619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9</a:t>
            </a:r>
            <a:r>
              <a:rPr lang="en-US" sz="3800" baseline="0" dirty="0"/>
              <a:t> Therefore my heart is glad, and my whole being rejoices; </a:t>
            </a:r>
            <a:r>
              <a:rPr lang="en-US" sz="3800" baseline="0" dirty="0">
                <a:solidFill>
                  <a:srgbClr val="FFFF00"/>
                </a:solidFill>
              </a:rPr>
              <a:t>my flesh also dwells secure</a:t>
            </a:r>
            <a:r>
              <a:rPr lang="en-US" sz="3800" baseline="0" dirty="0"/>
              <a:t>.</a:t>
            </a:r>
          </a:p>
          <a:p>
            <a:r>
              <a:rPr lang="en-US" sz="3800" dirty="0"/>
              <a:t>10</a:t>
            </a:r>
            <a:r>
              <a:rPr lang="en-US" sz="3800" baseline="0" dirty="0"/>
              <a:t> For you will not abandon my soul to </a:t>
            </a:r>
            <a:r>
              <a:rPr lang="en-US" sz="3800" baseline="0" dirty="0" err="1"/>
              <a:t>Sheol</a:t>
            </a:r>
            <a:r>
              <a:rPr lang="en-US" sz="3800" baseline="0" dirty="0"/>
              <a:t>,</a:t>
            </a:r>
          </a:p>
          <a:p>
            <a:r>
              <a:rPr lang="en-US" sz="3800" baseline="0" dirty="0"/>
              <a:t>    or let your holy one see corruption.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268B61-901F-DFDB-C2BE-5F7BEDDBF466}"/>
              </a:ext>
            </a:extLst>
          </p:cNvPr>
          <p:cNvSpPr/>
          <p:nvPr/>
        </p:nvSpPr>
        <p:spPr>
          <a:xfrm>
            <a:off x="1993578" y="3137489"/>
            <a:ext cx="8202386" cy="901111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Genuine sense of security!</a:t>
            </a:r>
            <a:endParaRPr lang="en-US" sz="40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9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7C1F278-C085-D53E-0A01-5DA788572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218258" y="4270901"/>
            <a:ext cx="9250136" cy="2431435"/>
          </a:xfrm>
          <a:prstGeom prst="rect">
            <a:avLst/>
          </a:prstGeom>
          <a:solidFill>
            <a:srgbClr val="391E1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9</a:t>
            </a:r>
            <a:r>
              <a:rPr lang="en-US" sz="3800" baseline="0" dirty="0"/>
              <a:t> Therefore my heart is glad, and my whole being rejoices; my flesh also dwells secure.</a:t>
            </a:r>
          </a:p>
          <a:p>
            <a:r>
              <a:rPr lang="en-US" sz="3800" dirty="0"/>
              <a:t>10</a:t>
            </a:r>
            <a:r>
              <a:rPr lang="en-US" sz="3800" baseline="0" dirty="0"/>
              <a:t> </a:t>
            </a:r>
            <a:r>
              <a:rPr lang="en-US" sz="3800" baseline="0" dirty="0">
                <a:solidFill>
                  <a:srgbClr val="FFFF00"/>
                </a:solidFill>
              </a:rPr>
              <a:t>For you will not abandon my soul to </a:t>
            </a:r>
            <a:r>
              <a:rPr lang="en-US" sz="3800" baseline="0" dirty="0" err="1">
                <a:solidFill>
                  <a:srgbClr val="FFFF00"/>
                </a:solidFill>
              </a:rPr>
              <a:t>Sheol</a:t>
            </a:r>
            <a:r>
              <a:rPr lang="en-US" sz="3800" baseline="0" dirty="0">
                <a:solidFill>
                  <a:srgbClr val="FFFF00"/>
                </a:solidFill>
              </a:rPr>
              <a:t>,</a:t>
            </a:r>
          </a:p>
          <a:p>
            <a:r>
              <a:rPr lang="en-US" sz="3800" baseline="0" dirty="0">
                <a:solidFill>
                  <a:srgbClr val="FFFF00"/>
                </a:solidFill>
              </a:rPr>
              <a:t>    or let your holy one see corruption</a:t>
            </a:r>
            <a:r>
              <a:rPr lang="en-US" sz="3800" baseline="0" dirty="0"/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D56BBB-4268-1D66-3E26-F660FC13E511}"/>
              </a:ext>
            </a:extLst>
          </p:cNvPr>
          <p:cNvSpPr/>
          <p:nvPr/>
        </p:nvSpPr>
        <p:spPr>
          <a:xfrm>
            <a:off x="3907972" y="312860"/>
            <a:ext cx="8066314" cy="2898426"/>
          </a:xfrm>
          <a:prstGeom prst="roundRect">
            <a:avLst/>
          </a:prstGeom>
          <a:solidFill>
            <a:srgbClr val="391E1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Samuel 7 – The Davidic Covenant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David knew he would die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David knew that one of his offspring would reign forever</a:t>
            </a:r>
          </a:p>
        </p:txBody>
      </p:sp>
    </p:spTree>
    <p:extLst>
      <p:ext uri="{BB962C8B-B14F-4D97-AF65-F5344CB8AC3E}">
        <p14:creationId xmlns:p14="http://schemas.microsoft.com/office/powerpoint/2010/main" val="28586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7C1F278-C085-D53E-0A01-5DA788572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218258" y="4270901"/>
            <a:ext cx="9250136" cy="2431435"/>
          </a:xfrm>
          <a:prstGeom prst="rect">
            <a:avLst/>
          </a:prstGeom>
          <a:solidFill>
            <a:srgbClr val="391E1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9</a:t>
            </a:r>
            <a:r>
              <a:rPr lang="en-US" sz="3800" baseline="0" dirty="0"/>
              <a:t> Therefore my heart is glad, and my whole being rejoices; my flesh also dwells secure.</a:t>
            </a:r>
          </a:p>
          <a:p>
            <a:r>
              <a:rPr lang="en-US" sz="3800" dirty="0"/>
              <a:t>10</a:t>
            </a:r>
            <a:r>
              <a:rPr lang="en-US" sz="3800" baseline="0" dirty="0"/>
              <a:t> </a:t>
            </a:r>
            <a:r>
              <a:rPr lang="en-US" sz="3800" baseline="0" dirty="0">
                <a:solidFill>
                  <a:srgbClr val="FFFF00"/>
                </a:solidFill>
              </a:rPr>
              <a:t>For you will not abandon my soul to </a:t>
            </a:r>
            <a:r>
              <a:rPr lang="en-US" sz="3800" baseline="0" dirty="0" err="1">
                <a:solidFill>
                  <a:srgbClr val="FFFF00"/>
                </a:solidFill>
              </a:rPr>
              <a:t>Sheol</a:t>
            </a:r>
            <a:r>
              <a:rPr lang="en-US" sz="3800" baseline="0" dirty="0">
                <a:solidFill>
                  <a:srgbClr val="FFFF00"/>
                </a:solidFill>
              </a:rPr>
              <a:t>,</a:t>
            </a:r>
          </a:p>
          <a:p>
            <a:r>
              <a:rPr lang="en-US" sz="3800" baseline="0" dirty="0">
                <a:solidFill>
                  <a:srgbClr val="FFFF00"/>
                </a:solidFill>
              </a:rPr>
              <a:t>    or let your holy one see corruption</a:t>
            </a:r>
            <a:r>
              <a:rPr lang="en-US" sz="3800" baseline="0" dirty="0"/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AE9A52-6069-04B2-51E7-9968ACB73BBB}"/>
              </a:ext>
            </a:extLst>
          </p:cNvPr>
          <p:cNvSpPr/>
          <p:nvPr/>
        </p:nvSpPr>
        <p:spPr>
          <a:xfrm>
            <a:off x="3363686" y="312860"/>
            <a:ext cx="8610600" cy="3116140"/>
          </a:xfrm>
          <a:prstGeom prst="roundRect">
            <a:avLst/>
          </a:prstGeom>
          <a:solidFill>
            <a:srgbClr val="391E1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David, this seems to have been an assurance of being in God’s presence even after death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Ultimately, it was about resurrection of the Messiah</a:t>
            </a:r>
          </a:p>
        </p:txBody>
      </p:sp>
    </p:spTree>
    <p:extLst>
      <p:ext uri="{BB962C8B-B14F-4D97-AF65-F5344CB8AC3E}">
        <p14:creationId xmlns:p14="http://schemas.microsoft.com/office/powerpoint/2010/main" val="243876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7C1F278-C085-D53E-0A01-5DA788572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625928" y="331126"/>
            <a:ext cx="10940143" cy="6324808"/>
          </a:xfrm>
          <a:prstGeom prst="rect">
            <a:avLst/>
          </a:prstGeom>
          <a:solidFill>
            <a:srgbClr val="391E1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3800" baseline="0" dirty="0"/>
              <a:t>Quotation of Psalm 16:8-11…   Then…</a:t>
            </a:r>
          </a:p>
          <a:p>
            <a:pPr>
              <a:spcAft>
                <a:spcPts val="1200"/>
              </a:spcAft>
            </a:pPr>
            <a:r>
              <a:rPr lang="en-US" sz="3800" dirty="0"/>
              <a:t>29</a:t>
            </a:r>
            <a:r>
              <a:rPr lang="en-US" sz="3800" baseline="0" dirty="0"/>
              <a:t> “Brothers, I may say to you with confidence about the patriarch David that he both died and was buried, and his tomb is with us to this day. </a:t>
            </a:r>
            <a:r>
              <a:rPr lang="en-US" sz="3800" dirty="0"/>
              <a:t>30</a:t>
            </a:r>
            <a:r>
              <a:rPr lang="en-US" sz="3800" baseline="0" dirty="0"/>
              <a:t> </a:t>
            </a:r>
            <a:r>
              <a:rPr lang="en-US" sz="3800" baseline="0" dirty="0">
                <a:solidFill>
                  <a:srgbClr val="FFFF00"/>
                </a:solidFill>
              </a:rPr>
              <a:t>Being therefore a prophet, and knowing that God had sworn with an oath to him that he would set one of his descendants on his throne, </a:t>
            </a:r>
            <a:r>
              <a:rPr lang="en-US" sz="3800" dirty="0">
                <a:solidFill>
                  <a:srgbClr val="FFFF00"/>
                </a:solidFill>
              </a:rPr>
              <a:t>31</a:t>
            </a:r>
            <a:r>
              <a:rPr lang="en-US" sz="3800" baseline="0" dirty="0">
                <a:solidFill>
                  <a:srgbClr val="FFFF00"/>
                </a:solidFill>
              </a:rPr>
              <a:t> he foresaw and spoke about the resurrection of the Christ, that he was not abandoned to Hades, nor did his flesh see </a:t>
            </a:r>
            <a:r>
              <a:rPr lang="en-US" sz="3800" baseline="0">
                <a:solidFill>
                  <a:srgbClr val="FFFF00"/>
                </a:solidFill>
              </a:rPr>
              <a:t>corruption.” </a:t>
            </a:r>
            <a:endParaRPr lang="en-US" sz="3800" baseline="0" dirty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800" baseline="0" dirty="0">
                <a:solidFill>
                  <a:srgbClr val="FFFF00"/>
                </a:solidFill>
              </a:rPr>
              <a:t>                                                             </a:t>
            </a:r>
            <a:r>
              <a:rPr lang="en-US" sz="3800" baseline="0" dirty="0"/>
              <a:t>Acts 2:29-31</a:t>
            </a:r>
          </a:p>
        </p:txBody>
      </p:sp>
    </p:spTree>
    <p:extLst>
      <p:ext uri="{BB962C8B-B14F-4D97-AF65-F5344CB8AC3E}">
        <p14:creationId xmlns:p14="http://schemas.microsoft.com/office/powerpoint/2010/main" val="3961906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7C1F278-C085-D53E-0A01-5DA788572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218258" y="4270901"/>
            <a:ext cx="9250136" cy="2431435"/>
          </a:xfrm>
          <a:prstGeom prst="rect">
            <a:avLst/>
          </a:prstGeom>
          <a:solidFill>
            <a:srgbClr val="391E1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9</a:t>
            </a:r>
            <a:r>
              <a:rPr lang="en-US" sz="3800" baseline="0" dirty="0"/>
              <a:t> Therefore my heart is glad, and my whole being rejoices; my flesh also dwells secure.</a:t>
            </a:r>
          </a:p>
          <a:p>
            <a:r>
              <a:rPr lang="en-US" sz="3800" dirty="0"/>
              <a:t>10</a:t>
            </a:r>
            <a:r>
              <a:rPr lang="en-US" sz="3800" baseline="0" dirty="0"/>
              <a:t> </a:t>
            </a:r>
            <a:r>
              <a:rPr lang="en-US" sz="3800" baseline="0" dirty="0">
                <a:solidFill>
                  <a:srgbClr val="FFFF00"/>
                </a:solidFill>
              </a:rPr>
              <a:t>For you will not abandon my soul to </a:t>
            </a:r>
            <a:r>
              <a:rPr lang="en-US" sz="3800" baseline="0" dirty="0" err="1">
                <a:solidFill>
                  <a:srgbClr val="FFFF00"/>
                </a:solidFill>
              </a:rPr>
              <a:t>Sheol</a:t>
            </a:r>
            <a:r>
              <a:rPr lang="en-US" sz="3800" baseline="0" dirty="0">
                <a:solidFill>
                  <a:srgbClr val="FFFF00"/>
                </a:solidFill>
              </a:rPr>
              <a:t>,</a:t>
            </a:r>
          </a:p>
          <a:p>
            <a:r>
              <a:rPr lang="en-US" sz="3800" baseline="0" dirty="0">
                <a:solidFill>
                  <a:srgbClr val="FFFF00"/>
                </a:solidFill>
              </a:rPr>
              <a:t>    or let your holy one see corruption</a:t>
            </a:r>
            <a:r>
              <a:rPr lang="en-US" sz="3800" baseline="0" dirty="0"/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AE9A52-6069-04B2-51E7-9968ACB73BBB}"/>
              </a:ext>
            </a:extLst>
          </p:cNvPr>
          <p:cNvSpPr/>
          <p:nvPr/>
        </p:nvSpPr>
        <p:spPr>
          <a:xfrm>
            <a:off x="4746172" y="715632"/>
            <a:ext cx="6999514" cy="2125540"/>
          </a:xfrm>
          <a:prstGeom prst="roundRect">
            <a:avLst/>
          </a:prstGeom>
          <a:solidFill>
            <a:srgbClr val="391E1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Jesus conquered death, satisfaction in God begins in this life, but goes into eternity!</a:t>
            </a:r>
          </a:p>
        </p:txBody>
      </p:sp>
    </p:spTree>
    <p:extLst>
      <p:ext uri="{BB962C8B-B14F-4D97-AF65-F5344CB8AC3E}">
        <p14:creationId xmlns:p14="http://schemas.microsoft.com/office/powerpoint/2010/main" val="34813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7C1F278-C085-D53E-0A01-5DA788572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218258" y="4270901"/>
            <a:ext cx="9250136" cy="2431435"/>
          </a:xfrm>
          <a:prstGeom prst="rect">
            <a:avLst/>
          </a:prstGeom>
          <a:solidFill>
            <a:srgbClr val="391E1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9</a:t>
            </a:r>
            <a:r>
              <a:rPr lang="en-US" sz="3800" baseline="0" dirty="0"/>
              <a:t> Therefore my heart is glad, and my whole being rejoices; my flesh also dwells secure.</a:t>
            </a:r>
          </a:p>
          <a:p>
            <a:r>
              <a:rPr lang="en-US" sz="3800" dirty="0"/>
              <a:t>10</a:t>
            </a:r>
            <a:r>
              <a:rPr lang="en-US" sz="3800" baseline="0" dirty="0"/>
              <a:t> For you will not abandon my soul to </a:t>
            </a:r>
            <a:r>
              <a:rPr lang="en-US" sz="3800" baseline="0" dirty="0" err="1"/>
              <a:t>Sheol</a:t>
            </a:r>
            <a:r>
              <a:rPr lang="en-US" sz="3800" baseline="0" dirty="0"/>
              <a:t>,</a:t>
            </a:r>
          </a:p>
          <a:p>
            <a:r>
              <a:rPr lang="en-US" sz="3800" baseline="0" dirty="0"/>
              <a:t>    or let your holy one see corruption.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AE9A52-6069-04B2-51E7-9968ACB73BBB}"/>
              </a:ext>
            </a:extLst>
          </p:cNvPr>
          <p:cNvSpPr/>
          <p:nvPr/>
        </p:nvSpPr>
        <p:spPr>
          <a:xfrm>
            <a:off x="3363686" y="312860"/>
            <a:ext cx="8610600" cy="3116140"/>
          </a:xfrm>
          <a:prstGeom prst="roundRect">
            <a:avLst/>
          </a:prstGeom>
          <a:solidFill>
            <a:srgbClr val="391E1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 of Verses 1-8 on David’s Life: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Genuine emotional joy and security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Confidence that his relationship with God even bridged death</a:t>
            </a:r>
          </a:p>
        </p:txBody>
      </p:sp>
    </p:spTree>
    <p:extLst>
      <p:ext uri="{BB962C8B-B14F-4D97-AF65-F5344CB8AC3E}">
        <p14:creationId xmlns:p14="http://schemas.microsoft.com/office/powerpoint/2010/main" val="212068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6F33097-8584-D6F6-724F-7E28146E6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E30-E9B1-4A2A-A276-FA28F701A0CB}"/>
              </a:ext>
            </a:extLst>
          </p:cNvPr>
          <p:cNvSpPr txBox="1"/>
          <p:nvPr/>
        </p:nvSpPr>
        <p:spPr>
          <a:xfrm>
            <a:off x="878203" y="3429000"/>
            <a:ext cx="10435590" cy="1938992"/>
          </a:xfrm>
          <a:prstGeom prst="rect">
            <a:avLst/>
          </a:prstGeom>
          <a:solidFill>
            <a:srgbClr val="111619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aseline="0" dirty="0"/>
              <a:t>David’s Experience of God (1-8)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aseline="0" dirty="0"/>
              <a:t>Result in David’s Life (9-10)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rgbClr val="FFFF00"/>
                </a:solidFill>
              </a:rPr>
              <a:t>Life Principle Stated (11)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4F6984-8AA6-216E-9209-587212CB950C}"/>
              </a:ext>
            </a:extLst>
          </p:cNvPr>
          <p:cNvSpPr txBox="1"/>
          <p:nvPr/>
        </p:nvSpPr>
        <p:spPr>
          <a:xfrm>
            <a:off x="1745358" y="0"/>
            <a:ext cx="8701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800" baseline="0" dirty="0">
                <a:solidFill>
                  <a:srgbClr val="FFFF00"/>
                </a:solidFill>
              </a:rPr>
              <a:t>Psalm 16 – The Path to True Joy!</a:t>
            </a:r>
          </a:p>
        </p:txBody>
      </p:sp>
    </p:spTree>
    <p:extLst>
      <p:ext uri="{BB962C8B-B14F-4D97-AF65-F5344CB8AC3E}">
        <p14:creationId xmlns:p14="http://schemas.microsoft.com/office/powerpoint/2010/main" val="10901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6F33097-8584-D6F6-724F-7E28146E6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E30-E9B1-4A2A-A276-FA28F701A0CB}"/>
              </a:ext>
            </a:extLst>
          </p:cNvPr>
          <p:cNvSpPr txBox="1"/>
          <p:nvPr/>
        </p:nvSpPr>
        <p:spPr>
          <a:xfrm>
            <a:off x="1151164" y="3055839"/>
            <a:ext cx="9889671" cy="2554545"/>
          </a:xfrm>
          <a:prstGeom prst="rect">
            <a:avLst/>
          </a:prstGeom>
          <a:solidFill>
            <a:srgbClr val="111619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aseline="0" dirty="0"/>
              <a:t>You make known to me the path of life;</a:t>
            </a:r>
          </a:p>
          <a:p>
            <a:r>
              <a:rPr lang="en-US" baseline="0" dirty="0"/>
              <a:t>    in your presence there is fullness of joy;</a:t>
            </a:r>
          </a:p>
          <a:p>
            <a:r>
              <a:rPr lang="en-US" baseline="0" dirty="0"/>
              <a:t>at your right hand are pleasures forevermore.</a:t>
            </a:r>
          </a:p>
          <a:p>
            <a:r>
              <a:rPr lang="en-US" baseline="0" dirty="0"/>
              <a:t>                                                        Psalm 16:11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2B5D51-C7EB-0046-EB37-082E142073FE}"/>
              </a:ext>
            </a:extLst>
          </p:cNvPr>
          <p:cNvSpPr/>
          <p:nvPr/>
        </p:nvSpPr>
        <p:spPr>
          <a:xfrm>
            <a:off x="1307101" y="1317942"/>
            <a:ext cx="9577796" cy="1419384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we experience this?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by being satisfied in God!</a:t>
            </a:r>
          </a:p>
        </p:txBody>
      </p:sp>
    </p:spTree>
    <p:extLst>
      <p:ext uri="{BB962C8B-B14F-4D97-AF65-F5344CB8AC3E}">
        <p14:creationId xmlns:p14="http://schemas.microsoft.com/office/powerpoint/2010/main" val="3143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6F33097-8584-D6F6-724F-7E28146E6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E30-E9B1-4A2A-A276-FA28F701A0CB}"/>
              </a:ext>
            </a:extLst>
          </p:cNvPr>
          <p:cNvSpPr txBox="1"/>
          <p:nvPr/>
        </p:nvSpPr>
        <p:spPr>
          <a:xfrm>
            <a:off x="1151164" y="628321"/>
            <a:ext cx="9889671" cy="5632311"/>
          </a:xfrm>
          <a:prstGeom prst="rect">
            <a:avLst/>
          </a:prstGeom>
          <a:solidFill>
            <a:srgbClr val="111619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baseline="0" dirty="0"/>
              <a:t>How can we be satisfied in God?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By taking refuge in him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By giving him authority in our lives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aseline="0" dirty="0"/>
              <a:t>By treasuring him above all else</a:t>
            </a:r>
          </a:p>
          <a:p>
            <a:r>
              <a:rPr lang="en-US" baseline="0" dirty="0"/>
              <a:t>     (Would you choose him as your inheritance</a:t>
            </a:r>
          </a:p>
          <a:p>
            <a:pPr>
              <a:spcAft>
                <a:spcPts val="1200"/>
              </a:spcAft>
            </a:pPr>
            <a:r>
              <a:rPr lang="en-US" baseline="0" dirty="0"/>
              <a:t>       above everything else in life?)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aseline="0" dirty="0"/>
              <a:t>By setting him always before us</a:t>
            </a:r>
          </a:p>
          <a:p>
            <a:r>
              <a:rPr lang="en-US" baseline="0" dirty="0"/>
              <a:t>     (Immersion in Word and Prayer)</a:t>
            </a:r>
          </a:p>
        </p:txBody>
      </p:sp>
    </p:spTree>
    <p:extLst>
      <p:ext uri="{BB962C8B-B14F-4D97-AF65-F5344CB8AC3E}">
        <p14:creationId xmlns:p14="http://schemas.microsoft.com/office/powerpoint/2010/main" val="16666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and person smiling and holding each other's hand&#10;&#10;Description automatically generated">
            <a:extLst>
              <a:ext uri="{FF2B5EF4-FFF2-40B4-BE49-F238E27FC236}">
                <a16:creationId xmlns:a16="http://schemas.microsoft.com/office/drawing/2014/main" id="{33F9464E-C327-492B-61FF-C787DA505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E30-E9B1-4A2A-A276-FA28F701A0CB}"/>
              </a:ext>
            </a:extLst>
          </p:cNvPr>
          <p:cNvSpPr txBox="1"/>
          <p:nvPr/>
        </p:nvSpPr>
        <p:spPr>
          <a:xfrm>
            <a:off x="809624" y="6153369"/>
            <a:ext cx="10572750" cy="707886"/>
          </a:xfrm>
          <a:prstGeom prst="rect">
            <a:avLst/>
          </a:prstGeom>
          <a:solidFill>
            <a:srgbClr val="111619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baseline="0" dirty="0"/>
              <a:t>Why are these people so joyful?</a:t>
            </a:r>
          </a:p>
        </p:txBody>
      </p:sp>
    </p:spTree>
    <p:extLst>
      <p:ext uri="{BB962C8B-B14F-4D97-AF65-F5344CB8AC3E}">
        <p14:creationId xmlns:p14="http://schemas.microsoft.com/office/powerpoint/2010/main" val="110689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6F33097-8584-D6F6-724F-7E28146E6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E30-E9B1-4A2A-A276-FA28F701A0CB}"/>
              </a:ext>
            </a:extLst>
          </p:cNvPr>
          <p:cNvSpPr txBox="1"/>
          <p:nvPr/>
        </p:nvSpPr>
        <p:spPr>
          <a:xfrm>
            <a:off x="239487" y="3548334"/>
            <a:ext cx="11669484" cy="1569660"/>
          </a:xfrm>
          <a:prstGeom prst="rect">
            <a:avLst/>
          </a:prstGeom>
          <a:solidFill>
            <a:srgbClr val="111619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800" baseline="0" dirty="0"/>
              <a:t>True joy, regardless of circumstances, happens only when we are satisfied in God!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E240C-445A-2B25-E06D-09B9265A5658}"/>
              </a:ext>
            </a:extLst>
          </p:cNvPr>
          <p:cNvSpPr txBox="1"/>
          <p:nvPr/>
        </p:nvSpPr>
        <p:spPr>
          <a:xfrm>
            <a:off x="2902890" y="0"/>
            <a:ext cx="638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800" baseline="0" dirty="0">
                <a:solidFill>
                  <a:srgbClr val="FFFF00"/>
                </a:solidFill>
              </a:rPr>
              <a:t>The Path to True Joy!</a:t>
            </a:r>
          </a:p>
        </p:txBody>
      </p:sp>
    </p:spTree>
    <p:extLst>
      <p:ext uri="{BB962C8B-B14F-4D97-AF65-F5344CB8AC3E}">
        <p14:creationId xmlns:p14="http://schemas.microsoft.com/office/powerpoint/2010/main" val="2913782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62A451-E199-02C4-247A-7750B1EE9B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21914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267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67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3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2" y="2222341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and person smiling and holding each other's hand&#10;&#10;Description automatically generated">
            <a:extLst>
              <a:ext uri="{FF2B5EF4-FFF2-40B4-BE49-F238E27FC236}">
                <a16:creationId xmlns:a16="http://schemas.microsoft.com/office/drawing/2014/main" id="{33F9464E-C327-492B-61FF-C787DA505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E30-E9B1-4A2A-A276-FA28F701A0CB}"/>
              </a:ext>
            </a:extLst>
          </p:cNvPr>
          <p:cNvSpPr txBox="1"/>
          <p:nvPr/>
        </p:nvSpPr>
        <p:spPr>
          <a:xfrm>
            <a:off x="809624" y="6156096"/>
            <a:ext cx="10572750" cy="707886"/>
          </a:xfrm>
          <a:prstGeom prst="rect">
            <a:avLst/>
          </a:prstGeom>
          <a:solidFill>
            <a:srgbClr val="111619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baseline="0" dirty="0"/>
              <a:t>What if one of them lost their job the next day?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0AF107-F491-4C98-36D4-F9300676F063}"/>
              </a:ext>
            </a:extLst>
          </p:cNvPr>
          <p:cNvSpPr/>
          <p:nvPr/>
        </p:nvSpPr>
        <p:spPr>
          <a:xfrm>
            <a:off x="1915179" y="4103921"/>
            <a:ext cx="8361640" cy="1937657"/>
          </a:xfrm>
          <a:prstGeom prst="roundRect">
            <a:avLst/>
          </a:prstGeom>
          <a:solidFill>
            <a:srgbClr val="11161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Biblical joy comes when our hearts are captivated by someone greater than our circumstances!</a:t>
            </a:r>
            <a:endParaRPr lang="en-US" sz="40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6F33097-8584-D6F6-724F-7E28146E6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E30-E9B1-4A2A-A276-FA28F701A0CB}"/>
              </a:ext>
            </a:extLst>
          </p:cNvPr>
          <p:cNvSpPr txBox="1"/>
          <p:nvPr/>
        </p:nvSpPr>
        <p:spPr>
          <a:xfrm>
            <a:off x="239487" y="3548334"/>
            <a:ext cx="11669484" cy="1569660"/>
          </a:xfrm>
          <a:prstGeom prst="rect">
            <a:avLst/>
          </a:prstGeom>
          <a:solidFill>
            <a:srgbClr val="111619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800" baseline="0" dirty="0"/>
              <a:t>True joy, regardless of circumstances, happens only when we are satisfied in God!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E240C-445A-2B25-E06D-09B9265A5658}"/>
              </a:ext>
            </a:extLst>
          </p:cNvPr>
          <p:cNvSpPr txBox="1"/>
          <p:nvPr/>
        </p:nvSpPr>
        <p:spPr>
          <a:xfrm>
            <a:off x="2902890" y="0"/>
            <a:ext cx="638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800" baseline="0" dirty="0">
                <a:solidFill>
                  <a:srgbClr val="FFFF00"/>
                </a:solidFill>
              </a:rPr>
              <a:t>The Path to True Joy!</a:t>
            </a:r>
          </a:p>
        </p:txBody>
      </p:sp>
    </p:spTree>
    <p:extLst>
      <p:ext uri="{BB962C8B-B14F-4D97-AF65-F5344CB8AC3E}">
        <p14:creationId xmlns:p14="http://schemas.microsoft.com/office/powerpoint/2010/main" val="127859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6F33097-8584-D6F6-724F-7E28146E6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E30-E9B1-4A2A-A276-FA28F701A0CB}"/>
              </a:ext>
            </a:extLst>
          </p:cNvPr>
          <p:cNvSpPr txBox="1"/>
          <p:nvPr/>
        </p:nvSpPr>
        <p:spPr>
          <a:xfrm>
            <a:off x="234041" y="2555098"/>
            <a:ext cx="11723913" cy="3554819"/>
          </a:xfrm>
          <a:prstGeom prst="rect">
            <a:avLst/>
          </a:prstGeom>
          <a:solidFill>
            <a:srgbClr val="111619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3600" dirty="0"/>
              <a:t>1</a:t>
            </a:r>
            <a:r>
              <a:rPr lang="en-US" sz="3600" baseline="0" dirty="0"/>
              <a:t> Preserve me, O God…</a:t>
            </a:r>
          </a:p>
          <a:p>
            <a:pPr>
              <a:spcAft>
                <a:spcPts val="1800"/>
              </a:spcAft>
            </a:pPr>
            <a:r>
              <a:rPr lang="en-US" sz="3600" baseline="0" dirty="0"/>
              <a:t>       (Verses 1b – 8: How David experienced God)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9</a:t>
            </a:r>
            <a:r>
              <a:rPr lang="en-US" sz="3600" baseline="0" dirty="0"/>
              <a:t> </a:t>
            </a:r>
            <a:r>
              <a:rPr lang="en-US" sz="3600" u="sng" baseline="0" dirty="0">
                <a:solidFill>
                  <a:srgbClr val="FFFF00"/>
                </a:solidFill>
              </a:rPr>
              <a:t>Therefore</a:t>
            </a:r>
            <a:r>
              <a:rPr lang="en-US" sz="3600" baseline="0" dirty="0"/>
              <a:t> my heart is </a:t>
            </a:r>
            <a:r>
              <a:rPr lang="en-US" sz="3600" baseline="0" dirty="0">
                <a:solidFill>
                  <a:srgbClr val="FFFF00"/>
                </a:solidFill>
              </a:rPr>
              <a:t>glad</a:t>
            </a:r>
            <a:r>
              <a:rPr lang="en-US" sz="3600" baseline="0" dirty="0"/>
              <a:t>, and my whole being </a:t>
            </a:r>
            <a:r>
              <a:rPr lang="en-US" sz="3600" baseline="0" dirty="0">
                <a:solidFill>
                  <a:srgbClr val="FFFF00"/>
                </a:solidFill>
              </a:rPr>
              <a:t>rejoices</a:t>
            </a:r>
            <a:r>
              <a:rPr lang="en-US" sz="3600" baseline="0" dirty="0"/>
              <a:t>…</a:t>
            </a:r>
          </a:p>
          <a:p>
            <a:r>
              <a:rPr lang="en-US" sz="3600" dirty="0"/>
              <a:t>11 </a:t>
            </a:r>
            <a:r>
              <a:rPr lang="en-US" sz="3600" baseline="0" dirty="0"/>
              <a:t>…in your presence there is </a:t>
            </a:r>
            <a:r>
              <a:rPr lang="en-US" sz="3600" baseline="0" dirty="0">
                <a:solidFill>
                  <a:srgbClr val="FFFF00"/>
                </a:solidFill>
              </a:rPr>
              <a:t>fullness of joy</a:t>
            </a:r>
            <a:r>
              <a:rPr lang="en-US" sz="3600" baseline="0" dirty="0"/>
              <a:t>;</a:t>
            </a:r>
          </a:p>
          <a:p>
            <a:pPr>
              <a:spcAft>
                <a:spcPts val="1800"/>
              </a:spcAft>
            </a:pPr>
            <a:r>
              <a:rPr lang="en-US" sz="3600" baseline="0" dirty="0"/>
              <a:t>at your right hand are </a:t>
            </a:r>
            <a:r>
              <a:rPr lang="en-US" sz="3600" baseline="0" dirty="0">
                <a:solidFill>
                  <a:srgbClr val="FFFF00"/>
                </a:solidFill>
              </a:rPr>
              <a:t>pleasures forevermore</a:t>
            </a:r>
            <a:r>
              <a:rPr lang="en-US" sz="3600" baseline="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4F6984-8AA6-216E-9209-587212CB950C}"/>
              </a:ext>
            </a:extLst>
          </p:cNvPr>
          <p:cNvSpPr txBox="1"/>
          <p:nvPr/>
        </p:nvSpPr>
        <p:spPr>
          <a:xfrm>
            <a:off x="1745358" y="0"/>
            <a:ext cx="8701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800" baseline="0" dirty="0">
                <a:solidFill>
                  <a:srgbClr val="FFFF00"/>
                </a:solidFill>
              </a:rPr>
              <a:t>Psalm 16 – The Path to True Joy!</a:t>
            </a:r>
          </a:p>
        </p:txBody>
      </p:sp>
    </p:spTree>
    <p:extLst>
      <p:ext uri="{BB962C8B-B14F-4D97-AF65-F5344CB8AC3E}">
        <p14:creationId xmlns:p14="http://schemas.microsoft.com/office/powerpoint/2010/main" val="25949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6F33097-8584-D6F6-724F-7E28146E6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E30-E9B1-4A2A-A276-FA28F701A0CB}"/>
              </a:ext>
            </a:extLst>
          </p:cNvPr>
          <p:cNvSpPr txBox="1"/>
          <p:nvPr/>
        </p:nvSpPr>
        <p:spPr>
          <a:xfrm>
            <a:off x="878203" y="3429000"/>
            <a:ext cx="10435590" cy="1938992"/>
          </a:xfrm>
          <a:prstGeom prst="rect">
            <a:avLst/>
          </a:prstGeom>
          <a:solidFill>
            <a:srgbClr val="111619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aseline="0" dirty="0"/>
              <a:t>David’s Experience of God (1-8)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aseline="0" dirty="0"/>
              <a:t>Result in David’s Life (9-10)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aseline="0" dirty="0"/>
              <a:t>Life Principle Stated (11)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4F6984-8AA6-216E-9209-587212CB950C}"/>
              </a:ext>
            </a:extLst>
          </p:cNvPr>
          <p:cNvSpPr txBox="1"/>
          <p:nvPr/>
        </p:nvSpPr>
        <p:spPr>
          <a:xfrm>
            <a:off x="1745358" y="0"/>
            <a:ext cx="8701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800" baseline="0" dirty="0">
                <a:solidFill>
                  <a:srgbClr val="FFFF00"/>
                </a:solidFill>
              </a:rPr>
              <a:t>Psalm 16 – The Path to True Joy!</a:t>
            </a:r>
          </a:p>
        </p:txBody>
      </p:sp>
    </p:spTree>
    <p:extLst>
      <p:ext uri="{BB962C8B-B14F-4D97-AF65-F5344CB8AC3E}">
        <p14:creationId xmlns:p14="http://schemas.microsoft.com/office/powerpoint/2010/main" val="28692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2F80B5B-B945-B56A-AFAC-6550CF1FF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22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169843" y="5934322"/>
            <a:ext cx="9852313" cy="707886"/>
          </a:xfrm>
          <a:prstGeom prst="rect">
            <a:avLst/>
          </a:prstGeom>
          <a:solidFill>
            <a:srgbClr val="3A2119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/>
              <a:t>Preserve me, O God, for in you I take refuge.</a:t>
            </a:r>
          </a:p>
        </p:txBody>
      </p:sp>
    </p:spTree>
    <p:extLst>
      <p:ext uri="{BB962C8B-B14F-4D97-AF65-F5344CB8AC3E}">
        <p14:creationId xmlns:p14="http://schemas.microsoft.com/office/powerpoint/2010/main" val="11741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1867</TotalTime>
  <Words>2046</Words>
  <Application>Microsoft Macintosh PowerPoint</Application>
  <PresentationFormat>Widescreen</PresentationFormat>
  <Paragraphs>235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ＭＳ Ｐゴシック</vt:lpstr>
      <vt:lpstr>Arial</vt:lpstr>
      <vt:lpstr>Calibri</vt:lpstr>
      <vt:lpstr>Calisto MT</vt:lpstr>
      <vt:lpstr>Cooper Black</vt:lpstr>
      <vt:lpstr>Corbel</vt:lpstr>
      <vt:lpstr>Engravers MT</vt:lpstr>
      <vt:lpstr>Times New Roman</vt:lpstr>
      <vt:lpstr>Wingdings</vt:lpstr>
      <vt:lpstr>Wingdings 2</vt:lpstr>
      <vt:lpstr>Depth</vt:lpstr>
      <vt:lpstr>Slate</vt:lpstr>
      <vt:lpstr>Orbit</vt:lpstr>
      <vt:lpstr>PowerPoint Presentation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PowerPoint Presentation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PowerPoint Presentation</vt:lpstr>
      <vt:lpstr>OT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Bridges</dc:creator>
  <cp:lastModifiedBy>Rick Griffith</cp:lastModifiedBy>
  <cp:revision>5</cp:revision>
  <dcterms:created xsi:type="dcterms:W3CDTF">2023-11-07T11:17:49Z</dcterms:created>
  <dcterms:modified xsi:type="dcterms:W3CDTF">2024-06-30T21:25:31Z</dcterms:modified>
</cp:coreProperties>
</file>