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25"/>
  </p:notesMasterIdLst>
  <p:sldIdLst>
    <p:sldId id="256" r:id="rId3"/>
    <p:sldId id="257" r:id="rId4"/>
    <p:sldId id="269" r:id="rId5"/>
    <p:sldId id="260" r:id="rId6"/>
    <p:sldId id="259" r:id="rId7"/>
    <p:sldId id="270" r:id="rId8"/>
    <p:sldId id="261" r:id="rId9"/>
    <p:sldId id="262" r:id="rId10"/>
    <p:sldId id="258" r:id="rId11"/>
    <p:sldId id="271" r:id="rId12"/>
    <p:sldId id="272" r:id="rId13"/>
    <p:sldId id="273" r:id="rId14"/>
    <p:sldId id="263" r:id="rId15"/>
    <p:sldId id="264" r:id="rId16"/>
    <p:sldId id="274" r:id="rId17"/>
    <p:sldId id="275" r:id="rId18"/>
    <p:sldId id="276" r:id="rId19"/>
    <p:sldId id="265" r:id="rId20"/>
    <p:sldId id="267" r:id="rId21"/>
    <p:sldId id="268" r:id="rId22"/>
    <p:sldId id="277" r:id="rId23"/>
    <p:sldId id="310" r:id="rId24"/>
  </p:sldIdLst>
  <p:sldSz cx="12192000" cy="6858000"/>
  <p:notesSz cx="6858000" cy="9144000"/>
  <p:embeddedFontLst>
    <p:embeddedFont>
      <p:font typeface="ＭＳ Ｐゴシック" panose="020B0600070205080204" pitchFamily="34" charset="-128"/>
      <p:regular r:id="rId26"/>
    </p:embeddedFont>
    <p:embeddedFont>
      <p:font typeface="Cinzel" pitchFamily="2" charset="77"/>
      <p:regular r:id="rId27"/>
      <p:bold r:id="rId28"/>
    </p:embeddedFont>
    <p:embeddedFont>
      <p:font typeface="DM Sans" pitchFamily="2" charset="77"/>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44"/>
    <p:restoredTop sz="94589"/>
  </p:normalViewPr>
  <p:slideViewPr>
    <p:cSldViewPr snapToGrid="0">
      <p:cViewPr varScale="1">
        <p:scale>
          <a:sx n="115" d="100"/>
          <a:sy n="115" d="100"/>
        </p:scale>
        <p:origin x="608" y="2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16AFF776-9736-3166-F1DB-F9FD88CA2AB8}"/>
            </a:ext>
          </a:extLst>
        </p:cNvPr>
        <p:cNvGrpSpPr/>
        <p:nvPr/>
      </p:nvGrpSpPr>
      <p:grpSpPr>
        <a:xfrm>
          <a:off x="0" y="0"/>
          <a:ext cx="0" cy="0"/>
          <a:chOff x="0" y="0"/>
          <a:chExt cx="0" cy="0"/>
        </a:xfrm>
      </p:grpSpPr>
      <p:sp>
        <p:nvSpPr>
          <p:cNvPr id="138" name="Google Shape;138;p6:notes">
            <a:extLst>
              <a:ext uri="{FF2B5EF4-FFF2-40B4-BE49-F238E27FC236}">
                <a16:creationId xmlns:a16="http://schemas.microsoft.com/office/drawing/2014/main" id="{4DA8F33C-4679-AA14-6178-0DB7F5DE50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6:notes">
            <a:extLst>
              <a:ext uri="{FF2B5EF4-FFF2-40B4-BE49-F238E27FC236}">
                <a16:creationId xmlns:a16="http://schemas.microsoft.com/office/drawing/2014/main" id="{8765FAA0-603E-13D9-C836-520B73CFAF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0628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EA5C827B-1D58-17C4-B895-8C485AB6BA59}"/>
            </a:ext>
          </a:extLst>
        </p:cNvPr>
        <p:cNvGrpSpPr/>
        <p:nvPr/>
      </p:nvGrpSpPr>
      <p:grpSpPr>
        <a:xfrm>
          <a:off x="0" y="0"/>
          <a:ext cx="0" cy="0"/>
          <a:chOff x="0" y="0"/>
          <a:chExt cx="0" cy="0"/>
        </a:xfrm>
      </p:grpSpPr>
      <p:sp>
        <p:nvSpPr>
          <p:cNvPr id="110" name="Google Shape;110;p4:notes">
            <a:extLst>
              <a:ext uri="{FF2B5EF4-FFF2-40B4-BE49-F238E27FC236}">
                <a16:creationId xmlns:a16="http://schemas.microsoft.com/office/drawing/2014/main" id="{E563CE3C-11EC-5C4A-0937-6932FA0256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a:extLst>
              <a:ext uri="{FF2B5EF4-FFF2-40B4-BE49-F238E27FC236}">
                <a16:creationId xmlns:a16="http://schemas.microsoft.com/office/drawing/2014/main" id="{9FC668FB-1117-E50C-C6D8-90313FAA756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48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a:extLst>
            <a:ext uri="{FF2B5EF4-FFF2-40B4-BE49-F238E27FC236}">
              <a16:creationId xmlns:a16="http://schemas.microsoft.com/office/drawing/2014/main" id="{AF6DB294-E654-BBC3-8C38-4D43F460370F}"/>
            </a:ext>
          </a:extLst>
        </p:cNvPr>
        <p:cNvGrpSpPr/>
        <p:nvPr/>
      </p:nvGrpSpPr>
      <p:grpSpPr>
        <a:xfrm>
          <a:off x="0" y="0"/>
          <a:ext cx="0" cy="0"/>
          <a:chOff x="0" y="0"/>
          <a:chExt cx="0" cy="0"/>
        </a:xfrm>
      </p:grpSpPr>
      <p:sp>
        <p:nvSpPr>
          <p:cNvPr id="169" name="Google Shape;169;p8:notes">
            <a:extLst>
              <a:ext uri="{FF2B5EF4-FFF2-40B4-BE49-F238E27FC236}">
                <a16:creationId xmlns:a16="http://schemas.microsoft.com/office/drawing/2014/main" id="{6E8B6AD3-4987-CF7F-CB4D-653A8914BF1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8:notes">
            <a:extLst>
              <a:ext uri="{FF2B5EF4-FFF2-40B4-BE49-F238E27FC236}">
                <a16:creationId xmlns:a16="http://schemas.microsoft.com/office/drawing/2014/main" id="{CC14A541-06F0-C817-9E87-9CAA6C62F8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7033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95E1E5F6-C19F-BB98-CAF3-695DB121E0C0}"/>
            </a:ext>
          </a:extLst>
        </p:cNvPr>
        <p:cNvGrpSpPr/>
        <p:nvPr/>
      </p:nvGrpSpPr>
      <p:grpSpPr>
        <a:xfrm>
          <a:off x="0" y="0"/>
          <a:ext cx="0" cy="0"/>
          <a:chOff x="0" y="0"/>
          <a:chExt cx="0" cy="0"/>
        </a:xfrm>
      </p:grpSpPr>
      <p:sp>
        <p:nvSpPr>
          <p:cNvPr id="110" name="Google Shape;110;p4:notes">
            <a:extLst>
              <a:ext uri="{FF2B5EF4-FFF2-40B4-BE49-F238E27FC236}">
                <a16:creationId xmlns:a16="http://schemas.microsoft.com/office/drawing/2014/main" id="{5E5D79F1-E151-F25F-79EB-D7891C0E9A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a:extLst>
              <a:ext uri="{FF2B5EF4-FFF2-40B4-BE49-F238E27FC236}">
                <a16:creationId xmlns:a16="http://schemas.microsoft.com/office/drawing/2014/main" id="{C942987B-4883-B146-15D2-33874A783B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5536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67AC173F-B8DB-30C7-7DE6-FC2003CE8939}"/>
            </a:ext>
          </a:extLst>
        </p:cNvPr>
        <p:cNvGrpSpPr/>
        <p:nvPr/>
      </p:nvGrpSpPr>
      <p:grpSpPr>
        <a:xfrm>
          <a:off x="0" y="0"/>
          <a:ext cx="0" cy="0"/>
          <a:chOff x="0" y="0"/>
          <a:chExt cx="0" cy="0"/>
        </a:xfrm>
      </p:grpSpPr>
      <p:sp>
        <p:nvSpPr>
          <p:cNvPr id="110" name="Google Shape;110;p4:notes">
            <a:extLst>
              <a:ext uri="{FF2B5EF4-FFF2-40B4-BE49-F238E27FC236}">
                <a16:creationId xmlns:a16="http://schemas.microsoft.com/office/drawing/2014/main" id="{740AEFC6-430C-6C40-1E84-09DEBCC0F5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a:extLst>
              <a:ext uri="{FF2B5EF4-FFF2-40B4-BE49-F238E27FC236}">
                <a16:creationId xmlns:a16="http://schemas.microsoft.com/office/drawing/2014/main" id="{2B30B10F-E9D6-0BDE-F663-3E3CEFB5CD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1078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4A976F63-D800-4C60-F5AC-2082BDBD4C5F}"/>
            </a:ext>
          </a:extLst>
        </p:cNvPr>
        <p:cNvGrpSpPr/>
        <p:nvPr/>
      </p:nvGrpSpPr>
      <p:grpSpPr>
        <a:xfrm>
          <a:off x="0" y="0"/>
          <a:ext cx="0" cy="0"/>
          <a:chOff x="0" y="0"/>
          <a:chExt cx="0" cy="0"/>
        </a:xfrm>
      </p:grpSpPr>
      <p:sp>
        <p:nvSpPr>
          <p:cNvPr id="110" name="Google Shape;110;p4:notes">
            <a:extLst>
              <a:ext uri="{FF2B5EF4-FFF2-40B4-BE49-F238E27FC236}">
                <a16:creationId xmlns:a16="http://schemas.microsoft.com/office/drawing/2014/main" id="{495AB6F1-B1C2-D9B6-6904-35BC865B8B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a:extLst>
              <a:ext uri="{FF2B5EF4-FFF2-40B4-BE49-F238E27FC236}">
                <a16:creationId xmlns:a16="http://schemas.microsoft.com/office/drawing/2014/main" id="{5DA74E4D-5F4A-7B73-8B16-C02B3921A3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652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609585"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609585"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xfrm>
            <a:off x="381000" y="685800"/>
            <a:ext cx="6096000" cy="3429000"/>
          </a:xfrm>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sz="1200" b="0" dirty="0">
                <a:solidFill>
                  <a:srgbClr val="FFFFFF"/>
                </a:solidFill>
                <a:latin typeface="Arial" charset="0"/>
                <a:ea typeface="ＭＳ Ｐゴシック" charset="0"/>
              </a:rPr>
              <a:t>OT Preaching (op)</a:t>
            </a:r>
            <a:endParaRPr lang="en-US" b="0" dirty="0">
              <a:latin typeface="Arial"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8C251C85-0E69-EAE5-17C3-91690394F45F}"/>
            </a:ext>
          </a:extLst>
        </p:cNvPr>
        <p:cNvGrpSpPr/>
        <p:nvPr/>
      </p:nvGrpSpPr>
      <p:grpSpPr>
        <a:xfrm>
          <a:off x="0" y="0"/>
          <a:ext cx="0" cy="0"/>
          <a:chOff x="0" y="0"/>
          <a:chExt cx="0" cy="0"/>
        </a:xfrm>
      </p:grpSpPr>
      <p:sp>
        <p:nvSpPr>
          <p:cNvPr id="110" name="Google Shape;110;p4:notes">
            <a:extLst>
              <a:ext uri="{FF2B5EF4-FFF2-40B4-BE49-F238E27FC236}">
                <a16:creationId xmlns:a16="http://schemas.microsoft.com/office/drawing/2014/main" id="{BDE28D15-0403-CD9B-0F3F-199C147A519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a:extLst>
              <a:ext uri="{FF2B5EF4-FFF2-40B4-BE49-F238E27FC236}">
                <a16:creationId xmlns:a16="http://schemas.microsoft.com/office/drawing/2014/main" id="{8B9E7C7A-9CD1-688A-8633-3B0AE6D888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879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ADE0901D-7159-3D9B-AC75-0696D9F9C845}"/>
            </a:ext>
          </a:extLst>
        </p:cNvPr>
        <p:cNvGrpSpPr/>
        <p:nvPr/>
      </p:nvGrpSpPr>
      <p:grpSpPr>
        <a:xfrm>
          <a:off x="0" y="0"/>
          <a:ext cx="0" cy="0"/>
          <a:chOff x="0" y="0"/>
          <a:chExt cx="0" cy="0"/>
        </a:xfrm>
      </p:grpSpPr>
      <p:sp>
        <p:nvSpPr>
          <p:cNvPr id="110" name="Google Shape;110;p4:notes">
            <a:extLst>
              <a:ext uri="{FF2B5EF4-FFF2-40B4-BE49-F238E27FC236}">
                <a16:creationId xmlns:a16="http://schemas.microsoft.com/office/drawing/2014/main" id="{DB4C2AEC-6D68-A791-2517-AF66508AF2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a:extLst>
              <a:ext uri="{FF2B5EF4-FFF2-40B4-BE49-F238E27FC236}">
                <a16:creationId xmlns:a16="http://schemas.microsoft.com/office/drawing/2014/main" id="{83099246-26C1-47FA-E5DC-F11248D86F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8677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3AB49206-F6D5-F99C-75DD-0BD0B6F82485}"/>
            </a:ext>
          </a:extLst>
        </p:cNvPr>
        <p:cNvGrpSpPr/>
        <p:nvPr/>
      </p:nvGrpSpPr>
      <p:grpSpPr>
        <a:xfrm>
          <a:off x="0" y="0"/>
          <a:ext cx="0" cy="0"/>
          <a:chOff x="0" y="0"/>
          <a:chExt cx="0" cy="0"/>
        </a:xfrm>
      </p:grpSpPr>
      <p:sp>
        <p:nvSpPr>
          <p:cNvPr id="97" name="Google Shape;97;p3:notes">
            <a:extLst>
              <a:ext uri="{FF2B5EF4-FFF2-40B4-BE49-F238E27FC236}">
                <a16:creationId xmlns:a16="http://schemas.microsoft.com/office/drawing/2014/main" id="{C9179B54-6B1E-9BC9-5194-B7C98949BA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3:notes">
            <a:extLst>
              <a:ext uri="{FF2B5EF4-FFF2-40B4-BE49-F238E27FC236}">
                <a16:creationId xmlns:a16="http://schemas.microsoft.com/office/drawing/2014/main" id="{695124E8-DF97-AC9D-80F0-6755ED3528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8567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183608D9-E17D-EF41-B855-0F776DCE407A}" type="slidenum">
              <a:rPr lang="en-US"/>
              <a:pPr>
                <a:defRPr/>
              </a:pPr>
              <a:t>‹#›</a:t>
            </a:fld>
            <a:endParaRPr lang="en-US"/>
          </a:p>
        </p:txBody>
      </p:sp>
    </p:spTree>
    <p:extLst>
      <p:ext uri="{BB962C8B-B14F-4D97-AF65-F5344CB8AC3E}">
        <p14:creationId xmlns:p14="http://schemas.microsoft.com/office/powerpoint/2010/main" val="209237062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E16645-8042-E44F-8343-D9B42FFDC89F}" type="slidenum">
              <a:rPr lang="en-US"/>
              <a:pPr>
                <a:defRPr/>
              </a:pPr>
              <a:t>‹#›</a:t>
            </a:fld>
            <a:endParaRPr lang="en-US"/>
          </a:p>
        </p:txBody>
      </p:sp>
    </p:spTree>
    <p:extLst>
      <p:ext uri="{BB962C8B-B14F-4D97-AF65-F5344CB8AC3E}">
        <p14:creationId xmlns:p14="http://schemas.microsoft.com/office/powerpoint/2010/main" val="25095105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3072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3072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51189A3A-0DC1-7C41-A456-8DF8558F2B8D}" type="slidenum">
              <a:rPr lang="en-US"/>
              <a:pPr>
                <a:defRPr/>
              </a:pPr>
              <a:t>‹#›</a:t>
            </a:fld>
            <a:endParaRPr lang="en-US"/>
          </a:p>
        </p:txBody>
      </p:sp>
    </p:spTree>
    <p:extLst>
      <p:ext uri="{BB962C8B-B14F-4D97-AF65-F5344CB8AC3E}">
        <p14:creationId xmlns:p14="http://schemas.microsoft.com/office/powerpoint/2010/main" val="278196024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p:txBody>
          <a:bodyPr/>
          <a:lstStyle>
            <a:lvl1pPr>
              <a:defRPr/>
            </a:lvl1pPr>
          </a:lstStyle>
          <a:p>
            <a:pPr>
              <a:defRPr/>
            </a:pPr>
            <a:endParaRPr lang="en-US"/>
          </a:p>
        </p:txBody>
      </p:sp>
      <p:sp>
        <p:nvSpPr>
          <p:cNvPr id="8" name="Rectangle 13"/>
          <p:cNvSpPr>
            <a:spLocks noGrp="1" noChangeArrowheads="1"/>
          </p:cNvSpPr>
          <p:nvPr>
            <p:ph type="ftr" sz="quarter" idx="11"/>
          </p:nvPr>
        </p:nvSpPr>
        <p:spPr/>
        <p:txBody>
          <a:bodyPr/>
          <a:lstStyle>
            <a:lvl1pPr>
              <a:defRPr/>
            </a:lvl1pPr>
          </a:lstStyle>
          <a:p>
            <a:pPr>
              <a:defRPr/>
            </a:pPr>
            <a:endParaRPr lang="en-US"/>
          </a:p>
        </p:txBody>
      </p:sp>
      <p:sp>
        <p:nvSpPr>
          <p:cNvPr id="9"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6BEA7D18-D1E9-844D-9A76-98DC3D89FEEC}" type="slidenum">
              <a:rPr lang="en-US"/>
              <a:pPr>
                <a:defRPr/>
              </a:pPr>
              <a:t>‹#›</a:t>
            </a:fld>
            <a:endParaRPr lang="en-US"/>
          </a:p>
        </p:txBody>
      </p:sp>
    </p:spTree>
    <p:extLst>
      <p:ext uri="{BB962C8B-B14F-4D97-AF65-F5344CB8AC3E}">
        <p14:creationId xmlns:p14="http://schemas.microsoft.com/office/powerpoint/2010/main" val="161422473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p:txBody>
          <a:bodyPr/>
          <a:lstStyle>
            <a:lvl1pPr>
              <a:defRPr/>
            </a:lvl1pPr>
          </a:lstStyle>
          <a:p>
            <a:pPr>
              <a:defRPr/>
            </a:pPr>
            <a:endParaRPr lang="en-US"/>
          </a:p>
        </p:txBody>
      </p:sp>
      <p:sp>
        <p:nvSpPr>
          <p:cNvPr id="4" name="Rectangle 13"/>
          <p:cNvSpPr>
            <a:spLocks noGrp="1" noChangeArrowheads="1"/>
          </p:cNvSpPr>
          <p:nvPr>
            <p:ph type="ftr" sz="quarter" idx="11"/>
          </p:nvPr>
        </p:nvSpPr>
        <p:spPr/>
        <p:txBody>
          <a:bodyPr/>
          <a:lstStyle>
            <a:lvl1pPr>
              <a:defRPr/>
            </a:lvl1pPr>
          </a:lstStyle>
          <a:p>
            <a:pPr>
              <a:defRPr/>
            </a:pPr>
            <a:endParaRPr lang="en-US"/>
          </a:p>
        </p:txBody>
      </p:sp>
      <p:sp>
        <p:nvSpPr>
          <p:cNvPr id="5"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2E524601-B81A-284C-8D49-5BB266B52D21}" type="slidenum">
              <a:rPr lang="en-US"/>
              <a:pPr>
                <a:defRPr/>
              </a:pPr>
              <a:t>‹#›</a:t>
            </a:fld>
            <a:endParaRPr lang="en-US"/>
          </a:p>
        </p:txBody>
      </p:sp>
    </p:spTree>
    <p:extLst>
      <p:ext uri="{BB962C8B-B14F-4D97-AF65-F5344CB8AC3E}">
        <p14:creationId xmlns:p14="http://schemas.microsoft.com/office/powerpoint/2010/main" val="361536663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en-US"/>
          </a:p>
        </p:txBody>
      </p:sp>
      <p:sp>
        <p:nvSpPr>
          <p:cNvPr id="3" name="Rectangle 13"/>
          <p:cNvSpPr>
            <a:spLocks noGrp="1" noChangeArrowheads="1"/>
          </p:cNvSpPr>
          <p:nvPr>
            <p:ph type="ftr" sz="quarter" idx="11"/>
          </p:nvPr>
        </p:nvSpPr>
        <p:spPr/>
        <p:txBody>
          <a:bodyPr/>
          <a:lstStyle>
            <a:lvl1pPr>
              <a:defRPr/>
            </a:lvl1pPr>
          </a:lstStyle>
          <a:p>
            <a:pPr>
              <a:defRPr/>
            </a:pPr>
            <a:endParaRPr lang="en-US"/>
          </a:p>
        </p:txBody>
      </p:sp>
      <p:sp>
        <p:nvSpPr>
          <p:cNvPr id="4"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B98C5F-39FA-514F-B41D-4A35F65A936B}" type="slidenum">
              <a:rPr lang="en-US"/>
              <a:pPr>
                <a:defRPr/>
              </a:pPr>
              <a:t>‹#›</a:t>
            </a:fld>
            <a:endParaRPr lang="en-US"/>
          </a:p>
        </p:txBody>
      </p:sp>
    </p:spTree>
    <p:extLst>
      <p:ext uri="{BB962C8B-B14F-4D97-AF65-F5344CB8AC3E}">
        <p14:creationId xmlns:p14="http://schemas.microsoft.com/office/powerpoint/2010/main" val="316333018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F9746B7-792A-3A44-ADFA-C933FA439A6B}" type="slidenum">
              <a:rPr lang="en-US"/>
              <a:pPr>
                <a:defRPr/>
              </a:pPr>
              <a:t>‹#›</a:t>
            </a:fld>
            <a:endParaRPr lang="en-US"/>
          </a:p>
        </p:txBody>
      </p:sp>
    </p:spTree>
    <p:extLst>
      <p:ext uri="{BB962C8B-B14F-4D97-AF65-F5344CB8AC3E}">
        <p14:creationId xmlns:p14="http://schemas.microsoft.com/office/powerpoint/2010/main" val="26611120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8D9DDC62-B8DE-0640-BF2B-4B0C5C7B442B}" type="slidenum">
              <a:rPr lang="en-US"/>
              <a:pPr>
                <a:defRPr/>
              </a:pPr>
              <a:t>‹#›</a:t>
            </a:fld>
            <a:endParaRPr lang="en-US"/>
          </a:p>
        </p:txBody>
      </p:sp>
    </p:spTree>
    <p:extLst>
      <p:ext uri="{BB962C8B-B14F-4D97-AF65-F5344CB8AC3E}">
        <p14:creationId xmlns:p14="http://schemas.microsoft.com/office/powerpoint/2010/main" val="353780558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B79015C7-6C60-534C-878F-B7C81A2869BE}" type="slidenum">
              <a:rPr lang="en-US"/>
              <a:pPr>
                <a:defRPr/>
              </a:pPr>
              <a:t>‹#›</a:t>
            </a:fld>
            <a:endParaRPr lang="en-US"/>
          </a:p>
        </p:txBody>
      </p:sp>
    </p:spTree>
    <p:extLst>
      <p:ext uri="{BB962C8B-B14F-4D97-AF65-F5344CB8AC3E}">
        <p14:creationId xmlns:p14="http://schemas.microsoft.com/office/powerpoint/2010/main" val="359122163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9A78BBA1-D83C-D143-93CA-CEE604AAD6A9}" type="slidenum">
              <a:rPr lang="en-US"/>
              <a:pPr>
                <a:defRPr/>
              </a:pPr>
              <a:t>‹#›</a:t>
            </a:fld>
            <a:endParaRPr lang="en-US"/>
          </a:p>
        </p:txBody>
      </p:sp>
    </p:spTree>
    <p:extLst>
      <p:ext uri="{BB962C8B-B14F-4D97-AF65-F5344CB8AC3E}">
        <p14:creationId xmlns:p14="http://schemas.microsoft.com/office/powerpoint/2010/main" val="322271174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C0D556E-1B47-E145-B343-9708077C202E}" type="slidenum">
              <a:rPr lang="en-US"/>
              <a:pPr>
                <a:defRPr/>
              </a:pPr>
              <a:t>‹#›</a:t>
            </a:fld>
            <a:endParaRPr lang="en-US"/>
          </a:p>
        </p:txBody>
      </p:sp>
    </p:spTree>
    <p:extLst>
      <p:ext uri="{BB962C8B-B14F-4D97-AF65-F5344CB8AC3E}">
        <p14:creationId xmlns:p14="http://schemas.microsoft.com/office/powerpoint/2010/main" val="105680828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698" name="Group 2"/>
          <p:cNvGrpSpPr>
            <a:grpSpLocks/>
          </p:cNvGrpSpPr>
          <p:nvPr/>
        </p:nvGrpSpPr>
        <p:grpSpPr bwMode="auto">
          <a:xfrm>
            <a:off x="2" y="3902077"/>
            <a:ext cx="4533900" cy="2949575"/>
            <a:chOff x="0" y="2458"/>
            <a:chExt cx="2142" cy="1858"/>
          </a:xfrm>
        </p:grpSpPr>
        <p:sp>
          <p:nvSpPr>
            <p:cNvPr id="329731"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329732"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329733"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329734"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29708"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219170" fontAlgn="base">
                <a:spcBef>
                  <a:spcPct val="0"/>
                </a:spcBef>
                <a:spcAft>
                  <a:spcPct val="0"/>
                </a:spcAft>
              </a:pPr>
              <a:endParaRPr lang="en-US" sz="3200">
                <a:solidFill>
                  <a:srgbClr val="FFFFFF"/>
                </a:solidFill>
                <a:latin typeface="Times New Roman" charset="0"/>
                <a:ea typeface="ＭＳ Ｐゴシック" charset="0"/>
                <a:cs typeface="ＭＳ Ｐゴシック" charset="0"/>
              </a:endParaRPr>
            </a:p>
          </p:txBody>
        </p:sp>
        <p:sp>
          <p:nvSpPr>
            <p:cNvPr id="29709"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219170" fontAlgn="base">
                <a:spcBef>
                  <a:spcPct val="0"/>
                </a:spcBef>
                <a:spcAft>
                  <a:spcPct val="0"/>
                </a:spcAft>
              </a:pPr>
              <a:endParaRPr lang="en-US" sz="3200">
                <a:solidFill>
                  <a:srgbClr val="FFFFFF"/>
                </a:solidFill>
                <a:latin typeface="Times New Roman" charset="0"/>
                <a:ea typeface="ＭＳ Ｐゴシック" charset="0"/>
                <a:cs typeface="ＭＳ Ｐゴシック" charset="0"/>
              </a:endParaRPr>
            </a:p>
          </p:txBody>
        </p:sp>
        <p:sp>
          <p:nvSpPr>
            <p:cNvPr id="29710"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219170" fontAlgn="base">
                <a:spcBef>
                  <a:spcPct val="0"/>
                </a:spcBef>
                <a:spcAft>
                  <a:spcPct val="0"/>
                </a:spcAft>
              </a:pPr>
              <a:endParaRPr lang="en-US" sz="3200">
                <a:solidFill>
                  <a:srgbClr val="FFFFFF"/>
                </a:solidFill>
                <a:latin typeface="Times New Roman" charset="0"/>
                <a:ea typeface="ＭＳ Ｐゴシック" charset="0"/>
                <a:cs typeface="ＭＳ Ｐゴシック" charset="0"/>
              </a:endParaRPr>
            </a:p>
          </p:txBody>
        </p:sp>
      </p:grpSp>
      <p:sp>
        <p:nvSpPr>
          <p:cNvPr id="329738" name="Rectangle 10"/>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329739" name="Rectangle 11"/>
          <p:cNvSpPr>
            <a:spLocks noGrp="1" noChangeArrowheads="1"/>
          </p:cNvSpPr>
          <p:nvPr>
            <p:ph type="body" idx="1"/>
          </p:nvPr>
        </p:nvSpPr>
        <p:spPr bwMode="auto">
          <a:xfrm>
            <a:off x="609600" y="1600200"/>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9740" name="Rectangle 12"/>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333">
                <a:solidFill>
                  <a:srgbClr val="FFFFFF"/>
                </a:solidFill>
                <a:effectLst>
                  <a:outerShdw blurRad="38100" dist="38100" dir="2700000" algn="tl">
                    <a:srgbClr val="000000"/>
                  </a:outerShdw>
                </a:effectLst>
                <a:latin typeface="Arial" pitchFamily="-112" charset="0"/>
                <a:ea typeface="+mn-ea"/>
                <a:cs typeface="+mn-cs"/>
              </a:defRPr>
            </a:lvl1pPr>
          </a:lstStyle>
          <a:p>
            <a:pPr defTabSz="1219170" fontAlgn="base">
              <a:spcBef>
                <a:spcPct val="0"/>
              </a:spcBef>
              <a:spcAft>
                <a:spcPct val="0"/>
              </a:spcAft>
              <a:defRPr/>
            </a:pPr>
            <a:endParaRPr lang="en-US"/>
          </a:p>
        </p:txBody>
      </p:sp>
      <p:sp>
        <p:nvSpPr>
          <p:cNvPr id="329741" name="Rectangle 13"/>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333">
                <a:solidFill>
                  <a:srgbClr val="FFFFFF"/>
                </a:solidFill>
                <a:effectLst>
                  <a:outerShdw blurRad="38100" dist="38100" dir="2700000" algn="tl">
                    <a:srgbClr val="000000"/>
                  </a:outerShdw>
                </a:effectLst>
                <a:latin typeface="Arial" pitchFamily="-112" charset="0"/>
                <a:ea typeface="+mn-ea"/>
                <a:cs typeface="+mn-cs"/>
              </a:defRPr>
            </a:lvl1pPr>
          </a:lstStyle>
          <a:p>
            <a:pPr defTabSz="1219170" fontAlgn="base">
              <a:spcBef>
                <a:spcPct val="0"/>
              </a:spcBef>
              <a:spcAft>
                <a:spcPct val="0"/>
              </a:spcAft>
              <a:defRPr/>
            </a:pPr>
            <a:endParaRPr lang="en-US"/>
          </a:p>
        </p:txBody>
      </p:sp>
      <p:sp>
        <p:nvSpPr>
          <p:cNvPr id="329742" name="Rectangle 14"/>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333">
                <a:solidFill>
                  <a:srgbClr val="FFFFFF"/>
                </a:solidFill>
                <a:effectLst>
                  <a:outerShdw blurRad="38100" dist="38100" dir="2700000" algn="tl">
                    <a:srgbClr val="000000"/>
                  </a:outerShdw>
                </a:effectLst>
                <a:latin typeface="Arial" charset="0"/>
                <a:ea typeface="ＭＳ Ｐゴシック" charset="-128"/>
                <a:cs typeface="ＭＳ Ｐゴシック" charset="-128"/>
              </a:defRPr>
            </a:lvl1pPr>
          </a:lstStyle>
          <a:p>
            <a:pPr defTabSz="1219170" fontAlgn="base">
              <a:spcBef>
                <a:spcPct val="0"/>
              </a:spcBef>
              <a:spcAft>
                <a:spcPct val="0"/>
              </a:spcAft>
              <a:defRPr/>
            </a:pPr>
            <a:fld id="{61F442D0-A11F-2640-8129-5D1BEF7A3C1E}" type="slidenum">
              <a:rPr lang="en-US" smtClean="0"/>
              <a:pPr defTabSz="1219170" fontAlgn="base">
                <a:spcBef>
                  <a:spcPct val="0"/>
                </a:spcBef>
                <a:spcAft>
                  <a:spcPct val="0"/>
                </a:spcAft>
                <a:defRPr/>
              </a:pPr>
              <a:t>‹#›</a:t>
            </a:fld>
            <a:endParaRPr lang="en-US"/>
          </a:p>
        </p:txBody>
      </p:sp>
    </p:spTree>
    <p:extLst>
      <p:ext uri="{BB962C8B-B14F-4D97-AF65-F5344CB8AC3E}">
        <p14:creationId xmlns:p14="http://schemas.microsoft.com/office/powerpoint/2010/main" val="2970830122"/>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mj-lt"/>
          <a:ea typeface="ＭＳ Ｐゴシック" pitchFamily="-111" charset="-128"/>
          <a:cs typeface="ＭＳ Ｐゴシック" pitchFamily="-111" charset="-128"/>
        </a:defRPr>
      </a:lvl1pPr>
      <a:lvl2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5pPr>
      <a:lvl6pPr marL="609585"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6pPr>
      <a:lvl7pPr marL="1219170"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7pPr>
      <a:lvl8pPr marL="1828754"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8pPr>
      <a:lvl9pPr marL="2438339"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9pPr>
    </p:titleStyle>
    <p:bodyStyle>
      <a:lvl1pPr marL="457189" indent="-457189" algn="l" rtl="0" eaLnBrk="0" fontAlgn="base" hangingPunct="0">
        <a:spcBef>
          <a:spcPct val="20000"/>
        </a:spcBef>
        <a:spcAft>
          <a:spcPct val="0"/>
        </a:spcAft>
        <a:buClr>
          <a:schemeClr val="hlink"/>
        </a:buClr>
        <a:buSzPct val="75000"/>
        <a:buFont typeface="Wingdings" charset="0"/>
        <a:buChar char="l"/>
        <a:defRPr sz="4267">
          <a:solidFill>
            <a:schemeClr val="tx1"/>
          </a:solidFill>
          <a:effectLst>
            <a:outerShdw blurRad="38100" dist="38100" dir="2700000" algn="tl">
              <a:srgbClr val="000000"/>
            </a:outerShdw>
          </a:effectLst>
          <a:latin typeface="+mn-lt"/>
          <a:ea typeface="ＭＳ Ｐゴシック" pitchFamily="-111" charset="-128"/>
          <a:cs typeface="ＭＳ Ｐゴシック" pitchFamily="-111" charset="-128"/>
        </a:defRPr>
      </a:lvl1pPr>
      <a:lvl2pPr marL="990575" indent="-380990" algn="l" rtl="0" eaLnBrk="0" fontAlgn="base" hangingPunct="0">
        <a:spcBef>
          <a:spcPct val="20000"/>
        </a:spcBef>
        <a:spcAft>
          <a:spcPct val="0"/>
        </a:spcAft>
        <a:buClr>
          <a:schemeClr val="tx2"/>
        </a:buClr>
        <a:buSzPct val="75000"/>
        <a:buFont typeface="Wingdings" charset="0"/>
        <a:buChar char="l"/>
        <a:defRPr sz="3733">
          <a:solidFill>
            <a:schemeClr val="tx1"/>
          </a:solidFill>
          <a:effectLst>
            <a:outerShdw blurRad="38100" dist="38100" dir="2700000" algn="tl">
              <a:srgbClr val="000000"/>
            </a:outerShdw>
          </a:effectLst>
          <a:latin typeface="+mn-lt"/>
          <a:ea typeface="ＭＳ Ｐゴシック" pitchFamily="-111" charset="-128"/>
        </a:defRPr>
      </a:lvl2pPr>
      <a:lvl3pPr marL="1523962" indent="-304792" algn="l" rtl="0" eaLnBrk="0" fontAlgn="base" hangingPunct="0">
        <a:spcBef>
          <a:spcPct val="20000"/>
        </a:spcBef>
        <a:spcAft>
          <a:spcPct val="0"/>
        </a:spcAft>
        <a:buClr>
          <a:schemeClr val="accent2"/>
        </a:buClr>
        <a:buSzPct val="75000"/>
        <a:buFont typeface="Wingdings" charset="0"/>
        <a:buChar char="l"/>
        <a:defRPr sz="3200">
          <a:solidFill>
            <a:schemeClr val="tx1"/>
          </a:solidFill>
          <a:effectLst>
            <a:outerShdw blurRad="38100" dist="38100" dir="2700000" algn="tl">
              <a:srgbClr val="000000"/>
            </a:outerShdw>
          </a:effectLst>
          <a:latin typeface="+mn-lt"/>
          <a:ea typeface="ＭＳ Ｐゴシック" charset="0"/>
          <a:cs typeface="Geneva" charset="0"/>
        </a:defRPr>
      </a:lvl3pPr>
      <a:lvl4pPr marL="2133547" indent="-304792" algn="l" rtl="0" eaLnBrk="0" fontAlgn="base" hangingPunct="0">
        <a:spcBef>
          <a:spcPct val="20000"/>
        </a:spcBef>
        <a:spcAft>
          <a:spcPct val="0"/>
        </a:spcAft>
        <a:buClr>
          <a:schemeClr val="folHlink"/>
        </a:buClr>
        <a:buSzPct val="75000"/>
        <a:buFont typeface="Wingdings" charset="0"/>
        <a:buChar char="l"/>
        <a:defRPr sz="2667">
          <a:solidFill>
            <a:schemeClr val="tx1"/>
          </a:solidFill>
          <a:effectLst>
            <a:outerShdw blurRad="38100" dist="38100" dir="2700000" algn="tl">
              <a:srgbClr val="000000"/>
            </a:outerShdw>
          </a:effectLst>
          <a:latin typeface="+mn-lt"/>
          <a:ea typeface="Geneva" charset="-128"/>
          <a:cs typeface="Geneva" charset="0"/>
        </a:defRPr>
      </a:lvl4pPr>
      <a:lvl5pPr marL="2743131" indent="-304792" algn="l" rtl="0" eaLnBrk="0" fontAlgn="base" hangingPunct="0">
        <a:spcBef>
          <a:spcPct val="20000"/>
        </a:spcBef>
        <a:spcAft>
          <a:spcPct val="0"/>
        </a:spcAft>
        <a:buClr>
          <a:schemeClr val="tx1"/>
        </a:buClr>
        <a:buSzPct val="75000"/>
        <a:buFont typeface="Wingdings" charset="0"/>
        <a:buChar char="l"/>
        <a:defRPr sz="2667">
          <a:solidFill>
            <a:schemeClr val="tx1"/>
          </a:solidFill>
          <a:effectLst>
            <a:outerShdw blurRad="38100" dist="38100" dir="2700000" algn="tl">
              <a:srgbClr val="000000"/>
            </a:outerShdw>
          </a:effectLst>
          <a:latin typeface="+mn-lt"/>
          <a:ea typeface="Geneva" charset="-128"/>
          <a:cs typeface="Geneva" charset="0"/>
        </a:defRPr>
      </a:lvl5pPr>
      <a:lvl6pPr marL="3352716"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6pPr>
      <a:lvl7pPr marL="3962301"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7pPr>
      <a:lvl8pPr marL="4571886"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8pPr>
      <a:lvl9pPr marL="5181470"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530"/>
        </a:solidFill>
        <a:effectLst/>
      </p:bgPr>
    </p:bg>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86" name="Google Shape;86;p13"/>
          <p:cNvSpPr txBox="1"/>
          <p:nvPr/>
        </p:nvSpPr>
        <p:spPr>
          <a:xfrm>
            <a:off x="2655570" y="2734716"/>
            <a:ext cx="6880860" cy="1486561"/>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4200" b="1" i="0" u="none" strike="noStrike" cap="none" dirty="0">
                <a:solidFill>
                  <a:srgbClr val="F8FAFC"/>
                </a:solidFill>
                <a:latin typeface="Cinzel"/>
                <a:ea typeface="Cinzel"/>
                <a:cs typeface="Cinzel"/>
                <a:sym typeface="Cinzel"/>
              </a:rPr>
              <a:t>Who Knows My Heart?</a:t>
            </a:r>
            <a:br>
              <a:rPr lang="en-US" sz="1800" b="0" i="0" u="none" strike="noStrike" cap="none" dirty="0">
                <a:solidFill>
                  <a:schemeClr val="dk1"/>
                </a:solidFill>
                <a:latin typeface="Calibri"/>
                <a:ea typeface="Calibri"/>
                <a:cs typeface="Calibri"/>
                <a:sym typeface="Calibri"/>
              </a:rPr>
            </a:br>
            <a:r>
              <a:rPr lang="en-US" sz="4200" b="1" i="0" u="none" strike="noStrike" cap="none" dirty="0">
                <a:solidFill>
                  <a:srgbClr val="C5A059"/>
                </a:solidFill>
                <a:latin typeface="Cinzel"/>
                <a:ea typeface="Cinzel"/>
                <a:cs typeface="Cinzel"/>
                <a:sym typeface="Cinzel"/>
              </a:rPr>
              <a:t>Psalm 139</a:t>
            </a:r>
            <a:endParaRPr dirty="0"/>
          </a:p>
        </p:txBody>
      </p:sp>
      <p:sp>
        <p:nvSpPr>
          <p:cNvPr id="2" name="Rectangle 1">
            <a:extLst>
              <a:ext uri="{FF2B5EF4-FFF2-40B4-BE49-F238E27FC236}">
                <a16:creationId xmlns:a16="http://schemas.microsoft.com/office/drawing/2014/main" id="{53D97F0A-5BA3-75D4-727C-8208629466F5}"/>
              </a:ext>
            </a:extLst>
          </p:cNvPr>
          <p:cNvSpPr>
            <a:spLocks noChangeArrowheads="1"/>
          </p:cNvSpPr>
          <p:nvPr/>
        </p:nvSpPr>
        <p:spPr bwMode="auto">
          <a:xfrm>
            <a:off x="13751" y="5356368"/>
            <a:ext cx="12192000" cy="1501632"/>
          </a:xfrm>
          <a:prstGeom prst="rect">
            <a:avLst/>
          </a:prstGeom>
          <a:solidFill>
            <a:srgbClr val="000000"/>
          </a:solidFill>
          <a:ln w="9525">
            <a:noFill/>
            <a:miter lim="800000"/>
            <a:headEnd/>
            <a:tailEnd/>
          </a:ln>
          <a:effectLst>
            <a:outerShdw blurRad="63500" dist="35921" dir="2700000" algn="ctr" rotWithShape="0">
              <a:srgbClr val="000514">
                <a:alpha val="74998"/>
              </a:srgbClr>
            </a:outerShdw>
          </a:effectLst>
        </p:spPr>
        <p:txBody>
          <a:bodyPr lIns="121907" tIns="60953" rIns="121907" bIns="60953"/>
          <a:lstStyle/>
          <a:p>
            <a:pPr algn="ctr" defTabSz="1219036" fontAlgn="base">
              <a:spcBef>
                <a:spcPct val="20000"/>
              </a:spcBef>
              <a:buClr>
                <a:srgbClr val="FFCC00"/>
              </a:buClr>
              <a:buSzPct val="70000"/>
              <a:defRPr/>
            </a:pP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Preached by </a:t>
            </a:r>
            <a:r>
              <a:rPr lang="en-US" sz="2133" b="1"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Troy Josey</a:t>
            </a:r>
            <a:b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b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Amman International Church, Jordan (AmmanChurch.org)</a:t>
            </a:r>
            <a:b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b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Uploaded by Dr. Rick Griffith • Jordan Evangelical Theological Seminary</a:t>
            </a:r>
            <a:b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b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Files in many languages for free download at BibleStudyDownloads.org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43F9E615-41AD-189D-BC66-DFF0BADFE917}"/>
            </a:ext>
          </a:extLst>
        </p:cNvPr>
        <p:cNvGrpSpPr/>
        <p:nvPr/>
      </p:nvGrpSpPr>
      <p:grpSpPr>
        <a:xfrm>
          <a:off x="0" y="0"/>
          <a:ext cx="0" cy="0"/>
          <a:chOff x="0" y="0"/>
          <a:chExt cx="0" cy="0"/>
        </a:xfrm>
      </p:grpSpPr>
      <p:pic>
        <p:nvPicPr>
          <p:cNvPr id="141" name="Google Shape;141;p18" descr="image.png">
            <a:extLst>
              <a:ext uri="{FF2B5EF4-FFF2-40B4-BE49-F238E27FC236}">
                <a16:creationId xmlns:a16="http://schemas.microsoft.com/office/drawing/2014/main" id="{C15033F6-9E81-07E4-139B-5F52E20C4A45}"/>
              </a:ext>
            </a:extLst>
          </p:cNvPr>
          <p:cNvPicPr preferRelativeResize="0"/>
          <p:nvPr/>
        </p:nvPicPr>
        <p:blipFill rotWithShape="1">
          <a:blip r:embed="rId3">
            <a:alphaModFix/>
          </a:blip>
          <a:srcRect/>
          <a:stretch/>
        </p:blipFill>
        <p:spPr>
          <a:xfrm>
            <a:off x="107577" y="0"/>
            <a:ext cx="12192000" cy="6858000"/>
          </a:xfrm>
          <a:prstGeom prst="rect">
            <a:avLst/>
          </a:prstGeom>
          <a:noFill/>
          <a:ln>
            <a:noFill/>
          </a:ln>
        </p:spPr>
      </p:pic>
      <p:sp>
        <p:nvSpPr>
          <p:cNvPr id="142" name="Google Shape;142;p18">
            <a:extLst>
              <a:ext uri="{FF2B5EF4-FFF2-40B4-BE49-F238E27FC236}">
                <a16:creationId xmlns:a16="http://schemas.microsoft.com/office/drawing/2014/main" id="{7C9E873E-CEFF-9486-F162-7A6ED5A5AF9E}"/>
              </a:ext>
            </a:extLst>
          </p:cNvPr>
          <p:cNvSpPr txBox="1"/>
          <p:nvPr/>
        </p:nvSpPr>
        <p:spPr>
          <a:xfrm>
            <a:off x="619125" y="523875"/>
            <a:ext cx="6198534"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2. God Is With Me (Psalm 139:7-12)</a:t>
            </a:r>
            <a:endParaRPr dirty="0"/>
          </a:p>
        </p:txBody>
      </p:sp>
      <p:sp>
        <p:nvSpPr>
          <p:cNvPr id="143" name="Google Shape;143;p18">
            <a:extLst>
              <a:ext uri="{FF2B5EF4-FFF2-40B4-BE49-F238E27FC236}">
                <a16:creationId xmlns:a16="http://schemas.microsoft.com/office/drawing/2014/main" id="{38EFEFF8-F5DB-4480-E9DB-4D2937A88DC2}"/>
              </a:ext>
            </a:extLst>
          </p:cNvPr>
          <p:cNvSpPr/>
          <p:nvPr/>
        </p:nvSpPr>
        <p:spPr>
          <a:xfrm>
            <a:off x="619125" y="1076325"/>
            <a:ext cx="5095875"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44" name="Google Shape;144;p18" descr="image.png">
            <a:extLst>
              <a:ext uri="{FF2B5EF4-FFF2-40B4-BE49-F238E27FC236}">
                <a16:creationId xmlns:a16="http://schemas.microsoft.com/office/drawing/2014/main" id="{4873E3C2-46F9-1A42-1549-295489E33B07}"/>
              </a:ext>
            </a:extLst>
          </p:cNvPr>
          <p:cNvPicPr preferRelativeResize="0"/>
          <p:nvPr/>
        </p:nvPicPr>
        <p:blipFill rotWithShape="1">
          <a:blip r:embed="rId4">
            <a:alphaModFix/>
          </a:blip>
          <a:srcRect l="11838"/>
          <a:stretch>
            <a:fillRect/>
          </a:stretch>
        </p:blipFill>
        <p:spPr>
          <a:xfrm>
            <a:off x="6817658" y="0"/>
            <a:ext cx="5374341" cy="6858000"/>
          </a:xfrm>
          <a:prstGeom prst="rect">
            <a:avLst/>
          </a:prstGeom>
          <a:noFill/>
          <a:ln>
            <a:noFill/>
          </a:ln>
        </p:spPr>
      </p:pic>
      <p:sp>
        <p:nvSpPr>
          <p:cNvPr id="146" name="Google Shape;146;p18">
            <a:extLst>
              <a:ext uri="{FF2B5EF4-FFF2-40B4-BE49-F238E27FC236}">
                <a16:creationId xmlns:a16="http://schemas.microsoft.com/office/drawing/2014/main" id="{5394A461-43EF-17C5-DB25-E1726D2F2BBB}"/>
              </a:ext>
            </a:extLst>
          </p:cNvPr>
          <p:cNvSpPr txBox="1"/>
          <p:nvPr/>
        </p:nvSpPr>
        <p:spPr>
          <a:xfrm>
            <a:off x="619125" y="1210270"/>
            <a:ext cx="6090955" cy="6463308"/>
          </a:xfrm>
          <a:prstGeom prst="rect">
            <a:avLst/>
          </a:prstGeom>
          <a:noFill/>
          <a:ln>
            <a:noFill/>
          </a:ln>
        </p:spPr>
        <p:txBody>
          <a:bodyPr spcFirstLastPara="1" wrap="square" lIns="0" tIns="0" rIns="0" bIns="0" anchor="t" anchorCtr="0">
            <a:spAutoFit/>
          </a:bodyPr>
          <a:lstStyle/>
          <a:p>
            <a:pPr>
              <a:lnSpc>
                <a:spcPct val="150000"/>
              </a:lnSpc>
            </a:pPr>
            <a:r>
              <a:rPr lang="en-US" sz="2000" dirty="0">
                <a:solidFill>
                  <a:schemeClr val="tx1"/>
                </a:solidFill>
                <a:ea typeface="DM Sans"/>
                <a:cs typeface="DM Sans"/>
                <a:sym typeface="DM Sans"/>
              </a:rPr>
              <a:t>Whether in heaven, </a:t>
            </a:r>
            <a:r>
              <a:rPr lang="en-US" sz="2000" dirty="0" err="1">
                <a:solidFill>
                  <a:schemeClr val="tx1"/>
                </a:solidFill>
                <a:ea typeface="DM Sans"/>
                <a:cs typeface="DM Sans"/>
                <a:sym typeface="DM Sans"/>
              </a:rPr>
              <a:t>Sheol</a:t>
            </a:r>
            <a:r>
              <a:rPr lang="en-US" sz="2000" dirty="0">
                <a:solidFill>
                  <a:schemeClr val="tx1"/>
                </a:solidFill>
                <a:ea typeface="DM Sans"/>
                <a:cs typeface="DM Sans"/>
                <a:sym typeface="DM Sans"/>
              </a:rPr>
              <a:t>, or the uttermost parts of the sea, God's hand leads and holds us securely.</a:t>
            </a:r>
          </a:p>
          <a:p>
            <a:pPr>
              <a:lnSpc>
                <a:spcPct val="150000"/>
              </a:lnSpc>
            </a:pPr>
            <a:r>
              <a:rPr lang="en-US" sz="2000" dirty="0">
                <a:solidFill>
                  <a:schemeClr val="tx1"/>
                </a:solidFill>
                <a:ea typeface="DM Sans"/>
                <a:cs typeface="DM Sans"/>
                <a:sym typeface="DM Sans"/>
              </a:rPr>
              <a:t>Light and darkness are alike to God.</a:t>
            </a:r>
          </a:p>
          <a:p>
            <a:pPr>
              <a:lnSpc>
                <a:spcPct val="150000"/>
              </a:lnSpc>
            </a:pPr>
            <a:endParaRPr lang="en-US" sz="2000" dirty="0">
              <a:solidFill>
                <a:srgbClr val="475569"/>
              </a:solidFill>
              <a:ea typeface="DM Sans"/>
              <a:cs typeface="DM Sans"/>
              <a:sym typeface="DM Sans"/>
            </a:endParaRPr>
          </a:p>
          <a:p>
            <a:pPr algn="ctr">
              <a:lnSpc>
                <a:spcPct val="150000"/>
              </a:lnSpc>
            </a:pPr>
            <a:r>
              <a:rPr lang="en-US" sz="2000" i="1" dirty="0">
                <a:ea typeface="Times New Roman" panose="02020603050405020304" pitchFamily="18" charset="0"/>
              </a:rPr>
              <a:t>“We assume that because God does not feel near or close or intimate, he must not be. But God’s presence is not based on our feelings. It is based on his character and person. God knows his people and pursues his people. He did not leave Adam and Eve in their shame, Hagar in the wilderness, or Jonah in the belly of the fish.”</a:t>
            </a:r>
            <a:endParaRPr lang="en-JO" sz="2000" dirty="0">
              <a:ea typeface="Times New Roman" panose="02020603050405020304" pitchFamily="18" charset="0"/>
            </a:endParaRPr>
          </a:p>
          <a:p>
            <a:pPr>
              <a:lnSpc>
                <a:spcPct val="150000"/>
              </a:lnSpc>
            </a:pPr>
            <a:endParaRPr lang="en-US" sz="2000" dirty="0"/>
          </a:p>
          <a:p>
            <a:pPr>
              <a:lnSpc>
                <a:spcPct val="150000"/>
              </a:lnSpc>
            </a:pPr>
            <a:endParaRPr lang="en-US" sz="2000" dirty="0"/>
          </a:p>
          <a:p>
            <a:pPr marL="0" marR="0" lvl="0" indent="0" algn="l" rtl="0">
              <a:lnSpc>
                <a:spcPct val="150000"/>
              </a:lnSpc>
              <a:spcBef>
                <a:spcPts val="0"/>
              </a:spcBef>
              <a:spcAft>
                <a:spcPts val="0"/>
              </a:spcAft>
              <a:buNone/>
            </a:pPr>
            <a:endParaRPr sz="2000" dirty="0">
              <a:latin typeface="+mn-lt"/>
            </a:endParaRPr>
          </a:p>
        </p:txBody>
      </p:sp>
    </p:spTree>
    <p:extLst>
      <p:ext uri="{BB962C8B-B14F-4D97-AF65-F5344CB8AC3E}">
        <p14:creationId xmlns:p14="http://schemas.microsoft.com/office/powerpoint/2010/main" val="1583488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E45F8CC9-D73E-7D6E-D1A7-C40D77F0B728}"/>
            </a:ext>
          </a:extLst>
        </p:cNvPr>
        <p:cNvGrpSpPr/>
        <p:nvPr/>
      </p:nvGrpSpPr>
      <p:grpSpPr>
        <a:xfrm>
          <a:off x="0" y="0"/>
          <a:ext cx="0" cy="0"/>
          <a:chOff x="0" y="0"/>
          <a:chExt cx="0" cy="0"/>
        </a:xfrm>
      </p:grpSpPr>
      <p:pic>
        <p:nvPicPr>
          <p:cNvPr id="113" name="Google Shape;113;p16" descr="image.png">
            <a:extLst>
              <a:ext uri="{FF2B5EF4-FFF2-40B4-BE49-F238E27FC236}">
                <a16:creationId xmlns:a16="http://schemas.microsoft.com/office/drawing/2014/main" id="{7A97885F-6692-8661-0F77-07FDCF757E35}"/>
              </a:ext>
            </a:extLst>
          </p:cNvPr>
          <p:cNvPicPr preferRelativeResize="0"/>
          <p:nvPr/>
        </p:nvPicPr>
        <p:blipFill rotWithShape="1">
          <a:blip r:embed="rId3">
            <a:alphaModFix/>
          </a:blip>
          <a:srcRect/>
          <a:stretch/>
        </p:blipFill>
        <p:spPr>
          <a:xfrm>
            <a:off x="71438" y="0"/>
            <a:ext cx="12192000" cy="6858000"/>
          </a:xfrm>
          <a:prstGeom prst="rect">
            <a:avLst/>
          </a:prstGeom>
          <a:noFill/>
          <a:ln>
            <a:noFill/>
          </a:ln>
        </p:spPr>
      </p:pic>
      <p:sp>
        <p:nvSpPr>
          <p:cNvPr id="123" name="Google Shape;123;p16">
            <a:extLst>
              <a:ext uri="{FF2B5EF4-FFF2-40B4-BE49-F238E27FC236}">
                <a16:creationId xmlns:a16="http://schemas.microsoft.com/office/drawing/2014/main" id="{F3D54488-CAEC-DB1A-9AEE-8DECD4609F65}"/>
              </a:ext>
            </a:extLst>
          </p:cNvPr>
          <p:cNvSpPr txBox="1"/>
          <p:nvPr/>
        </p:nvSpPr>
        <p:spPr>
          <a:xfrm>
            <a:off x="295835" y="523875"/>
            <a:ext cx="11824727"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dirty="0">
                <a:solidFill>
                  <a:srgbClr val="1E293B"/>
                </a:solidFill>
                <a:latin typeface="Cinzel"/>
                <a:ea typeface="Cinzel"/>
                <a:cs typeface="Cinzel"/>
                <a:sym typeface="Cinzel"/>
              </a:rPr>
              <a:t>2</a:t>
            </a:r>
            <a:r>
              <a:rPr lang="en-US" sz="2700" b="1" i="0" u="none" strike="noStrike" cap="none" dirty="0">
                <a:solidFill>
                  <a:srgbClr val="1E293B"/>
                </a:solidFill>
                <a:latin typeface="Cinzel"/>
                <a:ea typeface="Cinzel"/>
                <a:cs typeface="Cinzel"/>
                <a:sym typeface="Cinzel"/>
              </a:rPr>
              <a:t>. God is with Me (vv. </a:t>
            </a:r>
            <a:r>
              <a:rPr lang="en-US" sz="2700" b="1" dirty="0">
                <a:solidFill>
                  <a:srgbClr val="1E293B"/>
                </a:solidFill>
                <a:latin typeface="Cinzel"/>
                <a:ea typeface="Cinzel"/>
                <a:cs typeface="Cinzel"/>
                <a:sym typeface="Cinzel"/>
              </a:rPr>
              <a:t>7-12</a:t>
            </a:r>
            <a:r>
              <a:rPr lang="en-US" sz="2700" b="1" i="0" u="none" strike="noStrike" cap="none" dirty="0">
                <a:solidFill>
                  <a:srgbClr val="1E293B"/>
                </a:solidFill>
                <a:latin typeface="Cinzel"/>
                <a:ea typeface="Cinzel"/>
                <a:cs typeface="Cinzel"/>
                <a:sym typeface="Cinzel"/>
              </a:rPr>
              <a:t>): Consider the following questions</a:t>
            </a:r>
            <a:endParaRPr dirty="0"/>
          </a:p>
        </p:txBody>
      </p:sp>
      <p:sp>
        <p:nvSpPr>
          <p:cNvPr id="124" name="Google Shape;124;p16">
            <a:extLst>
              <a:ext uri="{FF2B5EF4-FFF2-40B4-BE49-F238E27FC236}">
                <a16:creationId xmlns:a16="http://schemas.microsoft.com/office/drawing/2014/main" id="{C882FFAA-2A0B-D046-EFED-09B3F8F8581D}"/>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785A7EFE-821D-2C7F-7640-571DF1E3DF17}"/>
              </a:ext>
            </a:extLst>
          </p:cNvPr>
          <p:cNvSpPr>
            <a:spLocks noChangeArrowheads="1"/>
          </p:cNvSpPr>
          <p:nvPr/>
        </p:nvSpPr>
        <p:spPr bwMode="auto">
          <a:xfrm>
            <a:off x="619125" y="1463248"/>
            <a:ext cx="1072422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457200" lvl="0" indent="-457200">
              <a:buFont typeface="+mj-lt"/>
              <a:buAutoNum type="arabicPeriod"/>
            </a:pPr>
            <a:r>
              <a:rPr lang="en-US" sz="2400" dirty="0"/>
              <a:t>When trouble or pain hits, is your default instinct to move </a:t>
            </a:r>
            <a:r>
              <a:rPr lang="en-US" sz="2400" i="1" dirty="0"/>
              <a:t>toward</a:t>
            </a:r>
            <a:r>
              <a:rPr lang="en-US" sz="2400" dirty="0"/>
              <a:t> God in prayer, or to </a:t>
            </a:r>
            <a:r>
              <a:rPr lang="en-US" sz="2400" i="1" dirty="0"/>
              <a:t>flee</a:t>
            </a:r>
            <a:r>
              <a:rPr lang="en-US" sz="2400" dirty="0"/>
              <a:t> into isolation and distraction?</a:t>
            </a:r>
            <a:endParaRPr lang="en-JO" sz="2400" dirty="0"/>
          </a:p>
          <a:p>
            <a:pPr marL="457200" lvl="0" indent="-457200">
              <a:buFont typeface="+mj-lt"/>
              <a:buAutoNum type="arabicPeriod"/>
            </a:pPr>
            <a:r>
              <a:rPr lang="en-US" sz="2400" dirty="0"/>
              <a:t>Are you currently sitting in a season of "</a:t>
            </a:r>
            <a:r>
              <a:rPr lang="en-US" sz="2400" dirty="0" err="1"/>
              <a:t>Sheol</a:t>
            </a:r>
            <a:r>
              <a:rPr lang="en-US" sz="2400" dirty="0"/>
              <a:t>" or darkness, assuming God has abandoned you simply because you cannot feel Him?</a:t>
            </a:r>
            <a:endParaRPr lang="en-JO" sz="2400" dirty="0"/>
          </a:p>
          <a:p>
            <a:pPr marL="457200" lvl="0" indent="-457200">
              <a:buFont typeface="+mj-lt"/>
              <a:buAutoNum type="arabicPeriod"/>
            </a:pPr>
            <a:r>
              <a:rPr lang="en-US" sz="2400" dirty="0"/>
              <a:t>For those far from home or family: Are you looking to your location and circumstances for security, or to the God who is holding you right here?</a:t>
            </a:r>
            <a:endParaRPr lang="en-JO" sz="2400" dirty="0"/>
          </a:p>
          <a:p>
            <a:pPr marL="457200" lvl="0" indent="-457200">
              <a:buFont typeface="+mj-lt"/>
              <a:buAutoNum type="arabicPeriod"/>
            </a:pPr>
            <a:r>
              <a:rPr lang="en-US" sz="2400" dirty="0"/>
              <a:t>What is the "darkness" in your life right now that you need to stop hiding and allow God to illuminate with His presence?</a:t>
            </a:r>
            <a:endParaRPr lang="en-JO" sz="2400" dirty="0"/>
          </a:p>
        </p:txBody>
      </p:sp>
    </p:spTree>
    <p:extLst>
      <p:ext uri="{BB962C8B-B14F-4D97-AF65-F5344CB8AC3E}">
        <p14:creationId xmlns:p14="http://schemas.microsoft.com/office/powerpoint/2010/main" val="293180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a:extLst>
            <a:ext uri="{FF2B5EF4-FFF2-40B4-BE49-F238E27FC236}">
              <a16:creationId xmlns:a16="http://schemas.microsoft.com/office/drawing/2014/main" id="{89A42801-197A-B1D0-18A7-EB7122BE50D6}"/>
            </a:ext>
          </a:extLst>
        </p:cNvPr>
        <p:cNvGrpSpPr/>
        <p:nvPr/>
      </p:nvGrpSpPr>
      <p:grpSpPr>
        <a:xfrm>
          <a:off x="0" y="0"/>
          <a:ext cx="0" cy="0"/>
          <a:chOff x="0" y="0"/>
          <a:chExt cx="0" cy="0"/>
        </a:xfrm>
      </p:grpSpPr>
      <p:pic>
        <p:nvPicPr>
          <p:cNvPr id="172" name="Google Shape;172;p20" descr="image.png">
            <a:extLst>
              <a:ext uri="{FF2B5EF4-FFF2-40B4-BE49-F238E27FC236}">
                <a16:creationId xmlns:a16="http://schemas.microsoft.com/office/drawing/2014/main" id="{A1AD45AC-D381-32FD-F2A2-C25C4993AE0D}"/>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73" name="Google Shape;173;p20" descr="image.png">
            <a:extLst>
              <a:ext uri="{FF2B5EF4-FFF2-40B4-BE49-F238E27FC236}">
                <a16:creationId xmlns:a16="http://schemas.microsoft.com/office/drawing/2014/main" id="{FDCB757E-5F18-A90F-46A8-632CF12E7DD6}"/>
              </a:ext>
            </a:extLst>
          </p:cNvPr>
          <p:cNvPicPr preferRelativeResize="0"/>
          <p:nvPr/>
        </p:nvPicPr>
        <p:blipFill rotWithShape="1">
          <a:blip r:embed="rId4">
            <a:alphaModFix/>
          </a:blip>
          <a:srcRect/>
          <a:stretch/>
        </p:blipFill>
        <p:spPr>
          <a:xfrm>
            <a:off x="864257" y="2333625"/>
            <a:ext cx="3048000" cy="3048000"/>
          </a:xfrm>
          <a:prstGeom prst="rect">
            <a:avLst/>
          </a:prstGeom>
          <a:noFill/>
          <a:ln>
            <a:noFill/>
          </a:ln>
        </p:spPr>
      </p:pic>
      <p:pic>
        <p:nvPicPr>
          <p:cNvPr id="177" name="Google Shape;177;p20" descr="image.png">
            <a:extLst>
              <a:ext uri="{FF2B5EF4-FFF2-40B4-BE49-F238E27FC236}">
                <a16:creationId xmlns:a16="http://schemas.microsoft.com/office/drawing/2014/main" id="{B5FB8DF5-CA97-C45D-5FF3-7DC8688052D7}"/>
              </a:ext>
            </a:extLst>
          </p:cNvPr>
          <p:cNvPicPr preferRelativeResize="0"/>
          <p:nvPr/>
        </p:nvPicPr>
        <p:blipFill rotWithShape="1">
          <a:blip r:embed="rId5">
            <a:alphaModFix/>
          </a:blip>
          <a:srcRect/>
          <a:stretch/>
        </p:blipFill>
        <p:spPr>
          <a:xfrm>
            <a:off x="902357" y="2371725"/>
            <a:ext cx="2971800" cy="2971800"/>
          </a:xfrm>
          <a:prstGeom prst="rect">
            <a:avLst/>
          </a:prstGeom>
          <a:noFill/>
          <a:ln>
            <a:noFill/>
          </a:ln>
        </p:spPr>
      </p:pic>
      <p:sp>
        <p:nvSpPr>
          <p:cNvPr id="178" name="Google Shape;178;p20">
            <a:extLst>
              <a:ext uri="{FF2B5EF4-FFF2-40B4-BE49-F238E27FC236}">
                <a16:creationId xmlns:a16="http://schemas.microsoft.com/office/drawing/2014/main" id="{532D2F36-E792-40FC-7B6C-014BEBD7CEAF}"/>
              </a:ext>
            </a:extLst>
          </p:cNvPr>
          <p:cNvSpPr txBox="1"/>
          <p:nvPr/>
        </p:nvSpPr>
        <p:spPr>
          <a:xfrm>
            <a:off x="619125" y="523875"/>
            <a:ext cx="11501437"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3. God Made Me (Psalm 139:13–18)</a:t>
            </a:r>
            <a:endParaRPr dirty="0"/>
          </a:p>
        </p:txBody>
      </p:sp>
      <p:sp>
        <p:nvSpPr>
          <p:cNvPr id="179" name="Google Shape;179;p20">
            <a:extLst>
              <a:ext uri="{FF2B5EF4-FFF2-40B4-BE49-F238E27FC236}">
                <a16:creationId xmlns:a16="http://schemas.microsoft.com/office/drawing/2014/main" id="{B8E2AF43-A303-45E0-71F8-FBECE81D70E1}"/>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2C51B8EE-2D83-E0A5-F9F2-330F0D48F6C2}"/>
              </a:ext>
            </a:extLst>
          </p:cNvPr>
          <p:cNvSpPr>
            <a:spLocks noChangeArrowheads="1"/>
          </p:cNvSpPr>
          <p:nvPr/>
        </p:nvSpPr>
        <p:spPr bwMode="auto">
          <a:xfrm>
            <a:off x="4159205" y="1122336"/>
            <a:ext cx="7785847" cy="5552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8700" tIns="158700" rIns="9144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JO" altLang="en-JO" sz="2000" b="1" i="0" u="none" strike="noStrike" cap="none" normalizeH="0" baseline="30000" dirty="0">
                <a:ln>
                  <a:noFill/>
                </a:ln>
                <a:solidFill>
                  <a:srgbClr val="000000"/>
                </a:solidFill>
                <a:effectLst/>
                <a:latin typeface="+mn-lt"/>
              </a:rPr>
              <a:t>13 </a:t>
            </a:r>
            <a:r>
              <a:rPr kumimoji="0" lang="en-JO" altLang="en-JO" sz="2000" b="0" i="0" u="none" strike="noStrike" cap="none" normalizeH="0" baseline="0" dirty="0">
                <a:ln>
                  <a:noFill/>
                </a:ln>
                <a:solidFill>
                  <a:srgbClr val="000000"/>
                </a:solidFill>
                <a:effectLst/>
                <a:latin typeface="+mn-lt"/>
              </a:rPr>
              <a:t>For you formed my inward parts;</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    you knitted me together in my mother's womb.</a:t>
            </a:r>
            <a:br>
              <a:rPr kumimoji="0" lang="en-JO" altLang="en-JO" sz="2000" b="0" i="0" u="none" strike="noStrike" cap="none" normalizeH="0" baseline="0" dirty="0">
                <a:ln>
                  <a:noFill/>
                </a:ln>
                <a:solidFill>
                  <a:srgbClr val="000000"/>
                </a:solidFill>
                <a:effectLst/>
                <a:latin typeface="+mn-lt"/>
              </a:rPr>
            </a:br>
            <a:r>
              <a:rPr kumimoji="0" lang="en-JO" altLang="en-JO" sz="2000" b="1" i="0" u="none" strike="noStrike" cap="none" normalizeH="0" baseline="30000" dirty="0">
                <a:ln>
                  <a:noFill/>
                </a:ln>
                <a:solidFill>
                  <a:srgbClr val="000000"/>
                </a:solidFill>
                <a:effectLst/>
                <a:latin typeface="+mn-lt"/>
              </a:rPr>
              <a:t>14 </a:t>
            </a:r>
            <a:r>
              <a:rPr kumimoji="0" lang="en-JO" altLang="en-JO" sz="2000" b="0" i="0" u="none" strike="noStrike" cap="none" normalizeH="0" baseline="0" dirty="0">
                <a:ln>
                  <a:noFill/>
                </a:ln>
                <a:solidFill>
                  <a:srgbClr val="000000"/>
                </a:solidFill>
                <a:effectLst/>
                <a:latin typeface="+mn-lt"/>
              </a:rPr>
              <a:t>I praise you, for I am fearfully and wonderfully made</a:t>
            </a:r>
            <a:r>
              <a:rPr lang="en-JO" altLang="en-JO" sz="2000" baseline="30000" dirty="0">
                <a:solidFill>
                  <a:srgbClr val="000000"/>
                </a:solidFill>
                <a:latin typeface="+mn-lt"/>
              </a:rPr>
              <a:t>.</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Wonderful are your works;</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    my soul knows it very well.</a:t>
            </a:r>
            <a:br>
              <a:rPr kumimoji="0" lang="en-JO" altLang="en-JO" sz="2000" b="0" i="0" u="none" strike="noStrike" cap="none" normalizeH="0" baseline="0" dirty="0">
                <a:ln>
                  <a:noFill/>
                </a:ln>
                <a:solidFill>
                  <a:srgbClr val="000000"/>
                </a:solidFill>
                <a:effectLst/>
                <a:latin typeface="+mn-lt"/>
              </a:rPr>
            </a:br>
            <a:r>
              <a:rPr kumimoji="0" lang="en-JO" altLang="en-JO" sz="2000" b="1" i="0" u="none" strike="noStrike" cap="none" normalizeH="0" baseline="30000" dirty="0">
                <a:ln>
                  <a:noFill/>
                </a:ln>
                <a:solidFill>
                  <a:srgbClr val="000000"/>
                </a:solidFill>
                <a:effectLst/>
                <a:latin typeface="+mn-lt"/>
              </a:rPr>
              <a:t>15 </a:t>
            </a:r>
            <a:r>
              <a:rPr kumimoji="0" lang="en-JO" altLang="en-JO" sz="2000" b="0" i="0" u="none" strike="noStrike" cap="none" normalizeH="0" baseline="0" dirty="0">
                <a:ln>
                  <a:noFill/>
                </a:ln>
                <a:solidFill>
                  <a:srgbClr val="000000"/>
                </a:solidFill>
                <a:effectLst/>
                <a:latin typeface="+mn-lt"/>
              </a:rPr>
              <a:t>My frame was not hidden from you,</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when I was being made in secret,</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    intricately woven in the depths of the earth.</a:t>
            </a:r>
            <a:br>
              <a:rPr kumimoji="0" lang="en-JO" altLang="en-JO" sz="2000" b="0" i="0" u="none" strike="noStrike" cap="none" normalizeH="0" baseline="0" dirty="0">
                <a:ln>
                  <a:noFill/>
                </a:ln>
                <a:solidFill>
                  <a:srgbClr val="000000"/>
                </a:solidFill>
                <a:effectLst/>
                <a:latin typeface="+mn-lt"/>
              </a:rPr>
            </a:br>
            <a:r>
              <a:rPr kumimoji="0" lang="en-JO" altLang="en-JO" sz="2000" b="1" i="0" u="none" strike="noStrike" cap="none" normalizeH="0" baseline="30000" dirty="0">
                <a:ln>
                  <a:noFill/>
                </a:ln>
                <a:solidFill>
                  <a:srgbClr val="000000"/>
                </a:solidFill>
                <a:effectLst/>
                <a:latin typeface="+mn-lt"/>
              </a:rPr>
              <a:t>16 </a:t>
            </a:r>
            <a:r>
              <a:rPr kumimoji="0" lang="en-JO" altLang="en-JO" sz="2000" b="0" i="0" u="none" strike="noStrike" cap="none" normalizeH="0" baseline="0" dirty="0">
                <a:ln>
                  <a:noFill/>
                </a:ln>
                <a:solidFill>
                  <a:srgbClr val="000000"/>
                </a:solidFill>
                <a:effectLst/>
                <a:latin typeface="+mn-lt"/>
              </a:rPr>
              <a:t>Your eyes saw my unformed substance;</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in your book were written, every one of them,</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    the days that were formed for me,</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    when as yet there was none of them.</a:t>
            </a:r>
            <a:endParaRPr kumimoji="0" lang="en-JO" altLang="en-JO"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JO" altLang="en-JO" sz="2000" b="1" i="0" u="none" strike="noStrike" cap="none" normalizeH="0" baseline="30000" dirty="0">
                <a:ln>
                  <a:noFill/>
                </a:ln>
                <a:solidFill>
                  <a:srgbClr val="000000"/>
                </a:solidFill>
                <a:effectLst/>
                <a:latin typeface="+mn-lt"/>
              </a:rPr>
              <a:t>17 </a:t>
            </a:r>
            <a:r>
              <a:rPr kumimoji="0" lang="en-JO" altLang="en-JO" sz="2000" b="0" i="0" u="none" strike="noStrike" cap="none" normalizeH="0" baseline="0" dirty="0">
                <a:ln>
                  <a:noFill/>
                </a:ln>
                <a:solidFill>
                  <a:srgbClr val="000000"/>
                </a:solidFill>
                <a:effectLst/>
                <a:latin typeface="+mn-lt"/>
              </a:rPr>
              <a:t>How precious to me are your thoughts, O God!</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How vast is the sum of them!</a:t>
            </a:r>
            <a:br>
              <a:rPr kumimoji="0" lang="en-JO" altLang="en-JO" sz="2000" b="0" i="0" u="none" strike="noStrike" cap="none" normalizeH="0" baseline="0" dirty="0">
                <a:ln>
                  <a:noFill/>
                </a:ln>
                <a:solidFill>
                  <a:srgbClr val="000000"/>
                </a:solidFill>
                <a:effectLst/>
                <a:latin typeface="+mn-lt"/>
              </a:rPr>
            </a:br>
            <a:r>
              <a:rPr kumimoji="0" lang="en-JO" altLang="en-JO" sz="2000" b="1" i="0" u="none" strike="noStrike" cap="none" normalizeH="0" baseline="30000" dirty="0">
                <a:ln>
                  <a:noFill/>
                </a:ln>
                <a:solidFill>
                  <a:srgbClr val="000000"/>
                </a:solidFill>
                <a:effectLst/>
                <a:latin typeface="+mn-lt"/>
              </a:rPr>
              <a:t>18 </a:t>
            </a:r>
            <a:r>
              <a:rPr kumimoji="0" lang="en-JO" altLang="en-JO" sz="2000" b="0" i="0" u="none" strike="noStrike" cap="none" normalizeH="0" baseline="0" dirty="0">
                <a:ln>
                  <a:noFill/>
                </a:ln>
                <a:solidFill>
                  <a:srgbClr val="000000"/>
                </a:solidFill>
                <a:effectLst/>
                <a:latin typeface="+mn-lt"/>
              </a:rPr>
              <a:t>If I would count them, they are more than the sand.</a:t>
            </a:r>
            <a:br>
              <a:rPr kumimoji="0" lang="en-JO" altLang="en-JO" sz="2000" b="0" i="0" u="none" strike="noStrike" cap="none" normalizeH="0" baseline="0" dirty="0">
                <a:ln>
                  <a:noFill/>
                </a:ln>
                <a:solidFill>
                  <a:srgbClr val="000000"/>
                </a:solidFill>
                <a:effectLst/>
                <a:latin typeface="+mn-lt"/>
              </a:rPr>
            </a:br>
            <a:r>
              <a:rPr kumimoji="0" lang="en-JO" altLang="en-JO" sz="2000" b="0" i="0" u="none" strike="noStrike" cap="none" normalizeH="0" baseline="0" dirty="0">
                <a:ln>
                  <a:noFill/>
                </a:ln>
                <a:solidFill>
                  <a:srgbClr val="000000"/>
                </a:solidFill>
                <a:effectLst/>
                <a:latin typeface="+mn-lt"/>
              </a:rPr>
              <a:t>I awake, and I am still with you.</a:t>
            </a:r>
          </a:p>
          <a:p>
            <a:pPr marL="0" marR="0" lvl="0" indent="0" algn="r" defTabSz="914400" rtl="0" eaLnBrk="0" fontAlgn="base" latinLnBrk="0" hangingPunct="0">
              <a:lnSpc>
                <a:spcPct val="100000"/>
              </a:lnSpc>
              <a:spcBef>
                <a:spcPct val="0"/>
              </a:spcBef>
              <a:spcAft>
                <a:spcPct val="0"/>
              </a:spcAft>
              <a:buClrTx/>
              <a:buSzTx/>
              <a:buFontTx/>
              <a:buNone/>
              <a:tabLst/>
            </a:pPr>
            <a:r>
              <a:rPr lang="en-JO" altLang="en-JO" sz="2000" dirty="0">
                <a:solidFill>
                  <a:srgbClr val="000000"/>
                </a:solidFill>
                <a:latin typeface="+mn-lt"/>
              </a:rPr>
              <a:t>Psalm 139:13-18</a:t>
            </a:r>
            <a:endParaRPr kumimoji="0" lang="en-JO" altLang="en-JO"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944007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BF7"/>
        </a:solidFill>
        <a:effectLst/>
      </p:bgPr>
    </p:bg>
    <p:spTree>
      <p:nvGrpSpPr>
        <p:cNvPr id="1" name="Shape 171"/>
        <p:cNvGrpSpPr/>
        <p:nvPr/>
      </p:nvGrpSpPr>
      <p:grpSpPr>
        <a:xfrm>
          <a:off x="0" y="0"/>
          <a:ext cx="0" cy="0"/>
          <a:chOff x="0" y="0"/>
          <a:chExt cx="0" cy="0"/>
        </a:xfrm>
      </p:grpSpPr>
      <p:pic>
        <p:nvPicPr>
          <p:cNvPr id="172" name="Google Shape;172;p20" descr="image.png"/>
          <p:cNvPicPr preferRelativeResize="0"/>
          <p:nvPr/>
        </p:nvPicPr>
        <p:blipFill rotWithShape="1">
          <a:blip r:embed="rId3">
            <a:alphaModFix/>
          </a:blip>
          <a:srcRect/>
          <a:stretch/>
        </p:blipFill>
        <p:spPr>
          <a:xfrm>
            <a:off x="71438" y="0"/>
            <a:ext cx="12192000" cy="6858000"/>
          </a:xfrm>
          <a:prstGeom prst="rect">
            <a:avLst/>
          </a:prstGeom>
          <a:noFill/>
          <a:ln>
            <a:noFill/>
          </a:ln>
        </p:spPr>
      </p:pic>
      <p:pic>
        <p:nvPicPr>
          <p:cNvPr id="173" name="Google Shape;173;p20" descr="image.png"/>
          <p:cNvPicPr preferRelativeResize="0"/>
          <p:nvPr/>
        </p:nvPicPr>
        <p:blipFill rotWithShape="1">
          <a:blip r:embed="rId4">
            <a:alphaModFix/>
          </a:blip>
          <a:srcRect/>
          <a:stretch/>
        </p:blipFill>
        <p:spPr>
          <a:xfrm>
            <a:off x="1738312" y="2333625"/>
            <a:ext cx="3048000" cy="3048000"/>
          </a:xfrm>
          <a:prstGeom prst="rect">
            <a:avLst/>
          </a:prstGeom>
          <a:noFill/>
          <a:ln>
            <a:noFill/>
          </a:ln>
        </p:spPr>
      </p:pic>
      <p:sp>
        <p:nvSpPr>
          <p:cNvPr id="174" name="Google Shape;174;p20"/>
          <p:cNvSpPr txBox="1"/>
          <p:nvPr/>
        </p:nvSpPr>
        <p:spPr>
          <a:xfrm>
            <a:off x="6286500" y="2123238"/>
            <a:ext cx="5550693"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1E293B"/>
                </a:solidFill>
                <a:latin typeface="+mn-lt"/>
                <a:ea typeface="Cinzel"/>
                <a:cs typeface="Cinzel"/>
                <a:sym typeface="Cinzel"/>
              </a:rPr>
              <a:t>Divine Workmanship</a:t>
            </a:r>
            <a:endParaRPr sz="2400" dirty="0">
              <a:latin typeface="+mn-lt"/>
            </a:endParaRPr>
          </a:p>
        </p:txBody>
      </p:sp>
      <p:sp>
        <p:nvSpPr>
          <p:cNvPr id="176" name="Google Shape;176;p20"/>
          <p:cNvSpPr txBox="1"/>
          <p:nvPr/>
        </p:nvSpPr>
        <p:spPr>
          <a:xfrm>
            <a:off x="6286500" y="2591693"/>
            <a:ext cx="5286375" cy="2769989"/>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dirty="0">
                <a:solidFill>
                  <a:schemeClr val="tx1"/>
                </a:solidFill>
                <a:latin typeface="+mn-lt"/>
                <a:ea typeface="DM Sans"/>
                <a:cs typeface="DM Sans"/>
                <a:sym typeface="DM Sans"/>
              </a:rPr>
              <a:t>Your life, body, and days are not accidents. The Creator of the universe personally fashioned you in His image and authored your story before a single day came to be.</a:t>
            </a:r>
            <a:endParaRPr sz="2400" dirty="0">
              <a:solidFill>
                <a:schemeClr val="tx1"/>
              </a:solidFill>
              <a:latin typeface="+mn-lt"/>
            </a:endParaRPr>
          </a:p>
        </p:txBody>
      </p:sp>
      <p:pic>
        <p:nvPicPr>
          <p:cNvPr id="177" name="Google Shape;177;p20" descr="image.png"/>
          <p:cNvPicPr preferRelativeResize="0"/>
          <p:nvPr/>
        </p:nvPicPr>
        <p:blipFill rotWithShape="1">
          <a:blip r:embed="rId5">
            <a:alphaModFix/>
          </a:blip>
          <a:srcRect/>
          <a:stretch/>
        </p:blipFill>
        <p:spPr>
          <a:xfrm>
            <a:off x="1776412" y="2371725"/>
            <a:ext cx="2971800" cy="2971800"/>
          </a:xfrm>
          <a:prstGeom prst="rect">
            <a:avLst/>
          </a:prstGeom>
          <a:noFill/>
          <a:ln>
            <a:noFill/>
          </a:ln>
        </p:spPr>
      </p:pic>
      <p:sp>
        <p:nvSpPr>
          <p:cNvPr id="178" name="Google Shape;178;p20"/>
          <p:cNvSpPr txBox="1"/>
          <p:nvPr/>
        </p:nvSpPr>
        <p:spPr>
          <a:xfrm>
            <a:off x="619125" y="523875"/>
            <a:ext cx="11501437"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3. God Made Me (Psalm 139:13–18)</a:t>
            </a:r>
            <a:endParaRPr dirty="0"/>
          </a:p>
        </p:txBody>
      </p:sp>
      <p:sp>
        <p:nvSpPr>
          <p:cNvPr id="179" name="Google Shape;179;p20"/>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A2530"/>
        </a:solidFill>
        <a:effectLst/>
      </p:bgPr>
    </p:bg>
    <p:spTree>
      <p:nvGrpSpPr>
        <p:cNvPr id="1" name="Shape 183"/>
        <p:cNvGrpSpPr/>
        <p:nvPr/>
      </p:nvGrpSpPr>
      <p:grpSpPr>
        <a:xfrm>
          <a:off x="0" y="0"/>
          <a:ext cx="0" cy="0"/>
          <a:chOff x="0" y="0"/>
          <a:chExt cx="0" cy="0"/>
        </a:xfrm>
      </p:grpSpPr>
      <p:pic>
        <p:nvPicPr>
          <p:cNvPr id="184" name="Google Shape;184;p21"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85" name="Google Shape;185;p21"/>
          <p:cNvSpPr txBox="1"/>
          <p:nvPr/>
        </p:nvSpPr>
        <p:spPr>
          <a:xfrm>
            <a:off x="1809750" y="2487066"/>
            <a:ext cx="8572500" cy="135999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50" b="0" i="0" u="none" strike="noStrike" cap="none">
                <a:solidFill>
                  <a:srgbClr val="FFFFFF"/>
                </a:solidFill>
                <a:latin typeface="Cinzel"/>
                <a:ea typeface="Cinzel"/>
                <a:cs typeface="Cinzel"/>
                <a:sym typeface="Cinzel"/>
              </a:rPr>
              <a:t>"I praise you, for I am fearfully and wonderfully made. Wonderful are your works; my soul knows it very well."</a:t>
            </a:r>
            <a:endParaRPr/>
          </a:p>
        </p:txBody>
      </p:sp>
      <p:sp>
        <p:nvSpPr>
          <p:cNvPr id="186" name="Google Shape;186;p21"/>
          <p:cNvSpPr txBox="1"/>
          <p:nvPr/>
        </p:nvSpPr>
        <p:spPr>
          <a:xfrm>
            <a:off x="5334000" y="4104233"/>
            <a:ext cx="1524000" cy="24765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500" b="1" i="1" u="none" strike="noStrike" cap="none">
                <a:solidFill>
                  <a:srgbClr val="C5A059"/>
                </a:solidFill>
                <a:latin typeface="DM Sans"/>
                <a:ea typeface="DM Sans"/>
                <a:cs typeface="DM Sans"/>
                <a:sym typeface="DM Sans"/>
              </a:rPr>
              <a:t>— PSALM 139:14</a:t>
            </a:r>
            <a:endParaRPr/>
          </a:p>
        </p:txBody>
      </p:sp>
      <p:sp>
        <p:nvSpPr>
          <p:cNvPr id="187" name="Google Shape;187;p21"/>
          <p:cNvSpPr txBox="1"/>
          <p:nvPr/>
        </p:nvSpPr>
        <p:spPr>
          <a:xfrm>
            <a:off x="1428750" y="2296566"/>
            <a:ext cx="285750" cy="1028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6000" b="0" i="0" u="none" strike="noStrike" cap="none">
                <a:solidFill>
                  <a:srgbClr val="C5A059"/>
                </a:solidFill>
                <a:latin typeface="Cinzel"/>
                <a:ea typeface="Cinzel"/>
                <a:cs typeface="Cinzel"/>
                <a:sym typeface="Cinzel"/>
              </a:rPr>
              <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92A19C6E-7403-59DF-835A-D07715E8E16B}"/>
            </a:ext>
          </a:extLst>
        </p:cNvPr>
        <p:cNvGrpSpPr/>
        <p:nvPr/>
      </p:nvGrpSpPr>
      <p:grpSpPr>
        <a:xfrm>
          <a:off x="0" y="0"/>
          <a:ext cx="0" cy="0"/>
          <a:chOff x="0" y="0"/>
          <a:chExt cx="0" cy="0"/>
        </a:xfrm>
      </p:grpSpPr>
      <p:pic>
        <p:nvPicPr>
          <p:cNvPr id="113" name="Google Shape;113;p16" descr="image.png">
            <a:extLst>
              <a:ext uri="{FF2B5EF4-FFF2-40B4-BE49-F238E27FC236}">
                <a16:creationId xmlns:a16="http://schemas.microsoft.com/office/drawing/2014/main" id="{2FFC04BB-7B6E-6A70-DFBE-893A1B7C9E43}"/>
              </a:ext>
            </a:extLst>
          </p:cNvPr>
          <p:cNvPicPr preferRelativeResize="0"/>
          <p:nvPr/>
        </p:nvPicPr>
        <p:blipFill rotWithShape="1">
          <a:blip r:embed="rId3">
            <a:alphaModFix/>
          </a:blip>
          <a:srcRect/>
          <a:stretch/>
        </p:blipFill>
        <p:spPr>
          <a:xfrm>
            <a:off x="71438" y="0"/>
            <a:ext cx="12192000" cy="6858000"/>
          </a:xfrm>
          <a:prstGeom prst="rect">
            <a:avLst/>
          </a:prstGeom>
          <a:noFill/>
          <a:ln>
            <a:noFill/>
          </a:ln>
        </p:spPr>
      </p:pic>
      <p:sp>
        <p:nvSpPr>
          <p:cNvPr id="123" name="Google Shape;123;p16">
            <a:extLst>
              <a:ext uri="{FF2B5EF4-FFF2-40B4-BE49-F238E27FC236}">
                <a16:creationId xmlns:a16="http://schemas.microsoft.com/office/drawing/2014/main" id="{429AD8C5-7216-CF18-2441-F20BBCE03853}"/>
              </a:ext>
            </a:extLst>
          </p:cNvPr>
          <p:cNvSpPr txBox="1"/>
          <p:nvPr/>
        </p:nvSpPr>
        <p:spPr>
          <a:xfrm>
            <a:off x="295835" y="245328"/>
            <a:ext cx="11824727" cy="830997"/>
          </a:xfrm>
          <a:prstGeom prst="rect">
            <a:avLst/>
          </a:prstGeom>
          <a:noFill/>
          <a:ln>
            <a:noFill/>
          </a:ln>
        </p:spPr>
        <p:txBody>
          <a:bodyPr spcFirstLastPara="1" wrap="square" lIns="0" tIns="0" rIns="0" bIns="0" anchor="t" anchorCtr="0">
            <a:spAutoFit/>
          </a:bodyPr>
          <a:lstStyle/>
          <a:p>
            <a:r>
              <a:rPr lang="en-US" sz="2700" b="1" dirty="0">
                <a:solidFill>
                  <a:srgbClr val="1E293B"/>
                </a:solidFill>
                <a:latin typeface="Cinzel"/>
                <a:ea typeface="Cinzel"/>
                <a:cs typeface="Cinzel"/>
                <a:sym typeface="Cinzel"/>
              </a:rPr>
              <a:t>3. God Made Me (Psalm 139:13–18)</a:t>
            </a:r>
            <a:endParaRPr lang="en-US" sz="2800" dirty="0"/>
          </a:p>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Consider the following questions</a:t>
            </a:r>
            <a:endParaRPr dirty="0"/>
          </a:p>
        </p:txBody>
      </p:sp>
      <p:sp>
        <p:nvSpPr>
          <p:cNvPr id="124" name="Google Shape;124;p16">
            <a:extLst>
              <a:ext uri="{FF2B5EF4-FFF2-40B4-BE49-F238E27FC236}">
                <a16:creationId xmlns:a16="http://schemas.microsoft.com/office/drawing/2014/main" id="{FC9C8FD5-F0DD-C0DD-74A1-5BB09DF38274}"/>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6F55AE10-968F-A139-86D6-661EEDBC8FB8}"/>
              </a:ext>
            </a:extLst>
          </p:cNvPr>
          <p:cNvSpPr>
            <a:spLocks noChangeArrowheads="1"/>
          </p:cNvSpPr>
          <p:nvPr/>
        </p:nvSpPr>
        <p:spPr bwMode="auto">
          <a:xfrm>
            <a:off x="619125" y="1463248"/>
            <a:ext cx="1072422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lvl="0" indent="-342900">
              <a:buFont typeface="+mj-lt"/>
              <a:buAutoNum type="arabicPeriod"/>
            </a:pPr>
            <a:r>
              <a:rPr lang="en-US" sz="2400" dirty="0"/>
              <a:t>Who defines your worth: the God who created you, or the people around you?</a:t>
            </a:r>
            <a:endParaRPr lang="en-JO" sz="2400" dirty="0"/>
          </a:p>
          <a:p>
            <a:pPr marL="342900" lvl="0" indent="-342900">
              <a:buFont typeface="+mj-lt"/>
              <a:buAutoNum type="arabicPeriod"/>
            </a:pPr>
            <a:r>
              <a:rPr lang="en-US" sz="2400" dirty="0"/>
              <a:t>Who holds your future: are you trying to control tomorrow, or trusting the God who wrote your story?</a:t>
            </a:r>
            <a:endParaRPr lang="en-JO" sz="2400" dirty="0"/>
          </a:p>
          <a:p>
            <a:pPr marL="342900" lvl="0" indent="-342900">
              <a:buFont typeface="+mj-lt"/>
              <a:buAutoNum type="arabicPeriod"/>
            </a:pPr>
            <a:r>
              <a:rPr lang="en-US" sz="2400" dirty="0"/>
              <a:t>What fills your mind: thoughts of fear and shame, or thoughts of God’s deep love for you?</a:t>
            </a:r>
            <a:endParaRPr lang="en-JO" sz="2400" dirty="0"/>
          </a:p>
          <a:p>
            <a:pPr marL="342900" lvl="0" indent="-342900">
              <a:buFont typeface="+mj-lt"/>
              <a:buAutoNum type="arabicPeriod"/>
            </a:pPr>
            <a:r>
              <a:rPr lang="en-US" sz="2400" dirty="0"/>
              <a:t>How does this change your daily life: are you living like God’s purposeful masterpiece, or just trying to survive?</a:t>
            </a:r>
            <a:endParaRPr lang="en-JO" sz="2400" dirty="0"/>
          </a:p>
        </p:txBody>
      </p:sp>
    </p:spTree>
    <p:extLst>
      <p:ext uri="{BB962C8B-B14F-4D97-AF65-F5344CB8AC3E}">
        <p14:creationId xmlns:p14="http://schemas.microsoft.com/office/powerpoint/2010/main" val="4043921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5F8058A6-6FD5-1CB8-06DC-1E40A70DFEC6}"/>
            </a:ext>
          </a:extLst>
        </p:cNvPr>
        <p:cNvGrpSpPr/>
        <p:nvPr/>
      </p:nvGrpSpPr>
      <p:grpSpPr>
        <a:xfrm>
          <a:off x="0" y="0"/>
          <a:ext cx="0" cy="0"/>
          <a:chOff x="0" y="0"/>
          <a:chExt cx="0" cy="0"/>
        </a:xfrm>
      </p:grpSpPr>
      <p:pic>
        <p:nvPicPr>
          <p:cNvPr id="113" name="Google Shape;113;p16" descr="image.png">
            <a:extLst>
              <a:ext uri="{FF2B5EF4-FFF2-40B4-BE49-F238E27FC236}">
                <a16:creationId xmlns:a16="http://schemas.microsoft.com/office/drawing/2014/main" id="{85E1EA1A-755F-724D-6B60-24F51F0D4038}"/>
              </a:ext>
            </a:extLst>
          </p:cNvPr>
          <p:cNvPicPr preferRelativeResize="0"/>
          <p:nvPr/>
        </p:nvPicPr>
        <p:blipFill rotWithShape="1">
          <a:blip r:embed="rId3">
            <a:alphaModFix/>
          </a:blip>
          <a:srcRect/>
          <a:stretch/>
        </p:blipFill>
        <p:spPr>
          <a:xfrm>
            <a:off x="71438" y="0"/>
            <a:ext cx="12192000" cy="6858000"/>
          </a:xfrm>
          <a:prstGeom prst="rect">
            <a:avLst/>
          </a:prstGeom>
          <a:noFill/>
          <a:ln>
            <a:noFill/>
          </a:ln>
        </p:spPr>
      </p:pic>
      <p:sp>
        <p:nvSpPr>
          <p:cNvPr id="123" name="Google Shape;123;p16">
            <a:extLst>
              <a:ext uri="{FF2B5EF4-FFF2-40B4-BE49-F238E27FC236}">
                <a16:creationId xmlns:a16="http://schemas.microsoft.com/office/drawing/2014/main" id="{75626F11-4C1A-C046-AA41-948E3B9C1CB6}"/>
              </a:ext>
            </a:extLst>
          </p:cNvPr>
          <p:cNvSpPr txBox="1"/>
          <p:nvPr/>
        </p:nvSpPr>
        <p:spPr>
          <a:xfrm>
            <a:off x="295835" y="500703"/>
            <a:ext cx="11824727" cy="415498"/>
          </a:xfrm>
          <a:prstGeom prst="rect">
            <a:avLst/>
          </a:prstGeom>
          <a:noFill/>
          <a:ln>
            <a:noFill/>
          </a:ln>
        </p:spPr>
        <p:txBody>
          <a:bodyPr spcFirstLastPara="1" wrap="square" lIns="0" tIns="0" rIns="0" bIns="0" anchor="t" anchorCtr="0">
            <a:spAutoFit/>
          </a:bodyPr>
          <a:lstStyle/>
          <a:p>
            <a:r>
              <a:rPr lang="en-US" sz="2700" b="1" dirty="0">
                <a:solidFill>
                  <a:srgbClr val="1E293B"/>
                </a:solidFill>
                <a:latin typeface="Cinzel"/>
                <a:ea typeface="Cinzel"/>
                <a:cs typeface="Cinzel"/>
                <a:sym typeface="Cinzel"/>
              </a:rPr>
              <a:t>4. God Changes Me (Psalm 139:19-24)</a:t>
            </a:r>
            <a:endParaRPr lang="en-US" sz="2800" dirty="0"/>
          </a:p>
        </p:txBody>
      </p:sp>
      <p:sp>
        <p:nvSpPr>
          <p:cNvPr id="124" name="Google Shape;124;p16">
            <a:extLst>
              <a:ext uri="{FF2B5EF4-FFF2-40B4-BE49-F238E27FC236}">
                <a16:creationId xmlns:a16="http://schemas.microsoft.com/office/drawing/2014/main" id="{663C9396-6D80-CAFE-F574-11965B7859A6}"/>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 name="Rectangle 1">
            <a:extLst>
              <a:ext uri="{FF2B5EF4-FFF2-40B4-BE49-F238E27FC236}">
                <a16:creationId xmlns:a16="http://schemas.microsoft.com/office/drawing/2014/main" id="{DA255094-036D-B55A-C9A9-89E82CB052AA}"/>
              </a:ext>
            </a:extLst>
          </p:cNvPr>
          <p:cNvSpPr>
            <a:spLocks noChangeArrowheads="1"/>
          </p:cNvSpPr>
          <p:nvPr/>
        </p:nvSpPr>
        <p:spPr bwMode="auto">
          <a:xfrm>
            <a:off x="619125" y="1273996"/>
            <a:ext cx="10716746" cy="5121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8700" tIns="158700" rIns="9144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JO" altLang="en-JO" sz="2400" b="1" i="0" u="none" strike="noStrike" cap="none" normalizeH="0" baseline="30000" dirty="0">
                <a:ln>
                  <a:noFill/>
                </a:ln>
                <a:solidFill>
                  <a:srgbClr val="000000"/>
                </a:solidFill>
                <a:effectLst/>
                <a:latin typeface="+mn-lt"/>
              </a:rPr>
              <a:t>19 </a:t>
            </a:r>
            <a:r>
              <a:rPr kumimoji="0" lang="en-JO" altLang="en-JO" sz="2400" b="0" i="0" u="none" strike="noStrike" cap="none" normalizeH="0" baseline="0" dirty="0">
                <a:ln>
                  <a:noFill/>
                </a:ln>
                <a:solidFill>
                  <a:srgbClr val="000000"/>
                </a:solidFill>
                <a:effectLst/>
                <a:latin typeface="+mn-lt"/>
              </a:rPr>
              <a:t>Oh that you would slay the wicked, O God!</a:t>
            </a:r>
            <a:br>
              <a:rPr kumimoji="0" lang="en-JO" altLang="en-JO" sz="2400" b="0" i="0" u="none" strike="noStrike" cap="none" normalizeH="0" baseline="0" dirty="0">
                <a:ln>
                  <a:noFill/>
                </a:ln>
                <a:solidFill>
                  <a:srgbClr val="000000"/>
                </a:solidFill>
                <a:effectLst/>
                <a:latin typeface="+mn-lt"/>
              </a:rPr>
            </a:br>
            <a:r>
              <a:rPr kumimoji="0" lang="en-JO" altLang="en-JO" sz="2400" b="0" i="0" u="none" strike="noStrike" cap="none" normalizeH="0" baseline="0" dirty="0">
                <a:ln>
                  <a:noFill/>
                </a:ln>
                <a:solidFill>
                  <a:srgbClr val="000000"/>
                </a:solidFill>
                <a:effectLst/>
                <a:latin typeface="+mn-lt"/>
              </a:rPr>
              <a:t>    O men of blood, depart from me!</a:t>
            </a:r>
            <a:br>
              <a:rPr kumimoji="0" lang="en-JO" altLang="en-JO" sz="2400" b="0" i="0" u="none" strike="noStrike" cap="none" normalizeH="0" baseline="0" dirty="0">
                <a:ln>
                  <a:noFill/>
                </a:ln>
                <a:solidFill>
                  <a:srgbClr val="000000"/>
                </a:solidFill>
                <a:effectLst/>
                <a:latin typeface="+mn-lt"/>
              </a:rPr>
            </a:br>
            <a:r>
              <a:rPr kumimoji="0" lang="en-JO" altLang="en-JO" sz="2400" b="1" i="0" u="none" strike="noStrike" cap="none" normalizeH="0" baseline="30000" dirty="0">
                <a:ln>
                  <a:noFill/>
                </a:ln>
                <a:solidFill>
                  <a:srgbClr val="000000"/>
                </a:solidFill>
                <a:effectLst/>
                <a:latin typeface="+mn-lt"/>
              </a:rPr>
              <a:t>20 </a:t>
            </a:r>
            <a:r>
              <a:rPr kumimoji="0" lang="en-JO" altLang="en-JO" sz="2400" b="0" i="0" u="none" strike="noStrike" cap="none" normalizeH="0" baseline="0" dirty="0">
                <a:ln>
                  <a:noFill/>
                </a:ln>
                <a:solidFill>
                  <a:srgbClr val="000000"/>
                </a:solidFill>
                <a:effectLst/>
                <a:latin typeface="+mn-lt"/>
              </a:rPr>
              <a:t>They speak against you with malicious intent;</a:t>
            </a:r>
            <a:br>
              <a:rPr kumimoji="0" lang="en-JO" altLang="en-JO" sz="2400" b="0" i="0" u="none" strike="noStrike" cap="none" normalizeH="0" baseline="0" dirty="0">
                <a:ln>
                  <a:noFill/>
                </a:ln>
                <a:solidFill>
                  <a:srgbClr val="000000"/>
                </a:solidFill>
                <a:effectLst/>
                <a:latin typeface="+mn-lt"/>
              </a:rPr>
            </a:br>
            <a:r>
              <a:rPr kumimoji="0" lang="en-JO" altLang="en-JO" sz="2400" b="0" i="0" u="none" strike="noStrike" cap="none" normalizeH="0" baseline="0" dirty="0">
                <a:ln>
                  <a:noFill/>
                </a:ln>
                <a:solidFill>
                  <a:srgbClr val="000000"/>
                </a:solidFill>
                <a:effectLst/>
                <a:latin typeface="+mn-lt"/>
              </a:rPr>
              <a:t>    your enemies take your name in vain.</a:t>
            </a:r>
            <a:br>
              <a:rPr kumimoji="0" lang="en-JO" altLang="en-JO" sz="2400" b="0" i="0" u="none" strike="noStrike" cap="none" normalizeH="0" baseline="0" dirty="0">
                <a:ln>
                  <a:noFill/>
                </a:ln>
                <a:solidFill>
                  <a:srgbClr val="000000"/>
                </a:solidFill>
                <a:effectLst/>
                <a:latin typeface="+mn-lt"/>
              </a:rPr>
            </a:br>
            <a:r>
              <a:rPr kumimoji="0" lang="en-JO" altLang="en-JO" sz="2400" b="1" i="0" u="none" strike="noStrike" cap="none" normalizeH="0" baseline="30000" dirty="0">
                <a:ln>
                  <a:noFill/>
                </a:ln>
                <a:solidFill>
                  <a:srgbClr val="000000"/>
                </a:solidFill>
                <a:effectLst/>
                <a:latin typeface="+mn-lt"/>
              </a:rPr>
              <a:t>21 </a:t>
            </a:r>
            <a:r>
              <a:rPr kumimoji="0" lang="en-JO" altLang="en-JO" sz="2400" b="0" i="0" u="none" strike="noStrike" cap="none" normalizeH="0" baseline="0" dirty="0">
                <a:ln>
                  <a:noFill/>
                </a:ln>
                <a:solidFill>
                  <a:srgbClr val="000000"/>
                </a:solidFill>
                <a:effectLst/>
                <a:latin typeface="+mn-lt"/>
              </a:rPr>
              <a:t>Do I not hate those who hate you, O Lord?</a:t>
            </a:r>
            <a:br>
              <a:rPr kumimoji="0" lang="en-JO" altLang="en-JO" sz="2400" b="0" i="0" u="none" strike="noStrike" cap="none" normalizeH="0" baseline="0" dirty="0">
                <a:ln>
                  <a:noFill/>
                </a:ln>
                <a:solidFill>
                  <a:srgbClr val="000000"/>
                </a:solidFill>
                <a:effectLst/>
                <a:latin typeface="+mn-lt"/>
              </a:rPr>
            </a:br>
            <a:r>
              <a:rPr kumimoji="0" lang="en-JO" altLang="en-JO" sz="2400" b="0" i="0" u="none" strike="noStrike" cap="none" normalizeH="0" baseline="0" dirty="0">
                <a:ln>
                  <a:noFill/>
                </a:ln>
                <a:solidFill>
                  <a:srgbClr val="000000"/>
                </a:solidFill>
                <a:effectLst/>
                <a:latin typeface="+mn-lt"/>
              </a:rPr>
              <a:t>    And do I not loathe those who rise up against you?</a:t>
            </a:r>
            <a:br>
              <a:rPr kumimoji="0" lang="en-JO" altLang="en-JO" sz="2400" b="0" i="0" u="none" strike="noStrike" cap="none" normalizeH="0" baseline="0" dirty="0">
                <a:ln>
                  <a:noFill/>
                </a:ln>
                <a:solidFill>
                  <a:srgbClr val="000000"/>
                </a:solidFill>
                <a:effectLst/>
                <a:latin typeface="+mn-lt"/>
              </a:rPr>
            </a:br>
            <a:r>
              <a:rPr kumimoji="0" lang="en-JO" altLang="en-JO" sz="2400" b="1" i="0" u="none" strike="noStrike" cap="none" normalizeH="0" baseline="30000" dirty="0">
                <a:ln>
                  <a:noFill/>
                </a:ln>
                <a:solidFill>
                  <a:srgbClr val="000000"/>
                </a:solidFill>
                <a:effectLst/>
                <a:latin typeface="+mn-lt"/>
              </a:rPr>
              <a:t>22 </a:t>
            </a:r>
            <a:r>
              <a:rPr kumimoji="0" lang="en-JO" altLang="en-JO" sz="2400" b="0" i="0" u="none" strike="noStrike" cap="none" normalizeH="0" baseline="0" dirty="0">
                <a:ln>
                  <a:noFill/>
                </a:ln>
                <a:solidFill>
                  <a:srgbClr val="000000"/>
                </a:solidFill>
                <a:effectLst/>
                <a:latin typeface="+mn-lt"/>
              </a:rPr>
              <a:t>I hate them with complete hatred;</a:t>
            </a:r>
            <a:br>
              <a:rPr kumimoji="0" lang="en-JO" altLang="en-JO" sz="2400" b="0" i="0" u="none" strike="noStrike" cap="none" normalizeH="0" baseline="0" dirty="0">
                <a:ln>
                  <a:noFill/>
                </a:ln>
                <a:solidFill>
                  <a:srgbClr val="000000"/>
                </a:solidFill>
                <a:effectLst/>
                <a:latin typeface="+mn-lt"/>
              </a:rPr>
            </a:br>
            <a:r>
              <a:rPr kumimoji="0" lang="en-JO" altLang="en-JO" sz="2400" b="0" i="0" u="none" strike="noStrike" cap="none" normalizeH="0" baseline="0" dirty="0">
                <a:ln>
                  <a:noFill/>
                </a:ln>
                <a:solidFill>
                  <a:srgbClr val="000000"/>
                </a:solidFill>
                <a:effectLst/>
                <a:latin typeface="+mn-lt"/>
              </a:rPr>
              <a:t>    I count them my enemies.</a:t>
            </a:r>
            <a:endParaRPr kumimoji="0" lang="en-JO" altLang="en-JO"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JO" altLang="en-JO" sz="2400" b="1" i="0" u="none" strike="noStrike" cap="none" normalizeH="0" baseline="30000" dirty="0">
                <a:ln>
                  <a:noFill/>
                </a:ln>
                <a:solidFill>
                  <a:srgbClr val="000000"/>
                </a:solidFill>
                <a:effectLst/>
                <a:latin typeface="+mn-lt"/>
              </a:rPr>
              <a:t>23 </a:t>
            </a:r>
            <a:r>
              <a:rPr kumimoji="0" lang="en-JO" altLang="en-JO" sz="2400" b="0" i="0" u="none" strike="noStrike" cap="none" normalizeH="0" baseline="0" dirty="0">
                <a:ln>
                  <a:noFill/>
                </a:ln>
                <a:solidFill>
                  <a:srgbClr val="000000"/>
                </a:solidFill>
                <a:effectLst/>
                <a:latin typeface="+mn-lt"/>
              </a:rPr>
              <a:t>Search me, O God, and know my heart!</a:t>
            </a:r>
            <a:br>
              <a:rPr kumimoji="0" lang="en-JO" altLang="en-JO" sz="2400" b="0" i="0" u="none" strike="noStrike" cap="none" normalizeH="0" baseline="0" dirty="0">
                <a:ln>
                  <a:noFill/>
                </a:ln>
                <a:solidFill>
                  <a:srgbClr val="000000"/>
                </a:solidFill>
                <a:effectLst/>
                <a:latin typeface="+mn-lt"/>
              </a:rPr>
            </a:br>
            <a:r>
              <a:rPr kumimoji="0" lang="en-JO" altLang="en-JO" sz="2400" b="0" i="0" u="none" strike="noStrike" cap="none" normalizeH="0" baseline="0" dirty="0">
                <a:ln>
                  <a:noFill/>
                </a:ln>
                <a:solidFill>
                  <a:srgbClr val="000000"/>
                </a:solidFill>
                <a:effectLst/>
                <a:latin typeface="+mn-lt"/>
              </a:rPr>
              <a:t>    Try me and know my thoughts!</a:t>
            </a:r>
            <a:br>
              <a:rPr kumimoji="0" lang="en-JO" altLang="en-JO" sz="2400" b="0" i="0" u="none" strike="noStrike" cap="none" normalizeH="0" baseline="0" dirty="0">
                <a:ln>
                  <a:noFill/>
                </a:ln>
                <a:solidFill>
                  <a:srgbClr val="000000"/>
                </a:solidFill>
                <a:effectLst/>
                <a:latin typeface="+mn-lt"/>
              </a:rPr>
            </a:br>
            <a:r>
              <a:rPr kumimoji="0" lang="en-JO" altLang="en-JO" sz="2400" b="1" i="0" u="none" strike="noStrike" cap="none" normalizeH="0" baseline="30000" dirty="0">
                <a:ln>
                  <a:noFill/>
                </a:ln>
                <a:solidFill>
                  <a:srgbClr val="000000"/>
                </a:solidFill>
                <a:effectLst/>
                <a:latin typeface="+mn-lt"/>
              </a:rPr>
              <a:t>24 </a:t>
            </a:r>
            <a:r>
              <a:rPr kumimoji="0" lang="en-JO" altLang="en-JO" sz="2400" b="0" i="0" u="none" strike="noStrike" cap="none" normalizeH="0" baseline="0" dirty="0">
                <a:ln>
                  <a:noFill/>
                </a:ln>
                <a:solidFill>
                  <a:srgbClr val="000000"/>
                </a:solidFill>
                <a:effectLst/>
                <a:latin typeface="+mn-lt"/>
              </a:rPr>
              <a:t>And see if there be any grievous way in me,</a:t>
            </a:r>
            <a:br>
              <a:rPr kumimoji="0" lang="en-JO" altLang="en-JO" sz="2400" b="0" i="0" u="none" strike="noStrike" cap="none" normalizeH="0" baseline="0" dirty="0">
                <a:ln>
                  <a:noFill/>
                </a:ln>
                <a:solidFill>
                  <a:srgbClr val="000000"/>
                </a:solidFill>
                <a:effectLst/>
                <a:latin typeface="+mn-lt"/>
              </a:rPr>
            </a:br>
            <a:r>
              <a:rPr kumimoji="0" lang="en-JO" altLang="en-JO" sz="2400" b="0" i="0" u="none" strike="noStrike" cap="none" normalizeH="0" baseline="0" dirty="0">
                <a:ln>
                  <a:noFill/>
                </a:ln>
                <a:solidFill>
                  <a:srgbClr val="000000"/>
                </a:solidFill>
                <a:effectLst/>
                <a:latin typeface="+mn-lt"/>
              </a:rPr>
              <a:t>    and lead me in the way everlasting!</a:t>
            </a:r>
          </a:p>
          <a:p>
            <a:pPr marL="0" marR="0" lvl="0" indent="0" algn="r" defTabSz="914400" rtl="0" eaLnBrk="0" fontAlgn="base" latinLnBrk="0" hangingPunct="0">
              <a:lnSpc>
                <a:spcPct val="100000"/>
              </a:lnSpc>
              <a:spcBef>
                <a:spcPct val="0"/>
              </a:spcBef>
              <a:spcAft>
                <a:spcPct val="0"/>
              </a:spcAft>
              <a:buClrTx/>
              <a:buSzTx/>
              <a:buFontTx/>
              <a:buNone/>
              <a:tabLst/>
            </a:pPr>
            <a:r>
              <a:rPr lang="en-JO" altLang="en-JO" sz="2400" dirty="0">
                <a:solidFill>
                  <a:srgbClr val="000000"/>
                </a:solidFill>
                <a:latin typeface="+mn-lt"/>
              </a:rPr>
              <a:t>Psalm 139:19-24</a:t>
            </a:r>
            <a:endParaRPr kumimoji="0" lang="en-JO" altLang="en-JO" sz="2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919365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16D70B67-9323-8066-2A88-32AE0825D866}"/>
            </a:ext>
          </a:extLst>
        </p:cNvPr>
        <p:cNvGrpSpPr/>
        <p:nvPr/>
      </p:nvGrpSpPr>
      <p:grpSpPr>
        <a:xfrm>
          <a:off x="0" y="0"/>
          <a:ext cx="0" cy="0"/>
          <a:chOff x="0" y="0"/>
          <a:chExt cx="0" cy="0"/>
        </a:xfrm>
      </p:grpSpPr>
      <p:pic>
        <p:nvPicPr>
          <p:cNvPr id="113" name="Google Shape;113;p16" descr="image.png">
            <a:extLst>
              <a:ext uri="{FF2B5EF4-FFF2-40B4-BE49-F238E27FC236}">
                <a16:creationId xmlns:a16="http://schemas.microsoft.com/office/drawing/2014/main" id="{FB850AAF-0579-0459-0AA7-D5431CB30970}"/>
              </a:ext>
            </a:extLst>
          </p:cNvPr>
          <p:cNvPicPr preferRelativeResize="0"/>
          <p:nvPr/>
        </p:nvPicPr>
        <p:blipFill rotWithShape="1">
          <a:blip r:embed="rId3">
            <a:alphaModFix/>
          </a:blip>
          <a:srcRect/>
          <a:stretch/>
        </p:blipFill>
        <p:spPr>
          <a:xfrm>
            <a:off x="71438" y="0"/>
            <a:ext cx="12192000" cy="6858000"/>
          </a:xfrm>
          <a:prstGeom prst="rect">
            <a:avLst/>
          </a:prstGeom>
          <a:noFill/>
          <a:ln>
            <a:noFill/>
          </a:ln>
        </p:spPr>
      </p:pic>
      <p:sp>
        <p:nvSpPr>
          <p:cNvPr id="123" name="Google Shape;123;p16">
            <a:extLst>
              <a:ext uri="{FF2B5EF4-FFF2-40B4-BE49-F238E27FC236}">
                <a16:creationId xmlns:a16="http://schemas.microsoft.com/office/drawing/2014/main" id="{253BDA4B-C8CF-864F-F7DE-060ADF1E1F15}"/>
              </a:ext>
            </a:extLst>
          </p:cNvPr>
          <p:cNvSpPr txBox="1"/>
          <p:nvPr/>
        </p:nvSpPr>
        <p:spPr>
          <a:xfrm>
            <a:off x="295835" y="500703"/>
            <a:ext cx="11824727" cy="415498"/>
          </a:xfrm>
          <a:prstGeom prst="rect">
            <a:avLst/>
          </a:prstGeom>
          <a:noFill/>
          <a:ln>
            <a:noFill/>
          </a:ln>
        </p:spPr>
        <p:txBody>
          <a:bodyPr spcFirstLastPara="1" wrap="square" lIns="0" tIns="0" rIns="0" bIns="0" anchor="t" anchorCtr="0">
            <a:spAutoFit/>
          </a:bodyPr>
          <a:lstStyle/>
          <a:p>
            <a:r>
              <a:rPr lang="en-US" sz="2700" b="1" dirty="0">
                <a:solidFill>
                  <a:srgbClr val="1E293B"/>
                </a:solidFill>
                <a:latin typeface="Cinzel"/>
                <a:ea typeface="Cinzel"/>
                <a:cs typeface="Cinzel"/>
                <a:sym typeface="Cinzel"/>
              </a:rPr>
              <a:t>4. God Changes Me (Psalm 139:19-24)</a:t>
            </a:r>
            <a:endParaRPr lang="en-US" sz="2800" dirty="0"/>
          </a:p>
        </p:txBody>
      </p:sp>
      <p:sp>
        <p:nvSpPr>
          <p:cNvPr id="124" name="Google Shape;124;p16">
            <a:extLst>
              <a:ext uri="{FF2B5EF4-FFF2-40B4-BE49-F238E27FC236}">
                <a16:creationId xmlns:a16="http://schemas.microsoft.com/office/drawing/2014/main" id="{DB284572-3339-725B-8CEE-7EAF4B36F77E}"/>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9F65572-45A6-577F-9B3A-C66DD535C6EB}"/>
              </a:ext>
            </a:extLst>
          </p:cNvPr>
          <p:cNvSpPr>
            <a:spLocks noChangeArrowheads="1"/>
          </p:cNvSpPr>
          <p:nvPr/>
        </p:nvSpPr>
        <p:spPr bwMode="auto">
          <a:xfrm>
            <a:off x="619125" y="1297641"/>
            <a:ext cx="10716746" cy="5860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8700" tIns="158700" rIns="9144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buClrTx/>
            </a:pPr>
            <a:r>
              <a:rPr lang="en-US" sz="2400" dirty="0"/>
              <a:t>Imprecatory Psalms: 5:10, 10:15, 28:4, 31:17-18, 35:4-6, 40:14-15, 58:6-11, 69:22-28, 109:6-15, 140:9-10</a:t>
            </a:r>
          </a:p>
          <a:p>
            <a:pPr lvl="0">
              <a:buClrTx/>
            </a:pPr>
            <a:endParaRPr lang="en-US" sz="2400" dirty="0"/>
          </a:p>
          <a:p>
            <a:r>
              <a:rPr lang="en-US" sz="2400" dirty="0"/>
              <a:t>“But there may come a point when wickedness is so persistent and high-handed and God-despising that the time of redemption is past and there only remain irremediable wickedness and judgment. For example, Jesus speaks of unforgivable sin (Matthew 12:32) and John says there is sin that is “unto death” and adds, “I do not say that one should pray for this” (1 John 5:16). And Paul says, “If anyone does not love the Lord, let him be accursed” (1 Corinthians 16:22). This imprecation is like the Psalms, and assumes that there comes a point of such extended, hardened, high-handed lovelessness toward God that it may be appropriate to call down anathema on it.”</a:t>
            </a:r>
            <a:r>
              <a:rPr lang="en-JO" sz="2400" dirty="0"/>
              <a:t> </a:t>
            </a:r>
          </a:p>
          <a:p>
            <a:pPr algn="r"/>
            <a:r>
              <a:rPr lang="en-JO" sz="2400" dirty="0"/>
              <a:t>John Piper</a:t>
            </a:r>
          </a:p>
          <a:p>
            <a:pPr lvl="0">
              <a:buClrTx/>
            </a:pPr>
            <a:endParaRPr lang="en-US" sz="2400" dirty="0"/>
          </a:p>
          <a:p>
            <a:pPr lvl="0">
              <a:buClrTx/>
            </a:pPr>
            <a:endParaRPr kumimoji="0" lang="en-JO" altLang="en-JO" sz="2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129662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BF7"/>
        </a:solidFill>
        <a:effectLst/>
      </p:bgPr>
    </p:bg>
    <p:spTree>
      <p:nvGrpSpPr>
        <p:cNvPr id="1" name="Shape 191"/>
        <p:cNvGrpSpPr/>
        <p:nvPr/>
      </p:nvGrpSpPr>
      <p:grpSpPr>
        <a:xfrm>
          <a:off x="0" y="0"/>
          <a:ext cx="0" cy="0"/>
          <a:chOff x="0" y="0"/>
          <a:chExt cx="0" cy="0"/>
        </a:xfrm>
      </p:grpSpPr>
      <p:pic>
        <p:nvPicPr>
          <p:cNvPr id="192" name="Google Shape;192;p2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93" name="Google Shape;193;p22" descr="image.png"/>
          <p:cNvPicPr preferRelativeResize="0"/>
          <p:nvPr/>
        </p:nvPicPr>
        <p:blipFill rotWithShape="1">
          <a:blip r:embed="rId4">
            <a:alphaModFix/>
          </a:blip>
          <a:srcRect/>
          <a:stretch/>
        </p:blipFill>
        <p:spPr>
          <a:xfrm>
            <a:off x="619125" y="1794062"/>
            <a:ext cx="5286375" cy="3987612"/>
          </a:xfrm>
          <a:prstGeom prst="rect">
            <a:avLst/>
          </a:prstGeom>
          <a:noFill/>
          <a:ln>
            <a:noFill/>
          </a:ln>
        </p:spPr>
      </p:pic>
      <p:pic>
        <p:nvPicPr>
          <p:cNvPr id="194" name="Google Shape;194;p22" descr="image.png"/>
          <p:cNvPicPr preferRelativeResize="0"/>
          <p:nvPr/>
        </p:nvPicPr>
        <p:blipFill rotWithShape="1">
          <a:blip r:embed="rId4">
            <a:alphaModFix/>
          </a:blip>
          <a:srcRect/>
          <a:stretch/>
        </p:blipFill>
        <p:spPr>
          <a:xfrm>
            <a:off x="6286500" y="1794061"/>
            <a:ext cx="5286375" cy="3987613"/>
          </a:xfrm>
          <a:prstGeom prst="rect">
            <a:avLst/>
          </a:prstGeom>
          <a:noFill/>
          <a:ln>
            <a:noFill/>
          </a:ln>
        </p:spPr>
      </p:pic>
      <p:sp>
        <p:nvSpPr>
          <p:cNvPr id="195" name="Google Shape;195;p22"/>
          <p:cNvSpPr txBox="1"/>
          <p:nvPr/>
        </p:nvSpPr>
        <p:spPr>
          <a:xfrm>
            <a:off x="1004888" y="1920522"/>
            <a:ext cx="490061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1A2530"/>
                </a:solidFill>
                <a:latin typeface="Cinzel"/>
                <a:ea typeface="Cinzel"/>
                <a:cs typeface="Cinzel"/>
                <a:sym typeface="Cinzel"/>
              </a:rPr>
              <a:t>Righteous Zeal</a:t>
            </a:r>
            <a:endParaRPr sz="2400" dirty="0"/>
          </a:p>
        </p:txBody>
      </p:sp>
      <p:sp>
        <p:nvSpPr>
          <p:cNvPr id="196" name="Google Shape;196;p22"/>
          <p:cNvSpPr txBox="1"/>
          <p:nvPr/>
        </p:nvSpPr>
        <p:spPr>
          <a:xfrm>
            <a:off x="1004888" y="2368197"/>
            <a:ext cx="4667250" cy="2769989"/>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a:solidFill>
                  <a:srgbClr val="475569"/>
                </a:solidFill>
                <a:latin typeface="DM Sans"/>
                <a:ea typeface="DM Sans"/>
                <a:cs typeface="DM Sans"/>
                <a:sym typeface="DM Sans"/>
              </a:rPr>
              <a:t>David expresses intense abhorrence for evil (vv. 19–22). Recognizing God's holy character makes the stark reality of sin and injustice unbearable.</a:t>
            </a:r>
            <a:endParaRPr sz="2400"/>
          </a:p>
        </p:txBody>
      </p:sp>
      <p:sp>
        <p:nvSpPr>
          <p:cNvPr id="197" name="Google Shape;197;p22"/>
          <p:cNvSpPr txBox="1"/>
          <p:nvPr/>
        </p:nvSpPr>
        <p:spPr>
          <a:xfrm>
            <a:off x="6524625" y="1906190"/>
            <a:ext cx="490061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1A2530"/>
                </a:solidFill>
                <a:latin typeface="Cinzel"/>
                <a:ea typeface="Cinzel"/>
                <a:cs typeface="Cinzel"/>
                <a:sym typeface="Cinzel"/>
              </a:rPr>
              <a:t>Humble Surrender</a:t>
            </a:r>
            <a:endParaRPr sz="2400" dirty="0"/>
          </a:p>
        </p:txBody>
      </p:sp>
      <p:sp>
        <p:nvSpPr>
          <p:cNvPr id="198" name="Google Shape;198;p22"/>
          <p:cNvSpPr txBox="1"/>
          <p:nvPr/>
        </p:nvSpPr>
        <p:spPr>
          <a:xfrm>
            <a:off x="6524625" y="2353865"/>
            <a:ext cx="4667250" cy="3323987"/>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a:solidFill>
                  <a:srgbClr val="475569"/>
                </a:solidFill>
                <a:latin typeface="DM Sans"/>
                <a:ea typeface="DM Sans"/>
                <a:cs typeface="DM Sans"/>
                <a:sym typeface="DM Sans"/>
              </a:rPr>
              <a:t>Instead of self-righteously judging others, David invites God to examine his own heart: </a:t>
            </a:r>
            <a:r>
              <a:rPr lang="en-US" sz="2400" b="0" i="1" u="none" strike="noStrike" cap="none">
                <a:solidFill>
                  <a:srgbClr val="475569"/>
                </a:solidFill>
                <a:latin typeface="DM Sans"/>
                <a:ea typeface="DM Sans"/>
                <a:cs typeface="DM Sans"/>
                <a:sym typeface="DM Sans"/>
              </a:rPr>
              <a:t>"Search me, O God, and know my heart... and lead me in the way everlasting!"</a:t>
            </a:r>
            <a:endParaRPr sz="2400"/>
          </a:p>
        </p:txBody>
      </p:sp>
      <p:sp>
        <p:nvSpPr>
          <p:cNvPr id="199" name="Google Shape;199;p22"/>
          <p:cNvSpPr txBox="1"/>
          <p:nvPr/>
        </p:nvSpPr>
        <p:spPr>
          <a:xfrm>
            <a:off x="619125" y="523875"/>
            <a:ext cx="11501437"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4. God Changes Me (Psalm139:19–24)</a:t>
            </a:r>
            <a:endParaRPr dirty="0"/>
          </a:p>
        </p:txBody>
      </p:sp>
      <p:sp>
        <p:nvSpPr>
          <p:cNvPr id="200" name="Google Shape;200;p22"/>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EFE6"/>
        </a:solidFill>
        <a:effectLst/>
      </p:bgPr>
    </p:bg>
    <p:spTree>
      <p:nvGrpSpPr>
        <p:cNvPr id="1" name="Shape 219"/>
        <p:cNvGrpSpPr/>
        <p:nvPr/>
      </p:nvGrpSpPr>
      <p:grpSpPr>
        <a:xfrm>
          <a:off x="0" y="0"/>
          <a:ext cx="0" cy="0"/>
          <a:chOff x="0" y="0"/>
          <a:chExt cx="0" cy="0"/>
        </a:xfrm>
      </p:grpSpPr>
      <p:pic>
        <p:nvPicPr>
          <p:cNvPr id="220" name="Google Shape;220;p24" descr="image.png"/>
          <p:cNvPicPr preferRelativeResize="0"/>
          <p:nvPr/>
        </p:nvPicPr>
        <p:blipFill rotWithShape="1">
          <a:blip r:embed="rId3">
            <a:alphaModFix/>
          </a:blip>
          <a:srcRect/>
          <a:stretch/>
        </p:blipFill>
        <p:spPr>
          <a:xfrm>
            <a:off x="116681" y="26894"/>
            <a:ext cx="12192000" cy="6858000"/>
          </a:xfrm>
          <a:prstGeom prst="rect">
            <a:avLst/>
          </a:prstGeom>
          <a:noFill/>
          <a:ln>
            <a:noFill/>
          </a:ln>
        </p:spPr>
      </p:pic>
      <p:pic>
        <p:nvPicPr>
          <p:cNvPr id="221" name="Google Shape;221;p24" descr="image.png"/>
          <p:cNvPicPr preferRelativeResize="0"/>
          <p:nvPr/>
        </p:nvPicPr>
        <p:blipFill rotWithShape="1">
          <a:blip r:embed="rId4">
            <a:alphaModFix/>
          </a:blip>
          <a:srcRect/>
          <a:stretch/>
        </p:blipFill>
        <p:spPr>
          <a:xfrm>
            <a:off x="618564" y="1479176"/>
            <a:ext cx="10636624" cy="4773705"/>
          </a:xfrm>
          <a:prstGeom prst="rect">
            <a:avLst/>
          </a:prstGeom>
          <a:noFill/>
          <a:ln>
            <a:noFill/>
          </a:ln>
        </p:spPr>
      </p:pic>
      <p:sp>
        <p:nvSpPr>
          <p:cNvPr id="222" name="Google Shape;222;p24"/>
          <p:cNvSpPr txBox="1"/>
          <p:nvPr/>
        </p:nvSpPr>
        <p:spPr>
          <a:xfrm>
            <a:off x="116681" y="628650"/>
            <a:ext cx="11501437" cy="66941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350" b="1" dirty="0">
                <a:solidFill>
                  <a:srgbClr val="1A2530"/>
                </a:solidFill>
                <a:latin typeface="Cinzel"/>
                <a:sym typeface="Cinzel"/>
              </a:rPr>
              <a:t>Conclusion</a:t>
            </a:r>
            <a:endParaRPr dirty="0"/>
          </a:p>
        </p:txBody>
      </p:sp>
      <p:sp>
        <p:nvSpPr>
          <p:cNvPr id="224" name="Google Shape;224;p24"/>
          <p:cNvSpPr txBox="1"/>
          <p:nvPr/>
        </p:nvSpPr>
        <p:spPr>
          <a:xfrm>
            <a:off x="936812" y="1722291"/>
            <a:ext cx="9901517" cy="3693319"/>
          </a:xfrm>
          <a:prstGeom prst="rect">
            <a:avLst/>
          </a:prstGeom>
          <a:noFill/>
          <a:ln>
            <a:noFill/>
          </a:ln>
        </p:spPr>
        <p:txBody>
          <a:bodyPr spcFirstLastPara="1" wrap="square" lIns="0" tIns="0" rIns="0" bIns="0" anchor="t" anchorCtr="0">
            <a:spAutoFit/>
          </a:bodyPr>
          <a:lstStyle/>
          <a:p>
            <a:pPr marL="285750" indent="-285750">
              <a:buFont typeface="Arial" panose="020B0604020202020204" pitchFamily="34" charset="0"/>
              <a:buChar char="•"/>
            </a:pPr>
            <a:r>
              <a:rPr lang="en-US" sz="2400" dirty="0"/>
              <a:t>God knows me.</a:t>
            </a:r>
            <a:endParaRPr lang="en-JO" sz="2400" dirty="0"/>
          </a:p>
          <a:p>
            <a:pPr marL="285750" indent="-285750">
              <a:buFont typeface="Arial" panose="020B0604020202020204" pitchFamily="34" charset="0"/>
              <a:buChar char="•"/>
            </a:pPr>
            <a:r>
              <a:rPr lang="en-US" sz="2400" dirty="0"/>
              <a:t>God is with me.</a:t>
            </a:r>
            <a:endParaRPr lang="en-JO" sz="2400" dirty="0"/>
          </a:p>
          <a:p>
            <a:pPr marL="285750" indent="-285750">
              <a:buFont typeface="Arial" panose="020B0604020202020204" pitchFamily="34" charset="0"/>
              <a:buChar char="•"/>
            </a:pPr>
            <a:r>
              <a:rPr lang="en-US" sz="2400" dirty="0"/>
              <a:t>God made me.</a:t>
            </a:r>
            <a:endParaRPr lang="en-JO" sz="2400" dirty="0"/>
          </a:p>
          <a:p>
            <a:pPr marL="285750" indent="-285750">
              <a:buFont typeface="Arial" panose="020B0604020202020204" pitchFamily="34" charset="0"/>
              <a:buChar char="•"/>
            </a:pPr>
            <a:r>
              <a:rPr lang="en-US" sz="2400" dirty="0"/>
              <a:t>God changes me.</a:t>
            </a:r>
            <a:endParaRPr lang="en-JO" sz="2400" dirty="0"/>
          </a:p>
          <a:p>
            <a:pPr marL="0" marR="0" lvl="0" indent="0" algn="l" rtl="0">
              <a:lnSpc>
                <a:spcPct val="149964"/>
              </a:lnSpc>
              <a:spcBef>
                <a:spcPts val="0"/>
              </a:spcBef>
              <a:spcAft>
                <a:spcPts val="0"/>
              </a:spcAft>
              <a:buNone/>
            </a:pPr>
            <a:endParaRPr lang="en-US" sz="2400" b="0" i="1" u="none" strike="noStrike" cap="none" dirty="0">
              <a:solidFill>
                <a:srgbClr val="334155"/>
              </a:solidFill>
              <a:latin typeface="DM Sans"/>
              <a:ea typeface="DM Sans"/>
              <a:cs typeface="DM Sans"/>
              <a:sym typeface="DM Sans"/>
            </a:endParaRPr>
          </a:p>
          <a:p>
            <a:pPr marL="0" marR="0" lvl="0" indent="0" algn="l" rtl="0">
              <a:lnSpc>
                <a:spcPct val="149964"/>
              </a:lnSpc>
              <a:spcBef>
                <a:spcPts val="0"/>
              </a:spcBef>
              <a:spcAft>
                <a:spcPts val="0"/>
              </a:spcAft>
              <a:buNone/>
            </a:pPr>
            <a:r>
              <a:rPr lang="en-US" sz="2400" b="0" i="1" u="none" strike="noStrike" cap="none" dirty="0">
                <a:solidFill>
                  <a:schemeClr val="tx1"/>
                </a:solidFill>
                <a:latin typeface="+mn-lt"/>
                <a:ea typeface="DM Sans"/>
                <a:cs typeface="DM Sans"/>
                <a:sym typeface="DM Sans"/>
              </a:rPr>
              <a:t>"Search me, O God, and know my heart! Try me and know my thoughts! And see if there be any grievous way in me, and lead me in the way everlasting!"</a:t>
            </a:r>
            <a:endParaRPr sz="2400" dirty="0">
              <a:solidFill>
                <a:schemeClr val="tx1"/>
              </a:solidFill>
              <a:latin typeface="+mn-lt"/>
            </a:endParaRPr>
          </a:p>
        </p:txBody>
      </p:sp>
      <p:sp>
        <p:nvSpPr>
          <p:cNvPr id="225" name="Google Shape;225;p24"/>
          <p:cNvSpPr txBox="1"/>
          <p:nvPr/>
        </p:nvSpPr>
        <p:spPr>
          <a:xfrm>
            <a:off x="7887821" y="5658725"/>
            <a:ext cx="3268756" cy="553998"/>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1" i="0" u="none" strike="noStrike" cap="none" dirty="0">
                <a:solidFill>
                  <a:srgbClr val="C5A059"/>
                </a:solidFill>
                <a:latin typeface="DM Sans"/>
                <a:ea typeface="DM Sans"/>
                <a:cs typeface="DM Sans"/>
                <a:sym typeface="DM Sans"/>
              </a:rPr>
              <a:t>— Psalm 139:23–24</a:t>
            </a:r>
            <a:endParaRP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BF7"/>
        </a:solidFill>
        <a:effectLst/>
      </p:bgPr>
    </p:bg>
    <p:spTree>
      <p:nvGrpSpPr>
        <p:cNvPr id="1" name="Shape 91"/>
        <p:cNvGrpSpPr/>
        <p:nvPr/>
      </p:nvGrpSpPr>
      <p:grpSpPr>
        <a:xfrm>
          <a:off x="0" y="0"/>
          <a:ext cx="0" cy="0"/>
          <a:chOff x="0" y="0"/>
          <a:chExt cx="0" cy="0"/>
        </a:xfrm>
      </p:grpSpPr>
      <p:pic>
        <p:nvPicPr>
          <p:cNvPr id="92" name="Google Shape;92;p1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3" name="Google Shape;93;p14"/>
          <p:cNvSpPr/>
          <p:nvPr/>
        </p:nvSpPr>
        <p:spPr>
          <a:xfrm>
            <a:off x="5715000" y="2695575"/>
            <a:ext cx="762000" cy="28575"/>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4" name="Google Shape;94;p14"/>
          <p:cNvSpPr txBox="1"/>
          <p:nvPr/>
        </p:nvSpPr>
        <p:spPr>
          <a:xfrm>
            <a:off x="426640" y="1228255"/>
            <a:ext cx="6012655" cy="6001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900" b="1" i="0" u="none" strike="noStrike" cap="none" dirty="0">
                <a:solidFill>
                  <a:srgbClr val="1A2530"/>
                </a:solidFill>
                <a:latin typeface="Cinzel"/>
                <a:ea typeface="Cinzel"/>
                <a:cs typeface="Cinzel"/>
                <a:sym typeface="Cinzel"/>
              </a:rPr>
              <a:t>The God Who Sees</a:t>
            </a:r>
            <a:endParaRPr dirty="0"/>
          </a:p>
        </p:txBody>
      </p:sp>
      <p:sp>
        <p:nvSpPr>
          <p:cNvPr id="95" name="Google Shape;95;p14"/>
          <p:cNvSpPr txBox="1"/>
          <p:nvPr/>
        </p:nvSpPr>
        <p:spPr>
          <a:xfrm>
            <a:off x="426640" y="2852082"/>
            <a:ext cx="5849936" cy="2769989"/>
          </a:xfrm>
          <a:prstGeom prst="rect">
            <a:avLst/>
          </a:prstGeom>
          <a:noFill/>
          <a:ln>
            <a:noFill/>
          </a:ln>
        </p:spPr>
        <p:txBody>
          <a:bodyPr spcFirstLastPara="1" wrap="square" lIns="0" tIns="0" rIns="0" bIns="0" anchor="t" anchorCtr="0">
            <a:spAutoFit/>
          </a:bodyPr>
          <a:lstStyle/>
          <a:p>
            <a:pPr lvl="0" algn="ctr">
              <a:lnSpc>
                <a:spcPct val="150000"/>
              </a:lnSpc>
            </a:pPr>
            <a:r>
              <a:rPr lang="en-US" sz="2400" dirty="0">
                <a:solidFill>
                  <a:schemeClr val="tx1"/>
                </a:solidFill>
                <a:latin typeface="+mj-lt"/>
              </a:rPr>
              <a:t>“You are a God of seeing; truly here I have seen him who looks after me” </a:t>
            </a:r>
            <a:br>
              <a:rPr lang="en-US" sz="2400" dirty="0">
                <a:solidFill>
                  <a:schemeClr val="tx1"/>
                </a:solidFill>
                <a:latin typeface="+mj-lt"/>
              </a:rPr>
            </a:br>
            <a:r>
              <a:rPr lang="en-US" sz="2400" dirty="0">
                <a:solidFill>
                  <a:schemeClr val="tx1"/>
                </a:solidFill>
                <a:latin typeface="+mj-lt"/>
              </a:rPr>
              <a:t>(Genesis 16:13)</a:t>
            </a:r>
            <a:r>
              <a:rPr lang="en-JO" sz="2400" dirty="0">
                <a:solidFill>
                  <a:schemeClr val="tx1"/>
                </a:solidFill>
                <a:latin typeface="+mj-lt"/>
              </a:rPr>
              <a:t> </a:t>
            </a:r>
            <a:endParaRPr lang="en-US" sz="2400" b="0" i="0" u="none" strike="noStrike" cap="none" dirty="0">
              <a:solidFill>
                <a:schemeClr val="tx1"/>
              </a:solidFill>
              <a:latin typeface="+mj-lt"/>
              <a:ea typeface="DM Sans"/>
              <a:cs typeface="DM Sans"/>
              <a:sym typeface="DM Sans"/>
            </a:endParaRPr>
          </a:p>
          <a:p>
            <a:pPr marL="0" marR="0" lvl="0" indent="0" algn="ctr" rtl="0">
              <a:lnSpc>
                <a:spcPct val="150000"/>
              </a:lnSpc>
              <a:spcBef>
                <a:spcPts val="0"/>
              </a:spcBef>
              <a:spcAft>
                <a:spcPts val="0"/>
              </a:spcAft>
              <a:buNone/>
            </a:pPr>
            <a:r>
              <a:rPr lang="en-US" sz="2400" b="0" i="1" u="none" strike="noStrike" cap="none" dirty="0">
                <a:solidFill>
                  <a:schemeClr val="tx1"/>
                </a:solidFill>
                <a:latin typeface="+mj-lt"/>
                <a:ea typeface="DM Sans"/>
                <a:cs typeface="DM Sans"/>
                <a:sym typeface="DM Sans"/>
              </a:rPr>
              <a:t>God sees the thoughts and intentions of our hearts.</a:t>
            </a:r>
            <a:endParaRPr sz="2400" i="1" dirty="0">
              <a:solidFill>
                <a:schemeClr val="tx1"/>
              </a:solidFill>
              <a:latin typeface="+mj-lt"/>
            </a:endParaRPr>
          </a:p>
        </p:txBody>
      </p:sp>
      <p:pic>
        <p:nvPicPr>
          <p:cNvPr id="3" name="Picture 2" descr="A painting of a person smiling&#10;&#10;AI-generated content may be incorrect.">
            <a:extLst>
              <a:ext uri="{FF2B5EF4-FFF2-40B4-BE49-F238E27FC236}">
                <a16:creationId xmlns:a16="http://schemas.microsoft.com/office/drawing/2014/main" id="{42FFCCCA-D0AC-37C8-82E7-DB5048D90A70}"/>
              </a:ext>
            </a:extLst>
          </p:cNvPr>
          <p:cNvPicPr>
            <a:picLocks noChangeAspect="1"/>
          </p:cNvPicPr>
          <p:nvPr/>
        </p:nvPicPr>
        <p:blipFill>
          <a:blip r:embed="rId4"/>
          <a:stretch>
            <a:fillRect/>
          </a:stretch>
        </p:blipFill>
        <p:spPr>
          <a:xfrm rot="5400000">
            <a:off x="5845968" y="857250"/>
            <a:ext cx="6858000" cy="5143500"/>
          </a:xfrm>
          <a:prstGeom prst="rect">
            <a:avLst/>
          </a:prstGeom>
          <a:effectLst>
            <a:softEdge rad="194691"/>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BF7"/>
        </a:solidFill>
        <a:effectLst/>
      </p:bgPr>
    </p:bg>
    <p:spTree>
      <p:nvGrpSpPr>
        <p:cNvPr id="1" name="Shape 229"/>
        <p:cNvGrpSpPr/>
        <p:nvPr/>
      </p:nvGrpSpPr>
      <p:grpSpPr>
        <a:xfrm>
          <a:off x="0" y="0"/>
          <a:ext cx="0" cy="0"/>
          <a:chOff x="0" y="0"/>
          <a:chExt cx="0" cy="0"/>
        </a:xfrm>
      </p:grpSpPr>
      <p:pic>
        <p:nvPicPr>
          <p:cNvPr id="230" name="Google Shape;230;p25"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1" name="Google Shape;231;p25"/>
          <p:cNvSpPr/>
          <p:nvPr/>
        </p:nvSpPr>
        <p:spPr>
          <a:xfrm>
            <a:off x="619125" y="2533650"/>
            <a:ext cx="10953750" cy="7715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2" name="Google Shape;232;p25"/>
          <p:cNvSpPr/>
          <p:nvPr/>
        </p:nvSpPr>
        <p:spPr>
          <a:xfrm>
            <a:off x="619125" y="3305175"/>
            <a:ext cx="10953750" cy="94297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3" name="Google Shape;233;p25"/>
          <p:cNvSpPr/>
          <p:nvPr/>
        </p:nvSpPr>
        <p:spPr>
          <a:xfrm>
            <a:off x="619125" y="3295650"/>
            <a:ext cx="1095375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4" name="Google Shape;234;p25"/>
          <p:cNvSpPr/>
          <p:nvPr/>
        </p:nvSpPr>
        <p:spPr>
          <a:xfrm>
            <a:off x="619125" y="3295650"/>
            <a:ext cx="1095375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5" name="Google Shape;235;p25"/>
          <p:cNvSpPr/>
          <p:nvPr/>
        </p:nvSpPr>
        <p:spPr>
          <a:xfrm>
            <a:off x="619125" y="4238625"/>
            <a:ext cx="1095375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6" name="Google Shape;236;p25"/>
          <p:cNvSpPr/>
          <p:nvPr/>
        </p:nvSpPr>
        <p:spPr>
          <a:xfrm>
            <a:off x="619125" y="4238625"/>
            <a:ext cx="1095375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8" name="Google Shape;238;p25"/>
          <p:cNvSpPr txBox="1"/>
          <p:nvPr/>
        </p:nvSpPr>
        <p:spPr>
          <a:xfrm>
            <a:off x="1714500" y="2683668"/>
            <a:ext cx="9858375" cy="225062"/>
          </a:xfrm>
          <a:prstGeom prst="rect">
            <a:avLst/>
          </a:prstGeom>
          <a:noFill/>
          <a:ln>
            <a:noFill/>
          </a:ln>
        </p:spPr>
        <p:txBody>
          <a:bodyPr spcFirstLastPara="1" wrap="square" lIns="0" tIns="0" rIns="0" bIns="0" anchor="t" anchorCtr="0">
            <a:spAutoFit/>
          </a:bodyPr>
          <a:lstStyle/>
          <a:p>
            <a:pPr lvl="0">
              <a:lnSpc>
                <a:spcPct val="149948"/>
              </a:lnSpc>
            </a:pPr>
            <a:r>
              <a:rPr lang="en-US" sz="975" dirty="0">
                <a:solidFill>
                  <a:srgbClr val="475569"/>
                </a:solidFill>
                <a:latin typeface="DM Sans"/>
                <a:ea typeface="DM Sans"/>
                <a:cs typeface="DM Sans"/>
                <a:sym typeface="DM Sans"/>
              </a:rPr>
              <a:t>https://</a:t>
            </a:r>
            <a:r>
              <a:rPr lang="en-US" sz="975" dirty="0" err="1">
                <a:solidFill>
                  <a:srgbClr val="475569"/>
                </a:solidFill>
                <a:latin typeface="DM Sans"/>
                <a:ea typeface="DM Sans"/>
                <a:cs typeface="DM Sans"/>
                <a:sym typeface="DM Sans"/>
              </a:rPr>
              <a:t>share.google</a:t>
            </a:r>
            <a:r>
              <a:rPr lang="en-US" sz="975" dirty="0">
                <a:solidFill>
                  <a:srgbClr val="475569"/>
                </a:solidFill>
                <a:latin typeface="DM Sans"/>
                <a:ea typeface="DM Sans"/>
                <a:cs typeface="DM Sans"/>
                <a:sym typeface="DM Sans"/>
              </a:rPr>
              <a:t>/rpqHQXnatD1bACrfL</a:t>
            </a:r>
            <a:endParaRPr dirty="0"/>
          </a:p>
        </p:txBody>
      </p:sp>
      <p:sp>
        <p:nvSpPr>
          <p:cNvPr id="239" name="Google Shape;239;p25"/>
          <p:cNvSpPr txBox="1"/>
          <p:nvPr/>
        </p:nvSpPr>
        <p:spPr>
          <a:xfrm>
            <a:off x="1714500" y="2917031"/>
            <a:ext cx="9858375" cy="276999"/>
          </a:xfrm>
          <a:prstGeom prst="rect">
            <a:avLst/>
          </a:prstGeom>
          <a:noFill/>
          <a:ln>
            <a:noFill/>
          </a:ln>
        </p:spPr>
        <p:txBody>
          <a:bodyPr spcFirstLastPara="1" wrap="square" lIns="0" tIns="0" rIns="0" bIns="0" anchor="t" anchorCtr="0">
            <a:spAutoFit/>
          </a:bodyPr>
          <a:lstStyle/>
          <a:p>
            <a:pPr lvl="0">
              <a:lnSpc>
                <a:spcPct val="150000"/>
              </a:lnSpc>
            </a:pPr>
            <a:r>
              <a:rPr lang="en-US" sz="1200" b="0" i="0" u="none" strike="noStrike" cap="none" dirty="0">
                <a:solidFill>
                  <a:srgbClr val="475569"/>
                </a:solidFill>
                <a:latin typeface="DM Sans"/>
                <a:ea typeface="DM Sans"/>
                <a:cs typeface="DM Sans"/>
                <a:sym typeface="DM Sans"/>
              </a:rPr>
              <a:t>Source: </a:t>
            </a:r>
            <a:r>
              <a:rPr lang="en-US" sz="1200" dirty="0">
                <a:solidFill>
                  <a:srgbClr val="4F46E5"/>
                </a:solidFill>
                <a:latin typeface="DM Sans"/>
                <a:ea typeface="DM Sans"/>
                <a:cs typeface="DM Sans"/>
                <a:sym typeface="DM Sans"/>
              </a:rPr>
              <a:t>https://word-of-</a:t>
            </a:r>
            <a:r>
              <a:rPr lang="en-US" sz="1200" dirty="0" err="1">
                <a:solidFill>
                  <a:srgbClr val="4F46E5"/>
                </a:solidFill>
                <a:latin typeface="DM Sans"/>
                <a:ea typeface="DM Sans"/>
                <a:cs typeface="DM Sans"/>
                <a:sym typeface="DM Sans"/>
              </a:rPr>
              <a:t>prayer.com</a:t>
            </a:r>
            <a:r>
              <a:rPr lang="en-US" sz="1200" dirty="0">
                <a:solidFill>
                  <a:srgbClr val="4F46E5"/>
                </a:solidFill>
                <a:latin typeface="DM Sans"/>
                <a:ea typeface="DM Sans"/>
                <a:cs typeface="DM Sans"/>
                <a:sym typeface="DM Sans"/>
              </a:rPr>
              <a:t>/psalm-139/</a:t>
            </a:r>
            <a:endParaRPr dirty="0"/>
          </a:p>
        </p:txBody>
      </p:sp>
      <p:pic>
        <p:nvPicPr>
          <p:cNvPr id="240" name="Google Shape;240;p25" descr="image.png"/>
          <p:cNvPicPr preferRelativeResize="0"/>
          <p:nvPr/>
        </p:nvPicPr>
        <p:blipFill rotWithShape="1">
          <a:blip r:embed="rId4">
            <a:alphaModFix/>
          </a:blip>
          <a:srcRect/>
          <a:stretch/>
        </p:blipFill>
        <p:spPr>
          <a:xfrm>
            <a:off x="619125" y="3533775"/>
            <a:ext cx="857250" cy="476250"/>
          </a:xfrm>
          <a:prstGeom prst="rect">
            <a:avLst/>
          </a:prstGeom>
          <a:noFill/>
          <a:ln>
            <a:noFill/>
          </a:ln>
        </p:spPr>
      </p:pic>
      <p:sp>
        <p:nvSpPr>
          <p:cNvPr id="241" name="Google Shape;241;p25"/>
          <p:cNvSpPr txBox="1"/>
          <p:nvPr/>
        </p:nvSpPr>
        <p:spPr>
          <a:xfrm>
            <a:off x="1714500" y="3448050"/>
            <a:ext cx="9858375" cy="371475"/>
          </a:xfrm>
          <a:prstGeom prst="rect">
            <a:avLst/>
          </a:prstGeom>
          <a:noFill/>
          <a:ln>
            <a:noFill/>
          </a:ln>
        </p:spPr>
        <p:txBody>
          <a:bodyPr spcFirstLastPara="1" wrap="square" lIns="0" tIns="0" rIns="0" bIns="0" anchor="t" anchorCtr="0">
            <a:spAutoFit/>
          </a:bodyPr>
          <a:lstStyle/>
          <a:p>
            <a:pPr marL="0" marR="0" lvl="0" indent="0" algn="l" rtl="0">
              <a:lnSpc>
                <a:spcPct val="149948"/>
              </a:lnSpc>
              <a:spcBef>
                <a:spcPts val="0"/>
              </a:spcBef>
              <a:spcAft>
                <a:spcPts val="0"/>
              </a:spcAft>
              <a:buNone/>
            </a:pPr>
            <a:r>
              <a:rPr lang="en-US" sz="975" b="0" i="0" u="none" strike="noStrike" cap="none">
                <a:solidFill>
                  <a:srgbClr val="475569"/>
                </a:solidFill>
                <a:latin typeface="DM Sans"/>
                <a:ea typeface="DM Sans"/>
                <a:cs typeface="DM Sans"/>
                <a:sym typeface="DM Sans"/>
              </a:rPr>
              <a:t>https://static.vecteezy.com/system/resources/previews/043/405/469/non_2x/night-sky-with-stars-dark-blue-universe-shiny-abstract-cosmos-galaxy-illustration-with-sparkles-and-starlight-celestial-winter-cosmic-background-vector.jpg</a:t>
            </a:r>
            <a:endParaRPr/>
          </a:p>
        </p:txBody>
      </p:sp>
      <p:sp>
        <p:nvSpPr>
          <p:cNvPr id="242" name="Google Shape;242;p25"/>
          <p:cNvSpPr txBox="1"/>
          <p:nvPr/>
        </p:nvSpPr>
        <p:spPr>
          <a:xfrm>
            <a:off x="1714500" y="3867150"/>
            <a:ext cx="9858375" cy="2286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200" b="0" i="0" u="none" strike="noStrike" cap="none">
                <a:solidFill>
                  <a:srgbClr val="475569"/>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www.vecteezy.com</a:t>
            </a:r>
            <a:endParaRPr/>
          </a:p>
        </p:txBody>
      </p:sp>
      <p:pic>
        <p:nvPicPr>
          <p:cNvPr id="243" name="Google Shape;243;p25" descr="image.png"/>
          <p:cNvPicPr preferRelativeResize="0"/>
          <p:nvPr/>
        </p:nvPicPr>
        <p:blipFill rotWithShape="1">
          <a:blip r:embed="rId5">
            <a:alphaModFix/>
          </a:blip>
          <a:srcRect/>
          <a:stretch/>
        </p:blipFill>
        <p:spPr>
          <a:xfrm>
            <a:off x="619125" y="4476750"/>
            <a:ext cx="857250" cy="476250"/>
          </a:xfrm>
          <a:prstGeom prst="rect">
            <a:avLst/>
          </a:prstGeom>
          <a:noFill/>
          <a:ln>
            <a:noFill/>
          </a:ln>
        </p:spPr>
      </p:pic>
      <p:sp>
        <p:nvSpPr>
          <p:cNvPr id="244" name="Google Shape;244;p25"/>
          <p:cNvSpPr txBox="1"/>
          <p:nvPr/>
        </p:nvSpPr>
        <p:spPr>
          <a:xfrm>
            <a:off x="1714500" y="4391025"/>
            <a:ext cx="9858375" cy="371475"/>
          </a:xfrm>
          <a:prstGeom prst="rect">
            <a:avLst/>
          </a:prstGeom>
          <a:noFill/>
          <a:ln>
            <a:noFill/>
          </a:ln>
        </p:spPr>
        <p:txBody>
          <a:bodyPr spcFirstLastPara="1" wrap="square" lIns="0" tIns="0" rIns="0" bIns="0" anchor="t" anchorCtr="0">
            <a:spAutoFit/>
          </a:bodyPr>
          <a:lstStyle/>
          <a:p>
            <a:pPr marL="0" marR="0" lvl="0" indent="0" algn="l" rtl="0">
              <a:lnSpc>
                <a:spcPct val="149948"/>
              </a:lnSpc>
              <a:spcBef>
                <a:spcPts val="0"/>
              </a:spcBef>
              <a:spcAft>
                <a:spcPts val="0"/>
              </a:spcAft>
              <a:buNone/>
            </a:pPr>
            <a:r>
              <a:rPr lang="en-US" sz="975" b="0" i="0" u="none" strike="noStrike" cap="none">
                <a:solidFill>
                  <a:srgbClr val="475569"/>
                </a:solidFill>
                <a:latin typeface="DM Sans"/>
                <a:ea typeface="DM Sans"/>
                <a:cs typeface="DM Sans"/>
                <a:sym typeface="DM Sans"/>
              </a:rPr>
              <a:t>https://img.freepik.com/premium-photo/sun-is-shining-through-trees-creating-warm-peaceful-atmosphere-light-is-filtering-through-leaves-casting-golden-glow-forest-floor-scene-is-serene-calming_715671-25792.jpg</a:t>
            </a:r>
            <a:endParaRPr/>
          </a:p>
        </p:txBody>
      </p:sp>
      <p:sp>
        <p:nvSpPr>
          <p:cNvPr id="245" name="Google Shape;245;p25"/>
          <p:cNvSpPr txBox="1"/>
          <p:nvPr/>
        </p:nvSpPr>
        <p:spPr>
          <a:xfrm>
            <a:off x="1714500" y="4810125"/>
            <a:ext cx="9858375" cy="2286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200" b="0" i="0" u="none" strike="noStrike" cap="none">
                <a:solidFill>
                  <a:srgbClr val="475569"/>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www.magnific.com</a:t>
            </a:r>
            <a:endParaRPr/>
          </a:p>
        </p:txBody>
      </p:sp>
      <p:sp>
        <p:nvSpPr>
          <p:cNvPr id="246" name="Google Shape;246;p25"/>
          <p:cNvSpPr txBox="1"/>
          <p:nvPr/>
        </p:nvSpPr>
        <p:spPr>
          <a:xfrm>
            <a:off x="619125" y="523875"/>
            <a:ext cx="11501437" cy="4762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a:solidFill>
                  <a:srgbClr val="1E293B"/>
                </a:solidFill>
                <a:latin typeface="Cinzel"/>
                <a:ea typeface="Cinzel"/>
                <a:cs typeface="Cinzel"/>
                <a:sym typeface="Cinzel"/>
              </a:rPr>
              <a:t>Image Sources</a:t>
            </a:r>
            <a:endParaRPr/>
          </a:p>
        </p:txBody>
      </p:sp>
      <p:sp>
        <p:nvSpPr>
          <p:cNvPr id="247" name="Google Shape;247;p25"/>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0FAB43C6-A960-976C-584D-EAC62ACBC3B5}"/>
              </a:ext>
            </a:extLst>
          </p:cNvPr>
          <p:cNvPicPr>
            <a:picLocks noChangeAspect="1"/>
          </p:cNvPicPr>
          <p:nvPr/>
        </p:nvPicPr>
        <p:blipFill>
          <a:blip r:embed="rId6"/>
          <a:stretch>
            <a:fillRect/>
          </a:stretch>
        </p:blipFill>
        <p:spPr>
          <a:xfrm>
            <a:off x="708421" y="2376488"/>
            <a:ext cx="678657" cy="904875"/>
          </a:xfrm>
          <a:prstGeom prst="rect">
            <a:avLst/>
          </a:prstGeom>
          <a:effectLst>
            <a:softEdge rad="22881"/>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0" y="1417639"/>
            <a:ext cx="3571832" cy="2522151"/>
          </a:xfrm>
        </p:spPr>
        <p:txBody>
          <a:bodyPr/>
          <a:lstStyle/>
          <a:p>
            <a:pPr algn="r"/>
            <a:r>
              <a:rPr lang="en-US" dirty="0"/>
              <a:t>Black</a:t>
            </a:r>
          </a:p>
        </p:txBody>
      </p:sp>
    </p:spTree>
    <p:extLst>
      <p:ext uri="{BB962C8B-B14F-4D97-AF65-F5344CB8AC3E}">
        <p14:creationId xmlns:p14="http://schemas.microsoft.com/office/powerpoint/2010/main" val="426232309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12192000" cy="685800"/>
          </a:xfrm>
        </p:spPr>
        <p:txBody>
          <a:bodyPr/>
          <a:lstStyle/>
          <a:p>
            <a:pPr eaLnBrk="1" hangingPunct="1">
              <a:defRPr/>
            </a:pPr>
            <a:r>
              <a:rPr lang="en-US" sz="3733" b="1" dirty="0">
                <a:solidFill>
                  <a:srgbClr val="FFFFFF"/>
                </a:solidFill>
                <a:latin typeface="Arial" charset="0"/>
                <a:ea typeface="ＭＳ Ｐゴシック" charset="0"/>
              </a:rPr>
              <a:t>OT Preaching link at </a:t>
            </a:r>
            <a:r>
              <a:rPr lang="en-US" sz="3733" b="1" dirty="0" err="1">
                <a:solidFill>
                  <a:srgbClr val="FFFFFF"/>
                </a:solidFill>
                <a:latin typeface="Arial" charset="0"/>
                <a:ea typeface="ＭＳ Ｐゴシック" charset="0"/>
              </a:rPr>
              <a:t>BibleStudyDownloads.org</a:t>
            </a:r>
            <a:endParaRPr lang="en-US" sz="140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12192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for free!</a:t>
            </a:r>
            <a:endParaRPr kumimoji="0" lang="en-US" sz="1467"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a:extLst>
              <a:ext uri="{28A0092B-C50C-407E-A947-70E740481C1C}">
                <a14:useLocalDpi xmlns:a14="http://schemas.microsoft.com/office/drawing/2010/main" val="0"/>
              </a:ext>
            </a:extLst>
          </a:blip>
          <a:srcRect t="2841"/>
          <a:stretch/>
        </p:blipFill>
        <p:spPr>
          <a:xfrm>
            <a:off x="-58897" y="636982"/>
            <a:ext cx="12309796"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631" y="2222340"/>
            <a:ext cx="8204283" cy="3483595"/>
          </a:xfrm>
          <a:prstGeom prst="rect">
            <a:avLst/>
          </a:prstGeom>
        </p:spPr>
      </p:pic>
    </p:spTree>
    <p:extLst>
      <p:ext uri="{BB962C8B-B14F-4D97-AF65-F5344CB8AC3E}">
        <p14:creationId xmlns:p14="http://schemas.microsoft.com/office/powerpoint/2010/main" val="38924400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41FBFF3A-F6F3-7E91-B3EA-6E8DB4DCA6F7}"/>
            </a:ext>
          </a:extLst>
        </p:cNvPr>
        <p:cNvGrpSpPr/>
        <p:nvPr/>
      </p:nvGrpSpPr>
      <p:grpSpPr>
        <a:xfrm>
          <a:off x="0" y="0"/>
          <a:ext cx="0" cy="0"/>
          <a:chOff x="0" y="0"/>
          <a:chExt cx="0" cy="0"/>
        </a:xfrm>
      </p:grpSpPr>
      <p:pic>
        <p:nvPicPr>
          <p:cNvPr id="113" name="Google Shape;113;p16" descr="image.png">
            <a:extLst>
              <a:ext uri="{FF2B5EF4-FFF2-40B4-BE49-F238E27FC236}">
                <a16:creationId xmlns:a16="http://schemas.microsoft.com/office/drawing/2014/main" id="{9384423C-CBCB-C265-683B-0EE62BCD211F}"/>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14" name="Google Shape;114;p16" descr="image.png">
            <a:extLst>
              <a:ext uri="{FF2B5EF4-FFF2-40B4-BE49-F238E27FC236}">
                <a16:creationId xmlns:a16="http://schemas.microsoft.com/office/drawing/2014/main" id="{125A4CC8-5D57-2A57-398A-829DD847640C}"/>
              </a:ext>
            </a:extLst>
          </p:cNvPr>
          <p:cNvPicPr preferRelativeResize="0"/>
          <p:nvPr/>
        </p:nvPicPr>
        <p:blipFill rotWithShape="1">
          <a:blip r:embed="rId4">
            <a:alphaModFix/>
          </a:blip>
          <a:srcRect/>
          <a:stretch/>
        </p:blipFill>
        <p:spPr>
          <a:xfrm>
            <a:off x="6286500" y="2047875"/>
            <a:ext cx="5286375" cy="3619500"/>
          </a:xfrm>
          <a:prstGeom prst="rect">
            <a:avLst/>
          </a:prstGeom>
          <a:noFill/>
          <a:ln>
            <a:noFill/>
          </a:ln>
        </p:spPr>
      </p:pic>
      <p:sp>
        <p:nvSpPr>
          <p:cNvPr id="123" name="Google Shape;123;p16">
            <a:extLst>
              <a:ext uri="{FF2B5EF4-FFF2-40B4-BE49-F238E27FC236}">
                <a16:creationId xmlns:a16="http://schemas.microsoft.com/office/drawing/2014/main" id="{71D0B183-85DE-90DB-C078-0C2A0CF6446D}"/>
              </a:ext>
            </a:extLst>
          </p:cNvPr>
          <p:cNvSpPr txBox="1"/>
          <p:nvPr/>
        </p:nvSpPr>
        <p:spPr>
          <a:xfrm>
            <a:off x="619125" y="523875"/>
            <a:ext cx="11501437" cy="4762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1. God Knows Me (vv. 1–6)</a:t>
            </a:r>
            <a:endParaRPr dirty="0"/>
          </a:p>
        </p:txBody>
      </p:sp>
      <p:sp>
        <p:nvSpPr>
          <p:cNvPr id="124" name="Google Shape;124;p16">
            <a:extLst>
              <a:ext uri="{FF2B5EF4-FFF2-40B4-BE49-F238E27FC236}">
                <a16:creationId xmlns:a16="http://schemas.microsoft.com/office/drawing/2014/main" id="{4B7365BD-5509-FE9E-04DE-11449B69BEB2}"/>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97E27671-448F-9E1C-ADE8-50EDA1407CF9}"/>
              </a:ext>
            </a:extLst>
          </p:cNvPr>
          <p:cNvSpPr>
            <a:spLocks noChangeArrowheads="1"/>
          </p:cNvSpPr>
          <p:nvPr/>
        </p:nvSpPr>
        <p:spPr bwMode="auto">
          <a:xfrm>
            <a:off x="294909" y="1171575"/>
            <a:ext cx="669927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buClrTx/>
            </a:pPr>
            <a:br>
              <a:rPr kumimoji="0" lang="en-JO" altLang="en-JO" sz="2400" b="0" i="0" u="none" strike="noStrike" cap="none" normalizeH="0" baseline="0" dirty="0">
                <a:ln>
                  <a:noFill/>
                </a:ln>
                <a:solidFill>
                  <a:srgbClr val="000000"/>
                </a:solidFill>
                <a:effectLst/>
                <a:latin typeface="+mn-lt"/>
              </a:rPr>
            </a:br>
            <a:r>
              <a:rPr lang="en-JO" altLang="en-JO" sz="2400" b="1" baseline="30000" dirty="0">
                <a:solidFill>
                  <a:srgbClr val="000000"/>
                </a:solidFill>
                <a:latin typeface="+mn-lt"/>
              </a:rPr>
              <a:t>1</a:t>
            </a:r>
            <a:r>
              <a:rPr kumimoji="0" lang="en-JO" altLang="en-JO" sz="2400" b="0" i="0" u="none" strike="noStrike" cap="none" normalizeH="0" baseline="0" dirty="0">
                <a:ln>
                  <a:noFill/>
                </a:ln>
                <a:solidFill>
                  <a:srgbClr val="000000"/>
                </a:solidFill>
                <a:effectLst/>
                <a:latin typeface="+mn-lt"/>
              </a:rPr>
              <a:t>O Lord, you have searched me and known me!</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2 </a:t>
            </a:r>
            <a:r>
              <a:rPr kumimoji="0" lang="en-JO" altLang="en-JO" sz="2400" b="0" i="0" u="none" strike="noStrike" cap="none" normalizeH="0" baseline="0" dirty="0">
                <a:ln>
                  <a:noFill/>
                </a:ln>
                <a:solidFill>
                  <a:srgbClr val="000000"/>
                </a:solidFill>
                <a:effectLst/>
                <a:latin typeface="+mn-lt"/>
              </a:rPr>
              <a:t>You know when I sit down and when I rise up;</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you discern my thoughts from afar.</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3 </a:t>
            </a:r>
            <a:r>
              <a:rPr kumimoji="0" lang="en-JO" altLang="en-JO" sz="2400" b="0" i="0" u="none" strike="noStrike" cap="none" normalizeH="0" baseline="0" dirty="0">
                <a:ln>
                  <a:noFill/>
                </a:ln>
                <a:solidFill>
                  <a:srgbClr val="000000"/>
                </a:solidFill>
                <a:effectLst/>
                <a:latin typeface="+mn-lt"/>
              </a:rPr>
              <a:t>You search out my path and my lying down</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and are acquainted with all my ways.</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4 </a:t>
            </a:r>
            <a:r>
              <a:rPr kumimoji="0" lang="en-JO" altLang="en-JO" sz="2400" b="0" i="0" u="none" strike="noStrike" cap="none" normalizeH="0" baseline="0" dirty="0">
                <a:ln>
                  <a:noFill/>
                </a:ln>
                <a:solidFill>
                  <a:srgbClr val="000000"/>
                </a:solidFill>
                <a:effectLst/>
                <a:latin typeface="+mn-lt"/>
              </a:rPr>
              <a:t>Even before a word is on my tongue,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JO" altLang="en-JO" sz="2400" b="0" i="0" u="none" strike="noStrike" cap="none" normalizeH="0" baseline="0" dirty="0">
                <a:ln>
                  <a:noFill/>
                </a:ln>
                <a:solidFill>
                  <a:srgbClr val="000000"/>
                </a:solidFill>
                <a:effectLst/>
                <a:latin typeface="+mn-lt"/>
              </a:rPr>
              <a:t>behold, O Lord, you know it altogether.</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5 </a:t>
            </a:r>
            <a:r>
              <a:rPr kumimoji="0" lang="en-JO" altLang="en-JO" sz="2400" b="0" i="0" u="none" strike="noStrike" cap="none" normalizeH="0" baseline="0" dirty="0">
                <a:ln>
                  <a:noFill/>
                </a:ln>
                <a:solidFill>
                  <a:srgbClr val="000000"/>
                </a:solidFill>
                <a:effectLst/>
                <a:latin typeface="+mn-lt"/>
              </a:rPr>
              <a:t>You hem me in, behind and before,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JO" altLang="en-JO" sz="2400" b="0" i="0" u="none" strike="noStrike" cap="none" normalizeH="0" baseline="0" dirty="0">
                <a:ln>
                  <a:noFill/>
                </a:ln>
                <a:solidFill>
                  <a:srgbClr val="000000"/>
                </a:solidFill>
                <a:effectLst/>
                <a:latin typeface="+mn-lt"/>
              </a:rPr>
              <a:t>and lay your hand upon me.</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6 </a:t>
            </a:r>
            <a:r>
              <a:rPr kumimoji="0" lang="en-JO" altLang="en-JO" sz="2400" b="0" i="0" u="none" strike="noStrike" cap="none" normalizeH="0" baseline="0" dirty="0">
                <a:ln>
                  <a:noFill/>
                </a:ln>
                <a:solidFill>
                  <a:srgbClr val="000000"/>
                </a:solidFill>
                <a:effectLst/>
                <a:latin typeface="+mn-lt"/>
              </a:rPr>
              <a:t>Such knowledge is too wonderful for me;</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it is high; I cannot attain it.</a:t>
            </a:r>
          </a:p>
          <a:p>
            <a:pPr marL="0" marR="0" lvl="0" indent="0" algn="r" defTabSz="914400" rtl="0" eaLnBrk="0" fontAlgn="base" latinLnBrk="0" hangingPunct="0">
              <a:lnSpc>
                <a:spcPct val="100000"/>
              </a:lnSpc>
              <a:spcBef>
                <a:spcPct val="0"/>
              </a:spcBef>
              <a:spcAft>
                <a:spcPct val="0"/>
              </a:spcAft>
              <a:buClrTx/>
              <a:buSzTx/>
              <a:buFontTx/>
              <a:buNone/>
              <a:tabLst/>
            </a:pPr>
            <a:r>
              <a:rPr lang="en-JO" altLang="en-JO" sz="2400" dirty="0">
                <a:solidFill>
                  <a:srgbClr val="000000"/>
                </a:solidFill>
                <a:latin typeface="+mn-lt"/>
              </a:rPr>
              <a:t>Psalm 139:1-6</a:t>
            </a:r>
            <a:endParaRPr kumimoji="0" lang="en-JO" altLang="en-JO" sz="2400" b="0" i="0" u="none" strike="noStrike" cap="none" normalizeH="0" baseline="0" dirty="0">
              <a:ln>
                <a:noFill/>
              </a:ln>
              <a:solidFill>
                <a:schemeClr val="tx1"/>
              </a:solidFill>
              <a:effectLst/>
              <a:latin typeface="+mn-lt"/>
            </a:endParaRPr>
          </a:p>
        </p:txBody>
      </p:sp>
      <p:pic>
        <p:nvPicPr>
          <p:cNvPr id="3" name="Picture 2">
            <a:extLst>
              <a:ext uri="{FF2B5EF4-FFF2-40B4-BE49-F238E27FC236}">
                <a16:creationId xmlns:a16="http://schemas.microsoft.com/office/drawing/2014/main" id="{2B888EF5-F85A-B939-08A4-3C6325147D14}"/>
              </a:ext>
            </a:extLst>
          </p:cNvPr>
          <p:cNvPicPr>
            <a:picLocks noChangeAspect="1"/>
          </p:cNvPicPr>
          <p:nvPr/>
        </p:nvPicPr>
        <p:blipFill>
          <a:blip r:embed="rId5"/>
          <a:stretch>
            <a:fillRect/>
          </a:stretch>
        </p:blipFill>
        <p:spPr>
          <a:xfrm>
            <a:off x="7798874" y="1474172"/>
            <a:ext cx="3443288" cy="4591050"/>
          </a:xfrm>
          <a:prstGeom prst="rect">
            <a:avLst/>
          </a:prstGeom>
          <a:effectLst>
            <a:softEdge rad="172620"/>
          </a:effectLst>
        </p:spPr>
      </p:pic>
    </p:spTree>
    <p:extLst>
      <p:ext uri="{BB962C8B-B14F-4D97-AF65-F5344CB8AC3E}">
        <p14:creationId xmlns:p14="http://schemas.microsoft.com/office/powerpoint/2010/main" val="1170295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EFE6"/>
        </a:solidFill>
        <a:effectLst/>
      </p:bgPr>
    </p:bg>
    <p:spTree>
      <p:nvGrpSpPr>
        <p:cNvPr id="1" name="Shape 128"/>
        <p:cNvGrpSpPr/>
        <p:nvPr/>
      </p:nvGrpSpPr>
      <p:grpSpPr>
        <a:xfrm>
          <a:off x="0" y="0"/>
          <a:ext cx="0" cy="0"/>
          <a:chOff x="0" y="0"/>
          <a:chExt cx="0" cy="0"/>
        </a:xfrm>
      </p:grpSpPr>
      <p:pic>
        <p:nvPicPr>
          <p:cNvPr id="129" name="Google Shape;129;p17" descr="image.png"/>
          <p:cNvPicPr preferRelativeResize="0"/>
          <p:nvPr/>
        </p:nvPicPr>
        <p:blipFill rotWithShape="1">
          <a:blip r:embed="rId3">
            <a:alphaModFix/>
          </a:blip>
          <a:srcRect/>
          <a:stretch/>
        </p:blipFill>
        <p:spPr>
          <a:xfrm>
            <a:off x="71438" y="0"/>
            <a:ext cx="12192000" cy="6858000"/>
          </a:xfrm>
          <a:prstGeom prst="rect">
            <a:avLst/>
          </a:prstGeom>
          <a:noFill/>
          <a:ln>
            <a:noFill/>
          </a:ln>
        </p:spPr>
      </p:pic>
      <p:sp>
        <p:nvSpPr>
          <p:cNvPr id="130" name="Google Shape;130;p17"/>
          <p:cNvSpPr txBox="1"/>
          <p:nvPr/>
        </p:nvSpPr>
        <p:spPr>
          <a:xfrm>
            <a:off x="619125" y="3148012"/>
            <a:ext cx="5286375" cy="104775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250" b="1" i="0" u="none" strike="noStrike" cap="none">
                <a:solidFill>
                  <a:srgbClr val="C5A059"/>
                </a:solidFill>
                <a:latin typeface="Cinzel"/>
                <a:ea typeface="Cinzel"/>
                <a:cs typeface="Cinzel"/>
                <a:sym typeface="Cinzel"/>
              </a:rPr>
              <a:t>YADA</a:t>
            </a:r>
            <a:endParaRPr/>
          </a:p>
        </p:txBody>
      </p:sp>
      <p:sp>
        <p:nvSpPr>
          <p:cNvPr id="131" name="Google Shape;131;p17"/>
          <p:cNvSpPr txBox="1"/>
          <p:nvPr/>
        </p:nvSpPr>
        <p:spPr>
          <a:xfrm>
            <a:off x="619125" y="4291012"/>
            <a:ext cx="5286375"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650" b="1" i="0" u="none" strike="noStrike" cap="none">
                <a:solidFill>
                  <a:srgbClr val="1A2530"/>
                </a:solidFill>
                <a:latin typeface="DM Sans"/>
                <a:ea typeface="DM Sans"/>
                <a:cs typeface="DM Sans"/>
                <a:sym typeface="DM Sans"/>
              </a:rPr>
              <a:t>Hebrew: "To Know"</a:t>
            </a:r>
            <a:endParaRPr/>
          </a:p>
        </p:txBody>
      </p:sp>
      <p:sp>
        <p:nvSpPr>
          <p:cNvPr id="132" name="Google Shape;132;p17"/>
          <p:cNvSpPr txBox="1"/>
          <p:nvPr/>
        </p:nvSpPr>
        <p:spPr>
          <a:xfrm>
            <a:off x="6286500" y="1440179"/>
            <a:ext cx="5550693"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1E293B"/>
                </a:solidFill>
                <a:latin typeface="Cinzel"/>
                <a:ea typeface="Cinzel"/>
                <a:cs typeface="Cinzel"/>
                <a:sym typeface="Cinzel"/>
              </a:rPr>
              <a:t>Relational, Not Just Intellectual</a:t>
            </a:r>
            <a:endParaRPr sz="2400" dirty="0"/>
          </a:p>
        </p:txBody>
      </p:sp>
      <p:sp>
        <p:nvSpPr>
          <p:cNvPr id="133" name="Google Shape;133;p17"/>
          <p:cNvSpPr txBox="1"/>
          <p:nvPr/>
        </p:nvSpPr>
        <p:spPr>
          <a:xfrm>
            <a:off x="6286499" y="2178843"/>
            <a:ext cx="5286375" cy="1661993"/>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dirty="0">
                <a:solidFill>
                  <a:srgbClr val="475569"/>
                </a:solidFill>
                <a:latin typeface="DM Sans"/>
                <a:ea typeface="DM Sans"/>
                <a:cs typeface="DM Sans"/>
                <a:sym typeface="DM Sans"/>
              </a:rPr>
              <a:t>In Hebrew thought, being </a:t>
            </a:r>
            <a:r>
              <a:rPr lang="en-US" sz="2400" b="0" i="1" u="none" strike="noStrike" cap="none" dirty="0">
                <a:solidFill>
                  <a:srgbClr val="475569"/>
                </a:solidFill>
                <a:latin typeface="DM Sans"/>
                <a:ea typeface="DM Sans"/>
                <a:cs typeface="DM Sans"/>
                <a:sym typeface="DM Sans"/>
              </a:rPr>
              <a:t>known</a:t>
            </a:r>
            <a:r>
              <a:rPr lang="en-US" sz="2400" b="0" i="0" u="none" strike="noStrike" cap="none" dirty="0">
                <a:solidFill>
                  <a:srgbClr val="475569"/>
                </a:solidFill>
                <a:latin typeface="DM Sans"/>
                <a:ea typeface="DM Sans"/>
                <a:cs typeface="DM Sans"/>
                <a:sym typeface="DM Sans"/>
              </a:rPr>
              <a:t> goes far beyond intellectual observation. It signifies deep, relational intimacy.</a:t>
            </a:r>
            <a:endParaRPr sz="2400" dirty="0"/>
          </a:p>
        </p:txBody>
      </p:sp>
      <p:sp>
        <p:nvSpPr>
          <p:cNvPr id="134" name="Google Shape;134;p17"/>
          <p:cNvSpPr txBox="1"/>
          <p:nvPr/>
        </p:nvSpPr>
        <p:spPr>
          <a:xfrm>
            <a:off x="6286500" y="3919537"/>
            <a:ext cx="5286375" cy="2215991"/>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dirty="0">
                <a:solidFill>
                  <a:srgbClr val="475569"/>
                </a:solidFill>
                <a:latin typeface="DM Sans"/>
                <a:ea typeface="DM Sans"/>
                <a:cs typeface="DM Sans"/>
                <a:sym typeface="DM Sans"/>
              </a:rPr>
              <a:t>God intimately knows the burdens you carry, the unexpressed grief, your silent struggles, and the spiritual battles fought within your soul.</a:t>
            </a:r>
            <a:endParaRPr sz="2400" dirty="0"/>
          </a:p>
        </p:txBody>
      </p:sp>
      <p:sp>
        <p:nvSpPr>
          <p:cNvPr id="135" name="Google Shape;135;p17"/>
          <p:cNvSpPr txBox="1"/>
          <p:nvPr/>
        </p:nvSpPr>
        <p:spPr>
          <a:xfrm>
            <a:off x="619125" y="523875"/>
            <a:ext cx="11501437" cy="430887"/>
          </a:xfrm>
          <a:prstGeom prst="rect">
            <a:avLst/>
          </a:prstGeom>
          <a:noFill/>
          <a:ln>
            <a:noFill/>
          </a:ln>
        </p:spPr>
        <p:txBody>
          <a:bodyPr spcFirstLastPara="1" wrap="square" lIns="0" tIns="0" rIns="0" bIns="0" anchor="t" anchorCtr="0">
            <a:spAutoFit/>
          </a:bodyPr>
          <a:lstStyle/>
          <a:p>
            <a:r>
              <a:rPr lang="en-US" sz="2700" b="1" dirty="0">
                <a:solidFill>
                  <a:srgbClr val="1E293B"/>
                </a:solidFill>
                <a:latin typeface="Cinzel"/>
                <a:ea typeface="Cinzel"/>
                <a:cs typeface="Cinzel"/>
                <a:sym typeface="Cinzel"/>
              </a:rPr>
              <a:t>1. God Knows Me (vv. 1–6)</a:t>
            </a:r>
            <a:r>
              <a:rPr lang="en-US" sz="2800" dirty="0">
                <a:ea typeface="Cinzel"/>
              </a:rPr>
              <a:t>: </a:t>
            </a:r>
            <a:r>
              <a:rPr lang="en-US" sz="2700" b="1" i="0" u="none" strike="noStrike" cap="none" dirty="0">
                <a:solidFill>
                  <a:srgbClr val="1E293B"/>
                </a:solidFill>
                <a:latin typeface="Cinzel"/>
                <a:ea typeface="Cinzel"/>
                <a:cs typeface="Cinzel"/>
                <a:sym typeface="Cinzel"/>
              </a:rPr>
              <a:t>Intimate Knowledge</a:t>
            </a:r>
            <a:endParaRPr dirty="0"/>
          </a:p>
        </p:txBody>
      </p:sp>
      <p:sp>
        <p:nvSpPr>
          <p:cNvPr id="136" name="Google Shape;136;p17"/>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BF7"/>
        </a:solidFill>
        <a:effectLst/>
      </p:bgPr>
    </p:bg>
    <p:spTree>
      <p:nvGrpSpPr>
        <p:cNvPr id="1" name="Shape 112"/>
        <p:cNvGrpSpPr/>
        <p:nvPr/>
      </p:nvGrpSpPr>
      <p:grpSpPr>
        <a:xfrm>
          <a:off x="0" y="0"/>
          <a:ext cx="0" cy="0"/>
          <a:chOff x="0" y="0"/>
          <a:chExt cx="0" cy="0"/>
        </a:xfrm>
      </p:grpSpPr>
      <p:pic>
        <p:nvPicPr>
          <p:cNvPr id="113" name="Google Shape;113;p16" descr="image.png"/>
          <p:cNvPicPr preferRelativeResize="0"/>
          <p:nvPr/>
        </p:nvPicPr>
        <p:blipFill rotWithShape="1">
          <a:blip r:embed="rId3">
            <a:alphaModFix/>
          </a:blip>
          <a:srcRect/>
          <a:stretch/>
        </p:blipFill>
        <p:spPr>
          <a:xfrm>
            <a:off x="71438" y="0"/>
            <a:ext cx="12192000" cy="6858000"/>
          </a:xfrm>
          <a:prstGeom prst="rect">
            <a:avLst/>
          </a:prstGeom>
          <a:noFill/>
          <a:ln>
            <a:noFill/>
          </a:ln>
        </p:spPr>
      </p:pic>
      <p:sp>
        <p:nvSpPr>
          <p:cNvPr id="117" name="Google Shape;117;p16"/>
          <p:cNvSpPr txBox="1"/>
          <p:nvPr/>
        </p:nvSpPr>
        <p:spPr>
          <a:xfrm>
            <a:off x="619125" y="1865110"/>
            <a:ext cx="10515040" cy="4235775"/>
          </a:xfrm>
          <a:prstGeom prst="rect">
            <a:avLst/>
          </a:prstGeom>
          <a:noFill/>
          <a:ln>
            <a:noFill/>
          </a:ln>
        </p:spPr>
        <p:txBody>
          <a:bodyPr spcFirstLastPara="1" wrap="square" lIns="57150" tIns="0" rIns="0" bIns="0" anchor="t" anchorCtr="0">
            <a:spAutoFit/>
          </a:bodyPr>
          <a:lstStyle/>
          <a:p>
            <a:pPr marL="342900" marR="0" lvl="0" indent="-342900" algn="l" rtl="0">
              <a:lnSpc>
                <a:spcPct val="150000"/>
              </a:lnSpc>
              <a:spcBef>
                <a:spcPts val="0"/>
              </a:spcBef>
              <a:spcAft>
                <a:spcPts val="0"/>
              </a:spcAft>
              <a:buFont typeface="Arial" panose="020B0604020202020204" pitchFamily="34" charset="0"/>
              <a:buChar char="•"/>
            </a:pPr>
            <a:r>
              <a:rPr lang="en-US" sz="2400" b="0" i="0" u="none" strike="noStrike" cap="none" dirty="0">
                <a:solidFill>
                  <a:schemeClr val="tx1"/>
                </a:solidFill>
                <a:latin typeface="+mn-lt"/>
                <a:ea typeface="DM Sans"/>
                <a:cs typeface="DM Sans"/>
                <a:sym typeface="DM Sans"/>
              </a:rPr>
              <a:t>God has full knowledge of our actions, thoughts, motives, and words.</a:t>
            </a:r>
          </a:p>
          <a:p>
            <a:pPr marL="342900" marR="0" lvl="0" indent="-342900" algn="l" rtl="0">
              <a:lnSpc>
                <a:spcPct val="150000"/>
              </a:lnSpc>
              <a:spcBef>
                <a:spcPts val="0"/>
              </a:spcBef>
              <a:spcAft>
                <a:spcPts val="0"/>
              </a:spcAft>
              <a:buFont typeface="Arial" panose="020B0604020202020204" pitchFamily="34" charset="0"/>
              <a:buChar char="•"/>
            </a:pPr>
            <a:r>
              <a:rPr lang="en-US" sz="2400" dirty="0">
                <a:solidFill>
                  <a:schemeClr val="tx1"/>
                </a:solidFill>
                <a:latin typeface="+mn-lt"/>
                <a:ea typeface="DM Sans"/>
                <a:cs typeface="DM Sans"/>
                <a:sym typeface="DM Sans"/>
              </a:rPr>
              <a:t>He sees the good intentions and our desire to honor him. But he also sees the sin and deception in our hearts (cf. Jeremiah 17:9).</a:t>
            </a:r>
            <a:endParaRPr lang="en-US" sz="2400" b="0" i="0" u="none" strike="noStrike" cap="none" dirty="0">
              <a:solidFill>
                <a:schemeClr val="tx1"/>
              </a:solidFill>
              <a:latin typeface="+mn-lt"/>
              <a:ea typeface="DM Sans"/>
              <a:cs typeface="DM Sans"/>
              <a:sym typeface="DM Sans"/>
            </a:endParaRPr>
          </a:p>
          <a:p>
            <a:pPr marL="342900" marR="0" lvl="0" indent="-342900" algn="l" rtl="0">
              <a:lnSpc>
                <a:spcPct val="150000"/>
              </a:lnSpc>
              <a:spcBef>
                <a:spcPts val="0"/>
              </a:spcBef>
              <a:spcAft>
                <a:spcPts val="0"/>
              </a:spcAft>
              <a:buFont typeface="Arial" panose="020B0604020202020204" pitchFamily="34" charset="0"/>
              <a:buChar char="•"/>
            </a:pPr>
            <a:r>
              <a:rPr lang="en-US" sz="2400" dirty="0">
                <a:solidFill>
                  <a:schemeClr val="tx1"/>
                </a:solidFill>
                <a:latin typeface="+mn-lt"/>
                <a:ea typeface="DM Sans"/>
                <a:cs typeface="DM Sans"/>
                <a:sym typeface="DM Sans"/>
              </a:rPr>
              <a:t>He knows our deepest failures, yet in Christ, He never rejects us. </a:t>
            </a:r>
            <a:r>
              <a:rPr lang="en-US" sz="2400" i="1" dirty="0">
                <a:solidFill>
                  <a:schemeClr val="tx1"/>
                </a:solidFill>
                <a:latin typeface="+mn-lt"/>
                <a:ea typeface="DM Sans"/>
                <a:cs typeface="DM Sans"/>
                <a:sym typeface="DM Sans"/>
              </a:rPr>
              <a:t>There is nothing you can do to make God love you less! His love is perfect in Christ Jesus.</a:t>
            </a:r>
            <a:endParaRPr lang="en-US" sz="2400" dirty="0">
              <a:solidFill>
                <a:schemeClr val="tx1"/>
              </a:solidFill>
              <a:latin typeface="+mn-lt"/>
            </a:endParaRPr>
          </a:p>
          <a:p>
            <a:pPr>
              <a:lnSpc>
                <a:spcPct val="150000"/>
              </a:lnSpc>
            </a:pPr>
            <a:endParaRPr lang="en-US" sz="1200" dirty="0"/>
          </a:p>
          <a:p>
            <a:pPr marL="0" marR="0" lvl="0" indent="0" algn="l" rtl="0">
              <a:lnSpc>
                <a:spcPct val="150000"/>
              </a:lnSpc>
              <a:spcBef>
                <a:spcPts val="0"/>
              </a:spcBef>
              <a:spcAft>
                <a:spcPts val="0"/>
              </a:spcAft>
              <a:buNone/>
            </a:pPr>
            <a:endParaRPr lang="en-US" sz="1350" b="0" i="0" u="none" strike="noStrike" cap="none" dirty="0">
              <a:solidFill>
                <a:srgbClr val="475569"/>
              </a:solidFill>
              <a:latin typeface="DM Sans"/>
              <a:ea typeface="DM Sans"/>
              <a:cs typeface="DM Sans"/>
              <a:sym typeface="DM Sans"/>
            </a:endParaRPr>
          </a:p>
          <a:p>
            <a:pPr marL="0" marR="0" lvl="0" indent="0" algn="l" rtl="0">
              <a:lnSpc>
                <a:spcPct val="150000"/>
              </a:lnSpc>
              <a:spcBef>
                <a:spcPts val="0"/>
              </a:spcBef>
              <a:spcAft>
                <a:spcPts val="0"/>
              </a:spcAft>
              <a:buNone/>
            </a:pPr>
            <a:endParaRPr dirty="0"/>
          </a:p>
        </p:txBody>
      </p:sp>
      <p:sp>
        <p:nvSpPr>
          <p:cNvPr id="123" name="Google Shape;123;p16"/>
          <p:cNvSpPr txBox="1"/>
          <p:nvPr/>
        </p:nvSpPr>
        <p:spPr>
          <a:xfrm>
            <a:off x="619125" y="523875"/>
            <a:ext cx="11501437" cy="4762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a:solidFill>
                  <a:srgbClr val="1E293B"/>
                </a:solidFill>
                <a:latin typeface="Cinzel"/>
                <a:ea typeface="Cinzel"/>
                <a:cs typeface="Cinzel"/>
                <a:sym typeface="Cinzel"/>
              </a:rPr>
              <a:t>1. God Knows Me (vv. 1–6)</a:t>
            </a:r>
            <a:endParaRPr/>
          </a:p>
        </p:txBody>
      </p:sp>
      <p:sp>
        <p:nvSpPr>
          <p:cNvPr id="124" name="Google Shape;124;p16"/>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6C8A6674-D7B7-2FB1-D802-53F3C7DB493F}"/>
              </a:ext>
            </a:extLst>
          </p:cNvPr>
          <p:cNvSpPr txBox="1"/>
          <p:nvPr/>
        </p:nvSpPr>
        <p:spPr>
          <a:xfrm>
            <a:off x="619125" y="5519278"/>
            <a:ext cx="10515040" cy="1131848"/>
          </a:xfrm>
          <a:prstGeom prst="rect">
            <a:avLst/>
          </a:prstGeom>
          <a:noFill/>
        </p:spPr>
        <p:txBody>
          <a:bodyPr wrap="square">
            <a:spAutoFit/>
          </a:bodyPr>
          <a:lstStyle/>
          <a:p>
            <a:pPr lvl="2" algn="ctr">
              <a:lnSpc>
                <a:spcPct val="150000"/>
              </a:lnSpc>
            </a:pPr>
            <a:r>
              <a:rPr lang="en-US" sz="2400" dirty="0">
                <a:solidFill>
                  <a:schemeClr val="tx1"/>
                </a:solidFill>
                <a:latin typeface="+mn-lt"/>
                <a:ea typeface="DM Sans"/>
                <a:cs typeface="DM Sans"/>
                <a:sym typeface="DM Sans"/>
              </a:rPr>
              <a:t>1 Samuel 16:7 — </a:t>
            </a:r>
            <a:r>
              <a:rPr lang="en-US" sz="2400" i="1" dirty="0">
                <a:solidFill>
                  <a:schemeClr val="tx1"/>
                </a:solidFill>
                <a:latin typeface="+mn-lt"/>
                <a:ea typeface="DM Sans"/>
                <a:cs typeface="DM Sans"/>
                <a:sym typeface="DM Sans"/>
              </a:rPr>
              <a:t>"Man looks on the outward appearance, </a:t>
            </a:r>
            <a:br>
              <a:rPr lang="en-US" sz="2400" i="1" dirty="0">
                <a:solidFill>
                  <a:schemeClr val="tx1"/>
                </a:solidFill>
                <a:latin typeface="+mn-lt"/>
                <a:ea typeface="DM Sans"/>
                <a:cs typeface="DM Sans"/>
                <a:sym typeface="DM Sans"/>
              </a:rPr>
            </a:br>
            <a:r>
              <a:rPr lang="en-US" sz="2400" i="1" dirty="0">
                <a:solidFill>
                  <a:schemeClr val="tx1"/>
                </a:solidFill>
                <a:latin typeface="+mn-lt"/>
                <a:ea typeface="DM Sans"/>
                <a:cs typeface="DM Sans"/>
                <a:sym typeface="DM Sans"/>
              </a:rPr>
              <a:t>but the Lord looks on the heart.”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49ECB2F6-DB64-C5AB-FAC7-FB1D90312C07}"/>
            </a:ext>
          </a:extLst>
        </p:cNvPr>
        <p:cNvGrpSpPr/>
        <p:nvPr/>
      </p:nvGrpSpPr>
      <p:grpSpPr>
        <a:xfrm>
          <a:off x="0" y="0"/>
          <a:ext cx="0" cy="0"/>
          <a:chOff x="0" y="0"/>
          <a:chExt cx="0" cy="0"/>
        </a:xfrm>
      </p:grpSpPr>
      <p:pic>
        <p:nvPicPr>
          <p:cNvPr id="113" name="Google Shape;113;p16" descr="image.png">
            <a:extLst>
              <a:ext uri="{FF2B5EF4-FFF2-40B4-BE49-F238E27FC236}">
                <a16:creationId xmlns:a16="http://schemas.microsoft.com/office/drawing/2014/main" id="{E105200D-99B7-AA97-C91A-7C5921BE3657}"/>
              </a:ext>
            </a:extLst>
          </p:cNvPr>
          <p:cNvPicPr preferRelativeResize="0"/>
          <p:nvPr/>
        </p:nvPicPr>
        <p:blipFill rotWithShape="1">
          <a:blip r:embed="rId3">
            <a:alphaModFix/>
          </a:blip>
          <a:srcRect/>
          <a:stretch/>
        </p:blipFill>
        <p:spPr>
          <a:xfrm>
            <a:off x="71438" y="0"/>
            <a:ext cx="12192000" cy="6858000"/>
          </a:xfrm>
          <a:prstGeom prst="rect">
            <a:avLst/>
          </a:prstGeom>
          <a:noFill/>
          <a:ln>
            <a:noFill/>
          </a:ln>
        </p:spPr>
      </p:pic>
      <p:sp>
        <p:nvSpPr>
          <p:cNvPr id="123" name="Google Shape;123;p16">
            <a:extLst>
              <a:ext uri="{FF2B5EF4-FFF2-40B4-BE49-F238E27FC236}">
                <a16:creationId xmlns:a16="http://schemas.microsoft.com/office/drawing/2014/main" id="{309D0974-7C68-92EF-F33E-C249CA6C8D93}"/>
              </a:ext>
            </a:extLst>
          </p:cNvPr>
          <p:cNvSpPr txBox="1"/>
          <p:nvPr/>
        </p:nvSpPr>
        <p:spPr>
          <a:xfrm>
            <a:off x="619125" y="523875"/>
            <a:ext cx="11501437"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1. God Knows Me (vv. 1–6): Consider the following questions</a:t>
            </a:r>
            <a:endParaRPr dirty="0"/>
          </a:p>
        </p:txBody>
      </p:sp>
      <p:sp>
        <p:nvSpPr>
          <p:cNvPr id="124" name="Google Shape;124;p16">
            <a:extLst>
              <a:ext uri="{FF2B5EF4-FFF2-40B4-BE49-F238E27FC236}">
                <a16:creationId xmlns:a16="http://schemas.microsoft.com/office/drawing/2014/main" id="{7314A1B0-DC9B-B999-E63B-03CC4D4EC044}"/>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CBCC014E-59E0-508F-CF0F-6C3D518177DF}"/>
              </a:ext>
            </a:extLst>
          </p:cNvPr>
          <p:cNvSpPr>
            <a:spLocks noChangeArrowheads="1"/>
          </p:cNvSpPr>
          <p:nvPr/>
        </p:nvSpPr>
        <p:spPr bwMode="auto">
          <a:xfrm>
            <a:off x="733889" y="1267197"/>
            <a:ext cx="1072422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lvl="0" indent="-342900">
              <a:buFont typeface="+mj-lt"/>
              <a:buAutoNum type="arabicPeriod"/>
            </a:pPr>
            <a:r>
              <a:rPr lang="en-US" sz="2100" dirty="0"/>
              <a:t>When you realize God knows your deepest thoughts, is your initial reaction relief or fear?</a:t>
            </a:r>
            <a:endParaRPr lang="en-JO" sz="2100" dirty="0"/>
          </a:p>
          <a:p>
            <a:pPr marL="342900" lvl="0" indent="-342900">
              <a:buFont typeface="+mj-lt"/>
              <a:buAutoNum type="arabicPeriod"/>
            </a:pPr>
            <a:r>
              <a:rPr lang="en-US" sz="2100" dirty="0"/>
              <a:t>Do you view God’s all-seeing eye as a surveillance camera waiting to catch you, or as a loving Father guarding your life?</a:t>
            </a:r>
            <a:endParaRPr lang="en-JO" sz="2100" dirty="0"/>
          </a:p>
          <a:p>
            <a:pPr marL="342900" lvl="0" indent="-342900">
              <a:buFont typeface="+mj-lt"/>
              <a:buAutoNum type="arabicPeriod"/>
            </a:pPr>
            <a:r>
              <a:rPr lang="en-US" sz="2100" dirty="0"/>
              <a:t>If God knows every word before it hits your tongue, does that truth make you retreat into silence, or draw near in honest prayer?</a:t>
            </a:r>
            <a:endParaRPr lang="en-JO" sz="2100" dirty="0"/>
          </a:p>
          <a:p>
            <a:pPr marL="342900" lvl="0" indent="-342900">
              <a:buFont typeface="+mj-lt"/>
              <a:buAutoNum type="arabicPeriod"/>
            </a:pPr>
            <a:r>
              <a:rPr lang="en-US" sz="2100" dirty="0"/>
              <a:t>Where in your life are you saying </a:t>
            </a:r>
            <a:r>
              <a:rPr lang="en-US" sz="2100" i="1" dirty="0"/>
              <a:t>"everything is fine"</a:t>
            </a:r>
            <a:r>
              <a:rPr lang="en-US" sz="2100" dirty="0"/>
              <a:t> to God, while internally drowning in chaos?</a:t>
            </a:r>
            <a:endParaRPr lang="en-JO" sz="2100" dirty="0"/>
          </a:p>
          <a:p>
            <a:pPr marL="342900" lvl="0" indent="-342900">
              <a:buFont typeface="+mj-lt"/>
              <a:buAutoNum type="arabicPeriod"/>
            </a:pPr>
            <a:r>
              <a:rPr lang="en-US" sz="2100" dirty="0"/>
              <a:t>What are you still trying to hide from the God who already saw it happen, knows why you did it, and holds you anyway?</a:t>
            </a:r>
            <a:endParaRPr lang="en-JO" sz="2100" dirty="0"/>
          </a:p>
          <a:p>
            <a:pPr marL="342900" lvl="0" indent="-342900">
              <a:buFont typeface="+mj-lt"/>
              <a:buAutoNum type="arabicPeriod"/>
            </a:pPr>
            <a:r>
              <a:rPr lang="en-US" sz="2100" dirty="0"/>
              <a:t>Are you spending more energy managing your reputation before people than resting in your standing before God?</a:t>
            </a:r>
            <a:endParaRPr lang="en-JO" sz="2100" dirty="0"/>
          </a:p>
          <a:p>
            <a:pPr marL="342900" lvl="0" indent="-342900">
              <a:buFont typeface="+mj-lt"/>
              <a:buAutoNum type="arabicPeriod"/>
            </a:pPr>
            <a:r>
              <a:rPr lang="en-US" sz="2100" dirty="0"/>
              <a:t>Is your self-worth built on your performance and others' approval, or on the fact that the Creator of the universe knows your name and heart?</a:t>
            </a:r>
            <a:endParaRPr lang="en-JO" sz="2100" dirty="0"/>
          </a:p>
          <a:p>
            <a:pPr marL="342900" lvl="0" indent="-342900">
              <a:buFont typeface="+mj-lt"/>
              <a:buAutoNum type="arabicPeriod"/>
            </a:pPr>
            <a:r>
              <a:rPr lang="en-US" sz="2100" dirty="0"/>
              <a:t>When your hidden motives or failures come to light, do you double down on self-justification, or do you run to the God who exposed it to heal it?</a:t>
            </a:r>
            <a:endParaRPr lang="en-JO" sz="2100" dirty="0"/>
          </a:p>
        </p:txBody>
      </p:sp>
    </p:spTree>
    <p:extLst>
      <p:ext uri="{BB962C8B-B14F-4D97-AF65-F5344CB8AC3E}">
        <p14:creationId xmlns:p14="http://schemas.microsoft.com/office/powerpoint/2010/main" val="4201417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BF7"/>
        </a:solidFill>
        <a:effectLst/>
      </p:bgPr>
    </p:bg>
    <p:spTree>
      <p:nvGrpSpPr>
        <p:cNvPr id="1" name="Shape 140"/>
        <p:cNvGrpSpPr/>
        <p:nvPr/>
      </p:nvGrpSpPr>
      <p:grpSpPr>
        <a:xfrm>
          <a:off x="0" y="0"/>
          <a:ext cx="0" cy="0"/>
          <a:chOff x="0" y="0"/>
          <a:chExt cx="0" cy="0"/>
        </a:xfrm>
      </p:grpSpPr>
      <p:pic>
        <p:nvPicPr>
          <p:cNvPr id="141" name="Google Shape;141;p18" descr="image.png"/>
          <p:cNvPicPr preferRelativeResize="0"/>
          <p:nvPr/>
        </p:nvPicPr>
        <p:blipFill rotWithShape="1">
          <a:blip r:embed="rId3">
            <a:alphaModFix/>
          </a:blip>
          <a:srcRect/>
          <a:stretch/>
        </p:blipFill>
        <p:spPr>
          <a:xfrm>
            <a:off x="107576" y="0"/>
            <a:ext cx="12192000" cy="6858000"/>
          </a:xfrm>
          <a:prstGeom prst="rect">
            <a:avLst/>
          </a:prstGeom>
          <a:noFill/>
          <a:ln>
            <a:noFill/>
          </a:ln>
        </p:spPr>
      </p:pic>
      <p:sp>
        <p:nvSpPr>
          <p:cNvPr id="142" name="Google Shape;142;p18"/>
          <p:cNvSpPr txBox="1"/>
          <p:nvPr/>
        </p:nvSpPr>
        <p:spPr>
          <a:xfrm>
            <a:off x="619124" y="523875"/>
            <a:ext cx="6096000"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u="none" strike="noStrike" cap="none" dirty="0">
                <a:solidFill>
                  <a:srgbClr val="1E293B"/>
                </a:solidFill>
                <a:latin typeface="Cinzel"/>
                <a:ea typeface="Cinzel"/>
                <a:cs typeface="Cinzel"/>
                <a:sym typeface="Cinzel"/>
              </a:rPr>
              <a:t>2. God Is With Me (Psalm 139:7-12)</a:t>
            </a:r>
            <a:endParaRPr dirty="0"/>
          </a:p>
        </p:txBody>
      </p:sp>
      <p:sp>
        <p:nvSpPr>
          <p:cNvPr id="143" name="Google Shape;143;p18"/>
          <p:cNvSpPr/>
          <p:nvPr/>
        </p:nvSpPr>
        <p:spPr>
          <a:xfrm>
            <a:off x="619125" y="1076325"/>
            <a:ext cx="5095875"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44" name="Google Shape;144;p18" descr="image.png"/>
          <p:cNvPicPr preferRelativeResize="0"/>
          <p:nvPr/>
        </p:nvPicPr>
        <p:blipFill rotWithShape="1">
          <a:blip r:embed="rId4">
            <a:alphaModFix/>
          </a:blip>
          <a:srcRect l="12227"/>
          <a:stretch>
            <a:fillRect/>
          </a:stretch>
        </p:blipFill>
        <p:spPr>
          <a:xfrm>
            <a:off x="6841332" y="0"/>
            <a:ext cx="5350668" cy="6858000"/>
          </a:xfrm>
          <a:prstGeom prst="rect">
            <a:avLst/>
          </a:prstGeom>
          <a:noFill/>
          <a:ln>
            <a:noFill/>
          </a:ln>
        </p:spPr>
      </p:pic>
      <p:sp>
        <p:nvSpPr>
          <p:cNvPr id="4" name="Rectangle 2">
            <a:extLst>
              <a:ext uri="{FF2B5EF4-FFF2-40B4-BE49-F238E27FC236}">
                <a16:creationId xmlns:a16="http://schemas.microsoft.com/office/drawing/2014/main" id="{30AE6A73-6F7B-8B0A-A5C6-37472F0D94D5}"/>
              </a:ext>
            </a:extLst>
          </p:cNvPr>
          <p:cNvSpPr>
            <a:spLocks noChangeArrowheads="1"/>
          </p:cNvSpPr>
          <p:nvPr/>
        </p:nvSpPr>
        <p:spPr bwMode="auto">
          <a:xfrm>
            <a:off x="316789" y="1189196"/>
            <a:ext cx="652454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JO" altLang="en-JO" sz="2400" b="1" i="0" u="none" strike="noStrike" cap="none" normalizeH="0" baseline="30000" dirty="0">
                <a:ln>
                  <a:noFill/>
                </a:ln>
                <a:solidFill>
                  <a:srgbClr val="000000"/>
                </a:solidFill>
                <a:effectLst/>
                <a:latin typeface="+mn-lt"/>
              </a:rPr>
              <a:t>7 </a:t>
            </a:r>
            <a:r>
              <a:rPr kumimoji="0" lang="en-JO" altLang="en-JO" sz="2400" b="0" i="0" u="none" strike="noStrike" cap="none" normalizeH="0" baseline="0" dirty="0">
                <a:ln>
                  <a:noFill/>
                </a:ln>
                <a:solidFill>
                  <a:srgbClr val="000000"/>
                </a:solidFill>
                <a:effectLst/>
                <a:latin typeface="+mn-lt"/>
              </a:rPr>
              <a:t>Where shall I go from your Spirit?</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Or where shall I flee from your presence?</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8 </a:t>
            </a:r>
            <a:r>
              <a:rPr kumimoji="0" lang="en-JO" altLang="en-JO" sz="2400" b="0" i="0" u="none" strike="noStrike" cap="none" normalizeH="0" baseline="0" dirty="0">
                <a:ln>
                  <a:noFill/>
                </a:ln>
                <a:solidFill>
                  <a:srgbClr val="000000"/>
                </a:solidFill>
                <a:effectLst/>
                <a:latin typeface="+mn-lt"/>
              </a:rPr>
              <a:t>If I ascend to heaven, you are there!</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If I make my bed in Sheol, you are there!</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9 </a:t>
            </a:r>
            <a:r>
              <a:rPr kumimoji="0" lang="en-JO" altLang="en-JO" sz="2400" b="0" i="0" u="none" strike="noStrike" cap="none" normalizeH="0" baseline="0" dirty="0">
                <a:ln>
                  <a:noFill/>
                </a:ln>
                <a:solidFill>
                  <a:srgbClr val="000000"/>
                </a:solidFill>
                <a:effectLst/>
                <a:latin typeface="+mn-lt"/>
              </a:rPr>
              <a:t>If I take the wings of the morning</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and dwell in the uttermost parts of the sea,</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10 </a:t>
            </a:r>
            <a:r>
              <a:rPr kumimoji="0" lang="en-JO" altLang="en-JO" sz="2400" b="0" i="0" u="none" strike="noStrike" cap="none" normalizeH="0" baseline="0" dirty="0">
                <a:ln>
                  <a:noFill/>
                </a:ln>
                <a:solidFill>
                  <a:srgbClr val="000000"/>
                </a:solidFill>
                <a:effectLst/>
                <a:latin typeface="+mn-lt"/>
              </a:rPr>
              <a:t>even there your hand shall lead me,</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and your right hand shall hold me.</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11 </a:t>
            </a:r>
            <a:r>
              <a:rPr kumimoji="0" lang="en-JO" altLang="en-JO" sz="2400" b="0" i="0" u="none" strike="noStrike" cap="none" normalizeH="0" baseline="0" dirty="0">
                <a:ln>
                  <a:noFill/>
                </a:ln>
                <a:solidFill>
                  <a:srgbClr val="000000"/>
                </a:solidFill>
                <a:effectLst/>
                <a:latin typeface="+mn-lt"/>
              </a:rPr>
              <a:t>If I say, “Surely the darkness shall cover me,</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and the light about me be night,”</a:t>
            </a:r>
            <a:br>
              <a:rPr kumimoji="0" lang="en-JO" altLang="en-JO" sz="2400" b="0" i="0" u="none" strike="noStrike" cap="none" normalizeH="0" baseline="0" dirty="0">
                <a:ln>
                  <a:noFill/>
                </a:ln>
                <a:solidFill>
                  <a:schemeClr val="tx1"/>
                </a:solidFill>
                <a:effectLst/>
                <a:latin typeface="+mn-lt"/>
              </a:rPr>
            </a:br>
            <a:r>
              <a:rPr kumimoji="0" lang="en-JO" altLang="en-JO" sz="2400" b="1" i="0" u="none" strike="noStrike" cap="none" normalizeH="0" baseline="30000" dirty="0">
                <a:ln>
                  <a:noFill/>
                </a:ln>
                <a:solidFill>
                  <a:srgbClr val="000000"/>
                </a:solidFill>
                <a:effectLst/>
                <a:latin typeface="+mn-lt"/>
              </a:rPr>
              <a:t>12 </a:t>
            </a:r>
            <a:r>
              <a:rPr kumimoji="0" lang="en-JO" altLang="en-JO" sz="2400" b="0" i="0" u="none" strike="noStrike" cap="none" normalizeH="0" baseline="0" dirty="0">
                <a:ln>
                  <a:noFill/>
                </a:ln>
                <a:solidFill>
                  <a:srgbClr val="000000"/>
                </a:solidFill>
                <a:effectLst/>
                <a:latin typeface="+mn-lt"/>
              </a:rPr>
              <a:t>even the darkness is not dark to you;</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the night is bright as the day,</a:t>
            </a:r>
            <a:br>
              <a:rPr kumimoji="0" lang="en-JO" altLang="en-JO" sz="2400" b="0" i="0" u="none" strike="noStrike" cap="none" normalizeH="0" baseline="0" dirty="0">
                <a:ln>
                  <a:noFill/>
                </a:ln>
                <a:solidFill>
                  <a:schemeClr val="tx1"/>
                </a:solidFill>
                <a:effectLst/>
                <a:latin typeface="+mn-lt"/>
              </a:rPr>
            </a:br>
            <a:r>
              <a:rPr kumimoji="0" lang="en-JO" altLang="en-JO" sz="2400" b="0" i="0" u="none" strike="noStrike" cap="none" normalizeH="0" baseline="0" dirty="0">
                <a:ln>
                  <a:noFill/>
                </a:ln>
                <a:solidFill>
                  <a:srgbClr val="000000"/>
                </a:solidFill>
                <a:effectLst/>
                <a:latin typeface="+mn-lt"/>
              </a:rPr>
              <a:t>    for darkness is as light with you.</a:t>
            </a:r>
          </a:p>
          <a:p>
            <a:pPr marL="0" marR="0" lvl="0" indent="0" algn="r" defTabSz="914400" rtl="0" eaLnBrk="0" fontAlgn="base" latinLnBrk="0" hangingPunct="0">
              <a:lnSpc>
                <a:spcPct val="100000"/>
              </a:lnSpc>
              <a:spcBef>
                <a:spcPct val="0"/>
              </a:spcBef>
              <a:spcAft>
                <a:spcPct val="0"/>
              </a:spcAft>
              <a:buClrTx/>
              <a:buSzTx/>
              <a:buFontTx/>
              <a:buNone/>
              <a:tabLst/>
            </a:pPr>
            <a:r>
              <a:rPr lang="en-JO" altLang="en-JO" sz="2400" dirty="0">
                <a:solidFill>
                  <a:srgbClr val="000000"/>
                </a:solidFill>
                <a:latin typeface="+mn-lt"/>
              </a:rPr>
              <a:t>Psalm 139:7-12</a:t>
            </a:r>
            <a:endParaRPr kumimoji="0" lang="en-JO" altLang="en-JO" sz="2400" b="0" i="0" u="none" strike="noStrike" cap="none" normalizeH="0" baseline="0" dirty="0">
              <a:ln>
                <a:noFill/>
              </a:ln>
              <a:solidFill>
                <a:schemeClr val="tx1"/>
              </a:solidFill>
              <a:effectLst/>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BF7"/>
        </a:solidFill>
        <a:effectLst/>
      </p:bgPr>
    </p:bg>
    <p:spTree>
      <p:nvGrpSpPr>
        <p:cNvPr id="1" name="Shape 152"/>
        <p:cNvGrpSpPr/>
        <p:nvPr/>
      </p:nvGrpSpPr>
      <p:grpSpPr>
        <a:xfrm>
          <a:off x="0" y="0"/>
          <a:ext cx="0" cy="0"/>
          <a:chOff x="0" y="0"/>
          <a:chExt cx="0" cy="0"/>
        </a:xfrm>
      </p:grpSpPr>
      <p:pic>
        <p:nvPicPr>
          <p:cNvPr id="153" name="Google Shape;153;p19" descr="image.png"/>
          <p:cNvPicPr preferRelativeResize="0"/>
          <p:nvPr/>
        </p:nvPicPr>
        <p:blipFill rotWithShape="1">
          <a:blip r:embed="rId3">
            <a:alphaModFix/>
          </a:blip>
          <a:srcRect/>
          <a:stretch/>
        </p:blipFill>
        <p:spPr>
          <a:xfrm>
            <a:off x="71438" y="0"/>
            <a:ext cx="12192000" cy="6858000"/>
          </a:xfrm>
          <a:prstGeom prst="rect">
            <a:avLst/>
          </a:prstGeom>
          <a:noFill/>
          <a:ln>
            <a:noFill/>
          </a:ln>
        </p:spPr>
      </p:pic>
      <p:pic>
        <p:nvPicPr>
          <p:cNvPr id="154" name="Google Shape;154;p19" descr="image.png"/>
          <p:cNvPicPr preferRelativeResize="0"/>
          <p:nvPr/>
        </p:nvPicPr>
        <p:blipFill rotWithShape="1">
          <a:blip r:embed="rId4">
            <a:alphaModFix/>
          </a:blip>
          <a:srcRect/>
          <a:stretch/>
        </p:blipFill>
        <p:spPr>
          <a:xfrm>
            <a:off x="619125" y="1775012"/>
            <a:ext cx="3460700" cy="4708712"/>
          </a:xfrm>
          <a:prstGeom prst="rect">
            <a:avLst/>
          </a:prstGeom>
          <a:noFill/>
          <a:ln>
            <a:noFill/>
          </a:ln>
        </p:spPr>
      </p:pic>
      <p:pic>
        <p:nvPicPr>
          <p:cNvPr id="155" name="Google Shape;155;p19" descr="image.png"/>
          <p:cNvPicPr preferRelativeResize="0"/>
          <p:nvPr/>
        </p:nvPicPr>
        <p:blipFill rotWithShape="1">
          <a:blip r:embed="rId5">
            <a:alphaModFix/>
          </a:blip>
          <a:srcRect/>
          <a:stretch/>
        </p:blipFill>
        <p:spPr>
          <a:xfrm>
            <a:off x="4365575" y="1794062"/>
            <a:ext cx="3460700" cy="4708712"/>
          </a:xfrm>
          <a:prstGeom prst="rect">
            <a:avLst/>
          </a:prstGeom>
          <a:noFill/>
          <a:ln>
            <a:noFill/>
          </a:ln>
        </p:spPr>
      </p:pic>
      <p:pic>
        <p:nvPicPr>
          <p:cNvPr id="156" name="Google Shape;156;p19" descr="image.png"/>
          <p:cNvPicPr preferRelativeResize="0"/>
          <p:nvPr/>
        </p:nvPicPr>
        <p:blipFill rotWithShape="1">
          <a:blip r:embed="rId6">
            <a:alphaModFix/>
          </a:blip>
          <a:srcRect/>
          <a:stretch/>
        </p:blipFill>
        <p:spPr>
          <a:xfrm>
            <a:off x="8112025" y="1775012"/>
            <a:ext cx="3460700" cy="4727762"/>
          </a:xfrm>
          <a:prstGeom prst="rect">
            <a:avLst/>
          </a:prstGeom>
          <a:noFill/>
          <a:ln>
            <a:noFill/>
          </a:ln>
        </p:spPr>
      </p:pic>
      <p:sp>
        <p:nvSpPr>
          <p:cNvPr id="157" name="Google Shape;157;p19"/>
          <p:cNvSpPr txBox="1"/>
          <p:nvPr/>
        </p:nvSpPr>
        <p:spPr>
          <a:xfrm>
            <a:off x="866925" y="2561109"/>
            <a:ext cx="2807937"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a:solidFill>
                  <a:srgbClr val="1A2530"/>
                </a:solidFill>
                <a:latin typeface="Cinzel"/>
                <a:ea typeface="Cinzel"/>
                <a:cs typeface="Cinzel"/>
                <a:sym typeface="Cinzel"/>
              </a:rPr>
              <a:t>Adam &amp; Eve</a:t>
            </a:r>
            <a:endParaRPr sz="2400" dirty="0"/>
          </a:p>
        </p:txBody>
      </p:sp>
      <p:sp>
        <p:nvSpPr>
          <p:cNvPr id="158" name="Google Shape;158;p19"/>
          <p:cNvSpPr txBox="1"/>
          <p:nvPr/>
        </p:nvSpPr>
        <p:spPr>
          <a:xfrm>
            <a:off x="753036" y="2951634"/>
            <a:ext cx="3169476" cy="3323987"/>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400" b="0" i="0" u="none" strike="noStrike" cap="none" dirty="0">
                <a:solidFill>
                  <a:srgbClr val="475569"/>
                </a:solidFill>
                <a:latin typeface="DM Sans"/>
                <a:ea typeface="DM Sans"/>
                <a:cs typeface="DM Sans"/>
                <a:sym typeface="DM Sans"/>
              </a:rPr>
              <a:t>Attempted to conceal their shame among the trees, yet God sought them out with compassionate mercy.</a:t>
            </a:r>
            <a:endParaRPr sz="2400" dirty="0"/>
          </a:p>
        </p:txBody>
      </p:sp>
      <p:sp>
        <p:nvSpPr>
          <p:cNvPr id="159" name="Google Shape;159;p19"/>
          <p:cNvSpPr txBox="1"/>
          <p:nvPr/>
        </p:nvSpPr>
        <p:spPr>
          <a:xfrm>
            <a:off x="4772441" y="2547662"/>
            <a:ext cx="2648872"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a:solidFill>
                  <a:srgbClr val="1A2530"/>
                </a:solidFill>
                <a:latin typeface="Cinzel"/>
                <a:ea typeface="Cinzel"/>
                <a:cs typeface="Cinzel"/>
                <a:sym typeface="Cinzel"/>
              </a:rPr>
              <a:t>Jonah</a:t>
            </a:r>
            <a:endParaRPr sz="2400" dirty="0"/>
          </a:p>
        </p:txBody>
      </p:sp>
      <p:sp>
        <p:nvSpPr>
          <p:cNvPr id="160" name="Google Shape;160;p19"/>
          <p:cNvSpPr txBox="1"/>
          <p:nvPr/>
        </p:nvSpPr>
        <p:spPr>
          <a:xfrm>
            <a:off x="4613225" y="2938187"/>
            <a:ext cx="2965400" cy="3323987"/>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400" b="0" i="0" u="none" strike="noStrike" cap="none">
                <a:solidFill>
                  <a:srgbClr val="475569"/>
                </a:solidFill>
                <a:latin typeface="DM Sans"/>
                <a:ea typeface="DM Sans"/>
                <a:cs typeface="DM Sans"/>
                <a:sym typeface="DM Sans"/>
              </a:rPr>
              <a:t>Fled from God's assignment into the deep ocean, only to find God meeting him in his lowest moment.</a:t>
            </a:r>
            <a:endParaRPr sz="2400"/>
          </a:p>
        </p:txBody>
      </p:sp>
      <p:sp>
        <p:nvSpPr>
          <p:cNvPr id="161" name="Google Shape;161;p19"/>
          <p:cNvSpPr txBox="1"/>
          <p:nvPr/>
        </p:nvSpPr>
        <p:spPr>
          <a:xfrm>
            <a:off x="8511988" y="2534215"/>
            <a:ext cx="2813087"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a:solidFill>
                  <a:srgbClr val="1A2530"/>
                </a:solidFill>
                <a:latin typeface="Cinzel"/>
                <a:ea typeface="Cinzel"/>
                <a:cs typeface="Cinzel"/>
                <a:sym typeface="Cinzel"/>
              </a:rPr>
              <a:t>Hagar</a:t>
            </a:r>
            <a:endParaRPr sz="2400" dirty="0"/>
          </a:p>
        </p:txBody>
      </p:sp>
      <p:sp>
        <p:nvSpPr>
          <p:cNvPr id="162" name="Google Shape;162;p19"/>
          <p:cNvSpPr txBox="1"/>
          <p:nvPr/>
        </p:nvSpPr>
        <p:spPr>
          <a:xfrm>
            <a:off x="8359675" y="2924740"/>
            <a:ext cx="2965400" cy="3323987"/>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400" b="0" i="0" u="none" strike="noStrike" cap="none" dirty="0">
                <a:solidFill>
                  <a:srgbClr val="475569"/>
                </a:solidFill>
                <a:latin typeface="DM Sans"/>
                <a:ea typeface="DM Sans"/>
                <a:cs typeface="DM Sans"/>
                <a:sym typeface="DM Sans"/>
              </a:rPr>
              <a:t>Escaped harsh oppression in the barren desert, discovering the Lord as the God who sees her pain.</a:t>
            </a:r>
            <a:endParaRPr sz="2400" dirty="0"/>
          </a:p>
        </p:txBody>
      </p:sp>
      <p:pic>
        <p:nvPicPr>
          <p:cNvPr id="163" name="Google Shape;163;p19" descr="image.png"/>
          <p:cNvPicPr preferRelativeResize="0"/>
          <p:nvPr/>
        </p:nvPicPr>
        <p:blipFill rotWithShape="1">
          <a:blip r:embed="rId7">
            <a:alphaModFix/>
          </a:blip>
          <a:srcRect/>
          <a:stretch/>
        </p:blipFill>
        <p:spPr>
          <a:xfrm>
            <a:off x="2192238" y="1941984"/>
            <a:ext cx="314325" cy="361950"/>
          </a:xfrm>
          <a:prstGeom prst="rect">
            <a:avLst/>
          </a:prstGeom>
          <a:noFill/>
          <a:ln>
            <a:noFill/>
          </a:ln>
        </p:spPr>
      </p:pic>
      <p:pic>
        <p:nvPicPr>
          <p:cNvPr id="164" name="Google Shape;164;p19" descr="image.png"/>
          <p:cNvPicPr preferRelativeResize="0"/>
          <p:nvPr/>
        </p:nvPicPr>
        <p:blipFill rotWithShape="1">
          <a:blip r:embed="rId8">
            <a:alphaModFix/>
          </a:blip>
          <a:srcRect/>
          <a:stretch/>
        </p:blipFill>
        <p:spPr>
          <a:xfrm>
            <a:off x="5891063" y="1928537"/>
            <a:ext cx="409575" cy="361950"/>
          </a:xfrm>
          <a:prstGeom prst="rect">
            <a:avLst/>
          </a:prstGeom>
          <a:noFill/>
          <a:ln>
            <a:noFill/>
          </a:ln>
        </p:spPr>
      </p:pic>
      <p:pic>
        <p:nvPicPr>
          <p:cNvPr id="165" name="Google Shape;165;p19" descr="image.png"/>
          <p:cNvPicPr preferRelativeResize="0"/>
          <p:nvPr/>
        </p:nvPicPr>
        <p:blipFill rotWithShape="1">
          <a:blip r:embed="rId9">
            <a:alphaModFix/>
          </a:blip>
          <a:srcRect/>
          <a:stretch/>
        </p:blipFill>
        <p:spPr>
          <a:xfrm>
            <a:off x="9637514" y="1915090"/>
            <a:ext cx="409575" cy="361950"/>
          </a:xfrm>
          <a:prstGeom prst="rect">
            <a:avLst/>
          </a:prstGeom>
          <a:noFill/>
          <a:ln>
            <a:noFill/>
          </a:ln>
        </p:spPr>
      </p:pic>
      <p:sp>
        <p:nvSpPr>
          <p:cNvPr id="166" name="Google Shape;166;p19"/>
          <p:cNvSpPr txBox="1"/>
          <p:nvPr/>
        </p:nvSpPr>
        <p:spPr>
          <a:xfrm>
            <a:off x="619125" y="523875"/>
            <a:ext cx="11501437" cy="415498"/>
          </a:xfrm>
          <a:prstGeom prst="rect">
            <a:avLst/>
          </a:prstGeom>
          <a:noFill/>
          <a:ln>
            <a:noFill/>
          </a:ln>
        </p:spPr>
        <p:txBody>
          <a:bodyPr spcFirstLastPara="1" wrap="square" lIns="0" tIns="0" rIns="0" bIns="0" anchor="t" anchorCtr="0">
            <a:spAutoFit/>
          </a:bodyPr>
          <a:lstStyle/>
          <a:p>
            <a:r>
              <a:rPr lang="en-US" sz="2700" b="1" dirty="0">
                <a:solidFill>
                  <a:srgbClr val="1E293B"/>
                </a:solidFill>
                <a:latin typeface="Cinzel"/>
                <a:ea typeface="Cinzel"/>
                <a:cs typeface="Cinzel"/>
                <a:sym typeface="Cinzel"/>
              </a:rPr>
              <a:t>2. God Is With Me (Psalm 139:7-12): Hiding</a:t>
            </a:r>
            <a:endParaRPr lang="en-US" sz="2800" dirty="0"/>
          </a:p>
        </p:txBody>
      </p:sp>
      <p:sp>
        <p:nvSpPr>
          <p:cNvPr id="167" name="Google Shape;167;p19"/>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CCFE3187-5628-767F-19B5-391264772C5C}"/>
            </a:ext>
          </a:extLst>
        </p:cNvPr>
        <p:cNvGrpSpPr/>
        <p:nvPr/>
      </p:nvGrpSpPr>
      <p:grpSpPr>
        <a:xfrm>
          <a:off x="0" y="0"/>
          <a:ext cx="0" cy="0"/>
          <a:chOff x="0" y="0"/>
          <a:chExt cx="0" cy="0"/>
        </a:xfrm>
      </p:grpSpPr>
      <p:pic>
        <p:nvPicPr>
          <p:cNvPr id="100" name="Google Shape;100;p15" descr="image.png">
            <a:extLst>
              <a:ext uri="{FF2B5EF4-FFF2-40B4-BE49-F238E27FC236}">
                <a16:creationId xmlns:a16="http://schemas.microsoft.com/office/drawing/2014/main" id="{AA2A96B4-CCE9-CA7B-CB65-046351AB0492}"/>
              </a:ext>
            </a:extLst>
          </p:cNvPr>
          <p:cNvPicPr preferRelativeResize="0"/>
          <p:nvPr/>
        </p:nvPicPr>
        <p:blipFill rotWithShape="1">
          <a:blip r:embed="rId3">
            <a:alphaModFix/>
          </a:blip>
          <a:srcRect/>
          <a:stretch/>
        </p:blipFill>
        <p:spPr>
          <a:xfrm>
            <a:off x="71438" y="0"/>
            <a:ext cx="12192000" cy="6858000"/>
          </a:xfrm>
          <a:prstGeom prst="rect">
            <a:avLst/>
          </a:prstGeom>
          <a:noFill/>
          <a:ln>
            <a:noFill/>
          </a:ln>
        </p:spPr>
      </p:pic>
      <p:pic>
        <p:nvPicPr>
          <p:cNvPr id="101" name="Google Shape;101;p15" descr="image.png">
            <a:extLst>
              <a:ext uri="{FF2B5EF4-FFF2-40B4-BE49-F238E27FC236}">
                <a16:creationId xmlns:a16="http://schemas.microsoft.com/office/drawing/2014/main" id="{A2A34861-E6D3-EC88-E093-D74DBAE479D8}"/>
              </a:ext>
            </a:extLst>
          </p:cNvPr>
          <p:cNvPicPr preferRelativeResize="0"/>
          <p:nvPr/>
        </p:nvPicPr>
        <p:blipFill rotWithShape="1">
          <a:blip r:embed="rId4">
            <a:alphaModFix/>
          </a:blip>
          <a:srcRect/>
          <a:stretch/>
        </p:blipFill>
        <p:spPr>
          <a:xfrm>
            <a:off x="619125" y="2049661"/>
            <a:ext cx="5286375" cy="4265414"/>
          </a:xfrm>
          <a:prstGeom prst="rect">
            <a:avLst/>
          </a:prstGeom>
          <a:noFill/>
          <a:ln>
            <a:noFill/>
          </a:ln>
        </p:spPr>
      </p:pic>
      <p:pic>
        <p:nvPicPr>
          <p:cNvPr id="102" name="Google Shape;102;p15" descr="image.png">
            <a:extLst>
              <a:ext uri="{FF2B5EF4-FFF2-40B4-BE49-F238E27FC236}">
                <a16:creationId xmlns:a16="http://schemas.microsoft.com/office/drawing/2014/main" id="{ED8FCC59-3E02-B179-CCAE-48EDADE36AA2}"/>
              </a:ext>
            </a:extLst>
          </p:cNvPr>
          <p:cNvPicPr preferRelativeResize="0"/>
          <p:nvPr/>
        </p:nvPicPr>
        <p:blipFill rotWithShape="1">
          <a:blip r:embed="rId4">
            <a:alphaModFix/>
          </a:blip>
          <a:srcRect/>
          <a:stretch/>
        </p:blipFill>
        <p:spPr>
          <a:xfrm>
            <a:off x="6286500" y="2049661"/>
            <a:ext cx="5286375" cy="4265414"/>
          </a:xfrm>
          <a:prstGeom prst="rect">
            <a:avLst/>
          </a:prstGeom>
          <a:noFill/>
          <a:ln>
            <a:noFill/>
          </a:ln>
        </p:spPr>
      </p:pic>
      <p:sp>
        <p:nvSpPr>
          <p:cNvPr id="103" name="Google Shape;103;p15">
            <a:extLst>
              <a:ext uri="{FF2B5EF4-FFF2-40B4-BE49-F238E27FC236}">
                <a16:creationId xmlns:a16="http://schemas.microsoft.com/office/drawing/2014/main" id="{D6A24F34-D194-94F5-FD5D-2395F532EC02}"/>
              </a:ext>
            </a:extLst>
          </p:cNvPr>
          <p:cNvSpPr txBox="1"/>
          <p:nvPr/>
        </p:nvSpPr>
        <p:spPr>
          <a:xfrm>
            <a:off x="914401" y="2291095"/>
            <a:ext cx="490061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1A2530"/>
                </a:solidFill>
                <a:latin typeface="Cinzel"/>
                <a:ea typeface="Cinzel"/>
                <a:cs typeface="Cinzel"/>
                <a:sym typeface="Cinzel"/>
              </a:rPr>
              <a:t>Our Natural Reflex</a:t>
            </a:r>
            <a:endParaRPr sz="2400" dirty="0"/>
          </a:p>
        </p:txBody>
      </p:sp>
      <p:sp>
        <p:nvSpPr>
          <p:cNvPr id="104" name="Google Shape;104;p15">
            <a:extLst>
              <a:ext uri="{FF2B5EF4-FFF2-40B4-BE49-F238E27FC236}">
                <a16:creationId xmlns:a16="http://schemas.microsoft.com/office/drawing/2014/main" id="{24F4D93D-8D58-9268-6CEE-FA4853010005}"/>
              </a:ext>
            </a:extLst>
          </p:cNvPr>
          <p:cNvSpPr txBox="1"/>
          <p:nvPr/>
        </p:nvSpPr>
        <p:spPr>
          <a:xfrm>
            <a:off x="914401" y="2738770"/>
            <a:ext cx="4667250" cy="2769989"/>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dirty="0">
                <a:solidFill>
                  <a:srgbClr val="475569"/>
                </a:solidFill>
                <a:latin typeface="DM Sans"/>
                <a:ea typeface="DM Sans"/>
                <a:cs typeface="DM Sans"/>
                <a:sym typeface="DM Sans"/>
              </a:rPr>
              <a:t>Like Hagar, Adam, and Jonah, our instinct in pain, guilt, or fear is to flee and hide. We erect social and religious barriers to protect our reputation and save face.</a:t>
            </a:r>
            <a:endParaRPr sz="2400" dirty="0"/>
          </a:p>
        </p:txBody>
      </p:sp>
      <p:sp>
        <p:nvSpPr>
          <p:cNvPr id="105" name="Google Shape;105;p15">
            <a:extLst>
              <a:ext uri="{FF2B5EF4-FFF2-40B4-BE49-F238E27FC236}">
                <a16:creationId xmlns:a16="http://schemas.microsoft.com/office/drawing/2014/main" id="{D89C26EA-AD01-DB33-4EEB-C7947D571B04}"/>
              </a:ext>
            </a:extLst>
          </p:cNvPr>
          <p:cNvSpPr txBox="1"/>
          <p:nvPr/>
        </p:nvSpPr>
        <p:spPr>
          <a:xfrm>
            <a:off x="6610349" y="2291095"/>
            <a:ext cx="490061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1A2530"/>
                </a:solidFill>
                <a:latin typeface="Cinzel"/>
                <a:ea typeface="Cinzel"/>
                <a:cs typeface="Cinzel"/>
                <a:sym typeface="Cinzel"/>
              </a:rPr>
              <a:t>The Transforming Reality</a:t>
            </a:r>
            <a:endParaRPr sz="2400" dirty="0"/>
          </a:p>
        </p:txBody>
      </p:sp>
      <p:sp>
        <p:nvSpPr>
          <p:cNvPr id="106" name="Google Shape;106;p15">
            <a:extLst>
              <a:ext uri="{FF2B5EF4-FFF2-40B4-BE49-F238E27FC236}">
                <a16:creationId xmlns:a16="http://schemas.microsoft.com/office/drawing/2014/main" id="{E588D16C-8BAE-1129-0990-99487825A302}"/>
              </a:ext>
            </a:extLst>
          </p:cNvPr>
          <p:cNvSpPr txBox="1"/>
          <p:nvPr/>
        </p:nvSpPr>
        <p:spPr>
          <a:xfrm>
            <a:off x="6610349" y="2738770"/>
            <a:ext cx="4667250" cy="3323987"/>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a:solidFill>
                  <a:srgbClr val="475569"/>
                </a:solidFill>
                <a:latin typeface="DM Sans"/>
                <a:ea typeface="DM Sans"/>
                <a:cs typeface="DM Sans"/>
                <a:sym typeface="DM Sans"/>
              </a:rPr>
              <a:t>When we realize God knows us completely—and loves us regardless of our sin—we stop hiding. Unmasking our hearts before Him opens the door to genuine inner healing.</a:t>
            </a:r>
            <a:endParaRPr sz="2400"/>
          </a:p>
        </p:txBody>
      </p:sp>
      <p:sp>
        <p:nvSpPr>
          <p:cNvPr id="107" name="Google Shape;107;p15">
            <a:extLst>
              <a:ext uri="{FF2B5EF4-FFF2-40B4-BE49-F238E27FC236}">
                <a16:creationId xmlns:a16="http://schemas.microsoft.com/office/drawing/2014/main" id="{11DA0329-3358-0D80-F09C-42313E7AD919}"/>
              </a:ext>
            </a:extLst>
          </p:cNvPr>
          <p:cNvSpPr txBox="1"/>
          <p:nvPr/>
        </p:nvSpPr>
        <p:spPr>
          <a:xfrm>
            <a:off x="619125" y="523875"/>
            <a:ext cx="11501437" cy="415498"/>
          </a:xfrm>
          <a:prstGeom prst="rect">
            <a:avLst/>
          </a:prstGeom>
          <a:noFill/>
          <a:ln>
            <a:noFill/>
          </a:ln>
        </p:spPr>
        <p:txBody>
          <a:bodyPr spcFirstLastPara="1" wrap="square" lIns="0" tIns="0" rIns="0" bIns="0" anchor="t" anchorCtr="0">
            <a:spAutoFit/>
          </a:bodyPr>
          <a:lstStyle/>
          <a:p>
            <a:pPr lvl="0"/>
            <a:r>
              <a:rPr lang="en-US" sz="2700" b="1" dirty="0">
                <a:solidFill>
                  <a:srgbClr val="1E293B"/>
                </a:solidFill>
                <a:latin typeface="Cinzel"/>
                <a:ea typeface="Cinzel"/>
                <a:cs typeface="Cinzel"/>
                <a:sym typeface="Cinzel"/>
              </a:rPr>
              <a:t>2. God Is With Me (Psalm 139:7-12)</a:t>
            </a:r>
            <a:endParaRPr lang="en-US" sz="2800" dirty="0"/>
          </a:p>
        </p:txBody>
      </p:sp>
      <p:sp>
        <p:nvSpPr>
          <p:cNvPr id="108" name="Google Shape;108;p15">
            <a:extLst>
              <a:ext uri="{FF2B5EF4-FFF2-40B4-BE49-F238E27FC236}">
                <a16:creationId xmlns:a16="http://schemas.microsoft.com/office/drawing/2014/main" id="{C7FF5FB4-A2B5-D7E0-E814-2F78759724AA}"/>
              </a:ext>
            </a:extLst>
          </p:cNvPr>
          <p:cNvSpPr/>
          <p:nvPr/>
        </p:nvSpPr>
        <p:spPr>
          <a:xfrm>
            <a:off x="619125" y="1076325"/>
            <a:ext cx="10953750" cy="19050"/>
          </a:xfrm>
          <a:prstGeom prst="rect">
            <a:avLst/>
          </a:prstGeom>
          <a:solidFill>
            <a:srgbClr val="C5A0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780060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bit">
  <a:themeElements>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2026</Words>
  <Application>Microsoft Macintosh PowerPoint</Application>
  <PresentationFormat>Widescreen</PresentationFormat>
  <Paragraphs>107</Paragraphs>
  <Slides>22</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Cinzel</vt:lpstr>
      <vt:lpstr>Arial</vt:lpstr>
      <vt:lpstr>Calibri</vt:lpstr>
      <vt:lpstr>Wingdings</vt:lpstr>
      <vt:lpstr>Times New Roman</vt:lpstr>
      <vt:lpstr>DM Sans</vt:lpstr>
      <vt:lpstr>ＭＳ Ｐゴシック</vt:lpstr>
      <vt:lpstr>Office Theme</vt:lpstr>
      <vt:lpstr>Orbit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Black</vt:lpstr>
      <vt:lpstr>OT Preaching link at BibleStudyDownloads.org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Rick Griffith</cp:lastModifiedBy>
  <cp:revision>2</cp:revision>
  <dcterms:modified xsi:type="dcterms:W3CDTF">2026-08-13T01:18:11Z</dcterms:modified>
</cp:coreProperties>
</file>