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379" r:id="rId8"/>
    <p:sldId id="3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232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E1DA0-8CDF-2840-B64A-C1ABAE2841A8}" type="datetimeFigureOut"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27BD9-EA1C-4440-ADC6-E628BD6DF8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8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F0DD-E655-49D3-837B-B58497B77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3D996-1E3C-465D-AC9B-C74B40F4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B9978-8A06-4594-9D8E-407935F4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5BC-06D4-4955-86CD-958E226014CF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AA789-924E-47C1-80CB-A69830C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AA346-2462-41D2-A58A-40F2780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227-06FE-4236-9F5D-3BBE5F66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9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0A51-C2F6-4799-B041-599E890E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051F7-2C59-4719-B12F-CF428645A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3C348-96F5-4040-9E44-C195DB4A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5BC-06D4-4955-86CD-958E226014CF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39D82-4433-4803-83EE-37738867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AB872-2CAE-4B56-91B3-EE3C5911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227-06FE-4236-9F5D-3BBE5F66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9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CAB4AB-508D-4133-96FA-EE06696D8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8F97B-BC31-402F-9503-549D4D410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CF6D8-1B50-44B7-B884-C0AA3180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5BC-06D4-4955-86CD-958E226014CF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86095-8FB4-4CA3-AEF2-A0E93470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74B30-CBDD-4397-938D-8E458919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227-06FE-4236-9F5D-3BBE5F66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4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715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756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864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750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757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613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9255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933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0D5D8-9EFE-4CF3-8895-E47ED844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8B8C0-F2BE-42D5-99EF-68F9C37B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3973C-6280-49FA-BBF1-AE50F18C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5BC-06D4-4955-86CD-958E226014CF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CF34-9974-4F30-9CED-5D1C0E0E7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8DEE0-6629-4340-9075-0EF46530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227-06FE-4236-9F5D-3BBE5F66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9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763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04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171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33B22-E87C-47BB-ACCC-9A2A1AEA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7066F-1BAA-4355-BED2-13387ECF5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8E238-098F-4DFB-8C13-66A0E29E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5BC-06D4-4955-86CD-958E226014CF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51949-1803-48F6-8F7A-4B0EBFE3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A87EC-E77E-4A94-984B-8C02599D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227-06FE-4236-9F5D-3BBE5F66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BD7F-65AA-4BB5-8832-CF29E944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2C14A-2F3B-4F27-A6A7-5D29C5D6E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DE5C5-518E-485C-BF4C-5A77F1203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68219-566E-45FB-AEEC-9E98E85F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5BC-06D4-4955-86CD-958E226014CF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ADDFA-41C1-459A-A843-E5DBEFE3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804E8-B467-44F8-9B72-3A599F10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227-06FE-4236-9F5D-3BBE5F66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9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568D-FB58-490A-B591-B45DCFC9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70D18-05A1-47A5-9C0F-749DD66D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41900-4ACF-434C-B027-C8864253C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A09A5B-38CE-4749-9786-BDF28A277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FE008-2F77-434A-9337-EE5975230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34089F-A242-47C5-AC0F-BD28E527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5BC-06D4-4955-86CD-958E226014CF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66CF31-BC6C-4D6E-8A37-FA853DA5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047DDC-9C7E-46A7-9A1C-3FFF2AFF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227-06FE-4236-9F5D-3BBE5F66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3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BD9D-C12A-4362-AB13-126167C8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E89A4C-8965-433A-A38C-5671C38E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5BC-06D4-4955-86CD-958E226014CF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6BC83-DF63-4424-AE2A-24F2DCBB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DF4C6-25B3-4B52-A677-EAED995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227-06FE-4236-9F5D-3BBE5F66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5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3EA2EA-9536-42FE-A43A-8E541D20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5BC-06D4-4955-86CD-958E226014CF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57E46-01CB-43A1-9DCC-DA308822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AE538-FA9C-4B72-9AC2-5891E9B4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227-06FE-4236-9F5D-3BBE5F66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9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00BB0-0C8B-4925-981F-00862F65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B901-A3A7-493A-9CE2-4A429839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24AE5-1035-4413-A69A-19D3E6106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7E8A9-0A6B-4A48-B06E-3CC22E33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5BC-06D4-4955-86CD-958E226014CF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D962B-F636-4F99-9A15-BD86089D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54F4B-9D4F-414B-B08B-D2FA71DC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227-06FE-4236-9F5D-3BBE5F66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9080-BA87-4BAD-8970-8F4FAAA3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F7B60-0F4E-449A-9CB9-D792CB21B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991E2-FE06-4274-9620-D5B7D60AA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C1E40-F608-43F9-997A-EE2C6D86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5BC-06D4-4955-86CD-958E226014CF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FD74D-EDF7-46BF-8B74-F8B3BAEA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4327C-41E6-419A-B64A-9D5195B8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227-06FE-4236-9F5D-3BBE5F66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5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39330-2B24-4E2D-BA0E-C561B7B0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5FD49-097E-4EB7-98A2-2F770032B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0B033-4D6D-48D7-BDF1-2EADDD8B0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D45BC-06D4-4955-86CD-958E226014CF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C08A1-E629-402E-9DAA-7849CD8AD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FE604-AE16-422D-B8B9-54AB2A958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9227-06FE-4236-9F5D-3BBE5F66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5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270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ackell24lumberio.blogspot.com/2013/05/happy-mothers-day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mpowermentmomentsblog.com/2014/07/03/getting-married-3-things-you-must-grow-into-before-saying-i-d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rykneethling/4543060842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tribework.blogspot.com/2012/01/has-god-really-heard-my-prayer.html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C26B8305-9F63-4009-8D28-66700E3CC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000" b="2343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BE7C1-0D2E-4AC5-AF90-6ED0D72A2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904" y="3382367"/>
            <a:ext cx="9144000" cy="10983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PROVERBS 31:10-30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F3F48-510B-4D0B-A022-EA5391F70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240" y="4580790"/>
            <a:ext cx="9144000" cy="109839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tribute to moms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87103C-6CDB-EE17-C463-C71BE8344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915497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95F2-F70A-4846-AFEF-1C60776C1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388621"/>
            <a:ext cx="5314536" cy="25374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HER LOVE FOR HER HUSBAND.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wo people smiling for the camera&#10;&#10;Description automatically generated">
            <a:extLst>
              <a:ext uri="{FF2B5EF4-FFF2-40B4-BE49-F238E27FC236}">
                <a16:creationId xmlns:a16="http://schemas.microsoft.com/office/drawing/2014/main" id="{A5D14B76-FA05-4A05-A57D-63734D51EB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753" r="20252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0C1667-1AE6-40BD-97F9-F0543C2E4C63}"/>
              </a:ext>
            </a:extLst>
          </p:cNvPr>
          <p:cNvSpPr txBox="1"/>
          <p:nvPr/>
        </p:nvSpPr>
        <p:spPr>
          <a:xfrm>
            <a:off x="548640" y="3200400"/>
            <a:ext cx="6201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wife of noble character who can find?  She is worth far more than rubies.”</a:t>
            </a:r>
          </a:p>
        </p:txBody>
      </p:sp>
    </p:spTree>
    <p:extLst>
      <p:ext uri="{BB962C8B-B14F-4D97-AF65-F5344CB8AC3E}">
        <p14:creationId xmlns:p14="http://schemas.microsoft.com/office/powerpoint/2010/main" val="927622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8AD6-0BB5-4210-83A5-E74DA0C2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804335"/>
            <a:ext cx="6387102" cy="19175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 MOTHER’S LOVE FOR HER CHILDREN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B660B-8E2C-4218-A460-3E60B9574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3113718"/>
            <a:ext cx="7561218" cy="29399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“She gets up while it is still dark; she provides food for her family and portions for her servant girls.” (v. 15)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person, indoor, clothing, young&#10;&#10;Description automatically generated">
            <a:extLst>
              <a:ext uri="{FF2B5EF4-FFF2-40B4-BE49-F238E27FC236}">
                <a16:creationId xmlns:a16="http://schemas.microsoft.com/office/drawing/2014/main" id="{E6B49DEC-1B3B-4CFD-8B3F-5203B37061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r="8304" b="3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person, outdoor, woman&#10;&#10;Description automatically generated">
            <a:extLst>
              <a:ext uri="{FF2B5EF4-FFF2-40B4-BE49-F238E27FC236}">
                <a16:creationId xmlns:a16="http://schemas.microsoft.com/office/drawing/2014/main" id="{AC5F1CDA-3F8D-4FA7-874A-1702FE100E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0" b="-5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0885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07EAA724-94A7-4EAC-900D-A5318210E7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512" b="6244"/>
          <a:stretch/>
        </p:blipFill>
        <p:spPr>
          <a:xfrm>
            <a:off x="-17" y="10"/>
            <a:ext cx="12192000" cy="6855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657558-3A4F-43E0-99CC-6A4F047E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744127"/>
            <a:ext cx="5478085" cy="18390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LOVE FOR HER GOD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10751-4D1B-4F22-83CD-C8945863E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040" y="2871982"/>
            <a:ext cx="6393847" cy="31816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women do noble things, but you surpass them all.  Charm is deceptive and beauty is fleeting, but a woman who fears the Lord is to be praised.” (vs. 29-30)</a:t>
            </a:r>
          </a:p>
        </p:txBody>
      </p:sp>
      <p:sp>
        <p:nvSpPr>
          <p:cNvPr id="20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picture containing person, woman, indoor, cellphone&#10;&#10;Description automatically generated">
            <a:extLst>
              <a:ext uri="{FF2B5EF4-FFF2-40B4-BE49-F238E27FC236}">
                <a16:creationId xmlns:a16="http://schemas.microsoft.com/office/drawing/2014/main" id="{1C1D5AC6-6B71-454D-B1EB-DBD444D60B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056" r="6697" b="1"/>
          <a:stretch/>
        </p:blipFill>
        <p:spPr>
          <a:xfrm>
            <a:off x="6893342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1893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ilhouette of 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5423C046-C9CF-4C3C-95A2-0109F7615A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t="9091" r="28889"/>
          <a:stretch/>
        </p:blipFill>
        <p:spPr>
          <a:xfrm>
            <a:off x="4818888" y="1"/>
            <a:ext cx="7373112" cy="6857999"/>
          </a:xfrm>
          <a:prstGeom prst="rect">
            <a:avLst/>
          </a:prstGeom>
        </p:spPr>
      </p:pic>
      <p:sp>
        <p:nvSpPr>
          <p:cNvPr id="11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04C5C6-28DA-4BFB-AC3A-A58F5644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30974"/>
            <a:ext cx="7272528" cy="11555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TRUTH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FCB5C-9C6E-4F0F-90DC-CC246EE7E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1987486"/>
            <a:ext cx="5291328" cy="1155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mother’s love keeps us strong</a:t>
            </a:r>
          </a:p>
        </p:txBody>
      </p:sp>
    </p:spTree>
    <p:extLst>
      <p:ext uri="{BB962C8B-B14F-4D97-AF65-F5344CB8AC3E}">
        <p14:creationId xmlns:p14="http://schemas.microsoft.com/office/powerpoint/2010/main" val="2758964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177</Words>
  <Application>Microsoft Macintosh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Orbit</vt:lpstr>
      <vt:lpstr>PROVERBS 31:10-30</vt:lpstr>
      <vt:lpstr>1. HER LOVE FOR HER HUSBAND.</vt:lpstr>
      <vt:lpstr>2. A MOTHER’S LOVE FOR HER CHILDREN</vt:lpstr>
      <vt:lpstr>3. HER LOVE FOR HER GOD</vt:lpstr>
      <vt:lpstr>TAKE HOME TRUTH</vt:lpstr>
      <vt:lpstr>Black</vt:lpstr>
      <vt:lpstr>OT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PROVERBS 31:10-30</dc:title>
  <dc:creator>Scott Wooddell</dc:creator>
  <cp:lastModifiedBy>Rick Griffith</cp:lastModifiedBy>
  <cp:revision>4</cp:revision>
  <dcterms:created xsi:type="dcterms:W3CDTF">2019-05-09T16:36:38Z</dcterms:created>
  <dcterms:modified xsi:type="dcterms:W3CDTF">2025-06-23T23:12:53Z</dcterms:modified>
</cp:coreProperties>
</file>