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8" r:id="rId4"/>
    <p:sldMasterId id="2147483710" r:id="rId5"/>
    <p:sldMasterId id="2147483722" r:id="rId6"/>
    <p:sldMasterId id="2147483734" r:id="rId7"/>
    <p:sldMasterId id="2147483746" r:id="rId8"/>
    <p:sldMasterId id="2147483758" r:id="rId9"/>
    <p:sldMasterId id="2147483770" r:id="rId10"/>
    <p:sldMasterId id="2147483782" r:id="rId11"/>
    <p:sldMasterId id="2147483795" r:id="rId12"/>
  </p:sldMasterIdLst>
  <p:notesMasterIdLst>
    <p:notesMasterId r:id="rId55"/>
  </p:notesMasterIdLst>
  <p:sldIdLst>
    <p:sldId id="449" r:id="rId13"/>
    <p:sldId id="434" r:id="rId14"/>
    <p:sldId id="4121" r:id="rId15"/>
    <p:sldId id="432" r:id="rId16"/>
    <p:sldId id="470" r:id="rId17"/>
    <p:sldId id="505" r:id="rId18"/>
    <p:sldId id="518" r:id="rId19"/>
    <p:sldId id="523" r:id="rId20"/>
    <p:sldId id="531" r:id="rId21"/>
    <p:sldId id="532" r:id="rId22"/>
    <p:sldId id="533" r:id="rId23"/>
    <p:sldId id="445" r:id="rId24"/>
    <p:sldId id="4122" r:id="rId25"/>
    <p:sldId id="428" r:id="rId26"/>
    <p:sldId id="534" r:id="rId27"/>
    <p:sldId id="460" r:id="rId28"/>
    <p:sldId id="556" r:id="rId29"/>
    <p:sldId id="433" r:id="rId30"/>
    <p:sldId id="4205" r:id="rId31"/>
    <p:sldId id="506" r:id="rId32"/>
    <p:sldId id="4204" r:id="rId33"/>
    <p:sldId id="430" r:id="rId34"/>
    <p:sldId id="772" r:id="rId35"/>
    <p:sldId id="773" r:id="rId36"/>
    <p:sldId id="429" r:id="rId37"/>
    <p:sldId id="540" r:id="rId38"/>
    <p:sldId id="535" r:id="rId39"/>
    <p:sldId id="693" r:id="rId40"/>
    <p:sldId id="536" r:id="rId41"/>
    <p:sldId id="537" r:id="rId42"/>
    <p:sldId id="538" r:id="rId43"/>
    <p:sldId id="427" r:id="rId44"/>
    <p:sldId id="4207" r:id="rId45"/>
    <p:sldId id="439" r:id="rId46"/>
    <p:sldId id="4208" r:id="rId47"/>
    <p:sldId id="421" r:id="rId48"/>
    <p:sldId id="4209" r:id="rId49"/>
    <p:sldId id="4210" r:id="rId50"/>
    <p:sldId id="4211" r:id="rId51"/>
    <p:sldId id="637" r:id="rId52"/>
    <p:sldId id="268" r:id="rId53"/>
    <p:sldId id="34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7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45" autoAdjust="0"/>
    <p:restoredTop sz="56952" autoAdjust="0"/>
  </p:normalViewPr>
  <p:slideViewPr>
    <p:cSldViewPr snapToGrid="0" snapToObjects="1">
      <p:cViewPr varScale="1">
        <p:scale>
          <a:sx n="73" d="100"/>
          <a:sy n="73" d="100"/>
        </p:scale>
        <p:origin x="832"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9/7/25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9EB356A-00DF-004C-808F-C61B37C51FD6}"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26726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67267"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a:cs typeface="+mn-cs"/>
              </a:rPr>
              <a:t>The majority report said that the land was good, but the giants made them feel like grasshoppers.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B5FEA0-7D60-B34B-B5BF-D999966291D2}"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26931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cs typeface="+mn-cs"/>
              </a:rPr>
              <a:t>The minority report focused on God!</a:t>
            </a: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r>
              <a:rPr lang="en-US" dirty="0">
                <a:cs typeface="ＭＳ Ｐゴシック" charset="0"/>
              </a:rPr>
              <a:t>Let’s see how the people responded, how Moses responded, and how God responded. We will see that the people complained—so we shouldn't complain.</a:t>
            </a:r>
          </a:p>
          <a:p>
            <a:r>
              <a:rPr lang="en-US" dirty="0">
                <a:cs typeface="ＭＳ Ｐゴシック" charset="0"/>
              </a:rPr>
              <a:t>• We should pray instead, like Moses.</a:t>
            </a:r>
          </a:p>
          <a:p>
            <a:r>
              <a:rPr lang="en-US" dirty="0">
                <a:cs typeface="ＭＳ Ｐゴシック" charset="0"/>
              </a:rPr>
              <a:t>• And follow God's warning.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cs typeface="ＭＳ Ｐゴシック" charset="0"/>
              </a:rPr>
              <a:t>So, back to our main question for today. How should we respond to God's will? First, let's see what NOT to do…</a:t>
            </a:r>
          </a:p>
        </p:txBody>
      </p:sp>
    </p:spTree>
    <p:extLst>
      <p:ext uri="{BB962C8B-B14F-4D97-AF65-F5344CB8AC3E}">
        <p14:creationId xmlns:p14="http://schemas.microsoft.com/office/powerpoint/2010/main" val="319998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Accept God’s plan without grumbling.</a:t>
            </a:r>
            <a:r>
              <a:rPr lang="en-US">
                <a:effectLst/>
              </a:rPr>
              <a:t>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a:solidFill>
                  <a:schemeClr val="tx1"/>
                </a:solidFill>
                <a:effectLst/>
                <a:latin typeface="+mn-lt"/>
                <a:ea typeface="+mn-ea"/>
                <a:cs typeface="+mn-cs"/>
              </a:rPr>
              <a:t>The people’s </a:t>
            </a:r>
            <a:r>
              <a:rPr lang="en-US" sz="1200" i="1" u="none" kern="1200">
                <a:solidFill>
                  <a:schemeClr val="tx1"/>
                </a:solidFill>
                <a:effectLst/>
                <a:latin typeface="+mn-lt"/>
                <a:ea typeface="+mn-ea"/>
                <a:cs typeface="+mn-cs"/>
              </a:rPr>
              <a:t>response</a:t>
            </a:r>
            <a:r>
              <a:rPr lang="en-US" sz="1200" u="none" kern="1200">
                <a:solidFill>
                  <a:schemeClr val="tx1"/>
                </a:solidFill>
                <a:effectLst/>
                <a:latin typeface="+mn-lt"/>
                <a:ea typeface="+mn-ea"/>
                <a:cs typeface="+mn-cs"/>
              </a:rPr>
              <a:t> to God’s command to take the land was one of complaining.</a:t>
            </a:r>
          </a:p>
          <a:p>
            <a:r>
              <a:rPr lang="en-US" sz="1200" u="none" kern="1200">
                <a:solidFill>
                  <a:schemeClr val="tx1"/>
                </a:solidFill>
                <a:effectLst/>
                <a:latin typeface="+mn-lt"/>
                <a:ea typeface="+mn-ea"/>
                <a:cs typeface="+mn-cs"/>
              </a:rPr>
              <a:t>Follow along as Eyad reads verses 1-12.</a:t>
            </a:r>
          </a:p>
          <a:p>
            <a:endParaRPr lang="en-US" sz="1200" u="none"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14:1</a:t>
            </a:r>
            <a:r>
              <a:rPr lang="en-US" sz="1200" kern="1200">
                <a:solidFill>
                  <a:schemeClr val="tx1"/>
                </a:solidFill>
                <a:effectLst/>
                <a:latin typeface="+mn-lt"/>
                <a:ea typeface="+mn-ea"/>
                <a:cs typeface="+mn-cs"/>
              </a:rPr>
              <a:t>    Then the whole community began weeping aloud, and they cried all night. </a:t>
            </a:r>
            <a:r>
              <a:rPr lang="en-US" sz="1200" b="1"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Their voices rose in a great chorus of protest against Moses and Aaron. “If only we had died in Egypt, or even here in the wilderness!” they complained. </a:t>
            </a:r>
            <a:r>
              <a:rPr lang="en-US" sz="1200" b="1"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“Why is the LORD taking us to this country only to have us die in battle? Our wives and our little ones will be carried off as plunder! Wouldn’t it be better for us to return to Egypt?” </a:t>
            </a:r>
            <a:r>
              <a:rPr lang="en-US" sz="1200" b="1"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Then they plotted among themselves, “Let’s choose a new leader and go back to Egypt!”</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14:5</a:t>
            </a:r>
            <a:r>
              <a:rPr lang="en-US" sz="1200" kern="1200">
                <a:solidFill>
                  <a:schemeClr val="tx1"/>
                </a:solidFill>
                <a:effectLst/>
                <a:latin typeface="+mn-lt"/>
                <a:ea typeface="+mn-ea"/>
                <a:cs typeface="+mn-cs"/>
              </a:rPr>
              <a:t>    Then Moses and Aaron fell face down on the ground before the whole community of Israel. </a:t>
            </a:r>
            <a:r>
              <a:rPr lang="en-US" sz="1200" b="1"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Two of the men who had explored the land, Joshua son of Nun and Caleb son of Jephunneh, tore their clothing. </a:t>
            </a:r>
            <a:r>
              <a:rPr lang="en-US" sz="1200" b="1"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They said to all the people of Israel, “The land we traveled through and explored is a wonderful land! </a:t>
            </a:r>
            <a:r>
              <a:rPr lang="en-US" sz="1200" b="1"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And if the LORD is pleased with us, he will bring us safely into that land and give it to us. It is a rich land flowing with milk and honey. </a:t>
            </a:r>
            <a:r>
              <a:rPr lang="en-US" sz="1200" b="1"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Do not rebel against the LORD, and don’t be afraid of the people of the land. They are only helpless prey to us! They have no protection, but the LORD is with us! Don’t be afraid of them!”</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14:10</a:t>
            </a:r>
            <a:r>
              <a:rPr lang="en-US" sz="1200" kern="1200">
                <a:solidFill>
                  <a:schemeClr val="tx1"/>
                </a:solidFill>
                <a:effectLst/>
                <a:latin typeface="+mn-lt"/>
                <a:ea typeface="+mn-ea"/>
                <a:cs typeface="+mn-cs"/>
              </a:rPr>
              <a:t>    But the whole community began to talk about stoning Joshua and Caleb. Then the glorious presence of the LORD appeared to all the Israelites at the Tabernacle. </a:t>
            </a:r>
            <a:r>
              <a:rPr lang="en-US" sz="1200" b="1"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And the LORD said to Moses, “How long will these people treat me with contempt? Will they never believe me, even after all the miraculous signs I have done among them? </a:t>
            </a:r>
            <a:r>
              <a:rPr lang="en-US" sz="1200" b="1"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I will disown them and destroy them with a plague. Then I will make you into a nation greater and mightier than they are!”</a:t>
            </a:r>
          </a:p>
          <a:p>
            <a:endParaRPr lang="en-US" u="none"/>
          </a:p>
        </p:txBody>
      </p:sp>
      <p:sp>
        <p:nvSpPr>
          <p:cNvPr id="4" name="Slide Number Placeholder 3"/>
          <p:cNvSpPr>
            <a:spLocks noGrp="1"/>
          </p:cNvSpPr>
          <p:nvPr>
            <p:ph type="sldNum" sz="quarter" idx="5"/>
          </p:nvPr>
        </p:nvSpPr>
        <p:spPr/>
        <p:txBody>
          <a:bodyPr/>
          <a:lstStyle/>
          <a:p>
            <a:fld id="{A079FDE9-4B2D-884B-BE4B-021913485B06}" type="slidenum">
              <a:rPr lang="en-US" smtClean="0"/>
              <a:t>15</a:t>
            </a:fld>
            <a:endParaRPr lang="en-US"/>
          </a:p>
        </p:txBody>
      </p:sp>
    </p:spTree>
    <p:extLst>
      <p:ext uri="{BB962C8B-B14F-4D97-AF65-F5344CB8AC3E}">
        <p14:creationId xmlns:p14="http://schemas.microsoft.com/office/powerpoint/2010/main" val="122110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44FD8E9-DB69-6544-A75B-9A75E599897B}"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16066"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16067" name="Rectangle 1027"/>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latin typeface="Times New Roman" charset="0"/>
              </a:rPr>
              <a:t>In Numbers, we see Israel's commitment in both the first and last sections. But in the middle, we see Israel's complaining. </a:t>
            </a:r>
            <a:endParaRPr lang="en-US" dirty="0">
              <a:latin typeface="Times New Roman"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latin typeface="Times New Roman" charset="0"/>
              </a:rPr>
              <a:t>_________</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latin typeface="Times New Roman"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latin typeface="Times New Roman" charset="0"/>
              </a:rPr>
              <a:t>The first and third believing sections are parallel with the climactic middle section of unbelief. </a:t>
            </a:r>
          </a:p>
          <a:p>
            <a:pPr eaLnBrk="1" hangingPunct="1">
              <a:spcBef>
                <a:spcPct val="0"/>
              </a:spcBef>
            </a:pPr>
            <a:r>
              <a:rPr lang="en-US" dirty="0">
                <a:latin typeface="Times New Roman" charset="0"/>
              </a:rPr>
              <a:t>________</a:t>
            </a:r>
          </a:p>
          <a:p>
            <a:pPr eaLnBrk="1" hangingPunct="1">
              <a:spcBef>
                <a:spcPct val="0"/>
              </a:spcBef>
            </a:pPr>
            <a:r>
              <a:rPr lang="en-US" dirty="0">
                <a:latin typeface="Times New Roman" charset="0"/>
              </a:rPr>
              <a:t>OS-03-Numbers-10, 57, 109, 151, 172, 188, 219, 225, 232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a:t>
            </a:r>
            <a:r>
              <a:rPr lang="en-US" sz="1200" kern="1200">
                <a:solidFill>
                  <a:schemeClr val="tx1"/>
                </a:solidFill>
                <a:effectLst/>
                <a:latin typeface="+mn-lt"/>
                <a:ea typeface="+mn-ea"/>
                <a:cs typeface="+mn-cs"/>
              </a:rPr>
              <a:t>account shows ten times Israel complained and the responses from Moses and God.</a:t>
            </a:r>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t>17</a:t>
            </a:fld>
            <a:endParaRPr lang="en-US"/>
          </a:p>
        </p:txBody>
      </p:sp>
    </p:spTree>
    <p:extLst>
      <p:ext uri="{BB962C8B-B14F-4D97-AF65-F5344CB8AC3E}">
        <p14:creationId xmlns:p14="http://schemas.microsoft.com/office/powerpoint/2010/main" val="299651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We often complain instead of obeying God’s will.</a:t>
            </a:r>
            <a:endParaRPr lang="en-US">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65731-AB87-0E3B-B4DA-2FF3C16CB032}"/>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B450FC83-66E1-630C-19C3-7FA445ACB17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62818" name="Rectangle 1026">
            <a:extLst>
              <a:ext uri="{FF2B5EF4-FFF2-40B4-BE49-F238E27FC236}">
                <a16:creationId xmlns:a16="http://schemas.microsoft.com/office/drawing/2014/main" id="{08750667-769B-2D92-C707-CC5B695B125C}"/>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0514E9A2-1FA7-A191-3B65-61D35D1C70B4}"/>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a:solidFill>
                  <a:schemeClr val="tx1"/>
                </a:solidFill>
                <a:effectLst/>
                <a:latin typeface="+mn-lt"/>
                <a:ea typeface="+mn-ea"/>
                <a:cs typeface="+mn-cs"/>
              </a:rPr>
              <a:t>Men are often as good at complaining as women.</a:t>
            </a:r>
            <a:endParaRPr lang="en-US">
              <a:cs typeface="ＭＳ Ｐゴシック" charset="0"/>
            </a:endParaRPr>
          </a:p>
        </p:txBody>
      </p:sp>
    </p:spTree>
    <p:extLst>
      <p:ext uri="{BB962C8B-B14F-4D97-AF65-F5344CB8AC3E}">
        <p14:creationId xmlns:p14="http://schemas.microsoft.com/office/powerpoint/2010/main" val="145137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Syllabus shock is real.</a:t>
            </a:r>
            <a:endParaRPr lang="en-US">
              <a:cs typeface="ＭＳ Ｐゴシック" charset="0"/>
            </a:endParaRPr>
          </a:p>
          <a:p>
            <a:r>
              <a:rPr lang="en-US" sz="1200" kern="1200">
                <a:solidFill>
                  <a:schemeClr val="tx1"/>
                </a:solidFill>
                <a:effectLst/>
                <a:latin typeface="+mn-lt"/>
                <a:ea typeface="+mn-ea"/>
                <a:cs typeface="+mn-cs"/>
              </a:rPr>
              <a:t>We are now starting our second week of classes, when we all have God’s will for our lives.</a:t>
            </a:r>
            <a:r>
              <a:rPr lang="en-US">
                <a:effectLst/>
              </a:rPr>
              <a:t> </a:t>
            </a:r>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457200" rtl="0" eaLnBrk="1" latinLnBrk="0" hangingPunct="1"/>
            <a:r>
              <a:rPr lang="en-US"/>
              <a:t>Yet Philippians 2:14 commands us to do ALL things without complaining and arguing.</a:t>
            </a:r>
          </a:p>
        </p:txBody>
      </p:sp>
      <p:sp>
        <p:nvSpPr>
          <p:cNvPr id="4" name="Slide Number Placeholder 3"/>
          <p:cNvSpPr>
            <a:spLocks noGrp="1"/>
          </p:cNvSpPr>
          <p:nvPr>
            <p:ph type="sldNum" sz="quarter" idx="5"/>
          </p:nvPr>
        </p:nvSpPr>
        <p:spPr/>
        <p:txBody>
          <a:bodyPr/>
          <a:lstStyle/>
          <a:p>
            <a:fld id="{A079FDE9-4B2D-884B-BE4B-021913485B06}" type="slidenum">
              <a:rPr lang="en-US" smtClean="0"/>
              <a:t>20</a:t>
            </a:fld>
            <a:endParaRPr lang="en-US"/>
          </a:p>
        </p:txBody>
      </p:sp>
    </p:spTree>
    <p:extLst>
      <p:ext uri="{BB962C8B-B14F-4D97-AF65-F5344CB8AC3E}">
        <p14:creationId xmlns:p14="http://schemas.microsoft.com/office/powerpoint/2010/main" val="2892338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a:solidFill>
                  <a:schemeClr val="tx1"/>
                </a:solidFill>
                <a:effectLst/>
                <a:latin typeface="+mn-lt"/>
                <a:ea typeface="+mn-ea"/>
                <a:cs typeface="+mn-cs"/>
              </a:rPr>
              <a:t>Philippians 4:13 promises strength. You can mimic Jesus by not complaining at 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a:solidFill>
                  <a:schemeClr val="tx1"/>
                </a:solidFill>
                <a:effectLst/>
                <a:latin typeface="+mn-lt"/>
                <a:ea typeface="+mn-ea"/>
                <a:cs typeface="+mn-cs"/>
              </a:rPr>
              <a:t>(Instead of complaining, how else should we respond to God’s will?)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599DDB-6EF9-A142-AE1E-A2DA3047A49A}"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2033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t>Intercession: Moses’ response to Israel’s complaining was to pray for them (13-19).</a:t>
            </a:r>
          </a:p>
          <a:p>
            <a:r>
              <a:rPr lang="en-US"/>
              <a:t>Moses prayed based on God’s power (13).</a:t>
            </a:r>
          </a:p>
          <a:p>
            <a:r>
              <a:rPr lang="en-US"/>
              <a:t>Moses prayed based on God’s presence (14-16).</a:t>
            </a:r>
          </a:p>
          <a:p>
            <a:r>
              <a:rPr lang="en-US"/>
              <a:t>Moses prayed based on God’s pardon (17-19).</a:t>
            </a:r>
          </a:p>
          <a:p>
            <a:r>
              <a:rPr lang="en-US"/>
              <a:t>____________</a:t>
            </a:r>
          </a:p>
          <a:p>
            <a:r>
              <a:rPr lang="en-US" sz="1200" b="1" kern="1200">
                <a:solidFill>
                  <a:schemeClr val="tx1"/>
                </a:solidFill>
                <a:effectLst/>
                <a:latin typeface="+mn-lt"/>
                <a:ea typeface="+mn-ea"/>
                <a:cs typeface="+mn-cs"/>
              </a:rPr>
              <a:t>Num. 14:13</a:t>
            </a:r>
            <a:r>
              <a:rPr lang="en-US" sz="1200" kern="1200">
                <a:solidFill>
                  <a:schemeClr val="tx1"/>
                </a:solidFill>
                <a:effectLst/>
                <a:latin typeface="+mn-lt"/>
                <a:ea typeface="+mn-ea"/>
                <a:cs typeface="+mn-cs"/>
              </a:rPr>
              <a:t>    But Moses objected. “What will the Egyptians think when they hear about it?” he asked the LORD. “They know full well the power you displayed in rescuing your people from Egypt. </a:t>
            </a:r>
            <a:r>
              <a:rPr lang="en-US" sz="1200" b="1"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Now if you destroy them, the Egyptians will send a report to the inhabitants of this land, who have already heard that you live among your people. They know, LORD, that you have appeared to your people face to face and that your pillar of cloud hovers over them. They know that you go before them in the pillar of cloud by day and the pillar of fire by night. </a:t>
            </a:r>
            <a:r>
              <a:rPr lang="en-US" sz="1200" b="1"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Now if you slaughter all these people with a single blow, the nations that have heard of your fame will say, </a:t>
            </a:r>
            <a:r>
              <a:rPr lang="en-US" sz="1200" b="1"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‘The LORD was not able to bring them into the land he swore to give them, so he killed them in the wilderness.’</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14:17</a:t>
            </a:r>
            <a:r>
              <a:rPr lang="en-US" sz="1200" kern="1200">
                <a:solidFill>
                  <a:schemeClr val="tx1"/>
                </a:solidFill>
                <a:effectLst/>
                <a:latin typeface="+mn-lt"/>
                <a:ea typeface="+mn-ea"/>
                <a:cs typeface="+mn-cs"/>
              </a:rPr>
              <a:t>    “Please, Lord, prove that your power is as great as you have claimed. For you said, </a:t>
            </a:r>
            <a:r>
              <a:rPr lang="en-US" sz="1200" b="1"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‘The LORD is slow to anger and filled with unfailing love, forgiving every kind of sin and rebellion. But he does not excuse the guilty. He lays the sins of the parents upon their children; the entire family is affected—even children in the third and fourth generations.’ </a:t>
            </a:r>
            <a:r>
              <a:rPr lang="en-US" sz="1200" b="1"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In keeping with your magnificent, unfailing love, please pardon the sins of this people, just as you have forgiven them ever since they left Egypt.”</a:t>
            </a:r>
          </a:p>
          <a:p>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7" name="Slide Image Placeholder 1"/>
          <p:cNvSpPr>
            <a:spLocks noGrp="1" noRot="1" noChangeAspect="1" noTextEdit="1"/>
          </p:cNvSpPr>
          <p:nvPr>
            <p:ph type="sldImg"/>
          </p:nvPr>
        </p:nvSpPr>
        <p:spPr>
          <a:ln/>
        </p:spPr>
      </p:sp>
      <p:sp>
        <p:nvSpPr>
          <p:cNvPr id="10485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n-US" sz="1200" kern="1200">
                <a:solidFill>
                  <a:schemeClr val="tx1"/>
                </a:solidFill>
                <a:effectLst/>
                <a:latin typeface="+mn-lt"/>
                <a:ea typeface="+mn-ea"/>
                <a:cs typeface="+mn-cs"/>
              </a:rPr>
              <a:t>The Gaze-Glance Principle helps us focus on God rather than our problems. </a:t>
            </a:r>
            <a:r>
              <a:rPr lang="en-US" dirty="0">
                <a:latin typeface="Arial" panose="020B0604020202020204" pitchFamily="34" charset="0"/>
                <a:ea typeface="ＭＳ Ｐゴシック" charset="0"/>
                <a:cs typeface="Arial" panose="020B0604020202020204" pitchFamily="34" charset="0"/>
              </a:rPr>
              <a:t>Follow the Gaze-Glance Principle.  This is a straightforward, biblical approach to seeking guidance.</a:t>
            </a:r>
          </a:p>
          <a:p>
            <a:r>
              <a:rPr lang="en-US" dirty="0">
                <a:latin typeface="Arial" panose="020B0604020202020204" pitchFamily="34" charset="0"/>
                <a:ea typeface="ＭＳ Ｐゴシック" charset="0"/>
                <a:cs typeface="Arial" panose="020B0604020202020204" pitchFamily="34" charset="0"/>
              </a:rPr>
              <a:t>• When a struggle enters our lives, we usually gaze at this request.</a:t>
            </a:r>
          </a:p>
          <a:p>
            <a:r>
              <a:rPr lang="en-US" dirty="0">
                <a:latin typeface="Arial" panose="020B0604020202020204" pitchFamily="34" charset="0"/>
                <a:ea typeface="ＭＳ Ｐゴシック" charset="0"/>
                <a:cs typeface="Arial" panose="020B0604020202020204" pitchFamily="34" charset="0"/>
              </a:rPr>
              <a:t>• We only have occasional glances at God for His help.  We ask him to remove the problem because we are only seeking His hand.  We</a:t>
            </a:r>
            <a:r>
              <a:rPr lang="uk-UA" dirty="0">
                <a:latin typeface="Arial" panose="020B0604020202020204" pitchFamily="34" charset="0"/>
                <a:ea typeface="ＭＳ Ｐゴシック" charset="0"/>
                <a:cs typeface="Arial" panose="020B0604020202020204" pitchFamily="34" charset="0"/>
              </a:rPr>
              <a:t>'</a:t>
            </a:r>
            <a:r>
              <a:rPr lang="en-US" dirty="0">
                <a:latin typeface="Arial" panose="020B0604020202020204" pitchFamily="34" charset="0"/>
                <a:ea typeface="ＭＳ Ｐゴシック" charset="0"/>
                <a:cs typeface="Arial" panose="020B0604020202020204" pitchFamily="34" charset="0"/>
              </a:rPr>
              <a:t>re only seeking what He can give us.</a:t>
            </a:r>
          </a:p>
          <a:p>
            <a:r>
              <a:rPr lang="en-US" b="0" dirty="0">
                <a:latin typeface="Arial" panose="020B0604020202020204" pitchFamily="34" charset="0"/>
                <a:ea typeface="ＭＳ Ｐゴシック" charset="0"/>
                <a:cs typeface="Arial" panose="020B0604020202020204" pitchFamily="34" charset="0"/>
              </a:rPr>
              <a:t>_______________</a:t>
            </a:r>
          </a:p>
          <a:p>
            <a:r>
              <a:rPr lang="en-US" b="0" dirty="0">
                <a:latin typeface="Arial" panose="020B0604020202020204" pitchFamily="34" charset="0"/>
                <a:ea typeface="ＭＳ Ｐゴシック" charset="0"/>
                <a:cs typeface="Arial" panose="020B0604020202020204" pitchFamily="34" charset="0"/>
              </a:rPr>
              <a:t>Download their book free at https://biblestudydownloads.org/files/eng/py/08-Restoration_of_Biblical_Prayer_(Elton_and_Shirley_Gillam)-281pp_eng_py_v1.pdf.</a:t>
            </a:r>
            <a:endParaRPr lang="en-US" dirty="0">
              <a:latin typeface="Arial" panose="020B0604020202020204" pitchFamily="34" charset="0"/>
              <a:ea typeface="ＭＳ Ｐゴシック" charset="0"/>
              <a:cs typeface="Arial" panose="020B0604020202020204" pitchFamily="34" charset="0"/>
            </a:endParaRPr>
          </a:p>
          <a:p>
            <a:r>
              <a:rPr lang="en-US" b="0" dirty="0"/>
              <a:t>_________</a:t>
            </a:r>
            <a:r>
              <a:rPr lang="en-US" dirty="0"/>
              <a:t>_____</a:t>
            </a:r>
          </a:p>
          <a:p>
            <a:r>
              <a:rPr lang="en-US" dirty="0"/>
              <a:t>Common-536</a:t>
            </a: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OS-19-Psalms-219</a:t>
            </a:r>
          </a:p>
          <a:p>
            <a:r>
              <a:rPr lang="en-US" dirty="0">
                <a:latin typeface="Arial" panose="020B0604020202020204" pitchFamily="34" charset="0"/>
                <a:ea typeface="ＭＳ Ｐゴシック" charset="0"/>
                <a:cs typeface="Arial" panose="020B0604020202020204" pitchFamily="34" charset="0"/>
              </a:rPr>
              <a:t>OS-23-Isa40-42—slide 79</a:t>
            </a:r>
          </a:p>
          <a:p>
            <a:r>
              <a:rPr lang="en-US" b="0" dirty="0">
                <a:latin typeface="Arial" panose="020B0604020202020204" pitchFamily="34" charset="0"/>
                <a:cs typeface="Arial" panose="020B0604020202020204" pitchFamily="34" charset="0"/>
              </a:rPr>
              <a:t>NS-20-James1-2—slide 128</a:t>
            </a:r>
          </a:p>
          <a:p>
            <a:r>
              <a:rPr lang="en-US" b="0" dirty="0">
                <a:latin typeface="Arial" panose="020B0604020202020204" pitchFamily="34" charset="0"/>
                <a:cs typeface="Arial" panose="020B0604020202020204" pitchFamily="34" charset="0"/>
              </a:rPr>
              <a:t>NS-27-Rev20-22-slide 359</a:t>
            </a:r>
          </a:p>
        </p:txBody>
      </p:sp>
      <p:sp>
        <p:nvSpPr>
          <p:cNvPr id="1048579" name="Date Placeholder 3"/>
          <p:cNvSpPr>
            <a:spLocks noGrp="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48580" name="Slide Number Placeholder 4"/>
          <p:cNvSpPr>
            <a:spLocks noGrp="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CF25A6B1-204A-EA4D-8834-4BA6DDCFF58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5" name="Slide Image Placeholder 1"/>
          <p:cNvSpPr>
            <a:spLocks noGrp="1" noRot="1" noChangeAspect="1" noTextEdit="1"/>
          </p:cNvSpPr>
          <p:nvPr>
            <p:ph type="sldImg"/>
          </p:nvPr>
        </p:nvSpPr>
        <p:spPr>
          <a:ln/>
        </p:spPr>
      </p:sp>
      <p:sp>
        <p:nvSpPr>
          <p:cNvPr id="1050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But the Bible tells us to shift our focus.  </a:t>
            </a:r>
          </a:p>
          <a:p>
            <a:r>
              <a:rPr lang="en-US" b="0" dirty="0">
                <a:latin typeface="Arial" panose="020B0604020202020204" pitchFamily="34" charset="0"/>
                <a:ea typeface="ＭＳ Ｐゴシック" charset="0"/>
                <a:cs typeface="Arial" panose="020B0604020202020204" pitchFamily="34" charset="0"/>
              </a:rPr>
              <a:t>• We should gaze at God.</a:t>
            </a:r>
          </a:p>
          <a:p>
            <a:r>
              <a:rPr lang="en-US" b="0" dirty="0">
                <a:latin typeface="Arial" panose="020B0604020202020204" pitchFamily="34" charset="0"/>
                <a:ea typeface="ＭＳ Ｐゴシック" charset="0"/>
                <a:cs typeface="Arial" panose="020B0604020202020204" pitchFamily="34" charset="0"/>
              </a:rPr>
              <a:t>• Then only glance at our request.  This is seeking His face instead of seeking His hand.  When and if He removes the problem becomes His business, so we don</a:t>
            </a:r>
            <a:r>
              <a:rPr lang="uk-UA"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t end up resenting Him.</a:t>
            </a:r>
          </a:p>
          <a:p>
            <a:r>
              <a:rPr lang="en-US" b="0" dirty="0">
                <a:latin typeface="Arial" panose="020B0604020202020204" pitchFamily="34" charset="0"/>
                <a:ea typeface="ＭＳ Ｐゴシック" charset="0"/>
                <a:cs typeface="Arial" panose="020B0604020202020204" pitchFamily="34" charset="0"/>
              </a:rPr>
              <a:t>Where has your focus been concerning the issue that concerns you?</a:t>
            </a:r>
          </a:p>
          <a:p>
            <a:r>
              <a:rPr lang="en-US" b="0" dirty="0">
                <a:latin typeface="Arial" panose="020B0604020202020204" pitchFamily="34" charset="0"/>
                <a:ea typeface="ＭＳ Ｐゴシック" charset="0"/>
                <a:cs typeface="Arial" panose="020B0604020202020204" pitchFamily="34" charset="0"/>
              </a:rPr>
              <a:t>•  Have you been gazing at God or gazing at your problem?</a:t>
            </a:r>
          </a:p>
          <a:p>
            <a:r>
              <a:rPr lang="en-US" b="0" dirty="0">
                <a:latin typeface="Arial" panose="020B0604020202020204" pitchFamily="34" charset="0"/>
                <a:ea typeface="ＭＳ Ｐゴシック" charset="0"/>
                <a:cs typeface="Arial" panose="020B0604020202020204" pitchFamily="34" charset="0"/>
              </a:rPr>
              <a:t>•  Have you been seeking God</a:t>
            </a:r>
            <a:r>
              <a:rPr lang="uk-UA"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face or seeking God</a:t>
            </a:r>
            <a:r>
              <a:rPr lang="uk-UA"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hand?</a:t>
            </a:r>
          </a:p>
          <a:p>
            <a:endParaRPr lang="en-US" b="0" dirty="0">
              <a:latin typeface="Arial" panose="020B0604020202020204" pitchFamily="34" charset="0"/>
              <a:ea typeface="ＭＳ Ｐゴシック" charset="0"/>
              <a:cs typeface="Arial" panose="020B0604020202020204" pitchFamily="34" charset="0"/>
            </a:endParaRPr>
          </a:p>
          <a:p>
            <a:r>
              <a:rPr lang="en-US" sz="1200" kern="1200">
                <a:solidFill>
                  <a:schemeClr val="tx1"/>
                </a:solidFill>
                <a:effectLst/>
                <a:latin typeface="+mn-lt"/>
                <a:ea typeface="+mn-ea"/>
                <a:cs typeface="+mn-cs"/>
              </a:rPr>
              <a:t>(What if we complain instead of pray? How does God respond when we refuse His will?)</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___________________</a:t>
            </a:r>
          </a:p>
          <a:p>
            <a:r>
              <a:rPr lang="en-US" b="0" dirty="0">
                <a:latin typeface="Arial" panose="020B0604020202020204" pitchFamily="34" charset="0"/>
                <a:ea typeface="ＭＳ Ｐゴシック" charset="0"/>
                <a:cs typeface="Arial" panose="020B0604020202020204" pitchFamily="34" charset="0"/>
              </a:rPr>
              <a:t>Download their book free at https://biblestudydownloads.org/files/eng/py/08-Restoration_of_Biblical_Prayer_(Elton_and_Shirley_Gillam)-281pp_eng_py_v1.pdf.</a:t>
            </a:r>
          </a:p>
          <a:p>
            <a:r>
              <a:rPr lang="en-US" b="0" dirty="0">
                <a:latin typeface="Arial" panose="020B0604020202020204" pitchFamily="34" charset="0"/>
                <a:ea typeface="ＭＳ Ｐゴシック" charset="0"/>
                <a:cs typeface="Arial" panose="020B0604020202020204" pitchFamily="34" charset="0"/>
              </a:rPr>
              <a:t>________________</a:t>
            </a:r>
          </a:p>
          <a:p>
            <a:r>
              <a:rPr lang="en-US" dirty="0"/>
              <a:t>Common-537</a:t>
            </a:r>
          </a:p>
          <a:p>
            <a:r>
              <a:rPr lang="en-US" dirty="0"/>
              <a:t>OP-Numbers14—slide 23</a:t>
            </a:r>
          </a:p>
          <a:p>
            <a:r>
              <a:rPr lang="en-US" b="0" dirty="0">
                <a:latin typeface="Arial" panose="020B0604020202020204" pitchFamily="34" charset="0"/>
                <a:ea typeface="ＭＳ Ｐゴシック" charset="0"/>
                <a:cs typeface="Arial" panose="020B0604020202020204" pitchFamily="34" charset="0"/>
              </a:rPr>
              <a:t>OS-19-Psalms-220</a:t>
            </a:r>
          </a:p>
          <a:p>
            <a:r>
              <a:rPr lang="en-US" b="0" dirty="0">
                <a:latin typeface="Arial" panose="020B0604020202020204" pitchFamily="34" charset="0"/>
                <a:ea typeface="ＭＳ Ｐゴシック" charset="0"/>
                <a:cs typeface="Arial" panose="020B0604020202020204" pitchFamily="34" charset="0"/>
              </a:rPr>
              <a:t>OS-23-Isa40-42—slide 80</a:t>
            </a:r>
          </a:p>
          <a:p>
            <a:r>
              <a:rPr lang="en-US" b="0">
                <a:latin typeface="Arial" panose="020B0604020202020204" pitchFamily="34" charset="0"/>
                <a:cs typeface="Arial" panose="020B0604020202020204" pitchFamily="34" charset="0"/>
              </a:rPr>
              <a:t>NS-20-James1-2—slide 129</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NS-27-Rev20-22-slide 360</a:t>
            </a:r>
          </a:p>
        </p:txBody>
      </p:sp>
      <p:sp>
        <p:nvSpPr>
          <p:cNvPr id="1050627" name="Date Placeholder 3"/>
          <p:cNvSpPr>
            <a:spLocks noGrp="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50628" name="Slide Number Placeholder 4"/>
          <p:cNvSpPr>
            <a:spLocks noGrp="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4D9E500-043C-7B4F-BC21-903C2392101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Grumbling takes a severe toll on us.</a:t>
            </a:r>
            <a:r>
              <a:rPr lang="en-US">
                <a:effectLst/>
              </a:rPr>
              <a:t> </a:t>
            </a:r>
          </a:p>
          <a:p>
            <a:r>
              <a:rPr lang="en-US">
                <a:effectLst/>
              </a:rPr>
              <a:t>__________</a:t>
            </a:r>
          </a:p>
          <a:p>
            <a:r>
              <a:rPr lang="en-US" sz="1200" b="1" kern="1200">
                <a:solidFill>
                  <a:schemeClr val="tx1"/>
                </a:solidFill>
                <a:effectLst/>
                <a:latin typeface="+mn-lt"/>
                <a:ea typeface="+mn-ea"/>
                <a:cs typeface="+mn-cs"/>
              </a:rPr>
              <a:t>Num. 14:20</a:t>
            </a:r>
            <a:r>
              <a:rPr lang="en-US" sz="1200" kern="1200">
                <a:solidFill>
                  <a:schemeClr val="tx1"/>
                </a:solidFill>
                <a:effectLst/>
                <a:latin typeface="+mn-lt"/>
                <a:ea typeface="+mn-ea"/>
                <a:cs typeface="+mn-cs"/>
              </a:rPr>
              <a:t>    Then the LORD said, “I will pardon them as you have requested. </a:t>
            </a:r>
            <a:r>
              <a:rPr lang="en-US" sz="1200" b="1"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But as surely as I live, and as surely as the earth is filled with the LORD’s glory, </a:t>
            </a:r>
            <a:r>
              <a:rPr lang="en-US" sz="1200" b="1"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not one of these people will ever enter that land. They have all seen my glorious presence and the miraculous signs I performed both in Egypt and in the wilderness, but again and again they have tested me by refusing to listen to my voice. </a:t>
            </a:r>
            <a:r>
              <a:rPr lang="en-US" sz="1200" b="1" kern="1200" baseline="30000">
                <a:solidFill>
                  <a:schemeClr val="tx1"/>
                </a:solidFill>
                <a:effectLst/>
                <a:latin typeface="+mn-lt"/>
                <a:ea typeface="+mn-ea"/>
                <a:cs typeface="+mn-cs"/>
              </a:rPr>
              <a:t>23</a:t>
            </a:r>
            <a:r>
              <a:rPr lang="en-US" sz="1200" kern="1200">
                <a:solidFill>
                  <a:schemeClr val="tx1"/>
                </a:solidFill>
                <a:effectLst/>
                <a:latin typeface="+mn-lt"/>
                <a:ea typeface="+mn-ea"/>
                <a:cs typeface="+mn-cs"/>
              </a:rPr>
              <a:t> They will never even see the land I swore to give their ancestors. None of those who have treated me with contempt will ever see it. </a:t>
            </a:r>
            <a:r>
              <a:rPr lang="en-US" sz="1200" b="1" kern="1200" baseline="30000">
                <a:solidFill>
                  <a:schemeClr val="tx1"/>
                </a:solidFill>
                <a:effectLst/>
                <a:latin typeface="+mn-lt"/>
                <a:ea typeface="+mn-ea"/>
                <a:cs typeface="+mn-cs"/>
              </a:rPr>
              <a:t>24</a:t>
            </a:r>
            <a:r>
              <a:rPr lang="en-US" sz="1200" kern="1200">
                <a:solidFill>
                  <a:schemeClr val="tx1"/>
                </a:solidFill>
                <a:effectLst/>
                <a:latin typeface="+mn-lt"/>
                <a:ea typeface="+mn-ea"/>
                <a:cs typeface="+mn-cs"/>
              </a:rPr>
              <a:t> But my servant Caleb has a different attitude than the others have. He has remained loyal to me, so I will bring him into the land he explored. His descendants will possess their full share of that land. </a:t>
            </a:r>
            <a:r>
              <a:rPr lang="en-US" sz="1200" b="1" kern="1200" baseline="30000">
                <a:solidFill>
                  <a:schemeClr val="tx1"/>
                </a:solidFill>
                <a:effectLst/>
                <a:latin typeface="+mn-lt"/>
                <a:ea typeface="+mn-ea"/>
                <a:cs typeface="+mn-cs"/>
              </a:rPr>
              <a:t>25</a:t>
            </a:r>
            <a:r>
              <a:rPr lang="en-US" sz="1200" kern="1200">
                <a:solidFill>
                  <a:schemeClr val="tx1"/>
                </a:solidFill>
                <a:effectLst/>
                <a:latin typeface="+mn-lt"/>
                <a:ea typeface="+mn-ea"/>
                <a:cs typeface="+mn-cs"/>
              </a:rPr>
              <a:t> Now turn around, and don’t go on toward the land where the Amalekites and Canaanites live. Tomorrow you must set out for the wilderness in the direction of the Red Sea.”</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14:26</a:t>
            </a:r>
            <a:r>
              <a:rPr lang="en-US" sz="1200" kern="1200">
                <a:solidFill>
                  <a:schemeClr val="tx1"/>
                </a:solidFill>
                <a:effectLst/>
                <a:latin typeface="+mn-lt"/>
                <a:ea typeface="+mn-ea"/>
                <a:cs typeface="+mn-cs"/>
              </a:rPr>
              <a:t>    Then the LORD said to Moses and Aaron, </a:t>
            </a:r>
            <a:r>
              <a:rPr lang="en-US" sz="1200" b="1" kern="1200" baseline="30000">
                <a:solidFill>
                  <a:schemeClr val="tx1"/>
                </a:solidFill>
                <a:effectLst/>
                <a:latin typeface="+mn-lt"/>
                <a:ea typeface="+mn-ea"/>
                <a:cs typeface="+mn-cs"/>
              </a:rPr>
              <a:t>27</a:t>
            </a:r>
            <a:r>
              <a:rPr lang="en-US" sz="1200" kern="1200">
                <a:solidFill>
                  <a:schemeClr val="tx1"/>
                </a:solidFill>
                <a:effectLst/>
                <a:latin typeface="+mn-lt"/>
                <a:ea typeface="+mn-ea"/>
                <a:cs typeface="+mn-cs"/>
              </a:rPr>
              <a:t> “How long must I put up with this wicked community and its complaints about me? Yes, I have heard the complaints the Israelites are making against me. </a:t>
            </a:r>
            <a:r>
              <a:rPr lang="en-US" sz="1200" b="1" kern="1200" baseline="30000">
                <a:solidFill>
                  <a:schemeClr val="tx1"/>
                </a:solidFill>
                <a:effectLst/>
                <a:latin typeface="+mn-lt"/>
                <a:ea typeface="+mn-ea"/>
                <a:cs typeface="+mn-cs"/>
              </a:rPr>
              <a:t>28</a:t>
            </a:r>
            <a:r>
              <a:rPr lang="en-US" sz="1200" kern="1200">
                <a:solidFill>
                  <a:schemeClr val="tx1"/>
                </a:solidFill>
                <a:effectLst/>
                <a:latin typeface="+mn-lt"/>
                <a:ea typeface="+mn-ea"/>
                <a:cs typeface="+mn-cs"/>
              </a:rPr>
              <a:t> Now tell them this: ‘As surely as I live, declares the LORD, I will do to you the very things I heard you say. </a:t>
            </a:r>
            <a:r>
              <a:rPr lang="en-US" sz="1200" b="1" kern="1200" baseline="30000">
                <a:solidFill>
                  <a:schemeClr val="tx1"/>
                </a:solidFill>
                <a:effectLst/>
                <a:latin typeface="+mn-lt"/>
                <a:ea typeface="+mn-ea"/>
                <a:cs typeface="+mn-cs"/>
              </a:rPr>
              <a:t>29</a:t>
            </a:r>
            <a:r>
              <a:rPr lang="en-US" sz="1200" kern="1200">
                <a:solidFill>
                  <a:schemeClr val="tx1"/>
                </a:solidFill>
                <a:effectLst/>
                <a:latin typeface="+mn-lt"/>
                <a:ea typeface="+mn-ea"/>
                <a:cs typeface="+mn-cs"/>
              </a:rPr>
              <a:t> You will all drop dead in this wilderness! Because you complained against me, every one of you who is twenty years old or older and was included in the registration will die. </a:t>
            </a:r>
            <a:r>
              <a:rPr lang="en-US" sz="1200" b="1" kern="1200" baseline="30000">
                <a:solidFill>
                  <a:schemeClr val="tx1"/>
                </a:solidFill>
                <a:effectLst/>
                <a:latin typeface="+mn-lt"/>
                <a:ea typeface="+mn-ea"/>
                <a:cs typeface="+mn-cs"/>
              </a:rPr>
              <a:t>30</a:t>
            </a:r>
            <a:r>
              <a:rPr lang="en-US" sz="1200" kern="1200">
                <a:solidFill>
                  <a:schemeClr val="tx1"/>
                </a:solidFill>
                <a:effectLst/>
                <a:latin typeface="+mn-lt"/>
                <a:ea typeface="+mn-ea"/>
                <a:cs typeface="+mn-cs"/>
              </a:rPr>
              <a:t> You will not enter and occupy the land I swore to give you. The only exceptions will be Caleb son of Jephunneh and Joshua son of Nun.</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14:31</a:t>
            </a:r>
            <a:r>
              <a:rPr lang="en-US" sz="1200" kern="1200">
                <a:solidFill>
                  <a:schemeClr val="tx1"/>
                </a:solidFill>
                <a:effectLst/>
                <a:latin typeface="+mn-lt"/>
                <a:ea typeface="+mn-ea"/>
                <a:cs typeface="+mn-cs"/>
              </a:rPr>
              <a:t>    “‘You said your children would be carried off as plunder. Well, I will bring them safely into the land, and they will enjoy what you have despised. </a:t>
            </a:r>
            <a:r>
              <a:rPr lang="en-US" sz="1200" b="1" kern="1200" baseline="30000">
                <a:solidFill>
                  <a:schemeClr val="tx1"/>
                </a:solidFill>
                <a:effectLst/>
                <a:latin typeface="+mn-lt"/>
                <a:ea typeface="+mn-ea"/>
                <a:cs typeface="+mn-cs"/>
              </a:rPr>
              <a:t>32</a:t>
            </a:r>
            <a:r>
              <a:rPr lang="en-US" sz="1200" kern="1200">
                <a:solidFill>
                  <a:schemeClr val="tx1"/>
                </a:solidFill>
                <a:effectLst/>
                <a:latin typeface="+mn-lt"/>
                <a:ea typeface="+mn-ea"/>
                <a:cs typeface="+mn-cs"/>
              </a:rPr>
              <a:t> But as for you, you will drop dead in this wilderness. </a:t>
            </a:r>
            <a:r>
              <a:rPr lang="en-US" sz="1200" b="1" kern="1200" baseline="30000">
                <a:solidFill>
                  <a:schemeClr val="tx1"/>
                </a:solidFill>
                <a:effectLst/>
                <a:latin typeface="+mn-lt"/>
                <a:ea typeface="+mn-ea"/>
                <a:cs typeface="+mn-cs"/>
              </a:rPr>
              <a:t>33</a:t>
            </a:r>
            <a:r>
              <a:rPr lang="en-US" sz="1200" kern="1200">
                <a:solidFill>
                  <a:schemeClr val="tx1"/>
                </a:solidFill>
                <a:effectLst/>
                <a:latin typeface="+mn-lt"/>
                <a:ea typeface="+mn-ea"/>
                <a:cs typeface="+mn-cs"/>
              </a:rPr>
              <a:t> And your children will be like shepherds, wandering in the wilderness for forty years. In this way, they will pay for your faithlessness, until the last of you lies dead in the wilderness.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14:34</a:t>
            </a:r>
            <a:r>
              <a:rPr lang="en-US" sz="1200" kern="1200">
                <a:solidFill>
                  <a:schemeClr val="tx1"/>
                </a:solidFill>
                <a:effectLst/>
                <a:latin typeface="+mn-lt"/>
                <a:ea typeface="+mn-ea"/>
                <a:cs typeface="+mn-cs"/>
              </a:rPr>
              <a:t>    “‘Because your men explored the land for forty days, you must wander in the wilderness for forty years—a year for each day, suffering the consequences of your sins. Then you will discover what it is like to have me for an enemy.’ </a:t>
            </a:r>
            <a:r>
              <a:rPr lang="en-US" sz="1200" b="1" kern="1200" baseline="30000">
                <a:solidFill>
                  <a:schemeClr val="tx1"/>
                </a:solidFill>
                <a:effectLst/>
                <a:latin typeface="+mn-lt"/>
                <a:ea typeface="+mn-ea"/>
                <a:cs typeface="+mn-cs"/>
              </a:rPr>
              <a:t>35</a:t>
            </a:r>
            <a:r>
              <a:rPr lang="en-US" sz="1200" kern="1200">
                <a:solidFill>
                  <a:schemeClr val="tx1"/>
                </a:solidFill>
                <a:effectLst/>
                <a:latin typeface="+mn-lt"/>
                <a:ea typeface="+mn-ea"/>
                <a:cs typeface="+mn-cs"/>
              </a:rPr>
              <a:t> I, the LORD, have spoken! I will certainly do these things to every member of the community who has conspired against me. They will be destroyed here in this wilderness, and here they will die!”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14:36</a:t>
            </a:r>
            <a:r>
              <a:rPr lang="en-US" sz="1200" kern="1200">
                <a:solidFill>
                  <a:schemeClr val="tx1"/>
                </a:solidFill>
                <a:effectLst/>
                <a:latin typeface="+mn-lt"/>
                <a:ea typeface="+mn-ea"/>
                <a:cs typeface="+mn-cs"/>
              </a:rPr>
              <a:t>    The ten men Moses had sent to explore the land—the ones who incited rebellion against the LORD with their bad report— </a:t>
            </a:r>
            <a:r>
              <a:rPr lang="en-US" sz="1200" b="1" kern="1200" baseline="30000">
                <a:solidFill>
                  <a:schemeClr val="tx1"/>
                </a:solidFill>
                <a:effectLst/>
                <a:latin typeface="+mn-lt"/>
                <a:ea typeface="+mn-ea"/>
                <a:cs typeface="+mn-cs"/>
              </a:rPr>
              <a:t>37</a:t>
            </a:r>
            <a:r>
              <a:rPr lang="en-US" sz="1200" kern="1200">
                <a:solidFill>
                  <a:schemeClr val="tx1"/>
                </a:solidFill>
                <a:effectLst/>
                <a:latin typeface="+mn-lt"/>
                <a:ea typeface="+mn-ea"/>
                <a:cs typeface="+mn-cs"/>
              </a:rPr>
              <a:t> were struck dead with a plague before the LORD. </a:t>
            </a:r>
            <a:r>
              <a:rPr lang="en-US" sz="1200" b="1" kern="1200" baseline="30000">
                <a:solidFill>
                  <a:schemeClr val="tx1"/>
                </a:solidFill>
                <a:effectLst/>
                <a:latin typeface="+mn-lt"/>
                <a:ea typeface="+mn-ea"/>
                <a:cs typeface="+mn-cs"/>
              </a:rPr>
              <a:t>38</a:t>
            </a:r>
            <a:r>
              <a:rPr lang="en-US" sz="1200" kern="1200">
                <a:solidFill>
                  <a:schemeClr val="tx1"/>
                </a:solidFill>
                <a:effectLst/>
                <a:latin typeface="+mn-lt"/>
                <a:ea typeface="+mn-ea"/>
                <a:cs typeface="+mn-cs"/>
              </a:rPr>
              <a:t> Of the twelve who had explored the land, only Joshua and Caleb remained alive.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14:39</a:t>
            </a:r>
            <a:r>
              <a:rPr lang="en-US" sz="1200" kern="1200">
                <a:solidFill>
                  <a:schemeClr val="tx1"/>
                </a:solidFill>
                <a:effectLst/>
                <a:latin typeface="+mn-lt"/>
                <a:ea typeface="+mn-ea"/>
                <a:cs typeface="+mn-cs"/>
              </a:rPr>
              <a:t>    When Moses reported the LORD’s words to all the Israelites, the people were filled with grief. </a:t>
            </a:r>
            <a:r>
              <a:rPr lang="en-US" sz="1200" b="1" kern="1200" baseline="30000">
                <a:solidFill>
                  <a:schemeClr val="tx1"/>
                </a:solidFill>
                <a:effectLst/>
                <a:latin typeface="+mn-lt"/>
                <a:ea typeface="+mn-ea"/>
                <a:cs typeface="+mn-cs"/>
              </a:rPr>
              <a:t>40</a:t>
            </a:r>
            <a:r>
              <a:rPr lang="en-US" sz="1200" kern="1200">
                <a:solidFill>
                  <a:schemeClr val="tx1"/>
                </a:solidFill>
                <a:effectLst/>
                <a:latin typeface="+mn-lt"/>
                <a:ea typeface="+mn-ea"/>
                <a:cs typeface="+mn-cs"/>
              </a:rPr>
              <a:t> Then they got up early the next morning and went to the top of the range of hills. “Let’s go,” they said. “We realize that we have sinned, but now we are ready to enter the land the LORD has promised us.”</a:t>
            </a:r>
          </a:p>
          <a:p>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Num. 14:41</a:t>
            </a:r>
            <a:r>
              <a:rPr lang="en-US" sz="1200" kern="1200">
                <a:solidFill>
                  <a:schemeClr val="tx1"/>
                </a:solidFill>
                <a:effectLst/>
                <a:latin typeface="+mn-lt"/>
                <a:ea typeface="+mn-ea"/>
                <a:cs typeface="+mn-cs"/>
              </a:rPr>
              <a:t>    But Moses said, “Why are you now disobeying the LORD’s orders to return to the wilderness? It won’t work. </a:t>
            </a:r>
            <a:r>
              <a:rPr lang="en-US" sz="1200" b="1" kern="1200" baseline="30000">
                <a:solidFill>
                  <a:schemeClr val="tx1"/>
                </a:solidFill>
                <a:effectLst/>
                <a:latin typeface="+mn-lt"/>
                <a:ea typeface="+mn-ea"/>
                <a:cs typeface="+mn-cs"/>
              </a:rPr>
              <a:t>42</a:t>
            </a:r>
            <a:r>
              <a:rPr lang="en-US" sz="1200" kern="1200">
                <a:solidFill>
                  <a:schemeClr val="tx1"/>
                </a:solidFill>
                <a:effectLst/>
                <a:latin typeface="+mn-lt"/>
                <a:ea typeface="+mn-ea"/>
                <a:cs typeface="+mn-cs"/>
              </a:rPr>
              <a:t> Do not go up into the land now. You will only be crushed by your enemies because the LORD is not with you. </a:t>
            </a:r>
            <a:r>
              <a:rPr lang="en-US" sz="1200" b="1" kern="1200" baseline="30000">
                <a:solidFill>
                  <a:schemeClr val="tx1"/>
                </a:solidFill>
                <a:effectLst/>
                <a:latin typeface="+mn-lt"/>
                <a:ea typeface="+mn-ea"/>
                <a:cs typeface="+mn-cs"/>
              </a:rPr>
              <a:t>43</a:t>
            </a:r>
            <a:r>
              <a:rPr lang="en-US" sz="1200" kern="1200">
                <a:solidFill>
                  <a:schemeClr val="tx1"/>
                </a:solidFill>
                <a:effectLst/>
                <a:latin typeface="+mn-lt"/>
                <a:ea typeface="+mn-ea"/>
                <a:cs typeface="+mn-cs"/>
              </a:rPr>
              <a:t> When you face the Amalekites and Canaanites in battle, you will be slaughtered. The LORD will abandon you because you have abandoned the LORD.”</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14:44</a:t>
            </a:r>
            <a:r>
              <a:rPr lang="en-US" sz="1200" kern="1200">
                <a:solidFill>
                  <a:schemeClr val="tx1"/>
                </a:solidFill>
                <a:effectLst/>
                <a:latin typeface="+mn-lt"/>
                <a:ea typeface="+mn-ea"/>
                <a:cs typeface="+mn-cs"/>
              </a:rPr>
              <a:t>    But the people defiantly pushed ahead toward the hill country, even though neither Moses nor the Ark of the LORD’s Covenant left the camp. </a:t>
            </a:r>
            <a:r>
              <a:rPr lang="en-US" sz="1200" b="1" kern="1200" baseline="30000">
                <a:solidFill>
                  <a:schemeClr val="tx1"/>
                </a:solidFill>
                <a:effectLst/>
                <a:latin typeface="+mn-lt"/>
                <a:ea typeface="+mn-ea"/>
                <a:cs typeface="+mn-cs"/>
              </a:rPr>
              <a:t>45</a:t>
            </a:r>
            <a:r>
              <a:rPr lang="en-US" sz="1200" kern="1200">
                <a:solidFill>
                  <a:schemeClr val="tx1"/>
                </a:solidFill>
                <a:effectLst/>
                <a:latin typeface="+mn-lt"/>
                <a:ea typeface="+mn-ea"/>
                <a:cs typeface="+mn-cs"/>
              </a:rPr>
              <a:t> Then the Amalekites and the Canaanites who lived in those hills came down and attacked them and chased them back as far as Hormah.</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u="sng" kern="1200">
                <a:solidFill>
                  <a:schemeClr val="tx1"/>
                </a:solidFill>
                <a:effectLst/>
                <a:latin typeface="+mn-lt"/>
                <a:ea typeface="+mn-ea"/>
                <a:cs typeface="+mn-cs"/>
              </a:rPr>
              <a:t>Death</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God’s</a:t>
            </a:r>
            <a:r>
              <a:rPr lang="en-US" sz="1200" kern="1200">
                <a:solidFill>
                  <a:schemeClr val="tx1"/>
                </a:solidFill>
                <a:effectLst/>
                <a:latin typeface="+mn-lt"/>
                <a:ea typeface="+mn-ea"/>
                <a:cs typeface="+mn-cs"/>
              </a:rPr>
              <a:t> response to Israel’s unbelief to enter Canaan was for them to die in the desert (20-45).</a:t>
            </a:r>
            <a:r>
              <a:rPr lang="en-US">
                <a:effectLst/>
              </a:rPr>
              <a:t> </a:t>
            </a:r>
          </a:p>
          <a:p>
            <a:r>
              <a:rPr lang="en-US">
                <a:effectLst/>
              </a:rPr>
              <a:t>__________</a:t>
            </a:r>
          </a:p>
          <a:p>
            <a:r>
              <a:rPr lang="en-US" sz="1200" b="1" kern="1200">
                <a:solidFill>
                  <a:schemeClr val="tx1"/>
                </a:solidFill>
                <a:effectLst/>
                <a:latin typeface="+mn-lt"/>
                <a:ea typeface="+mn-ea"/>
                <a:cs typeface="+mn-cs"/>
              </a:rPr>
              <a:t>Num. 14:20</a:t>
            </a:r>
            <a:r>
              <a:rPr lang="en-US" sz="1200" kern="1200">
                <a:solidFill>
                  <a:schemeClr val="tx1"/>
                </a:solidFill>
                <a:effectLst/>
                <a:latin typeface="+mn-lt"/>
                <a:ea typeface="+mn-ea"/>
                <a:cs typeface="+mn-cs"/>
              </a:rPr>
              <a:t>    Then the LORD said, “I will pardon them as you have requested. </a:t>
            </a:r>
            <a:r>
              <a:rPr lang="en-US" sz="1200" b="1"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But as surely as I live, and as surely as the earth is filled with the LORD’s glory, </a:t>
            </a:r>
            <a:r>
              <a:rPr lang="en-US" sz="1200" b="1"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not one of these people will ever enter that land. They have all seen my glorious presence and the miraculous signs I performed both in Egypt and in the wilderness, but again and again they have tested me by refusing to listen to my voice. </a:t>
            </a:r>
            <a:r>
              <a:rPr lang="en-US" sz="1200" b="1" kern="1200" baseline="30000">
                <a:solidFill>
                  <a:schemeClr val="tx1"/>
                </a:solidFill>
                <a:effectLst/>
                <a:latin typeface="+mn-lt"/>
                <a:ea typeface="+mn-ea"/>
                <a:cs typeface="+mn-cs"/>
              </a:rPr>
              <a:t>23</a:t>
            </a:r>
            <a:r>
              <a:rPr lang="en-US" sz="1200" kern="1200">
                <a:solidFill>
                  <a:schemeClr val="tx1"/>
                </a:solidFill>
                <a:effectLst/>
                <a:latin typeface="+mn-lt"/>
                <a:ea typeface="+mn-ea"/>
                <a:cs typeface="+mn-cs"/>
              </a:rPr>
              <a:t> They will never even see the land I swore to give their ancestors. None of those who have treated me with contempt will ever see it. </a:t>
            </a:r>
            <a:r>
              <a:rPr lang="en-US" sz="1200" b="1" kern="1200" baseline="30000">
                <a:solidFill>
                  <a:schemeClr val="tx1"/>
                </a:solidFill>
                <a:effectLst/>
                <a:latin typeface="+mn-lt"/>
                <a:ea typeface="+mn-ea"/>
                <a:cs typeface="+mn-cs"/>
              </a:rPr>
              <a:t>24</a:t>
            </a:r>
            <a:r>
              <a:rPr lang="en-US" sz="1200" kern="1200">
                <a:solidFill>
                  <a:schemeClr val="tx1"/>
                </a:solidFill>
                <a:effectLst/>
                <a:latin typeface="+mn-lt"/>
                <a:ea typeface="+mn-ea"/>
                <a:cs typeface="+mn-cs"/>
              </a:rPr>
              <a:t> But my servant Caleb has a different attitude than the others have. He has remained loyal to me, so I will bring him into the land he explored. His descendants will possess their full share of that land. </a:t>
            </a:r>
            <a:r>
              <a:rPr lang="en-US" sz="1200" b="1" kern="1200" baseline="30000">
                <a:solidFill>
                  <a:schemeClr val="tx1"/>
                </a:solidFill>
                <a:effectLst/>
                <a:latin typeface="+mn-lt"/>
                <a:ea typeface="+mn-ea"/>
                <a:cs typeface="+mn-cs"/>
              </a:rPr>
              <a:t>25</a:t>
            </a:r>
            <a:r>
              <a:rPr lang="en-US" sz="1200" kern="1200">
                <a:solidFill>
                  <a:schemeClr val="tx1"/>
                </a:solidFill>
                <a:effectLst/>
                <a:latin typeface="+mn-lt"/>
                <a:ea typeface="+mn-ea"/>
                <a:cs typeface="+mn-cs"/>
              </a:rPr>
              <a:t> Now turn around, and don’t go on toward the land where the Amalekites and Canaanites live. Tomorrow you must set out for the wilderness in the direction of the Red Sea.”</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14:26</a:t>
            </a:r>
            <a:r>
              <a:rPr lang="en-US" sz="1200" kern="1200">
                <a:solidFill>
                  <a:schemeClr val="tx1"/>
                </a:solidFill>
                <a:effectLst/>
                <a:latin typeface="+mn-lt"/>
                <a:ea typeface="+mn-ea"/>
                <a:cs typeface="+mn-cs"/>
              </a:rPr>
              <a:t>    Then the LORD said to Moses and Aaron, </a:t>
            </a:r>
            <a:r>
              <a:rPr lang="en-US" sz="1200" b="1" kern="1200" baseline="30000">
                <a:solidFill>
                  <a:schemeClr val="tx1"/>
                </a:solidFill>
                <a:effectLst/>
                <a:latin typeface="+mn-lt"/>
                <a:ea typeface="+mn-ea"/>
                <a:cs typeface="+mn-cs"/>
              </a:rPr>
              <a:t>27</a:t>
            </a:r>
            <a:r>
              <a:rPr lang="en-US" sz="1200" kern="1200">
                <a:solidFill>
                  <a:schemeClr val="tx1"/>
                </a:solidFill>
                <a:effectLst/>
                <a:latin typeface="+mn-lt"/>
                <a:ea typeface="+mn-ea"/>
                <a:cs typeface="+mn-cs"/>
              </a:rPr>
              <a:t> “How long must I put up with this wicked community and its complaints about me? Yes, I have heard the complaints the Israelites are making against me. </a:t>
            </a:r>
            <a:r>
              <a:rPr lang="en-US" sz="1200" b="1" kern="1200" baseline="30000">
                <a:solidFill>
                  <a:schemeClr val="tx1"/>
                </a:solidFill>
                <a:effectLst/>
                <a:latin typeface="+mn-lt"/>
                <a:ea typeface="+mn-ea"/>
                <a:cs typeface="+mn-cs"/>
              </a:rPr>
              <a:t>28</a:t>
            </a:r>
            <a:r>
              <a:rPr lang="en-US" sz="1200" kern="1200">
                <a:solidFill>
                  <a:schemeClr val="tx1"/>
                </a:solidFill>
                <a:effectLst/>
                <a:latin typeface="+mn-lt"/>
                <a:ea typeface="+mn-ea"/>
                <a:cs typeface="+mn-cs"/>
              </a:rPr>
              <a:t> Now tell them this: ‘As surely as I live, declares the LORD, I will do to you the very things I heard you say. </a:t>
            </a:r>
            <a:r>
              <a:rPr lang="en-US" sz="1200" b="1" kern="1200" baseline="30000">
                <a:solidFill>
                  <a:schemeClr val="tx1"/>
                </a:solidFill>
                <a:effectLst/>
                <a:latin typeface="+mn-lt"/>
                <a:ea typeface="+mn-ea"/>
                <a:cs typeface="+mn-cs"/>
              </a:rPr>
              <a:t>29</a:t>
            </a:r>
            <a:r>
              <a:rPr lang="en-US" sz="1200" kern="1200">
                <a:solidFill>
                  <a:schemeClr val="tx1"/>
                </a:solidFill>
                <a:effectLst/>
                <a:latin typeface="+mn-lt"/>
                <a:ea typeface="+mn-ea"/>
                <a:cs typeface="+mn-cs"/>
              </a:rPr>
              <a:t> You will all drop dead in this wilderness! Because you complained against me, every one of you who is twenty years old or older and was included in the registration will die. </a:t>
            </a:r>
            <a:r>
              <a:rPr lang="en-US" sz="1200" b="1" kern="1200" baseline="30000">
                <a:solidFill>
                  <a:schemeClr val="tx1"/>
                </a:solidFill>
                <a:effectLst/>
                <a:latin typeface="+mn-lt"/>
                <a:ea typeface="+mn-ea"/>
                <a:cs typeface="+mn-cs"/>
              </a:rPr>
              <a:t>30</a:t>
            </a:r>
            <a:r>
              <a:rPr lang="en-US" sz="1200" kern="1200">
                <a:solidFill>
                  <a:schemeClr val="tx1"/>
                </a:solidFill>
                <a:effectLst/>
                <a:latin typeface="+mn-lt"/>
                <a:ea typeface="+mn-ea"/>
                <a:cs typeface="+mn-cs"/>
              </a:rPr>
              <a:t> You will not enter and occupy the land I swore to give you. The only exceptions will be Caleb son of Jephunneh and Joshua son of Nun.</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14:31</a:t>
            </a:r>
            <a:r>
              <a:rPr lang="en-US" sz="1200" kern="1200">
                <a:solidFill>
                  <a:schemeClr val="tx1"/>
                </a:solidFill>
                <a:effectLst/>
                <a:latin typeface="+mn-lt"/>
                <a:ea typeface="+mn-ea"/>
                <a:cs typeface="+mn-cs"/>
              </a:rPr>
              <a:t>    “‘You said your children would be carried off as plunder. Well, I will bring them safely into the land, and they will enjoy what you have despised. </a:t>
            </a:r>
            <a:r>
              <a:rPr lang="en-US" sz="1200" b="1" kern="1200" baseline="30000">
                <a:solidFill>
                  <a:schemeClr val="tx1"/>
                </a:solidFill>
                <a:effectLst/>
                <a:latin typeface="+mn-lt"/>
                <a:ea typeface="+mn-ea"/>
                <a:cs typeface="+mn-cs"/>
              </a:rPr>
              <a:t>32</a:t>
            </a:r>
            <a:r>
              <a:rPr lang="en-US" sz="1200" kern="1200">
                <a:solidFill>
                  <a:schemeClr val="tx1"/>
                </a:solidFill>
                <a:effectLst/>
                <a:latin typeface="+mn-lt"/>
                <a:ea typeface="+mn-ea"/>
                <a:cs typeface="+mn-cs"/>
              </a:rPr>
              <a:t> But as for you, you will drop dead in this wilderness. </a:t>
            </a:r>
            <a:r>
              <a:rPr lang="en-US" sz="1200" b="1" kern="1200" baseline="30000">
                <a:solidFill>
                  <a:schemeClr val="tx1"/>
                </a:solidFill>
                <a:effectLst/>
                <a:latin typeface="+mn-lt"/>
                <a:ea typeface="+mn-ea"/>
                <a:cs typeface="+mn-cs"/>
              </a:rPr>
              <a:t>33</a:t>
            </a:r>
            <a:r>
              <a:rPr lang="en-US" sz="1200" kern="1200">
                <a:solidFill>
                  <a:schemeClr val="tx1"/>
                </a:solidFill>
                <a:effectLst/>
                <a:latin typeface="+mn-lt"/>
                <a:ea typeface="+mn-ea"/>
                <a:cs typeface="+mn-cs"/>
              </a:rPr>
              <a:t> And your children will be like shepherds, wandering in the wilderness for forty years. In this way, they will pay for your faithlessness, until the last of you lies dead in the wilderness.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14:34</a:t>
            </a:r>
            <a:r>
              <a:rPr lang="en-US" sz="1200" kern="1200">
                <a:solidFill>
                  <a:schemeClr val="tx1"/>
                </a:solidFill>
                <a:effectLst/>
                <a:latin typeface="+mn-lt"/>
                <a:ea typeface="+mn-ea"/>
                <a:cs typeface="+mn-cs"/>
              </a:rPr>
              <a:t>    “‘Because your men explored the land for forty days, you must wander in the wilderness for forty years—a year for each day, suffering the consequences of your sins. Then you will discover what it is like to have me for an enemy.’ </a:t>
            </a:r>
            <a:r>
              <a:rPr lang="en-US" sz="1200" b="1" kern="1200" baseline="30000">
                <a:solidFill>
                  <a:schemeClr val="tx1"/>
                </a:solidFill>
                <a:effectLst/>
                <a:latin typeface="+mn-lt"/>
                <a:ea typeface="+mn-ea"/>
                <a:cs typeface="+mn-cs"/>
              </a:rPr>
              <a:t>35</a:t>
            </a:r>
            <a:r>
              <a:rPr lang="en-US" sz="1200" kern="1200">
                <a:solidFill>
                  <a:schemeClr val="tx1"/>
                </a:solidFill>
                <a:effectLst/>
                <a:latin typeface="+mn-lt"/>
                <a:ea typeface="+mn-ea"/>
                <a:cs typeface="+mn-cs"/>
              </a:rPr>
              <a:t> I, the LORD, have spoken! I will certainly do these things to every member of the community who has conspired against me. They will be destroyed here in this wilderness, and here they will die!”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14:36</a:t>
            </a:r>
            <a:r>
              <a:rPr lang="en-US" sz="1200" kern="1200">
                <a:solidFill>
                  <a:schemeClr val="tx1"/>
                </a:solidFill>
                <a:effectLst/>
                <a:latin typeface="+mn-lt"/>
                <a:ea typeface="+mn-ea"/>
                <a:cs typeface="+mn-cs"/>
              </a:rPr>
              <a:t>    The ten men Moses had sent to explore the land—the ones who incited rebellion against the LORD with their bad report— </a:t>
            </a:r>
            <a:r>
              <a:rPr lang="en-US" sz="1200" b="1" kern="1200" baseline="30000">
                <a:solidFill>
                  <a:schemeClr val="tx1"/>
                </a:solidFill>
                <a:effectLst/>
                <a:latin typeface="+mn-lt"/>
                <a:ea typeface="+mn-ea"/>
                <a:cs typeface="+mn-cs"/>
              </a:rPr>
              <a:t>37</a:t>
            </a:r>
            <a:r>
              <a:rPr lang="en-US" sz="1200" kern="1200">
                <a:solidFill>
                  <a:schemeClr val="tx1"/>
                </a:solidFill>
                <a:effectLst/>
                <a:latin typeface="+mn-lt"/>
                <a:ea typeface="+mn-ea"/>
                <a:cs typeface="+mn-cs"/>
              </a:rPr>
              <a:t> were struck dead with a plague before the LORD. </a:t>
            </a:r>
            <a:r>
              <a:rPr lang="en-US" sz="1200" b="1" kern="1200" baseline="30000">
                <a:solidFill>
                  <a:schemeClr val="tx1"/>
                </a:solidFill>
                <a:effectLst/>
                <a:latin typeface="+mn-lt"/>
                <a:ea typeface="+mn-ea"/>
                <a:cs typeface="+mn-cs"/>
              </a:rPr>
              <a:t>38</a:t>
            </a:r>
            <a:r>
              <a:rPr lang="en-US" sz="1200" kern="1200">
                <a:solidFill>
                  <a:schemeClr val="tx1"/>
                </a:solidFill>
                <a:effectLst/>
                <a:latin typeface="+mn-lt"/>
                <a:ea typeface="+mn-ea"/>
                <a:cs typeface="+mn-cs"/>
              </a:rPr>
              <a:t> Of the twelve who had explored the land, only Joshua and Caleb remained alive.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14:39</a:t>
            </a:r>
            <a:r>
              <a:rPr lang="en-US" sz="1200" kern="1200">
                <a:solidFill>
                  <a:schemeClr val="tx1"/>
                </a:solidFill>
                <a:effectLst/>
                <a:latin typeface="+mn-lt"/>
                <a:ea typeface="+mn-ea"/>
                <a:cs typeface="+mn-cs"/>
              </a:rPr>
              <a:t>    When Moses reported the LORD’s words to all the Israelites, the people were filled with grief. </a:t>
            </a:r>
            <a:r>
              <a:rPr lang="en-US" sz="1200" b="1" kern="1200" baseline="30000">
                <a:solidFill>
                  <a:schemeClr val="tx1"/>
                </a:solidFill>
                <a:effectLst/>
                <a:latin typeface="+mn-lt"/>
                <a:ea typeface="+mn-ea"/>
                <a:cs typeface="+mn-cs"/>
              </a:rPr>
              <a:t>40</a:t>
            </a:r>
            <a:r>
              <a:rPr lang="en-US" sz="1200" kern="1200">
                <a:solidFill>
                  <a:schemeClr val="tx1"/>
                </a:solidFill>
                <a:effectLst/>
                <a:latin typeface="+mn-lt"/>
                <a:ea typeface="+mn-ea"/>
                <a:cs typeface="+mn-cs"/>
              </a:rPr>
              <a:t> Then they got up early the next morning and went to the top of the range of hills. “Let’s go,” they said. “We realize that we have sinned, but now we are ready to enter the land the LORD has promised us.”</a:t>
            </a:r>
          </a:p>
          <a:p>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Num. 14:41</a:t>
            </a:r>
            <a:r>
              <a:rPr lang="en-US" sz="1200" kern="1200">
                <a:solidFill>
                  <a:schemeClr val="tx1"/>
                </a:solidFill>
                <a:effectLst/>
                <a:latin typeface="+mn-lt"/>
                <a:ea typeface="+mn-ea"/>
                <a:cs typeface="+mn-cs"/>
              </a:rPr>
              <a:t>    But Moses said, “Why are you now disobeying the LORD’s orders to return to the wilderness? It won’t work. </a:t>
            </a:r>
            <a:r>
              <a:rPr lang="en-US" sz="1200" b="1" kern="1200" baseline="30000">
                <a:solidFill>
                  <a:schemeClr val="tx1"/>
                </a:solidFill>
                <a:effectLst/>
                <a:latin typeface="+mn-lt"/>
                <a:ea typeface="+mn-ea"/>
                <a:cs typeface="+mn-cs"/>
              </a:rPr>
              <a:t>42</a:t>
            </a:r>
            <a:r>
              <a:rPr lang="en-US" sz="1200" kern="1200">
                <a:solidFill>
                  <a:schemeClr val="tx1"/>
                </a:solidFill>
                <a:effectLst/>
                <a:latin typeface="+mn-lt"/>
                <a:ea typeface="+mn-ea"/>
                <a:cs typeface="+mn-cs"/>
              </a:rPr>
              <a:t> Do not go up into the land now. You will only be crushed by your enemies because the LORD is not with you. </a:t>
            </a:r>
            <a:r>
              <a:rPr lang="en-US" sz="1200" b="1" kern="1200" baseline="30000">
                <a:solidFill>
                  <a:schemeClr val="tx1"/>
                </a:solidFill>
                <a:effectLst/>
                <a:latin typeface="+mn-lt"/>
                <a:ea typeface="+mn-ea"/>
                <a:cs typeface="+mn-cs"/>
              </a:rPr>
              <a:t>43</a:t>
            </a:r>
            <a:r>
              <a:rPr lang="en-US" sz="1200" kern="1200">
                <a:solidFill>
                  <a:schemeClr val="tx1"/>
                </a:solidFill>
                <a:effectLst/>
                <a:latin typeface="+mn-lt"/>
                <a:ea typeface="+mn-ea"/>
                <a:cs typeface="+mn-cs"/>
              </a:rPr>
              <a:t> When you face the Amalekites and Canaanites in battle, you will be slaughtered. The LORD will abandon you because you have abandoned the LORD.”</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14:44</a:t>
            </a:r>
            <a:r>
              <a:rPr lang="en-US" sz="1200" kern="1200">
                <a:solidFill>
                  <a:schemeClr val="tx1"/>
                </a:solidFill>
                <a:effectLst/>
                <a:latin typeface="+mn-lt"/>
                <a:ea typeface="+mn-ea"/>
                <a:cs typeface="+mn-cs"/>
              </a:rPr>
              <a:t>    But the people defiantly pushed ahead toward the hill country, even though neither Moses nor the Ark of the LORD’s Covenant left the camp. </a:t>
            </a:r>
            <a:r>
              <a:rPr lang="en-US" sz="1200" b="1" kern="1200" baseline="30000">
                <a:solidFill>
                  <a:schemeClr val="tx1"/>
                </a:solidFill>
                <a:effectLst/>
                <a:latin typeface="+mn-lt"/>
                <a:ea typeface="+mn-ea"/>
                <a:cs typeface="+mn-cs"/>
              </a:rPr>
              <a:t>45</a:t>
            </a:r>
            <a:r>
              <a:rPr lang="en-US" sz="1200" kern="1200">
                <a:solidFill>
                  <a:schemeClr val="tx1"/>
                </a:solidFill>
                <a:effectLst/>
                <a:latin typeface="+mn-lt"/>
                <a:ea typeface="+mn-ea"/>
                <a:cs typeface="+mn-cs"/>
              </a:rPr>
              <a:t> Then the Amalekites and the Canaanites who lived in those hills came down and attacked them and chased them back as far as Hormah.</a:t>
            </a:r>
          </a:p>
          <a:p>
            <a:endParaRPr lang="en-US"/>
          </a:p>
          <a:p>
            <a:endParaRPr lang="en-US" dirty="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2919B4B-7947-B041-8D60-445E0D093E0F}"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271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1363"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a:latin typeface="Calibri" charset="0"/>
              </a:rPr>
              <a:t>God forgave them (20).</a:t>
            </a:r>
          </a:p>
          <a:p>
            <a:r>
              <a:rPr lang="en-US">
                <a:latin typeface="Calibri" charset="0"/>
              </a:rPr>
              <a:t>But God judged them with death for over 40 years in the wilderness (21-35).</a:t>
            </a:r>
          </a:p>
          <a:p>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35D3A05-2773-0D41-B52D-32A39F32578E}"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85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534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6F5B15F-7060-F649-97D5-49EF1D63C785}"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73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judged the disbelieving spies with immediate death (36-38).</a:t>
            </a:r>
            <a:r>
              <a:rPr lang="en-US">
                <a:effectLst/>
              </a:rPr>
              <a:t> </a:t>
            </a:r>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You can even find on the Internet “Five Steps to Avoid Syllabus Shock.”</a:t>
            </a:r>
            <a:r>
              <a:rPr lang="en-US">
                <a:effectLst/>
              </a:rPr>
              <a:t> </a:t>
            </a:r>
            <a:endParaRPr lang="en-US">
              <a:cs typeface="ＭＳ Ｐゴシック" charset="0"/>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How have you responded to getting all of your assignments at the beginning of the semester last week?</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Some of us are grateful for the work.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Others of us wonder how we will ever manage.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Yet it is God’s will for you to be here. So… </a:t>
            </a:r>
          </a:p>
        </p:txBody>
      </p:sp>
    </p:spTree>
    <p:extLst>
      <p:ext uri="{BB962C8B-B14F-4D97-AF65-F5344CB8AC3E}">
        <p14:creationId xmlns:p14="http://schemas.microsoft.com/office/powerpoint/2010/main" val="3204182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C961AFE-CF74-2244-AF60-B6A24D54C393}"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75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5459"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judged those who refused his discipline by defeat in battle (39-45).</a:t>
            </a:r>
            <a:r>
              <a:rPr lang="en-US">
                <a:effectLst/>
              </a:rPr>
              <a:t> </a:t>
            </a:r>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61B047-74E3-004E-ACF7-9B694820CD5F}"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7750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7507" name="Rectangle 1027"/>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Few complainers live very long.</a:t>
            </a:r>
            <a:r>
              <a:rPr lang="en-US">
                <a:effectLst/>
              </a:rPr>
              <a:t> </a:t>
            </a:r>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kern="1200">
                <a:solidFill>
                  <a:schemeClr val="tx1"/>
                </a:solidFill>
                <a:effectLst/>
                <a:latin typeface="+mn-lt"/>
                <a:ea typeface="+mn-ea"/>
                <a:cs typeface="+mn-cs"/>
              </a:rPr>
              <a:t>Many studies show that negative people die earlier.</a:t>
            </a:r>
            <a:r>
              <a:rPr lang="en-US">
                <a:effectLst/>
              </a:rPr>
              <a:t> </a:t>
            </a:r>
            <a:endParaRPr lang="en-US" dirty="0">
              <a:effectLst/>
            </a:endParaRPr>
          </a:p>
          <a:p>
            <a:r>
              <a:rPr lang="en-US" dirty="0">
                <a:effectLst/>
              </a:rPr>
              <a:t>_______________</a:t>
            </a:r>
          </a:p>
          <a:p>
            <a:endParaRPr lang="en-US" dirty="0">
              <a:effectLst/>
            </a:endParaRPr>
          </a:p>
          <a:p>
            <a:r>
              <a:rPr lang="en-US" dirty="0"/>
              <a:t>https://www.inc.com/neil-patel/how-complaining-is-killing-you-and-what-to-do-instead.html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dirty="0"/>
              <a:t>Complaining is bad for your health.</a:t>
            </a:r>
          </a:p>
        </p:txBody>
      </p:sp>
    </p:spTree>
    <p:extLst>
      <p:ext uri="{BB962C8B-B14F-4D97-AF65-F5344CB8AC3E}">
        <p14:creationId xmlns:p14="http://schemas.microsoft.com/office/powerpoint/2010/main" val="3004273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060178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kern="1200">
                <a:solidFill>
                  <a:schemeClr val="tx1"/>
                </a:solidFill>
                <a:effectLst/>
                <a:latin typeface="+mn-lt"/>
                <a:ea typeface="+mn-ea"/>
                <a:cs typeface="+mn-cs"/>
              </a:rPr>
              <a:t>Don’t grumble—intercede instead! (Restatement)</a:t>
            </a:r>
            <a:r>
              <a:rPr lang="en-US">
                <a:effectLst/>
              </a:rPr>
              <a:t>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Accept God’s plan without grumbling.</a:t>
            </a:r>
            <a:r>
              <a:rPr lang="en-US">
                <a:effectLst/>
              </a:rPr>
              <a:t> </a:t>
            </a:r>
            <a:endParaRPr lang="en-US"/>
          </a:p>
        </p:txBody>
      </p:sp>
    </p:spTree>
    <p:extLst>
      <p:ext uri="{BB962C8B-B14F-4D97-AF65-F5344CB8AC3E}">
        <p14:creationId xmlns:p14="http://schemas.microsoft.com/office/powerpoint/2010/main" val="359081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t>Intercession: Moses’ response to Israel’s complaining was to pray for them (13-19).</a:t>
            </a:r>
          </a:p>
          <a:p>
            <a:r>
              <a:rPr lang="en-US"/>
              <a:t>Moses prayed based on God’s power (13).</a:t>
            </a:r>
          </a:p>
          <a:p>
            <a:r>
              <a:rPr lang="en-US"/>
              <a:t>Moses prayed based on God’s presence (14-16).</a:t>
            </a:r>
          </a:p>
          <a:p>
            <a:r>
              <a:rPr lang="en-US"/>
              <a:t>Moses prayed based on God’s pardon (17-19).</a:t>
            </a:r>
          </a:p>
          <a:p>
            <a:endParaRPr lang="en-US"/>
          </a:p>
        </p:txBody>
      </p:sp>
    </p:spTree>
    <p:extLst>
      <p:ext uri="{BB962C8B-B14F-4D97-AF65-F5344CB8AC3E}">
        <p14:creationId xmlns:p14="http://schemas.microsoft.com/office/powerpoint/2010/main" val="1675159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Grumbling takes a severe toll on us.</a:t>
            </a:r>
            <a:r>
              <a:rPr lang="en-US">
                <a:effectLst/>
              </a:rPr>
              <a:t> </a:t>
            </a:r>
            <a:endParaRPr lang="en-US"/>
          </a:p>
        </p:txBody>
      </p:sp>
    </p:spTree>
    <p:extLst>
      <p:ext uri="{BB962C8B-B14F-4D97-AF65-F5344CB8AC3E}">
        <p14:creationId xmlns:p14="http://schemas.microsoft.com/office/powerpoint/2010/main" val="24393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How should we respond to God’s will?</a:t>
            </a:r>
            <a:r>
              <a:rPr lang="en-US">
                <a:effectLst/>
              </a:rPr>
              <a:t> </a:t>
            </a:r>
          </a:p>
          <a:p>
            <a:r>
              <a:rPr lang="en-US">
                <a:effectLst/>
                <a:cs typeface="ＭＳ Ｐゴシック" charset="0"/>
              </a:rPr>
              <a:t>What is the best way to handle the Lord's plan? (Restatement)</a:t>
            </a:r>
            <a:endParaRPr lang="en-US">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13F4397-2EA1-024E-ADE5-4CFD188A2328}"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48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63"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How can we be prepared to truly follow God’s will?</a:t>
            </a:r>
            <a:r>
              <a:rPr lang="en-US">
                <a:effectLst/>
              </a:rPr>
              <a:t> </a:t>
            </a:r>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you complaining about now?</a:t>
            </a:r>
          </a:p>
          <a:p>
            <a:r>
              <a:rPr lang="en-US"/>
              <a:t>How can you pray instead?</a:t>
            </a:r>
          </a:p>
          <a:p>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t>41</a:t>
            </a:fld>
            <a:endParaRPr lang="en-US"/>
          </a:p>
        </p:txBody>
      </p:sp>
    </p:spTree>
    <p:extLst>
      <p:ext uri="{BB962C8B-B14F-4D97-AF65-F5344CB8AC3E}">
        <p14:creationId xmlns:p14="http://schemas.microsoft.com/office/powerpoint/2010/main" val="3576981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42C6B0-C79B-3C42-ADE9-5E7564DD55F3}"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77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God’s syllabus for Israel was to bring them from Egypt to Canaan.</a:t>
            </a:r>
            <a:r>
              <a:rPr lang="en-US">
                <a:effectLst/>
              </a:rPr>
              <a:t> </a:t>
            </a:r>
            <a:endParaRPr lang="en-US">
              <a:latin typeface="Times New Roman" charset="0"/>
            </a:endParaRPr>
          </a:p>
          <a:p>
            <a:pPr eaLnBrk="1" hangingPunct="1">
              <a:spcBef>
                <a:spcPct val="0"/>
              </a:spcBef>
            </a:pPr>
            <a:r>
              <a:rPr lang="en-US">
                <a:latin typeface="Times New Roman" charset="0"/>
              </a:rPr>
              <a:t>God promised the Land to Abraham 600 years earlier (Gen 15:18; 17:8).</a:t>
            </a:r>
          </a:p>
          <a:p>
            <a:pPr eaLnBrk="1" hangingPunct="1">
              <a:spcBef>
                <a:spcPct val="0"/>
              </a:spcBef>
            </a:pPr>
            <a:r>
              <a:rPr lang="en-US">
                <a:latin typeface="Times New Roman" charset="0"/>
              </a:rPr>
              <a:t>• God brought them out of Egypt to give them their land (Exod 12).</a:t>
            </a:r>
          </a:p>
          <a:p>
            <a:pPr eaLnBrk="1" hangingPunct="1">
              <a:spcBef>
                <a:spcPct val="0"/>
              </a:spcBef>
            </a:pPr>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38369EE-1B47-3D4D-8868-0DBC14EBF539}"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36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654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3" indent="0" algn="l" defTabSz="457200" rtl="0" eaLnBrk="1" fontAlgn="auto" latinLnBrk="0" hangingPunct="1">
              <a:lnSpc>
                <a:spcPct val="100000"/>
              </a:lnSpc>
              <a:spcBef>
                <a:spcPct val="0"/>
              </a:spcBef>
              <a:spcAft>
                <a:spcPts val="0"/>
              </a:spcAft>
              <a:buClrTx/>
              <a:buSzTx/>
              <a:buFontTx/>
              <a:buNone/>
              <a:tabLst/>
              <a:defRPr/>
            </a:pPr>
            <a:r>
              <a:rPr lang="en-US">
                <a:latin typeface="Times New Roman" charset="0"/>
              </a:rPr>
              <a:t>God gave them a mobile worship system for the wilderness (Exod 40—Leviticus).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BB25348-A5EE-AE46-B743-F51723282F71}"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49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9859"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organized the people for the march toward the land (Num 2, 10).</a:t>
            </a:r>
          </a:p>
          <a:p>
            <a:pPr eaLnBrk="1" hangingPunct="1">
              <a:spcBef>
                <a:spcPct val="0"/>
              </a:spcBef>
            </a:pPr>
            <a:r>
              <a:rPr lang="en-US" sz="1200" kern="1200">
                <a:solidFill>
                  <a:schemeClr val="tx1"/>
                </a:solidFill>
                <a:effectLst/>
                <a:latin typeface="+mn-lt"/>
                <a:ea typeface="+mn-ea"/>
                <a:cs typeface="+mn-cs"/>
              </a:rPr>
              <a:t>God showed them how to be holy or sanctified en route to the Land (Num 5:1–10:10). </a:t>
            </a: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0D5041-1CFD-0948-AC59-0AFEC7946CFE}"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51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190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brought them from Sinai to Kadesh at the border of the Land (10:11–12:16).</a:t>
            </a:r>
            <a:r>
              <a:rPr lang="en-US">
                <a:effectLst/>
              </a:rPr>
              <a:t> </a:t>
            </a: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DEDE9F-3235-B841-9B9C-2EDDCC907EC8}"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50585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5065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a:cs typeface="+mn-cs"/>
              </a:rPr>
              <a:t>They sent spies who returned 40 days later. Despite the bountiful grapes… (Num 13:31-33).</a:t>
            </a:r>
          </a:p>
          <a:p>
            <a:pPr marL="0" marR="0" lvl="3" indent="0" algn="l" defTabSz="457200" rtl="0" eaLnBrk="1" fontAlgn="auto" latinLnBrk="0" hangingPunct="1">
              <a:lnSpc>
                <a:spcPct val="100000"/>
              </a:lnSpc>
              <a:spcBef>
                <a:spcPts val="0"/>
              </a:spcBef>
              <a:spcAft>
                <a:spcPts val="0"/>
              </a:spcAft>
              <a:buClrTx/>
              <a:buSzTx/>
              <a:buFontTx/>
              <a:buNone/>
              <a:tabLst/>
              <a:defRPr/>
            </a:pPr>
            <a:r>
              <a:rPr lang="en-US">
                <a:cs typeface="+mn-cs"/>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599087"/>
      </p:ext>
    </p:extLst>
  </p:cSld>
  <p:clrMapOvr>
    <a:masterClrMapping/>
  </p:clrMapOvr>
  <p:transition>
    <p:wheel spokes="0"/>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997220"/>
      </p:ext>
    </p:extLst>
  </p:cSld>
  <p:clrMapOvr>
    <a:masterClrMapping/>
  </p:clrMapOvr>
  <p:transition>
    <p:wheel spokes="0"/>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grpSp>
      <p:sp>
        <p:nvSpPr>
          <p:cNvPr id="318475" name="Rectangle 11"/>
          <p:cNvSpPr>
            <a:spLocks noGrp="1" noChangeArrowheads="1"/>
          </p:cNvSpPr>
          <p:nvPr>
            <p:ph type="ctrTitle"/>
          </p:nvPr>
        </p:nvSpPr>
        <p:spPr>
          <a:xfrm>
            <a:off x="685800" y="1712913"/>
            <a:ext cx="7772400" cy="1143000"/>
          </a:xfrm>
        </p:spPr>
        <p:txBody>
          <a:bodyPr/>
          <a:lstStyle>
            <a:lvl1pPr>
              <a:defRPr/>
            </a:lvl1pPr>
          </a:lstStyle>
          <a:p>
            <a:r>
              <a:rPr lang="en-US"/>
              <a:t>Click to edit Master title style</a:t>
            </a:r>
          </a:p>
        </p:txBody>
      </p:sp>
      <p:sp>
        <p:nvSpPr>
          <p:cNvPr id="318476"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83A3BE53-5D9A-A549-AE7C-9F763428194E}" type="slidenum">
              <a:rPr lang="en-US"/>
              <a:pPr>
                <a:defRPr/>
              </a:pPr>
              <a:t>‹#›</a:t>
            </a:fld>
            <a:endParaRPr lang="en-US"/>
          </a:p>
        </p:txBody>
      </p:sp>
    </p:spTree>
    <p:extLst>
      <p:ext uri="{BB962C8B-B14F-4D97-AF65-F5344CB8AC3E}">
        <p14:creationId xmlns:p14="http://schemas.microsoft.com/office/powerpoint/2010/main" val="40682548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8A712266-D8FF-D948-9DC0-7343EB1792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54737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A64D8766-5A6D-E34F-B17D-99B3EB4937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486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263C9960-8378-B646-8A0B-9E1D5B68F4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6872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5B0F85A3-5EAC-304B-856D-F051EA7574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04709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98C475E3-0F80-AD4A-B3B7-CB6C576436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84593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161D8D97-A955-6444-B863-6D0F49A916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1631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D9EC908B-BF66-394F-BA84-AA52B5F9D9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66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62781295-A0A4-134E-A3DE-E7AC0230B3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82909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7695387A-7198-2A4D-BD24-9A3F67B385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96385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7F00F572-6BFB-AD4C-A1B5-8A2E78C29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6031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EF5D6CC-C455-174B-ACB6-05AE74AF17FB}" type="slidenum">
              <a:rPr lang="en-US"/>
              <a:pPr>
                <a:defRPr/>
              </a:pPr>
              <a:t>‹#›</a:t>
            </a:fld>
            <a:endParaRPr lang="en-US"/>
          </a:p>
        </p:txBody>
      </p:sp>
    </p:spTree>
    <p:extLst>
      <p:ext uri="{BB962C8B-B14F-4D97-AF65-F5344CB8AC3E}">
        <p14:creationId xmlns:p14="http://schemas.microsoft.com/office/powerpoint/2010/main" val="15016884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653BC6-FAF8-6C48-BF99-C3DB249FE43D}" type="slidenum">
              <a:rPr lang="en-US"/>
              <a:pPr>
                <a:defRPr/>
              </a:pPr>
              <a:t>‹#›</a:t>
            </a:fld>
            <a:endParaRPr lang="en-US"/>
          </a:p>
        </p:txBody>
      </p:sp>
    </p:spTree>
    <p:extLst>
      <p:ext uri="{BB962C8B-B14F-4D97-AF65-F5344CB8AC3E}">
        <p14:creationId xmlns:p14="http://schemas.microsoft.com/office/powerpoint/2010/main" val="420612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A3E228F-D8DC-A94E-88FF-40C8D71D8926}" type="slidenum">
              <a:rPr lang="en-US"/>
              <a:pPr>
                <a:defRPr/>
              </a:pPr>
              <a:t>‹#›</a:t>
            </a:fld>
            <a:endParaRPr lang="en-US"/>
          </a:p>
        </p:txBody>
      </p:sp>
    </p:spTree>
    <p:extLst>
      <p:ext uri="{BB962C8B-B14F-4D97-AF65-F5344CB8AC3E}">
        <p14:creationId xmlns:p14="http://schemas.microsoft.com/office/powerpoint/2010/main" val="23823033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BDDBE10D-3734-3141-899A-DC25F4C1EEEE}" type="slidenum">
              <a:rPr lang="en-US"/>
              <a:pPr>
                <a:defRPr/>
              </a:pPr>
              <a:t>‹#›</a:t>
            </a:fld>
            <a:endParaRPr lang="en-US"/>
          </a:p>
        </p:txBody>
      </p:sp>
    </p:spTree>
    <p:extLst>
      <p:ext uri="{BB962C8B-B14F-4D97-AF65-F5344CB8AC3E}">
        <p14:creationId xmlns:p14="http://schemas.microsoft.com/office/powerpoint/2010/main" val="19045431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B66CFE51-93F0-FD4C-BAD4-7BEB0EDE35D2}" type="slidenum">
              <a:rPr lang="en-US"/>
              <a:pPr>
                <a:defRPr/>
              </a:pPr>
              <a:t>‹#›</a:t>
            </a:fld>
            <a:endParaRPr lang="en-US"/>
          </a:p>
        </p:txBody>
      </p:sp>
    </p:spTree>
    <p:extLst>
      <p:ext uri="{BB962C8B-B14F-4D97-AF65-F5344CB8AC3E}">
        <p14:creationId xmlns:p14="http://schemas.microsoft.com/office/powerpoint/2010/main" val="12368567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A16E1EF6-48BA-7247-B57B-EEABB3B78360}" type="slidenum">
              <a:rPr lang="en-US"/>
              <a:pPr>
                <a:defRPr/>
              </a:pPr>
              <a:t>‹#›</a:t>
            </a:fld>
            <a:endParaRPr lang="en-US"/>
          </a:p>
        </p:txBody>
      </p:sp>
    </p:spTree>
    <p:extLst>
      <p:ext uri="{BB962C8B-B14F-4D97-AF65-F5344CB8AC3E}">
        <p14:creationId xmlns:p14="http://schemas.microsoft.com/office/powerpoint/2010/main" val="2766596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F9D074B6-0928-104A-800F-440DEA7B9270}" type="slidenum">
              <a:rPr lang="en-US"/>
              <a:pPr>
                <a:defRPr/>
              </a:pPr>
              <a:t>‹#›</a:t>
            </a:fld>
            <a:endParaRPr lang="en-US"/>
          </a:p>
        </p:txBody>
      </p:sp>
    </p:spTree>
    <p:extLst>
      <p:ext uri="{BB962C8B-B14F-4D97-AF65-F5344CB8AC3E}">
        <p14:creationId xmlns:p14="http://schemas.microsoft.com/office/powerpoint/2010/main" val="82551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B8637C2-05D4-DE46-B277-EAD3C49093D6}" type="slidenum">
              <a:rPr lang="en-US"/>
              <a:pPr>
                <a:defRPr/>
              </a:pPr>
              <a:t>‹#›</a:t>
            </a:fld>
            <a:endParaRPr lang="en-US"/>
          </a:p>
        </p:txBody>
      </p:sp>
    </p:spTree>
    <p:extLst>
      <p:ext uri="{BB962C8B-B14F-4D97-AF65-F5344CB8AC3E}">
        <p14:creationId xmlns:p14="http://schemas.microsoft.com/office/powerpoint/2010/main" val="19964791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1093544-53D8-B64A-8158-A61C9E00A1D7}" type="slidenum">
              <a:rPr lang="en-US"/>
              <a:pPr>
                <a:defRPr/>
              </a:pPr>
              <a:t>‹#›</a:t>
            </a:fld>
            <a:endParaRPr lang="en-US"/>
          </a:p>
        </p:txBody>
      </p:sp>
    </p:spTree>
    <p:extLst>
      <p:ext uri="{BB962C8B-B14F-4D97-AF65-F5344CB8AC3E}">
        <p14:creationId xmlns:p14="http://schemas.microsoft.com/office/powerpoint/2010/main" val="10577521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4B4D363-1939-BD47-8919-74AF4B485ABF}" type="slidenum">
              <a:rPr lang="en-US"/>
              <a:pPr>
                <a:defRPr/>
              </a:pPr>
              <a:t>‹#›</a:t>
            </a:fld>
            <a:endParaRPr lang="en-US"/>
          </a:p>
        </p:txBody>
      </p:sp>
    </p:spTree>
    <p:extLst>
      <p:ext uri="{BB962C8B-B14F-4D97-AF65-F5344CB8AC3E}">
        <p14:creationId xmlns:p14="http://schemas.microsoft.com/office/powerpoint/2010/main" val="1552685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98B0AF-B31F-6347-82F0-96D0345B2776}" type="slidenum">
              <a:rPr lang="en-US"/>
              <a:pPr>
                <a:defRPr/>
              </a:pPr>
              <a:t>‹#›</a:t>
            </a:fld>
            <a:endParaRPr lang="en-US"/>
          </a:p>
        </p:txBody>
      </p:sp>
    </p:spTree>
    <p:extLst>
      <p:ext uri="{BB962C8B-B14F-4D97-AF65-F5344CB8AC3E}">
        <p14:creationId xmlns:p14="http://schemas.microsoft.com/office/powerpoint/2010/main" val="15183945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EC843C5E-F6DE-5B44-8CEF-62A2672FF977}" type="slidenum">
              <a:rPr lang="en-US"/>
              <a:pPr>
                <a:defRPr/>
              </a:pPr>
              <a:t>‹#›</a:t>
            </a:fld>
            <a:endParaRPr lang="en-US"/>
          </a:p>
        </p:txBody>
      </p:sp>
    </p:spTree>
    <p:extLst>
      <p:ext uri="{BB962C8B-B14F-4D97-AF65-F5344CB8AC3E}">
        <p14:creationId xmlns:p14="http://schemas.microsoft.com/office/powerpoint/2010/main" val="1947431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30C252A8-0F79-E046-96E6-71EC696C4D84}" type="slidenum">
              <a:rPr lang="en-GB"/>
              <a:pPr>
                <a:defRPr/>
              </a:pPr>
              <a:t>‹#›</a:t>
            </a:fld>
            <a:endParaRPr lang="en-GB"/>
          </a:p>
        </p:txBody>
      </p:sp>
    </p:spTree>
    <p:extLst>
      <p:ext uri="{BB962C8B-B14F-4D97-AF65-F5344CB8AC3E}">
        <p14:creationId xmlns:p14="http://schemas.microsoft.com/office/powerpoint/2010/main" val="31661837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EB66A5CF-E060-CB4A-B09F-288BED087A65}" type="slidenum">
              <a:rPr lang="en-GB"/>
              <a:pPr>
                <a:defRPr/>
              </a:pPr>
              <a:t>‹#›</a:t>
            </a:fld>
            <a:endParaRPr lang="en-GB"/>
          </a:p>
        </p:txBody>
      </p:sp>
    </p:spTree>
    <p:extLst>
      <p:ext uri="{BB962C8B-B14F-4D97-AF65-F5344CB8AC3E}">
        <p14:creationId xmlns:p14="http://schemas.microsoft.com/office/powerpoint/2010/main" val="40564331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08BE664-4955-0345-96A2-F65C9D04EA5A}" type="slidenum">
              <a:rPr lang="en-GB"/>
              <a:pPr>
                <a:defRPr/>
              </a:pPr>
              <a:t>‹#›</a:t>
            </a:fld>
            <a:endParaRPr lang="en-GB"/>
          </a:p>
        </p:txBody>
      </p:sp>
    </p:spTree>
    <p:extLst>
      <p:ext uri="{BB962C8B-B14F-4D97-AF65-F5344CB8AC3E}">
        <p14:creationId xmlns:p14="http://schemas.microsoft.com/office/powerpoint/2010/main" val="42325859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EDDF2189-94BF-B041-9846-DBCE48E90A42}" type="slidenum">
              <a:rPr lang="en-GB"/>
              <a:pPr>
                <a:defRPr/>
              </a:pPr>
              <a:t>‹#›</a:t>
            </a:fld>
            <a:endParaRPr lang="en-GB"/>
          </a:p>
        </p:txBody>
      </p:sp>
    </p:spTree>
    <p:extLst>
      <p:ext uri="{BB962C8B-B14F-4D97-AF65-F5344CB8AC3E}">
        <p14:creationId xmlns:p14="http://schemas.microsoft.com/office/powerpoint/2010/main" val="41437251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5315AD89-5D9B-6F41-9CF6-1DF403ACA777}" type="slidenum">
              <a:rPr lang="en-GB"/>
              <a:pPr>
                <a:defRPr/>
              </a:pPr>
              <a:t>‹#›</a:t>
            </a:fld>
            <a:endParaRPr lang="en-GB"/>
          </a:p>
        </p:txBody>
      </p:sp>
    </p:spTree>
    <p:extLst>
      <p:ext uri="{BB962C8B-B14F-4D97-AF65-F5344CB8AC3E}">
        <p14:creationId xmlns:p14="http://schemas.microsoft.com/office/powerpoint/2010/main" val="3481880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853DFAB7-95CF-DD41-8A13-8FDABA695C1F}" type="slidenum">
              <a:rPr lang="en-GB"/>
              <a:pPr>
                <a:defRPr/>
              </a:pPr>
              <a:t>‹#›</a:t>
            </a:fld>
            <a:endParaRPr lang="en-GB"/>
          </a:p>
        </p:txBody>
      </p:sp>
    </p:spTree>
    <p:extLst>
      <p:ext uri="{BB962C8B-B14F-4D97-AF65-F5344CB8AC3E}">
        <p14:creationId xmlns:p14="http://schemas.microsoft.com/office/powerpoint/2010/main" val="27991172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93D068B-376D-CB4D-A508-C541A6B157A0}" type="slidenum">
              <a:rPr lang="en-GB"/>
              <a:pPr>
                <a:defRPr/>
              </a:pPr>
              <a:t>‹#›</a:t>
            </a:fld>
            <a:endParaRPr lang="en-GB"/>
          </a:p>
        </p:txBody>
      </p:sp>
    </p:spTree>
    <p:extLst>
      <p:ext uri="{BB962C8B-B14F-4D97-AF65-F5344CB8AC3E}">
        <p14:creationId xmlns:p14="http://schemas.microsoft.com/office/powerpoint/2010/main" val="30059930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1AA5C45-4238-664D-8337-D98C34715EF9}" type="slidenum">
              <a:rPr lang="en-GB"/>
              <a:pPr>
                <a:defRPr/>
              </a:pPr>
              <a:t>‹#›</a:t>
            </a:fld>
            <a:endParaRPr lang="en-GB"/>
          </a:p>
        </p:txBody>
      </p:sp>
    </p:spTree>
    <p:extLst>
      <p:ext uri="{BB962C8B-B14F-4D97-AF65-F5344CB8AC3E}">
        <p14:creationId xmlns:p14="http://schemas.microsoft.com/office/powerpoint/2010/main" val="30975131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07EE3E9-71C4-DD44-985A-9D0B3F6D89A7}" type="slidenum">
              <a:rPr lang="en-GB"/>
              <a:pPr>
                <a:defRPr/>
              </a:pPr>
              <a:t>‹#›</a:t>
            </a:fld>
            <a:endParaRPr lang="en-GB"/>
          </a:p>
        </p:txBody>
      </p:sp>
    </p:spTree>
    <p:extLst>
      <p:ext uri="{BB962C8B-B14F-4D97-AF65-F5344CB8AC3E}">
        <p14:creationId xmlns:p14="http://schemas.microsoft.com/office/powerpoint/2010/main" val="14794843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ADC6A80F-7D38-E047-A9C3-C47EAB0B384E}" type="slidenum">
              <a:rPr lang="en-GB"/>
              <a:pPr>
                <a:defRPr/>
              </a:pPr>
              <a:t>‹#›</a:t>
            </a:fld>
            <a:endParaRPr lang="en-GB"/>
          </a:p>
        </p:txBody>
      </p:sp>
    </p:spTree>
    <p:extLst>
      <p:ext uri="{BB962C8B-B14F-4D97-AF65-F5344CB8AC3E}">
        <p14:creationId xmlns:p14="http://schemas.microsoft.com/office/powerpoint/2010/main" val="30421522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963B3359-8AFB-F446-A8C8-2B7A70D76210}" type="slidenum">
              <a:rPr lang="en-GB"/>
              <a:pPr>
                <a:defRPr/>
              </a:pPr>
              <a:t>‹#›</a:t>
            </a:fld>
            <a:endParaRPr lang="en-GB"/>
          </a:p>
        </p:txBody>
      </p:sp>
    </p:spTree>
    <p:extLst>
      <p:ext uri="{BB962C8B-B14F-4D97-AF65-F5344CB8AC3E}">
        <p14:creationId xmlns:p14="http://schemas.microsoft.com/office/powerpoint/2010/main" val="3236332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a:solidFill>
                <a:srgbClr val="333333"/>
              </a:solidFill>
              <a:latin typeface="Times New Roman" charset="0"/>
              <a:ea typeface="ＭＳ Ｐゴシック" charset="0"/>
              <a:cs typeface="ＭＳ Ｐゴシック" charset="0"/>
            </a:endParaRPr>
          </a:p>
        </p:txBody>
      </p:sp>
      <p:sp>
        <p:nvSpPr>
          <p:cNvPr id="139267"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926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defTabSz="457200" eaLnBrk="1" hangingPunct="1">
              <a:spcBef>
                <a:spcPct val="0"/>
              </a:spcBef>
              <a:defRPr/>
            </a:lvl1pPr>
          </a:lstStyle>
          <a:p>
            <a:pPr>
              <a:defRPr/>
            </a:pPr>
            <a:fld id="{EB2B71A9-0352-C44C-862F-9C26A05BD3F4}"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9971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70E384BA-D442-944A-8F93-61754ED8272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83614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E3E39349-7AA1-C14C-B960-5A7E6C8DAF5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028370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FCF51995-73A8-5A48-89BA-1633C01375A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77428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46B1889F-7CDE-2546-A674-2A2F838812C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9604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D1CECF33-A94D-CB46-99C0-AC5909EED7E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30327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B7522A03-17AC-3B4C-9A2B-B5D533A1CDE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28597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DD5BFE59-746A-C146-86A6-5F38DD3912D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26925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E8D1D492-5F39-904F-8388-CE770E3E0C6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020929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0DBEE9FF-7FCC-4246-8CDF-14B655F22E5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18817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21AB2E97-D180-A24F-9E6E-45FF73F64A0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76909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5AA032B-F343-4040-A302-60B51FE431A6}" type="slidenum">
              <a:rPr lang="en-US"/>
              <a:pPr>
                <a:defRPr/>
              </a:pPr>
              <a:t>‹#›</a:t>
            </a:fld>
            <a:endParaRPr lang="en-US"/>
          </a:p>
        </p:txBody>
      </p:sp>
    </p:spTree>
    <p:extLst>
      <p:ext uri="{BB962C8B-B14F-4D97-AF65-F5344CB8AC3E}">
        <p14:creationId xmlns:p14="http://schemas.microsoft.com/office/powerpoint/2010/main" val="3020751359"/>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1D4C350B-D93B-F442-87E4-F5D3387E0801}" type="slidenum">
              <a:rPr lang="en-US"/>
              <a:pPr>
                <a:defRPr/>
              </a:pPr>
              <a:t>‹#›</a:t>
            </a:fld>
            <a:endParaRPr lang="en-US"/>
          </a:p>
        </p:txBody>
      </p:sp>
    </p:spTree>
    <p:extLst>
      <p:ext uri="{BB962C8B-B14F-4D97-AF65-F5344CB8AC3E}">
        <p14:creationId xmlns:p14="http://schemas.microsoft.com/office/powerpoint/2010/main" val="345887069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30F30067-492C-6343-9714-5F88F97C219E}" type="slidenum">
              <a:rPr lang="en-US"/>
              <a:pPr>
                <a:defRPr/>
              </a:pPr>
              <a:t>‹#›</a:t>
            </a:fld>
            <a:endParaRPr lang="en-US"/>
          </a:p>
        </p:txBody>
      </p:sp>
    </p:spTree>
    <p:extLst>
      <p:ext uri="{BB962C8B-B14F-4D97-AF65-F5344CB8AC3E}">
        <p14:creationId xmlns:p14="http://schemas.microsoft.com/office/powerpoint/2010/main" val="1826410877"/>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002F1A5E-7E70-7F40-A725-2BFE50077A17}" type="slidenum">
              <a:rPr lang="en-US"/>
              <a:pPr>
                <a:defRPr/>
              </a:pPr>
              <a:t>‹#›</a:t>
            </a:fld>
            <a:endParaRPr lang="en-US"/>
          </a:p>
        </p:txBody>
      </p:sp>
    </p:spTree>
    <p:extLst>
      <p:ext uri="{BB962C8B-B14F-4D97-AF65-F5344CB8AC3E}">
        <p14:creationId xmlns:p14="http://schemas.microsoft.com/office/powerpoint/2010/main" val="3891593890"/>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AB89C03A-7B9A-F449-872A-53EB2AE8F033}" type="slidenum">
              <a:rPr lang="en-US"/>
              <a:pPr>
                <a:defRPr/>
              </a:pPr>
              <a:t>‹#›</a:t>
            </a:fld>
            <a:endParaRPr lang="en-US"/>
          </a:p>
        </p:txBody>
      </p:sp>
    </p:spTree>
    <p:extLst>
      <p:ext uri="{BB962C8B-B14F-4D97-AF65-F5344CB8AC3E}">
        <p14:creationId xmlns:p14="http://schemas.microsoft.com/office/powerpoint/2010/main" val="4194579244"/>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6AD6521F-0C79-CF43-B32B-59E163DB3836}" type="slidenum">
              <a:rPr lang="en-US"/>
              <a:pPr>
                <a:defRPr/>
              </a:pPr>
              <a:t>‹#›</a:t>
            </a:fld>
            <a:endParaRPr lang="en-US"/>
          </a:p>
        </p:txBody>
      </p:sp>
    </p:spTree>
    <p:extLst>
      <p:ext uri="{BB962C8B-B14F-4D97-AF65-F5344CB8AC3E}">
        <p14:creationId xmlns:p14="http://schemas.microsoft.com/office/powerpoint/2010/main" val="2680480981"/>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78167CB3-685D-1D4E-AF46-59A4E276561D}" type="slidenum">
              <a:rPr lang="en-US"/>
              <a:pPr>
                <a:defRPr/>
              </a:pPr>
              <a:t>‹#›</a:t>
            </a:fld>
            <a:endParaRPr lang="en-US"/>
          </a:p>
        </p:txBody>
      </p:sp>
    </p:spTree>
    <p:extLst>
      <p:ext uri="{BB962C8B-B14F-4D97-AF65-F5344CB8AC3E}">
        <p14:creationId xmlns:p14="http://schemas.microsoft.com/office/powerpoint/2010/main" val="2174156797"/>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CD88617E-CBB5-AD4F-A5A7-3A5C037BCA68}" type="slidenum">
              <a:rPr lang="en-US"/>
              <a:pPr>
                <a:defRPr/>
              </a:pPr>
              <a:t>‹#›</a:t>
            </a:fld>
            <a:endParaRPr lang="en-US"/>
          </a:p>
        </p:txBody>
      </p:sp>
    </p:spTree>
    <p:extLst>
      <p:ext uri="{BB962C8B-B14F-4D97-AF65-F5344CB8AC3E}">
        <p14:creationId xmlns:p14="http://schemas.microsoft.com/office/powerpoint/2010/main" val="3377624831"/>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A149708C-66D4-DA42-BDAF-02149EFF7B90}" type="slidenum">
              <a:rPr lang="en-US"/>
              <a:pPr>
                <a:defRPr/>
              </a:pPr>
              <a:t>‹#›</a:t>
            </a:fld>
            <a:endParaRPr lang="en-US"/>
          </a:p>
        </p:txBody>
      </p:sp>
    </p:spTree>
    <p:extLst>
      <p:ext uri="{BB962C8B-B14F-4D97-AF65-F5344CB8AC3E}">
        <p14:creationId xmlns:p14="http://schemas.microsoft.com/office/powerpoint/2010/main" val="1318987688"/>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75B7EAEA-5DA3-0648-B379-685D4E8951EC}" type="slidenum">
              <a:rPr lang="en-US"/>
              <a:pPr>
                <a:defRPr/>
              </a:pPr>
              <a:t>‹#›</a:t>
            </a:fld>
            <a:endParaRPr lang="en-US"/>
          </a:p>
        </p:txBody>
      </p:sp>
    </p:spTree>
    <p:extLst>
      <p:ext uri="{BB962C8B-B14F-4D97-AF65-F5344CB8AC3E}">
        <p14:creationId xmlns:p14="http://schemas.microsoft.com/office/powerpoint/2010/main" val="3659955588"/>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EE21DA28-B47D-2146-8AC8-C5033482F54D}" type="slidenum">
              <a:rPr lang="en-US"/>
              <a:pPr>
                <a:defRPr/>
              </a:pPr>
              <a:t>‹#›</a:t>
            </a:fld>
            <a:endParaRPr lang="en-US"/>
          </a:p>
        </p:txBody>
      </p:sp>
    </p:spTree>
    <p:extLst>
      <p:ext uri="{BB962C8B-B14F-4D97-AF65-F5344CB8AC3E}">
        <p14:creationId xmlns:p14="http://schemas.microsoft.com/office/powerpoint/2010/main" val="3103421355"/>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01477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46586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94363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5124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84025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19046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7689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68667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88738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5552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38833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a:solidFill>
                <a:srgbClr val="333333"/>
              </a:solidFill>
              <a:latin typeface="Times New Roman" charset="0"/>
              <a:ea typeface="ＭＳ Ｐゴシック" charset="0"/>
              <a:cs typeface="ＭＳ Ｐゴシック" charset="0"/>
            </a:endParaRPr>
          </a:p>
        </p:txBody>
      </p:sp>
      <p:sp>
        <p:nvSpPr>
          <p:cNvPr id="819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defTabSz="457200" eaLnBrk="1" hangingPunct="1">
              <a:spcBef>
                <a:spcPct val="0"/>
              </a:spcBef>
              <a:defRPr/>
            </a:lvl1pPr>
          </a:lstStyle>
          <a:p>
            <a:pPr>
              <a:defRPr/>
            </a:pPr>
            <a:fld id="{91BF127C-8999-CE46-AE00-C5E9A4440A2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982684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652BF95E-86CF-9241-AA95-4360DBFC367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147140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6C8A91BC-029C-DC49-9C83-82F820F3C9E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89604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C475FADB-9009-D64F-BC1D-2CA3BA5EEB7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55821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494B4C07-14F3-FF41-924D-0FB1DBC3186F}"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735735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5DDD1D4B-BC85-C146-8AD5-D48DFE689A3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654304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A24DC412-38E3-5948-ADC8-DF08102318E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841564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7572A2D8-9114-BC42-B9C7-2A531D47F63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561203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33BF1546-E071-C14A-896C-6ACFD789097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82121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D04B9573-4DE3-7046-B2E5-6C9532A863E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3111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44AFB722-60E9-0644-96B3-D5ECA684995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405252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5211D023-AFDB-8040-A926-F0B32E68D96B}" type="slidenum">
              <a:rPr lang="en-US"/>
              <a:pPr>
                <a:defRPr/>
              </a:pPr>
              <a:t>‹#›</a:t>
            </a:fld>
            <a:endParaRPr lang="en-US"/>
          </a:p>
        </p:txBody>
      </p:sp>
    </p:spTree>
    <p:extLst>
      <p:ext uri="{BB962C8B-B14F-4D97-AF65-F5344CB8AC3E}">
        <p14:creationId xmlns:p14="http://schemas.microsoft.com/office/powerpoint/2010/main" val="147749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8927B572-F1A9-2E49-B4D2-C30659A15E36}" type="slidenum">
              <a:rPr lang="en-US"/>
              <a:pPr>
                <a:defRPr/>
              </a:pPr>
              <a:t>‹#›</a:t>
            </a:fld>
            <a:endParaRPr lang="en-US"/>
          </a:p>
        </p:txBody>
      </p:sp>
    </p:spTree>
    <p:extLst>
      <p:ext uri="{BB962C8B-B14F-4D97-AF65-F5344CB8AC3E}">
        <p14:creationId xmlns:p14="http://schemas.microsoft.com/office/powerpoint/2010/main" val="257054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D2420E78-FB1D-7443-B4FB-C062A37B8E56}" type="slidenum">
              <a:rPr lang="en-US"/>
              <a:pPr>
                <a:defRPr/>
              </a:pPr>
              <a:t>‹#›</a:t>
            </a:fld>
            <a:endParaRPr lang="en-US"/>
          </a:p>
        </p:txBody>
      </p:sp>
    </p:spTree>
    <p:extLst>
      <p:ext uri="{BB962C8B-B14F-4D97-AF65-F5344CB8AC3E}">
        <p14:creationId xmlns:p14="http://schemas.microsoft.com/office/powerpoint/2010/main" val="2909065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algn="l" defTabSz="457200">
              <a:defRPr/>
            </a:lvl1pPr>
          </a:lstStyle>
          <a:p>
            <a:pPr>
              <a:defRPr/>
            </a:pPr>
            <a:fld id="{518C8701-C361-5548-BD8C-5DF1CD4685C9}" type="slidenum">
              <a:rPr lang="en-US"/>
              <a:pPr>
                <a:defRPr/>
              </a:pPr>
              <a:t>‹#›</a:t>
            </a:fld>
            <a:endParaRPr lang="en-US"/>
          </a:p>
        </p:txBody>
      </p:sp>
    </p:spTree>
    <p:extLst>
      <p:ext uri="{BB962C8B-B14F-4D97-AF65-F5344CB8AC3E}">
        <p14:creationId xmlns:p14="http://schemas.microsoft.com/office/powerpoint/2010/main" val="3520440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a:defRPr/>
            </a:lvl1pPr>
          </a:lstStyle>
          <a:p>
            <a:pPr>
              <a:defRPr/>
            </a:pPr>
            <a:endParaRPr lang="en-US"/>
          </a:p>
        </p:txBody>
      </p:sp>
      <p:sp>
        <p:nvSpPr>
          <p:cNvPr id="8" name="Footer Placeholder 4"/>
          <p:cNvSpPr>
            <a:spLocks noGrp="1"/>
          </p:cNvSpPr>
          <p:nvPr>
            <p:ph type="ftr" sz="quarter" idx="11"/>
          </p:nvPr>
        </p:nvSpPr>
        <p:spPr/>
        <p:txBody>
          <a:bodyPr/>
          <a:lstStyle>
            <a:lvl1pPr defTabSz="457200">
              <a:defRPr/>
            </a:lvl1pPr>
          </a:lstStyle>
          <a:p>
            <a:pPr>
              <a:defRPr/>
            </a:pPr>
            <a:endParaRPr lang="en-US"/>
          </a:p>
        </p:txBody>
      </p:sp>
      <p:sp>
        <p:nvSpPr>
          <p:cNvPr id="9" name="Slide Number Placeholder 5"/>
          <p:cNvSpPr>
            <a:spLocks noGrp="1"/>
          </p:cNvSpPr>
          <p:nvPr>
            <p:ph type="sldNum" sz="quarter" idx="12"/>
          </p:nvPr>
        </p:nvSpPr>
        <p:spPr/>
        <p:txBody>
          <a:bodyPr/>
          <a:lstStyle>
            <a:lvl1pPr algn="l" defTabSz="457200">
              <a:defRPr/>
            </a:lvl1pPr>
          </a:lstStyle>
          <a:p>
            <a:pPr>
              <a:defRPr/>
            </a:pPr>
            <a:fld id="{814E8FB5-58C1-AD48-89FD-EC8B2508D747}" type="slidenum">
              <a:rPr lang="en-US"/>
              <a:pPr>
                <a:defRPr/>
              </a:pPr>
              <a:t>‹#›</a:t>
            </a:fld>
            <a:endParaRPr lang="en-US"/>
          </a:p>
        </p:txBody>
      </p:sp>
    </p:spTree>
    <p:extLst>
      <p:ext uri="{BB962C8B-B14F-4D97-AF65-F5344CB8AC3E}">
        <p14:creationId xmlns:p14="http://schemas.microsoft.com/office/powerpoint/2010/main" val="2926343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a:defRPr/>
            </a:lvl1pPr>
          </a:lstStyle>
          <a:p>
            <a:pPr>
              <a:defRPr/>
            </a:pPr>
            <a:endParaRPr lang="en-US"/>
          </a:p>
        </p:txBody>
      </p:sp>
      <p:sp>
        <p:nvSpPr>
          <p:cNvPr id="4" name="Footer Placeholder 4"/>
          <p:cNvSpPr>
            <a:spLocks noGrp="1"/>
          </p:cNvSpPr>
          <p:nvPr>
            <p:ph type="ftr" sz="quarter" idx="11"/>
          </p:nvPr>
        </p:nvSpPr>
        <p:spPr/>
        <p:txBody>
          <a:bodyPr/>
          <a:lstStyle>
            <a:lvl1pPr defTabSz="457200">
              <a:defRPr/>
            </a:lvl1pPr>
          </a:lstStyle>
          <a:p>
            <a:pPr>
              <a:defRPr/>
            </a:pPr>
            <a:endParaRPr lang="en-US"/>
          </a:p>
        </p:txBody>
      </p:sp>
      <p:sp>
        <p:nvSpPr>
          <p:cNvPr id="5" name="Slide Number Placeholder 5"/>
          <p:cNvSpPr>
            <a:spLocks noGrp="1"/>
          </p:cNvSpPr>
          <p:nvPr>
            <p:ph type="sldNum" sz="quarter" idx="12"/>
          </p:nvPr>
        </p:nvSpPr>
        <p:spPr/>
        <p:txBody>
          <a:bodyPr/>
          <a:lstStyle>
            <a:lvl1pPr algn="l" defTabSz="457200">
              <a:defRPr/>
            </a:lvl1pPr>
          </a:lstStyle>
          <a:p>
            <a:pPr>
              <a:defRPr/>
            </a:pPr>
            <a:fld id="{13944A00-8C09-114D-A117-10AE6BF58011}" type="slidenum">
              <a:rPr lang="en-US"/>
              <a:pPr>
                <a:defRPr/>
              </a:pPr>
              <a:t>‹#›</a:t>
            </a:fld>
            <a:endParaRPr lang="en-US"/>
          </a:p>
        </p:txBody>
      </p:sp>
    </p:spTree>
    <p:extLst>
      <p:ext uri="{BB962C8B-B14F-4D97-AF65-F5344CB8AC3E}">
        <p14:creationId xmlns:p14="http://schemas.microsoft.com/office/powerpoint/2010/main" val="436490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lvl1pPr>
          </a:lstStyle>
          <a:p>
            <a:pPr>
              <a:defRPr/>
            </a:pPr>
            <a:endParaRPr lang="en-US"/>
          </a:p>
        </p:txBody>
      </p:sp>
      <p:sp>
        <p:nvSpPr>
          <p:cNvPr id="3" name="Footer Placeholder 4"/>
          <p:cNvSpPr>
            <a:spLocks noGrp="1"/>
          </p:cNvSpPr>
          <p:nvPr>
            <p:ph type="ftr" sz="quarter" idx="11"/>
          </p:nvPr>
        </p:nvSpPr>
        <p:spPr/>
        <p:txBody>
          <a:bodyPr/>
          <a:lstStyle>
            <a:lvl1pPr defTabSz="457200">
              <a:defRPr/>
            </a:lvl1pPr>
          </a:lstStyle>
          <a:p>
            <a:pPr>
              <a:defRPr/>
            </a:pPr>
            <a:endParaRPr lang="en-US"/>
          </a:p>
        </p:txBody>
      </p:sp>
      <p:sp>
        <p:nvSpPr>
          <p:cNvPr id="4" name="Slide Number Placeholder 5"/>
          <p:cNvSpPr>
            <a:spLocks noGrp="1"/>
          </p:cNvSpPr>
          <p:nvPr>
            <p:ph type="sldNum" sz="quarter" idx="12"/>
          </p:nvPr>
        </p:nvSpPr>
        <p:spPr/>
        <p:txBody>
          <a:bodyPr/>
          <a:lstStyle>
            <a:lvl1pPr algn="l" defTabSz="457200">
              <a:defRPr/>
            </a:lvl1pPr>
          </a:lstStyle>
          <a:p>
            <a:pPr>
              <a:defRPr/>
            </a:pPr>
            <a:fld id="{F1BB0BF1-2BA1-E849-95E5-E7D67727FFF3}" type="slidenum">
              <a:rPr lang="en-US"/>
              <a:pPr>
                <a:defRPr/>
              </a:pPr>
              <a:t>‹#›</a:t>
            </a:fld>
            <a:endParaRPr lang="en-US"/>
          </a:p>
        </p:txBody>
      </p:sp>
    </p:spTree>
    <p:extLst>
      <p:ext uri="{BB962C8B-B14F-4D97-AF65-F5344CB8AC3E}">
        <p14:creationId xmlns:p14="http://schemas.microsoft.com/office/powerpoint/2010/main" val="3686290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algn="l" defTabSz="457200">
              <a:defRPr/>
            </a:lvl1pPr>
          </a:lstStyle>
          <a:p>
            <a:pPr>
              <a:defRPr/>
            </a:pPr>
            <a:fld id="{9F6C46FF-A48E-C345-B4B9-0E3880A16600}" type="slidenum">
              <a:rPr lang="en-US"/>
              <a:pPr>
                <a:defRPr/>
              </a:pPr>
              <a:t>‹#›</a:t>
            </a:fld>
            <a:endParaRPr lang="en-US"/>
          </a:p>
        </p:txBody>
      </p:sp>
    </p:spTree>
    <p:extLst>
      <p:ext uri="{BB962C8B-B14F-4D97-AF65-F5344CB8AC3E}">
        <p14:creationId xmlns:p14="http://schemas.microsoft.com/office/powerpoint/2010/main" val="3572613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algn="l" defTabSz="457200">
              <a:defRPr/>
            </a:lvl1pPr>
          </a:lstStyle>
          <a:p>
            <a:pPr>
              <a:defRPr/>
            </a:pPr>
            <a:fld id="{AC55C065-5279-714F-ABA9-45D7217B54D5}" type="slidenum">
              <a:rPr lang="en-US"/>
              <a:pPr>
                <a:defRPr/>
              </a:pPr>
              <a:t>‹#›</a:t>
            </a:fld>
            <a:endParaRPr lang="en-US"/>
          </a:p>
        </p:txBody>
      </p:sp>
    </p:spTree>
    <p:extLst>
      <p:ext uri="{BB962C8B-B14F-4D97-AF65-F5344CB8AC3E}">
        <p14:creationId xmlns:p14="http://schemas.microsoft.com/office/powerpoint/2010/main" val="1771919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FD71EF89-8413-C540-9885-4A2C844C65B5}" type="slidenum">
              <a:rPr lang="en-US"/>
              <a:pPr>
                <a:defRPr/>
              </a:pPr>
              <a:t>‹#›</a:t>
            </a:fld>
            <a:endParaRPr lang="en-US"/>
          </a:p>
        </p:txBody>
      </p:sp>
    </p:spTree>
    <p:extLst>
      <p:ext uri="{BB962C8B-B14F-4D97-AF65-F5344CB8AC3E}">
        <p14:creationId xmlns:p14="http://schemas.microsoft.com/office/powerpoint/2010/main" val="666741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FFC48903-E056-BD42-ABE4-60D152A2AB2B}" type="slidenum">
              <a:rPr lang="en-US"/>
              <a:pPr>
                <a:defRPr/>
              </a:pPr>
              <a:t>‹#›</a:t>
            </a:fld>
            <a:endParaRPr lang="en-US"/>
          </a:p>
        </p:txBody>
      </p:sp>
    </p:spTree>
    <p:extLst>
      <p:ext uri="{BB962C8B-B14F-4D97-AF65-F5344CB8AC3E}">
        <p14:creationId xmlns:p14="http://schemas.microsoft.com/office/powerpoint/2010/main" val="352876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21EF24DA-4393-E24D-874D-94B2BFB7A338}" type="slidenum">
              <a:rPr lang="en-US"/>
              <a:pPr>
                <a:defRPr/>
              </a:pPr>
              <a:t>‹#›</a:t>
            </a:fld>
            <a:endParaRPr lang="en-US"/>
          </a:p>
        </p:txBody>
      </p:sp>
    </p:spTree>
    <p:extLst>
      <p:ext uri="{BB962C8B-B14F-4D97-AF65-F5344CB8AC3E}">
        <p14:creationId xmlns:p14="http://schemas.microsoft.com/office/powerpoint/2010/main" val="357594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A2E7B66F-B982-D74D-8F11-19E20CD6CC8C}" type="slidenum">
              <a:rPr lang="en-US"/>
              <a:pPr>
                <a:defRPr/>
              </a:pPr>
              <a:t>‹#›</a:t>
            </a:fld>
            <a:endParaRPr lang="en-US"/>
          </a:p>
        </p:txBody>
      </p:sp>
    </p:spTree>
    <p:extLst>
      <p:ext uri="{BB962C8B-B14F-4D97-AF65-F5344CB8AC3E}">
        <p14:creationId xmlns:p14="http://schemas.microsoft.com/office/powerpoint/2010/main" val="844130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1CB4467B-A469-6142-9D1C-478E4E137CC7}" type="slidenum">
              <a:rPr lang="en-US"/>
              <a:pPr>
                <a:defRPr/>
              </a:pPr>
              <a:t>‹#›</a:t>
            </a:fld>
            <a:endParaRPr lang="en-US"/>
          </a:p>
        </p:txBody>
      </p:sp>
    </p:spTree>
    <p:extLst>
      <p:ext uri="{BB962C8B-B14F-4D97-AF65-F5344CB8AC3E}">
        <p14:creationId xmlns:p14="http://schemas.microsoft.com/office/powerpoint/2010/main" val="2126159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1" hangingPunct="1">
              <a:defRPr>
                <a:cs typeface="ＭＳ Ｐゴシック" charset="0"/>
              </a:defRPr>
            </a:lvl1pPr>
          </a:lstStyle>
          <a:p>
            <a:pPr>
              <a:defRPr/>
            </a:pPr>
            <a:fld id="{5DEA0026-1685-7A4B-83A4-C9EC9445FF33}" type="slidenum">
              <a:rPr lang="en-US"/>
              <a:pPr>
                <a:defRPr/>
              </a:pPr>
              <a:t>‹#›</a:t>
            </a:fld>
            <a:endParaRPr lang="en-US"/>
          </a:p>
        </p:txBody>
      </p:sp>
    </p:spTree>
    <p:extLst>
      <p:ext uri="{BB962C8B-B14F-4D97-AF65-F5344CB8AC3E}">
        <p14:creationId xmlns:p14="http://schemas.microsoft.com/office/powerpoint/2010/main" val="6774074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eaLnBrk="1" hangingPunct="1">
              <a:defRPr>
                <a:cs typeface="ＭＳ Ｐゴシック" charset="0"/>
              </a:defRPr>
            </a:lvl1pPr>
          </a:lstStyle>
          <a:p>
            <a:pPr>
              <a:defRPr/>
            </a:pPr>
            <a:fld id="{8FEA724D-C293-B04F-8E3C-D6CB01425DBD}" type="slidenum">
              <a:rPr lang="en-US"/>
              <a:pPr>
                <a:defRPr/>
              </a:pPr>
              <a:t>‹#›</a:t>
            </a:fld>
            <a:endParaRPr lang="en-US"/>
          </a:p>
        </p:txBody>
      </p:sp>
    </p:spTree>
    <p:extLst>
      <p:ext uri="{BB962C8B-B14F-4D97-AF65-F5344CB8AC3E}">
        <p14:creationId xmlns:p14="http://schemas.microsoft.com/office/powerpoint/2010/main" val="191997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eaLnBrk="1" hangingPunct="1">
              <a:defRPr>
                <a:cs typeface="ＭＳ Ｐゴシック" charset="0"/>
              </a:defRPr>
            </a:lvl1pPr>
          </a:lstStyle>
          <a:p>
            <a:pPr>
              <a:defRPr/>
            </a:pPr>
            <a:fld id="{D0AA3E13-390E-714C-AF0E-C3B312AA3945}" type="slidenum">
              <a:rPr lang="en-US"/>
              <a:pPr>
                <a:defRPr/>
              </a:pPr>
              <a:t>‹#›</a:t>
            </a:fld>
            <a:endParaRPr lang="en-US"/>
          </a:p>
        </p:txBody>
      </p:sp>
    </p:spTree>
    <p:extLst>
      <p:ext uri="{BB962C8B-B14F-4D97-AF65-F5344CB8AC3E}">
        <p14:creationId xmlns:p14="http://schemas.microsoft.com/office/powerpoint/2010/main" val="4680836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eaLnBrk="1" hangingPunct="1">
              <a:defRPr>
                <a:cs typeface="ＭＳ Ｐゴシック" charset="0"/>
              </a:defRPr>
            </a:lvl1pPr>
          </a:lstStyle>
          <a:p>
            <a:pPr>
              <a:defRPr/>
            </a:pPr>
            <a:fld id="{737A79A9-E188-F64B-8B8C-1BDE4E74E51E}" type="slidenum">
              <a:rPr lang="en-US"/>
              <a:pPr>
                <a:defRPr/>
              </a:pPr>
              <a:t>‹#›</a:t>
            </a:fld>
            <a:endParaRPr lang="en-US"/>
          </a:p>
        </p:txBody>
      </p:sp>
    </p:spTree>
    <p:extLst>
      <p:ext uri="{BB962C8B-B14F-4D97-AF65-F5344CB8AC3E}">
        <p14:creationId xmlns:p14="http://schemas.microsoft.com/office/powerpoint/2010/main" val="237791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1" hangingPunct="1">
              <a:defRPr>
                <a:cs typeface="ＭＳ Ｐゴシック" charset="0"/>
              </a:defRPr>
            </a:lvl1pPr>
          </a:lstStyle>
          <a:p>
            <a:pPr>
              <a:defRPr/>
            </a:pPr>
            <a:fld id="{C99B843B-4887-7A4B-8673-0E0DC140F565}" type="slidenum">
              <a:rPr lang="en-US"/>
              <a:pPr>
                <a:defRPr/>
              </a:pPr>
              <a:t>‹#›</a:t>
            </a:fld>
            <a:endParaRPr lang="en-US"/>
          </a:p>
        </p:txBody>
      </p:sp>
    </p:spTree>
    <p:extLst>
      <p:ext uri="{BB962C8B-B14F-4D97-AF65-F5344CB8AC3E}">
        <p14:creationId xmlns:p14="http://schemas.microsoft.com/office/powerpoint/2010/main" val="2194063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1" hangingPunct="1">
              <a:defRPr>
                <a:cs typeface="ＭＳ Ｐゴシック" charset="0"/>
              </a:defRPr>
            </a:lvl1pPr>
          </a:lstStyle>
          <a:p>
            <a:pPr>
              <a:defRPr/>
            </a:pPr>
            <a:fld id="{49B3E284-E836-CE46-8356-0E99B58CB058}" type="slidenum">
              <a:rPr lang="en-US"/>
              <a:pPr>
                <a:defRPr/>
              </a:pPr>
              <a:t>‹#›</a:t>
            </a:fld>
            <a:endParaRPr lang="en-US"/>
          </a:p>
        </p:txBody>
      </p:sp>
    </p:spTree>
    <p:extLst>
      <p:ext uri="{BB962C8B-B14F-4D97-AF65-F5344CB8AC3E}">
        <p14:creationId xmlns:p14="http://schemas.microsoft.com/office/powerpoint/2010/main" val="1248567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1DB539E3-7ADE-E644-8BF6-DD4BB3E6ECF2}" type="slidenum">
              <a:rPr lang="en-US"/>
              <a:pPr>
                <a:defRPr/>
              </a:pPr>
              <a:t>‹#›</a:t>
            </a:fld>
            <a:endParaRPr lang="en-US"/>
          </a:p>
        </p:txBody>
      </p:sp>
    </p:spTree>
    <p:extLst>
      <p:ext uri="{BB962C8B-B14F-4D97-AF65-F5344CB8AC3E}">
        <p14:creationId xmlns:p14="http://schemas.microsoft.com/office/powerpoint/2010/main" val="1752734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6215E407-C7B3-D641-BCF9-6D492FB25E0E}" type="slidenum">
              <a:rPr lang="en-US"/>
              <a:pPr>
                <a:defRPr/>
              </a:pPr>
              <a:t>‹#›</a:t>
            </a:fld>
            <a:endParaRPr lang="en-US"/>
          </a:p>
        </p:txBody>
      </p:sp>
    </p:spTree>
    <p:extLst>
      <p:ext uri="{BB962C8B-B14F-4D97-AF65-F5344CB8AC3E}">
        <p14:creationId xmlns:p14="http://schemas.microsoft.com/office/powerpoint/2010/main" val="390825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5975613"/>
      </p:ext>
    </p:extLst>
  </p:cSld>
  <p:clrMapOvr>
    <a:masterClrMapping/>
  </p:clrMapOvr>
  <p:transition>
    <p:wheel spokes="0"/>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384880"/>
      </p:ext>
    </p:extLst>
  </p:cSld>
  <p:clrMapOvr>
    <a:masterClrMapping/>
  </p:clrMapOvr>
  <p:transition>
    <p:wheel spokes="0"/>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87419008"/>
      </p:ext>
    </p:extLst>
  </p:cSld>
  <p:clrMapOvr>
    <a:masterClrMapping/>
  </p:clrMapOvr>
  <p:transition>
    <p:wheel spokes="0"/>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111044"/>
      </p:ext>
    </p:extLst>
  </p:cSld>
  <p:clrMapOvr>
    <a:masterClrMapping/>
  </p:clrMapOvr>
  <p:transition>
    <p:wheel spokes="0"/>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176575"/>
      </p:ext>
    </p:extLst>
  </p:cSld>
  <p:clrMapOvr>
    <a:masterClrMapping/>
  </p:clrMapOvr>
  <p:transition>
    <p:wheel spokes="0"/>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07373068"/>
      </p:ext>
    </p:extLst>
  </p:cSld>
  <p:clrMapOvr>
    <a:masterClrMapping/>
  </p:clrMapOvr>
  <p:transition>
    <p:wheel spokes="0"/>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649561"/>
      </p:ext>
    </p:extLst>
  </p:cSld>
  <p:clrMapOvr>
    <a:masterClrMapping/>
  </p:clrMapOvr>
  <p:transition>
    <p:wheel spokes="0"/>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8552367"/>
      </p:ext>
    </p:extLst>
  </p:cSld>
  <p:clrMapOvr>
    <a:masterClrMapping/>
  </p:clrMapOvr>
  <p:transition>
    <p:wheel spokes="0"/>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18081"/>
      </p:ext>
    </p:extLst>
  </p:cSld>
  <p:clrMapOvr>
    <a:masterClrMapping/>
  </p:clrMapOvr>
  <p:transition>
    <p:wheel spokes="0"/>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31501"/>
      </p:ext>
    </p:extLst>
  </p:cSld>
  <p:clrMapOvr>
    <a:masterClrMapping/>
  </p:clrMapOvr>
  <p:transition>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477839"/>
      </p:ext>
    </p:extLst>
  </p:cSld>
  <p:clrMapOvr>
    <a:masterClrMapping/>
  </p:clrMapOvr>
  <p:transition>
    <p:wheel spokes="0"/>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64732804"/>
      </p:ext>
    </p:extLst>
  </p:cSld>
  <p:clrMapOvr>
    <a:masterClrMapping/>
  </p:clrMapOvr>
  <p:transition>
    <p:wheel spokes="0"/>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11365"/>
      </p:ext>
    </p:extLst>
  </p:cSld>
  <p:clrMapOvr>
    <a:masterClrMapping/>
  </p:clrMapOvr>
  <p:transition>
    <p:wheel spokes="0"/>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9599207"/>
      </p:ext>
    </p:extLst>
  </p:cSld>
  <p:clrMapOvr>
    <a:masterClrMapping/>
  </p:clrMapOvr>
  <p:transition>
    <p:wheel spokes="0"/>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822230"/>
      </p:ext>
    </p:extLst>
  </p:cSld>
  <p:clrMapOvr>
    <a:masterClrMapping/>
  </p:clrMapOvr>
  <p:transition>
    <p:wheel spokes="0"/>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733665"/>
      </p:ext>
    </p:extLst>
  </p:cSld>
  <p:clrMapOvr>
    <a:masterClrMapping/>
  </p:clrMapOvr>
  <p:transition>
    <p:wheel spokes="0"/>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42664238"/>
      </p:ext>
    </p:extLst>
  </p:cSld>
  <p:clrMapOvr>
    <a:masterClrMapping/>
  </p:clrMapOvr>
  <p:transition>
    <p:wheel spokes="0"/>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121541"/>
      </p:ext>
    </p:extLst>
  </p:cSld>
  <p:clrMapOvr>
    <a:masterClrMapping/>
  </p:clrMapOvr>
  <p:transition>
    <p:wheel spokes="0"/>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2240089"/>
      </p:ext>
    </p:extLst>
  </p:cSld>
  <p:clrMapOvr>
    <a:masterClrMapping/>
  </p:clrMapOvr>
  <p:transition>
    <p:wheel spokes="0"/>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4428786"/>
      </p:ext>
    </p:extLst>
  </p:cSld>
  <p:clrMapOvr>
    <a:masterClrMapping/>
  </p:clrMapOvr>
  <p:transition>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6.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87394" name="Group 2"/>
          <p:cNvGrpSpPr>
            <a:grpSpLocks/>
          </p:cNvGrpSpPr>
          <p:nvPr/>
        </p:nvGrpSpPr>
        <p:grpSpPr bwMode="auto">
          <a:xfrm>
            <a:off x="0" y="-1588"/>
            <a:ext cx="9144000" cy="6859588"/>
            <a:chOff x="0" y="-1"/>
            <a:chExt cx="5760" cy="4321"/>
          </a:xfrm>
        </p:grpSpPr>
        <p:sp>
          <p:nvSpPr>
            <p:cNvPr id="187400"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1"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2"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nvGrpSpPr>
            <p:cNvPr id="187403" name="Group 6"/>
            <p:cNvGrpSpPr>
              <a:grpSpLocks/>
            </p:cNvGrpSpPr>
            <p:nvPr/>
          </p:nvGrpSpPr>
          <p:grpSpPr bwMode="auto">
            <a:xfrm>
              <a:off x="0" y="1014"/>
              <a:ext cx="5760" cy="261"/>
              <a:chOff x="0" y="115"/>
              <a:chExt cx="5760" cy="464"/>
            </a:xfrm>
          </p:grpSpPr>
          <p:sp>
            <p:nvSpPr>
              <p:cNvPr id="187404"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5"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6"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7"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grpSp>
      <p:sp>
        <p:nvSpPr>
          <p:cNvPr id="187395" name="Rectangle 11"/>
          <p:cNvSpPr>
            <a:spLocks noGrp="1" noChangeArrowheads="1"/>
          </p:cNvSpPr>
          <p:nvPr>
            <p:ph type="title"/>
          </p:nvPr>
        </p:nvSpPr>
        <p:spPr bwMode="auto">
          <a:xfrm>
            <a:off x="-36513" y="304800"/>
            <a:ext cx="91424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7396" name="Rectangle 12"/>
          <p:cNvSpPr>
            <a:spLocks noGrp="1" noChangeArrowheads="1"/>
          </p:cNvSpPr>
          <p:nvPr>
            <p:ph type="body" idx="1"/>
          </p:nvPr>
        </p:nvSpPr>
        <p:spPr bwMode="auto">
          <a:xfrm>
            <a:off x="-36513" y="2133600"/>
            <a:ext cx="914241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53"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tx2"/>
                </a:solidFill>
                <a:latin typeface="Arial Black" pitchFamily="-111" charset="0"/>
                <a:ea typeface="+mn-ea"/>
                <a:cs typeface="+mn-cs"/>
              </a:defRPr>
            </a:lvl1pPr>
          </a:lstStyle>
          <a:p>
            <a:pPr defTabSz="914400" fontAlgn="base">
              <a:spcAft>
                <a:spcPct val="0"/>
              </a:spcAft>
              <a:defRPr/>
            </a:pPr>
            <a:endParaRPr lang="en-US">
              <a:solidFill>
                <a:srgbClr val="FFFFFF"/>
              </a:solidFill>
            </a:endParaRPr>
          </a:p>
        </p:txBody>
      </p:sp>
      <p:sp>
        <p:nvSpPr>
          <p:cNvPr id="317454"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tx2"/>
                </a:solidFill>
                <a:latin typeface="Arial Black" pitchFamily="-111" charset="0"/>
                <a:ea typeface="+mn-ea"/>
                <a:cs typeface="+mn-cs"/>
              </a:defRPr>
            </a:lvl1pPr>
          </a:lstStyle>
          <a:p>
            <a:pPr defTabSz="914400" fontAlgn="base">
              <a:spcAft>
                <a:spcPct val="0"/>
              </a:spcAft>
              <a:defRPr/>
            </a:pPr>
            <a:endParaRPr lang="en-US">
              <a:solidFill>
                <a:srgbClr val="FFFFFF"/>
              </a:solidFill>
            </a:endParaRPr>
          </a:p>
        </p:txBody>
      </p:sp>
      <p:sp>
        <p:nvSpPr>
          <p:cNvPr id="317455"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tx2"/>
                </a:solidFill>
                <a:latin typeface="Arial Black" charset="0"/>
              </a:defRPr>
            </a:lvl1pPr>
          </a:lstStyle>
          <a:p>
            <a:pPr defTabSz="914400" fontAlgn="base">
              <a:spcAft>
                <a:spcPct val="0"/>
              </a:spcAft>
              <a:defRPr/>
            </a:pPr>
            <a:fld id="{D5EE4766-0C4A-DD4D-9076-156C64183749}" type="slidenum">
              <a:rPr lang="en-US">
                <a:solidFill>
                  <a:srgbClr val="FFFFFF"/>
                </a:solidFill>
                <a:ea typeface="ＭＳ Ｐゴシック" charset="0"/>
                <a:cs typeface="ＭＳ Ｐゴシック" charset="0"/>
              </a:rPr>
              <a:pPr defTabSz="914400" fontAlgn="base">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04646514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kumimoji="1"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kumimoji="1" sz="4400">
          <a:solidFill>
            <a:schemeClr val="tx2"/>
          </a:solidFill>
          <a:latin typeface="Arial Black" pitchFamily="-112" charset="0"/>
        </a:defRPr>
      </a:lvl6pPr>
      <a:lvl7pPr marL="914400" algn="ctr" rtl="0" fontAlgn="base">
        <a:spcBef>
          <a:spcPct val="0"/>
        </a:spcBef>
        <a:spcAft>
          <a:spcPct val="0"/>
        </a:spcAft>
        <a:defRPr kumimoji="1" sz="4400">
          <a:solidFill>
            <a:schemeClr val="tx2"/>
          </a:solidFill>
          <a:latin typeface="Arial Black" pitchFamily="-112" charset="0"/>
        </a:defRPr>
      </a:lvl7pPr>
      <a:lvl8pPr marL="1371600" algn="ctr" rtl="0" fontAlgn="base">
        <a:spcBef>
          <a:spcPct val="0"/>
        </a:spcBef>
        <a:spcAft>
          <a:spcPct val="0"/>
        </a:spcAft>
        <a:defRPr kumimoji="1" sz="4400">
          <a:solidFill>
            <a:schemeClr val="tx2"/>
          </a:solidFill>
          <a:latin typeface="Arial Black" pitchFamily="-112" charset="0"/>
        </a:defRPr>
      </a:lvl8pPr>
      <a:lvl9pPr marL="1828800" algn="ctr" rtl="0" fontAlgn="base">
        <a:spcBef>
          <a:spcPct val="0"/>
        </a:spcBef>
        <a:spcAft>
          <a:spcPct val="0"/>
        </a:spcAft>
        <a:defRPr kumimoji="1" sz="4400">
          <a:solidFill>
            <a:schemeClr val="tx2"/>
          </a:solidFill>
          <a:latin typeface="Arial Black" pitchFamily="-112"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44450"/>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E5D7FF73-F49E-2248-AB4A-92609E495C62}" type="slidenum">
              <a:rPr lang="en-US"/>
              <a:pPr>
                <a:defRPr/>
              </a:pPr>
              <a:t>‹#›</a:t>
            </a:fld>
            <a:endParaRPr lang="en-US"/>
          </a:p>
        </p:txBody>
      </p:sp>
    </p:spTree>
    <p:extLst>
      <p:ext uri="{BB962C8B-B14F-4D97-AF65-F5344CB8AC3E}">
        <p14:creationId xmlns:p14="http://schemas.microsoft.com/office/powerpoint/2010/main" val="3650385414"/>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86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986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nSpc>
                <a:spcPct val="93000"/>
              </a:lnSpc>
              <a:buClr>
                <a:srgbClr val="FFFFFF"/>
              </a:buClr>
              <a:buSzPct val="100000"/>
              <a:buFont typeface="Arial" charset="0"/>
              <a:buNone/>
              <a:defRPr/>
            </a:pPr>
            <a:endParaRPr lang="en-US">
              <a:solidFill>
                <a:srgbClr val="FFFFFF"/>
              </a:solidFill>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nSpc>
                <a:spcPct val="93000"/>
              </a:lnSpc>
              <a:buClr>
                <a:srgbClr val="FFFFFF"/>
              </a:buClr>
              <a:buSzPct val="100000"/>
              <a:buFont typeface="Arial" charset="0"/>
              <a:buNone/>
              <a:defRPr/>
            </a:pPr>
            <a:endParaRPr lang="en-US">
              <a:solidFill>
                <a:srgbClr val="FFFFFF"/>
              </a:solidFill>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400">
                <a:solidFill>
                  <a:srgbClr val="000000"/>
                </a:solidFill>
                <a:latin typeface="Times New Roman" charset="0"/>
                <a:cs typeface="Geneva" charset="0"/>
              </a:defRPr>
            </a:lvl1pPr>
          </a:lstStyle>
          <a:p>
            <a:pPr>
              <a:defRPr/>
            </a:pPr>
            <a:fld id="{6B555569-C45D-A642-93C6-9B9A09BC1B5B}" type="slidenum">
              <a:rPr lang="en-GB"/>
              <a:pPr>
                <a:defRPr/>
              </a:pPr>
              <a:t>‹#›</a:t>
            </a:fld>
            <a:endParaRPr lang="en-GB"/>
          </a:p>
        </p:txBody>
      </p:sp>
    </p:spTree>
    <p:extLst>
      <p:ext uri="{BB962C8B-B14F-4D97-AF65-F5344CB8AC3E}">
        <p14:creationId xmlns:p14="http://schemas.microsoft.com/office/powerpoint/2010/main" val="31340307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MS PGothic" panose="020B0600070205080204"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MS PGothic" panose="020B0600070205080204" pitchFamily="34" charset="-128"/>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244"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138245"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13824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914400" eaLnBrk="0" hangingPunct="0">
              <a:spcBef>
                <a:spcPct val="50000"/>
              </a:spcBef>
              <a:defRPr sz="1400">
                <a:solidFill>
                  <a:srgbClr val="578963"/>
                </a:solidFill>
                <a:cs typeface="Times New Roman" charset="0"/>
              </a:defRPr>
            </a:lvl1pPr>
          </a:lstStyle>
          <a:p>
            <a:pPr fontAlgn="base">
              <a:spcAft>
                <a:spcPct val="0"/>
              </a:spcAft>
              <a:defRPr/>
            </a:pPr>
            <a:fld id="{FF17BAD0-A917-D446-9B19-37F6F25B3373}" type="slidenum">
              <a:rPr lang="en-US">
                <a:latin typeface="Times New Roman" charset="0"/>
                <a:ea typeface="ＭＳ Ｐゴシック" charset="0"/>
              </a:rPr>
              <a:pPr fontAlgn="base">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13066198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kumimoji="1" sz="4400">
          <a:solidFill>
            <a:schemeClr val="tx2"/>
          </a:solidFill>
          <a:latin typeface="Arial"/>
          <a:ea typeface="MS PGothic" charset="0"/>
          <a:cs typeface="Arial"/>
        </a:defRPr>
      </a:lvl1pPr>
      <a:lvl2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2pPr>
      <a:lvl3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3pPr>
      <a:lvl4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4pPr>
      <a:lvl5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5pPr>
      <a:lvl6pPr marL="457200" algn="l" rtl="0" fontAlgn="base">
        <a:spcBef>
          <a:spcPct val="0"/>
        </a:spcBef>
        <a:spcAft>
          <a:spcPct val="0"/>
        </a:spcAft>
        <a:defRPr kumimoji="1" sz="4400">
          <a:solidFill>
            <a:schemeClr val="tx2"/>
          </a:solidFill>
          <a:latin typeface="Times New Roman" pitchFamily="-111" charset="0"/>
        </a:defRPr>
      </a:lvl6pPr>
      <a:lvl7pPr marL="914400" algn="l" rtl="0" fontAlgn="base">
        <a:spcBef>
          <a:spcPct val="0"/>
        </a:spcBef>
        <a:spcAft>
          <a:spcPct val="0"/>
        </a:spcAft>
        <a:defRPr kumimoji="1" sz="4400">
          <a:solidFill>
            <a:schemeClr val="tx2"/>
          </a:solidFill>
          <a:latin typeface="Times New Roman" pitchFamily="-111" charset="0"/>
        </a:defRPr>
      </a:lvl7pPr>
      <a:lvl8pPr marL="1371600" algn="l" rtl="0" fontAlgn="base">
        <a:spcBef>
          <a:spcPct val="0"/>
        </a:spcBef>
        <a:spcAft>
          <a:spcPct val="0"/>
        </a:spcAft>
        <a:defRPr kumimoji="1" sz="4400">
          <a:solidFill>
            <a:schemeClr val="tx2"/>
          </a:solidFill>
          <a:latin typeface="Times New Roman" pitchFamily="-111" charset="0"/>
        </a:defRPr>
      </a:lvl8pPr>
      <a:lvl9pPr marL="1828800" algn="l" rtl="0" fontAlgn="base">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Arial"/>
          <a:ea typeface="MS PGothic" charset="0"/>
          <a:cs typeface="Arial"/>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Arial"/>
          <a:ea typeface="MS PGothic" charset="0"/>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Times New Roman" charset="0"/>
              </a:defRPr>
            </a:lvl1pPr>
          </a:lstStyle>
          <a:p>
            <a:pPr fontAlgn="base">
              <a:spcBef>
                <a:spcPct val="0"/>
              </a:spcBef>
              <a:spcAft>
                <a:spcPct val="0"/>
              </a:spcAft>
              <a:defRPr/>
            </a:pPr>
            <a:fld id="{A79DF72F-D84F-4947-940C-29127144FD6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27405960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MS PGothic" charset="0"/>
          <a:cs typeface="Arial"/>
        </a:defRPr>
      </a:lvl1pPr>
      <a:lvl2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MS PGothic" charset="0"/>
          <a:cs typeface="Arial"/>
        </a:defRPr>
      </a:lvl1pPr>
      <a:lvl2pPr marL="742950" indent="-285750" algn="l" rtl="0" eaLnBrk="0" fontAlgn="base" hangingPunct="0">
        <a:spcBef>
          <a:spcPct val="20000"/>
        </a:spcBef>
        <a:spcAft>
          <a:spcPct val="0"/>
        </a:spcAft>
        <a:buChar char="–"/>
        <a:defRPr sz="2800">
          <a:solidFill>
            <a:schemeClr val="bg1"/>
          </a:solidFill>
          <a:latin typeface="Arial"/>
          <a:ea typeface="MS PGothic" charset="0"/>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MS PGothic"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defTabSz="914400" fontAlgn="base">
              <a:spcBef>
                <a:spcPct val="0"/>
              </a:spcBef>
              <a:spcAft>
                <a:spcPct val="0"/>
              </a:spcAft>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pPr defTabSz="914400" fontAlgn="base">
              <a:spcBef>
                <a:spcPct val="0"/>
              </a:spcBef>
              <a:spcAft>
                <a:spcPct val="0"/>
              </a:spcAft>
            </a:pPr>
            <a:fld id="{B9D20AD3-D622-EC41-AF78-52EA093B16AC}" type="slidenum">
              <a:rPr lang="en-US">
                <a:solidFill>
                  <a:srgbClr val="000000"/>
                </a:solidFill>
                <a:latin typeface="Arial" charset="0"/>
              </a:rPr>
              <a:pPr defTabSz="914400" fontAlgn="base">
                <a:spcBef>
                  <a:spcPct val="0"/>
                </a:spcBef>
                <a:spcAft>
                  <a:spcPct val="0"/>
                </a:spcAft>
              </a:pPr>
              <a:t>‹#›</a:t>
            </a:fld>
            <a:endParaRPr lang="en-US">
              <a:solidFill>
                <a:srgbClr val="000000"/>
              </a:solidFill>
              <a:latin typeface="Arial" charset="0"/>
            </a:endParaRPr>
          </a:p>
        </p:txBody>
      </p:sp>
    </p:spTree>
    <p:extLst>
      <p:ext uri="{BB962C8B-B14F-4D97-AF65-F5344CB8AC3E}">
        <p14:creationId xmlns:p14="http://schemas.microsoft.com/office/powerpoint/2010/main" val="33269402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914400" eaLnBrk="0" hangingPunct="0">
              <a:spcBef>
                <a:spcPct val="50000"/>
              </a:spcBef>
              <a:defRPr sz="1400">
                <a:solidFill>
                  <a:srgbClr val="578963"/>
                </a:solidFill>
                <a:cs typeface="Times New Roman" charset="0"/>
              </a:defRPr>
            </a:lvl1pPr>
          </a:lstStyle>
          <a:p>
            <a:pPr fontAlgn="base">
              <a:spcAft>
                <a:spcPct val="0"/>
              </a:spcAft>
              <a:defRPr/>
            </a:pPr>
            <a:fld id="{1A3467A6-C6E4-D149-8E1C-39A56929CDE8}" type="slidenum">
              <a:rPr lang="en-US">
                <a:latin typeface="Times New Roman" charset="0"/>
                <a:ea typeface="ＭＳ Ｐゴシック" charset="0"/>
              </a:rPr>
              <a:pPr fontAlgn="base">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234784410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kumimoji="1" sz="4400">
          <a:solidFill>
            <a:schemeClr val="tx2"/>
          </a:solidFill>
          <a:latin typeface="Arial"/>
          <a:ea typeface="MS PGothic" charset="0"/>
          <a:cs typeface="Arial"/>
        </a:defRPr>
      </a:lvl1pPr>
      <a:lvl2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2pPr>
      <a:lvl3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3pPr>
      <a:lvl4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4pPr>
      <a:lvl5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5pPr>
      <a:lvl6pPr marL="457200" algn="l" rtl="0" eaLnBrk="0" fontAlgn="base" hangingPunct="0">
        <a:spcBef>
          <a:spcPct val="0"/>
        </a:spcBef>
        <a:spcAft>
          <a:spcPct val="0"/>
        </a:spcAft>
        <a:defRPr kumimoji="1" sz="4400">
          <a:solidFill>
            <a:schemeClr val="tx2"/>
          </a:solidFill>
          <a:latin typeface="Times New Roman" pitchFamily="-111" charset="0"/>
        </a:defRPr>
      </a:lvl6pPr>
      <a:lvl7pPr marL="914400" algn="l" rtl="0" eaLnBrk="0" fontAlgn="base" hangingPunct="0">
        <a:spcBef>
          <a:spcPct val="0"/>
        </a:spcBef>
        <a:spcAft>
          <a:spcPct val="0"/>
        </a:spcAft>
        <a:defRPr kumimoji="1" sz="4400">
          <a:solidFill>
            <a:schemeClr val="tx2"/>
          </a:solidFill>
          <a:latin typeface="Times New Roman" pitchFamily="-111" charset="0"/>
        </a:defRPr>
      </a:lvl7pPr>
      <a:lvl8pPr marL="1371600" algn="l" rtl="0" eaLnBrk="0" fontAlgn="base" hangingPunct="0">
        <a:spcBef>
          <a:spcPct val="0"/>
        </a:spcBef>
        <a:spcAft>
          <a:spcPct val="0"/>
        </a:spcAft>
        <a:defRPr kumimoji="1" sz="4400">
          <a:solidFill>
            <a:schemeClr val="tx2"/>
          </a:solidFill>
          <a:latin typeface="Times New Roman" pitchFamily="-111" charset="0"/>
        </a:defRPr>
      </a:lvl8pPr>
      <a:lvl9pPr marL="1828800" algn="l" rtl="0" eaLnBrk="0" fontAlgn="base" hangingPunct="0">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Arial"/>
          <a:ea typeface="MS PGothic" charset="0"/>
          <a:cs typeface="Arial"/>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Arial"/>
          <a:ea typeface="MS PGothic" charset="0"/>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92546" name="Picture 6" descr="ticket7R.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rot="1082531">
            <a:off x="5549900" y="1755775"/>
            <a:ext cx="1096963"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547" name="Picture 7" descr="ticket8R.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rot="-887743">
            <a:off x="5383213" y="2155825"/>
            <a:ext cx="1096962"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548" name="Picture 8" descr="42-16393499.pn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516188" y="304800"/>
            <a:ext cx="3427412"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2549" name="Title Placeholder 1"/>
          <p:cNvSpPr>
            <a:spLocks noGrp="1"/>
          </p:cNvSpPr>
          <p:nvPr>
            <p:ph type="title"/>
          </p:nvPr>
        </p:nvSpPr>
        <p:spPr bwMode="auto">
          <a:xfrm>
            <a:off x="685800" y="120650"/>
            <a:ext cx="7770813"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2550" name="Text Placeholder 2"/>
          <p:cNvSpPr>
            <a:spLocks noGrp="1"/>
          </p:cNvSpPr>
          <p:nvPr>
            <p:ph type="body" idx="1"/>
          </p:nvPr>
        </p:nvSpPr>
        <p:spPr bwMode="auto">
          <a:xfrm>
            <a:off x="685800" y="1752600"/>
            <a:ext cx="7770813"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fontAlgn="base">
              <a:spcBef>
                <a:spcPct val="0"/>
              </a:spcBef>
              <a:spcAft>
                <a:spcPct val="0"/>
              </a:spcAft>
              <a:defRPr/>
            </a:pPr>
            <a:endParaRPr lang="en-US">
              <a:ea typeface="ＭＳ Ｐゴシック" charset="0"/>
            </a:endParaRPr>
          </a:p>
        </p:txBody>
      </p:sp>
      <p:sp>
        <p:nvSpPr>
          <p:cNvPr id="11" name="Footer Placeholder 4"/>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defTabSz="914400"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fontAlgn="base">
              <a:spcBef>
                <a:spcPct val="0"/>
              </a:spcBef>
              <a:spcAft>
                <a:spcPct val="0"/>
              </a:spcAft>
              <a:defRPr/>
            </a:pPr>
            <a:endParaRPr lang="en-US">
              <a:ea typeface="ＭＳ Ｐゴシック" charset="0"/>
            </a:endParaRPr>
          </a:p>
        </p:txBody>
      </p:sp>
      <p:sp>
        <p:nvSpPr>
          <p:cNvPr id="12"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fontAlgn="base">
              <a:spcBef>
                <a:spcPct val="0"/>
              </a:spcBef>
              <a:spcAft>
                <a:spcPct val="0"/>
              </a:spcAft>
              <a:defRPr/>
            </a:pPr>
            <a:fld id="{CCCB463B-462C-674F-BF80-C4E37A2AA8B9}"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644804870"/>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7"/>
        </a:buBlip>
        <a:defRPr sz="2200">
          <a:solidFill>
            <a:schemeClr val="tx1"/>
          </a:solidFill>
          <a:latin typeface="+mn-lt"/>
          <a:ea typeface="+mn-ea"/>
          <a:cs typeface="+mn-cs"/>
        </a:defRPr>
      </a:lvl1pPr>
      <a:lvl2pPr marL="685800" indent="-336550" algn="l" rtl="0" eaLnBrk="0" fontAlgn="base" hangingPunct="0">
        <a:spcBef>
          <a:spcPts val="600"/>
        </a:spcBef>
        <a:spcAft>
          <a:spcPct val="0"/>
        </a:spcAft>
        <a:buBlip>
          <a:blip r:embed="rId17"/>
        </a:buBlip>
        <a:defRPr sz="2000">
          <a:solidFill>
            <a:schemeClr val="tx1"/>
          </a:solidFill>
          <a:latin typeface="+mn-lt"/>
          <a:ea typeface="+mn-ea"/>
        </a:defRPr>
      </a:lvl2pPr>
      <a:lvl3pPr marL="1035050" indent="-349250" algn="l" rtl="0" eaLnBrk="0" fontAlgn="base" hangingPunct="0">
        <a:spcBef>
          <a:spcPts val="600"/>
        </a:spcBef>
        <a:spcAft>
          <a:spcPct val="0"/>
        </a:spcAft>
        <a:buBlip>
          <a:blip r:embed="rId17"/>
        </a:buBlip>
        <a:defRPr>
          <a:solidFill>
            <a:schemeClr val="tx1"/>
          </a:solidFill>
          <a:latin typeface="+mn-lt"/>
          <a:ea typeface="+mn-ea"/>
        </a:defRPr>
      </a:lvl3pPr>
      <a:lvl4pPr marL="1371600" indent="-336550" algn="l" rtl="0" eaLnBrk="0" fontAlgn="base" hangingPunct="0">
        <a:spcBef>
          <a:spcPts val="600"/>
        </a:spcBef>
        <a:spcAft>
          <a:spcPct val="0"/>
        </a:spcAft>
        <a:buBlip>
          <a:blip r:embed="rId17"/>
        </a:buBlip>
        <a:defRPr>
          <a:solidFill>
            <a:schemeClr val="tx1"/>
          </a:solidFill>
          <a:latin typeface="+mn-lt"/>
          <a:ea typeface="+mn-ea"/>
        </a:defRPr>
      </a:lvl4pPr>
      <a:lvl5pPr marL="1720850" indent="-349250" algn="l" rtl="0" eaLnBrk="0" fontAlgn="base" hangingPunct="0">
        <a:spcBef>
          <a:spcPts val="600"/>
        </a:spcBef>
        <a:spcAft>
          <a:spcPct val="0"/>
        </a:spcAft>
        <a:buBlip>
          <a:blip r:embed="rId17"/>
        </a:buBlip>
        <a:defRPr>
          <a:solidFill>
            <a:schemeClr val="tx1"/>
          </a:solidFill>
          <a:latin typeface="+mn-lt"/>
          <a:ea typeface="+mn-ea"/>
        </a:defRPr>
      </a:lvl5pPr>
      <a:lvl6pPr marL="2178050" indent="-349250" algn="l" rtl="0" fontAlgn="base">
        <a:spcBef>
          <a:spcPts val="600"/>
        </a:spcBef>
        <a:spcAft>
          <a:spcPct val="0"/>
        </a:spcAft>
        <a:buBlip>
          <a:blip r:embed="rId17"/>
        </a:buBlip>
        <a:defRPr>
          <a:solidFill>
            <a:schemeClr val="tx1"/>
          </a:solidFill>
          <a:latin typeface="+mn-lt"/>
          <a:ea typeface="+mn-ea"/>
        </a:defRPr>
      </a:lvl6pPr>
      <a:lvl7pPr marL="2635250" indent="-349250" algn="l" rtl="0" fontAlgn="base">
        <a:spcBef>
          <a:spcPts val="600"/>
        </a:spcBef>
        <a:spcAft>
          <a:spcPct val="0"/>
        </a:spcAft>
        <a:buBlip>
          <a:blip r:embed="rId17"/>
        </a:buBlip>
        <a:defRPr>
          <a:solidFill>
            <a:schemeClr val="tx1"/>
          </a:solidFill>
          <a:latin typeface="+mn-lt"/>
          <a:ea typeface="+mn-ea"/>
        </a:defRPr>
      </a:lvl7pPr>
      <a:lvl8pPr marL="3092450" indent="-349250" algn="l" rtl="0" fontAlgn="base">
        <a:spcBef>
          <a:spcPts val="600"/>
        </a:spcBef>
        <a:spcAft>
          <a:spcPct val="0"/>
        </a:spcAft>
        <a:buBlip>
          <a:blip r:embed="rId17"/>
        </a:buBlip>
        <a:defRPr>
          <a:solidFill>
            <a:schemeClr val="tx1"/>
          </a:solidFill>
          <a:latin typeface="+mn-lt"/>
          <a:ea typeface="+mn-ea"/>
        </a:defRPr>
      </a:lvl8pPr>
      <a:lvl9pPr marL="3549650" indent="-349250" algn="l" rtl="0" fontAlgn="base">
        <a:spcBef>
          <a:spcPts val="600"/>
        </a:spcBef>
        <a:spcAft>
          <a:spcPct val="0"/>
        </a:spcAft>
        <a:buBlip>
          <a:blip r:embed="rId17"/>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574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74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914400" eaLnBrk="0" hangingPunct="0">
              <a:defRPr sz="1400">
                <a:solidFill>
                  <a:srgbClr val="000000"/>
                </a:solidFill>
                <a:cs typeface="+mn-cs"/>
              </a:defRPr>
            </a:lvl1pPr>
          </a:lstStyle>
          <a:p>
            <a:pPr fontAlgn="base">
              <a:spcBef>
                <a:spcPct val="0"/>
              </a:spcBef>
              <a:spcAft>
                <a:spcPct val="0"/>
              </a:spcAft>
              <a:defRPr/>
            </a:pPr>
            <a:endParaRPr lang="en-US">
              <a:latin typeface="Times New Roman" charset="0"/>
              <a:ea typeface="ＭＳ Ｐゴシック" charset="0"/>
            </a:endParaRPr>
          </a:p>
        </p:txBody>
      </p:sp>
      <p:sp>
        <p:nvSpPr>
          <p:cNvPr id="9574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000000"/>
                </a:solidFill>
                <a:cs typeface="+mn-cs"/>
              </a:defRPr>
            </a:lvl1pPr>
          </a:lstStyle>
          <a:p>
            <a:pPr fontAlgn="base">
              <a:spcBef>
                <a:spcPct val="0"/>
              </a:spcBef>
              <a:spcAft>
                <a:spcPct val="0"/>
              </a:spcAft>
              <a:defRPr/>
            </a:pPr>
            <a:endParaRPr lang="en-US">
              <a:latin typeface="Times New Roman" charset="0"/>
              <a:ea typeface="ＭＳ Ｐゴシック" charset="0"/>
            </a:endParaRPr>
          </a:p>
        </p:txBody>
      </p:sp>
      <p:sp>
        <p:nvSpPr>
          <p:cNvPr id="9574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000000"/>
                </a:solidFill>
                <a:cs typeface="+mn-cs"/>
              </a:defRPr>
            </a:lvl1pPr>
          </a:lstStyle>
          <a:p>
            <a:pPr fontAlgn="base">
              <a:spcBef>
                <a:spcPct val="0"/>
              </a:spcBef>
              <a:spcAft>
                <a:spcPct val="0"/>
              </a:spcAft>
              <a:defRPr/>
            </a:pPr>
            <a:fld id="{332189A7-A04E-F04D-929E-8DD9410CCE0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32811816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9132888" cy="6845300"/>
            <a:chOff x="0" y="0"/>
            <a:chExt cx="5753" cy="4312"/>
          </a:xfrm>
        </p:grpSpPr>
        <p:sp>
          <p:nvSpPr>
            <p:cNvPr id="1359875"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grpSp>
          <p:nvGrpSpPr>
            <p:cNvPr id="77830" name="Group 4"/>
            <p:cNvGrpSpPr>
              <a:grpSpLocks/>
            </p:cNvGrpSpPr>
            <p:nvPr/>
          </p:nvGrpSpPr>
          <p:grpSpPr bwMode="auto">
            <a:xfrm>
              <a:off x="246" y="204"/>
              <a:ext cx="5271" cy="3889"/>
              <a:chOff x="246" y="204"/>
              <a:chExt cx="5271" cy="3889"/>
            </a:xfrm>
          </p:grpSpPr>
          <p:sp>
            <p:nvSpPr>
              <p:cNvPr id="1359877"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7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7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grpSp>
        <p:grpSp>
          <p:nvGrpSpPr>
            <p:cNvPr id="77831" name="Group 28"/>
            <p:cNvGrpSpPr>
              <a:grpSpLocks/>
            </p:cNvGrpSpPr>
            <p:nvPr/>
          </p:nvGrpSpPr>
          <p:grpSpPr bwMode="auto">
            <a:xfrm>
              <a:off x="0" y="0"/>
              <a:ext cx="1246" cy="1232"/>
              <a:chOff x="0" y="0"/>
              <a:chExt cx="1246" cy="1232"/>
            </a:xfrm>
          </p:grpSpPr>
          <p:sp>
            <p:nvSpPr>
              <p:cNvPr id="1359901"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902"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903"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grpSp>
      </p:grpSp>
      <p:sp>
        <p:nvSpPr>
          <p:cNvPr id="1359904" name="Text Box 32"/>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50000"/>
              </a:spcBef>
              <a:spcAft>
                <a:spcPct val="0"/>
              </a:spcAft>
              <a:defRPr/>
            </a:pPr>
            <a:r>
              <a:rPr lang="en-US" sz="900" b="1">
                <a:solidFill>
                  <a:srgbClr val="FFFFFF"/>
                </a:solidFill>
                <a:latin typeface="Arial" charset="0"/>
                <a:ea typeface="ＭＳ Ｐゴシック" charset="0"/>
                <a:cs typeface="ＭＳ Ｐゴシック" charset="0"/>
              </a:rPr>
              <a:t>©2003 TBBMI</a:t>
            </a:r>
          </a:p>
        </p:txBody>
      </p:sp>
      <p:sp>
        <p:nvSpPr>
          <p:cNvPr id="1359905" name="Rectangle 33"/>
          <p:cNvSpPr>
            <a:spLocks noChangeArrowheads="1"/>
          </p:cNvSpPr>
          <p:nvPr/>
        </p:nvSpPr>
        <p:spPr bwMode="auto">
          <a:xfrm>
            <a:off x="7561263" y="6515100"/>
            <a:ext cx="7270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7.5.03c.</a:t>
            </a:r>
          </a:p>
        </p:txBody>
      </p:sp>
    </p:spTree>
    <p:extLst>
      <p:ext uri="{BB962C8B-B14F-4D97-AF65-F5344CB8AC3E}">
        <p14:creationId xmlns:p14="http://schemas.microsoft.com/office/powerpoint/2010/main" val="1767323709"/>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32888" cy="6845300"/>
            <a:chOff x="0" y="0"/>
            <a:chExt cx="5753" cy="4312"/>
          </a:xfrm>
        </p:grpSpPr>
        <p:sp>
          <p:nvSpPr>
            <p:cNvPr id="5018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grpSp>
          <p:nvGrpSpPr>
            <p:cNvPr id="50182" name="Group 4"/>
            <p:cNvGrpSpPr>
              <a:grpSpLocks/>
            </p:cNvGrpSpPr>
            <p:nvPr/>
          </p:nvGrpSpPr>
          <p:grpSpPr bwMode="auto">
            <a:xfrm>
              <a:off x="246" y="204"/>
              <a:ext cx="5271" cy="3889"/>
              <a:chOff x="246" y="204"/>
              <a:chExt cx="5271" cy="3889"/>
            </a:xfrm>
          </p:grpSpPr>
          <p:sp>
            <p:nvSpPr>
              <p:cNvPr id="16794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eaLnBrk="0" fontAlgn="base" hangingPunct="0">
                  <a:spcBef>
                    <a:spcPct val="50000"/>
                  </a:spcBef>
                  <a:spcAft>
                    <a:spcPct val="0"/>
                  </a:spcAft>
                  <a:buFont typeface="Wingdings" pitchFamily="-111" charset="2"/>
                  <a:buChar char="§"/>
                  <a:defRPr/>
                </a:pPr>
                <a:endParaRPr lang="en-US" sz="2400" b="1">
                  <a:solidFill>
                    <a:srgbClr val="FFFFFF"/>
                  </a:solidFill>
                  <a:latin typeface="Times" pitchFamily="-111" charset="0"/>
                  <a:ea typeface="Times New Roman" pitchFamily="-111" charset="0"/>
                  <a:cs typeface="Times New Roman" pitchFamily="-111" charset="0"/>
                </a:endParaRPr>
              </a:p>
            </p:txBody>
          </p:sp>
          <p:sp>
            <p:nvSpPr>
              <p:cNvPr id="5018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8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grpSp>
        <p:grpSp>
          <p:nvGrpSpPr>
            <p:cNvPr id="50183" name="Group 28"/>
            <p:cNvGrpSpPr>
              <a:grpSpLocks/>
            </p:cNvGrpSpPr>
            <p:nvPr/>
          </p:nvGrpSpPr>
          <p:grpSpPr bwMode="auto">
            <a:xfrm>
              <a:off x="0" y="0"/>
              <a:ext cx="1246" cy="1232"/>
              <a:chOff x="0" y="0"/>
              <a:chExt cx="1246" cy="1232"/>
            </a:xfrm>
          </p:grpSpPr>
          <p:sp>
            <p:nvSpPr>
              <p:cNvPr id="5018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sp>
            <p:nvSpPr>
              <p:cNvPr id="5018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sp>
            <p:nvSpPr>
              <p:cNvPr id="5018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grpSp>
      </p:grpSp>
      <p:sp>
        <p:nvSpPr>
          <p:cNvPr id="37891"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algn="ctr" defTabSz="914400" eaLnBrk="0" fontAlgn="base" hangingPunct="0">
              <a:spcBef>
                <a:spcPct val="50000"/>
              </a:spcBef>
              <a:spcAft>
                <a:spcPct val="0"/>
              </a:spcAft>
              <a:defRPr/>
            </a:pPr>
            <a:r>
              <a:rPr lang="en-US" sz="900">
                <a:solidFill>
                  <a:srgbClr val="FFFFFF"/>
                </a:solidFill>
                <a:latin typeface="Arial" charset="0"/>
                <a:cs typeface="Times New Roman" charset="0"/>
              </a:rPr>
              <a:t>©2003 TBBMI</a:t>
            </a:r>
          </a:p>
        </p:txBody>
      </p:sp>
      <p:sp>
        <p:nvSpPr>
          <p:cNvPr id="167969"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Times New Roman" charset="0"/>
              </a:rPr>
              <a:t>7.5.03c.</a:t>
            </a:r>
          </a:p>
        </p:txBody>
      </p:sp>
    </p:spTree>
    <p:extLst>
      <p:ext uri="{BB962C8B-B14F-4D97-AF65-F5344CB8AC3E}">
        <p14:creationId xmlns:p14="http://schemas.microsoft.com/office/powerpoint/2010/main" val="489615978"/>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0.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30.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tags" Target="../tags/tag2.xml"/><Relationship Id="rId16" Type="http://schemas.openxmlformats.org/officeDocument/2006/relationships/image" Target="../media/image36.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1.jpeg"/><Relationship Id="rId5" Type="http://schemas.openxmlformats.org/officeDocument/2006/relationships/tags" Target="../tags/tag5.xml"/><Relationship Id="rId15" Type="http://schemas.openxmlformats.org/officeDocument/2006/relationships/image" Target="../media/image35.jpeg"/><Relationship Id="rId10" Type="http://schemas.openxmlformats.org/officeDocument/2006/relationships/notesSlide" Target="../notesSlides/notesSlide31.xml"/><Relationship Id="rId4" Type="http://schemas.openxmlformats.org/officeDocument/2006/relationships/tags" Target="../tags/tag4.xml"/><Relationship Id="rId9" Type="http://schemas.openxmlformats.org/officeDocument/2006/relationships/slideLayout" Target="../slideLayouts/slideLayout97.xml"/><Relationship Id="rId1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Friend Complains All the Time. What Should I Do?">
            <a:extLst>
              <a:ext uri="{FF2B5EF4-FFF2-40B4-BE49-F238E27FC236}">
                <a16:creationId xmlns:a16="http://schemas.microsoft.com/office/drawing/2014/main" id="{55B10BAF-3163-D770-F753-7666171A0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377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7158" y="5180309"/>
            <a:ext cx="9144000" cy="71335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Numbers 14</a:t>
            </a:r>
          </a:p>
        </p:txBody>
      </p:sp>
      <p:sp>
        <p:nvSpPr>
          <p:cNvPr id="900098" name="Rectangle 2"/>
          <p:cNvSpPr>
            <a:spLocks noGrp="1" noChangeArrowheads="1"/>
          </p:cNvSpPr>
          <p:nvPr>
            <p:ph type="ctrTitle"/>
          </p:nvPr>
        </p:nvSpPr>
        <p:spPr>
          <a:xfrm>
            <a:off x="-69147" y="1002582"/>
            <a:ext cx="9143999" cy="3635343"/>
          </a:xfrm>
          <a:effectLst>
            <a:outerShdw blurRad="63500" dist="35921" dir="2700000" algn="ctr" rotWithShape="0">
              <a:schemeClr val="tx2">
                <a:alpha val="74998"/>
              </a:schemeClr>
            </a:outerShdw>
          </a:effectLst>
        </p:spPr>
        <p:txBody>
          <a:bodyPr/>
          <a:lstStyle/>
          <a:p>
            <a:pPr>
              <a:defRPr/>
            </a:pPr>
            <a:r>
              <a:rPr lang="en-US" sz="6000" b="1" dirty="0">
                <a:effectLst>
                  <a:glow rad="127000">
                    <a:schemeClr val="tx1"/>
                  </a:glow>
                </a:effectLst>
                <a:latin typeface="Arial" charset="0"/>
                <a:ea typeface="ＭＳ Ｐゴシック" charset="0"/>
                <a:cs typeface="ＭＳ Ｐゴシック" charset="0"/>
              </a:rPr>
              <a:t>Complain Not</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a:t>
            </a: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624869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ISRAEL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5780" name="Text Box 4"/>
          <p:cNvSpPr txBox="1">
            <a:spLocks noChangeArrowheads="1"/>
          </p:cNvSpPr>
          <p:nvPr/>
        </p:nvSpPr>
        <p:spPr bwMode="auto">
          <a:xfrm>
            <a:off x="3000375" y="114300"/>
            <a:ext cx="7620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err="1">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rPr>
              <a:t>ood</a:t>
            </a:r>
            <a:endParaRPr kumimoji="0" lang="en-US" sz="6600" b="1" i="0" u="none" strike="noStrike" kern="1200" cap="none" spc="0" normalizeH="0" baseline="0" noProof="0" dirty="0">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endParaRPr>
          </a:p>
        </p:txBody>
      </p:sp>
      <p:sp>
        <p:nvSpPr>
          <p:cNvPr id="1355781" name="Text Box 5"/>
          <p:cNvSpPr txBox="1">
            <a:spLocks noChangeArrowheads="1"/>
          </p:cNvSpPr>
          <p:nvPr/>
        </p:nvSpPr>
        <p:spPr bwMode="auto">
          <a:xfrm>
            <a:off x="2514600" y="5957739"/>
            <a:ext cx="6629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ormAutofit fontScale="97500"/>
          </a:bodyPr>
          <a:lstStyle>
            <a:defPPr>
              <a:defRPr lang="en-US"/>
            </a:defPPr>
            <a:lvl1pPr marL="715963" indent="-715963" algn="r">
              <a:defRPr sz="4400" b="1" i="1">
                <a:solidFill>
                  <a:schemeClr val="bg1"/>
                </a:solidFill>
                <a:effectLst>
                  <a:glow rad="317500">
                    <a:schemeClr val="tx2">
                      <a:alpha val="90000"/>
                    </a:schemeClr>
                  </a:glow>
                </a:effectLst>
                <a:latin typeface="Arial"/>
                <a:ea typeface="+mj-ea"/>
                <a:cs typeface="Arial"/>
              </a:defRPr>
            </a:lvl1pPr>
            <a:lvl2pPr>
              <a:defRPr sz="4400">
                <a:solidFill>
                  <a:schemeClr val="tx2"/>
                </a:solidFill>
              </a:defRPr>
            </a:lvl2pPr>
            <a:lvl3pPr>
              <a:defRPr sz="4400">
                <a:solidFill>
                  <a:schemeClr val="tx2"/>
                </a:solidFill>
              </a:defRPr>
            </a:lvl3pPr>
            <a:lvl4pPr>
              <a:defRPr sz="4400">
                <a:solidFill>
                  <a:schemeClr val="tx2"/>
                </a:solidFill>
              </a:defRPr>
            </a:lvl4pPr>
            <a:lvl5pP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715963" marR="0" lvl="0" indent="-715963" algn="r" defTabSz="914400" rtl="0" eaLnBrk="0" fontAlgn="base" latinLnBrk="0" hangingPunct="0">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317500">
                    <a:srgbClr val="000000">
                      <a:alpha val="90000"/>
                    </a:srgbClr>
                  </a:glow>
                </a:effectLst>
                <a:uLnTx/>
                <a:uFillTx/>
                <a:latin typeface="Arial"/>
                <a:ea typeface="ＭＳ Ｐゴシック"/>
                <a:cs typeface="Arial"/>
              </a:rPr>
              <a:t>Numbers 13:26-33</a:t>
            </a:r>
          </a:p>
        </p:txBody>
      </p:sp>
      <p:sp>
        <p:nvSpPr>
          <p:cNvPr id="1355782" name="Text Box 6"/>
          <p:cNvSpPr txBox="1">
            <a:spLocks noChangeArrowheads="1"/>
          </p:cNvSpPr>
          <p:nvPr/>
        </p:nvSpPr>
        <p:spPr bwMode="auto">
          <a:xfrm>
            <a:off x="3000375" y="898525"/>
            <a:ext cx="7620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err="1">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rPr>
              <a:t>iants</a:t>
            </a:r>
            <a:endParaRPr kumimoji="0" lang="en-US" sz="6600" b="1" i="0" u="none" strike="noStrike" kern="1200" cap="none" spc="0" normalizeH="0" baseline="0" noProof="0" dirty="0">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endParaRPr>
          </a:p>
        </p:txBody>
      </p:sp>
      <p:sp>
        <p:nvSpPr>
          <p:cNvPr id="1355783" name="Text Box 7"/>
          <p:cNvSpPr txBox="1">
            <a:spLocks noChangeArrowheads="1"/>
          </p:cNvSpPr>
          <p:nvPr/>
        </p:nvSpPr>
        <p:spPr bwMode="auto">
          <a:xfrm>
            <a:off x="3000375" y="1682750"/>
            <a:ext cx="7620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err="1">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rPr>
              <a:t>rasshoppers</a:t>
            </a:r>
            <a:endParaRPr kumimoji="0" lang="en-US" sz="6600" b="1" i="0" u="none" strike="noStrike" kern="1200" cap="none" spc="0" normalizeH="0" baseline="0" noProof="0" dirty="0">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endParaRPr>
          </a:p>
        </p:txBody>
      </p:sp>
      <p:sp>
        <p:nvSpPr>
          <p:cNvPr id="1355784" name="Rectangle 8"/>
          <p:cNvSpPr>
            <a:spLocks noGrp="1" noChangeArrowheads="1"/>
          </p:cNvSpPr>
          <p:nvPr>
            <p:ph type="title" idx="4294967295"/>
          </p:nvPr>
        </p:nvSpPr>
        <p:spPr>
          <a:xfrm>
            <a:off x="39960" y="4518248"/>
            <a:ext cx="7772400" cy="1143000"/>
          </a:xfrm>
        </p:spPr>
        <p:txBody>
          <a:bodyPr>
            <a:normAutofit fontScale="97500"/>
          </a:bodyPr>
          <a:lstStyle/>
          <a:p>
            <a:pPr marL="715963" indent="-715963">
              <a:defRPr/>
            </a:pPr>
            <a:r>
              <a:rPr lang="en-US" sz="4800" b="1" kern="1200" dirty="0">
                <a:solidFill>
                  <a:schemeClr val="bg1"/>
                </a:solidFill>
                <a:effectLst>
                  <a:glow rad="317500">
                    <a:schemeClr val="tx2">
                      <a:alpha val="90000"/>
                    </a:schemeClr>
                  </a:glow>
                </a:effectLst>
              </a:rPr>
              <a:t>The Majority Report</a:t>
            </a:r>
          </a:p>
        </p:txBody>
      </p:sp>
      <p:sp>
        <p:nvSpPr>
          <p:cNvPr id="9" name="Text Box 3"/>
          <p:cNvSpPr txBox="1">
            <a:spLocks noChangeArrowheads="1"/>
          </p:cNvSpPr>
          <p:nvPr/>
        </p:nvSpPr>
        <p:spPr bwMode="auto">
          <a:xfrm>
            <a:off x="609600" y="-503238"/>
            <a:ext cx="2286000" cy="3932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52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rPr>
              <a:t>G</a:t>
            </a:r>
            <a:endParaRPr kumimoji="0" lang="en-US" sz="189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endParaRPr>
          </a:p>
        </p:txBody>
      </p:sp>
    </p:spTree>
    <p:extLst>
      <p:ext uri="{BB962C8B-B14F-4D97-AF65-F5344CB8AC3E}">
        <p14:creationId xmlns:p14="http://schemas.microsoft.com/office/powerpoint/2010/main" val="7862465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9" presetClass="entr" presetSubtype="0" fill="hold" grpId="0" nodeType="afterEffect">
                                  <p:stCondLst>
                                    <p:cond delay="2000"/>
                                  </p:stCondLst>
                                  <p:iterate type="lt">
                                    <p:tmPct val="100000"/>
                                  </p:iterate>
                                  <p:childTnLst>
                                    <p:set>
                                      <p:cBhvr>
                                        <p:cTn id="6" dur="1" fill="hold">
                                          <p:stCondLst>
                                            <p:cond delay="0"/>
                                          </p:stCondLst>
                                        </p:cTn>
                                        <p:tgtEl>
                                          <p:spTgt spid="1355780"/>
                                        </p:tgtEl>
                                        <p:attrNameLst>
                                          <p:attrName>style.visibility</p:attrName>
                                        </p:attrNameLst>
                                      </p:cBhvr>
                                      <p:to>
                                        <p:strVal val="visible"/>
                                      </p:to>
                                    </p:set>
                                    <p:animEffect transition="in" filter="dissolve">
                                      <p:cBhvr>
                                        <p:cTn id="7" dur="75"/>
                                        <p:tgtEl>
                                          <p:spTgt spid="1355780"/>
                                        </p:tgtEl>
                                      </p:cBhvr>
                                    </p:animEffect>
                                  </p:childTnLst>
                                </p:cTn>
                              </p:par>
                            </p:childTnLst>
                          </p:cTn>
                        </p:par>
                        <p:par>
                          <p:cTn id="8" fill="hold" nodeType="afterGroup">
                            <p:stCondLst>
                              <p:cond delay="2225"/>
                            </p:stCondLst>
                            <p:childTnLst>
                              <p:par>
                                <p:cTn id="9" presetID="9" presetClass="entr" presetSubtype="0" fill="hold" grpId="0" nodeType="afterEffect">
                                  <p:stCondLst>
                                    <p:cond delay="4000"/>
                                  </p:stCondLst>
                                  <p:iterate type="lt">
                                    <p:tmPct val="100000"/>
                                  </p:iterate>
                                  <p:childTnLst>
                                    <p:set>
                                      <p:cBhvr>
                                        <p:cTn id="10" dur="1" fill="hold">
                                          <p:stCondLst>
                                            <p:cond delay="0"/>
                                          </p:stCondLst>
                                        </p:cTn>
                                        <p:tgtEl>
                                          <p:spTgt spid="1355782"/>
                                        </p:tgtEl>
                                        <p:attrNameLst>
                                          <p:attrName>style.visibility</p:attrName>
                                        </p:attrNameLst>
                                      </p:cBhvr>
                                      <p:to>
                                        <p:strVal val="visible"/>
                                      </p:to>
                                    </p:set>
                                    <p:animEffect transition="in" filter="dissolve">
                                      <p:cBhvr>
                                        <p:cTn id="11" dur="75"/>
                                        <p:tgtEl>
                                          <p:spTgt spid="1355782"/>
                                        </p:tgtEl>
                                      </p:cBhvr>
                                    </p:animEffect>
                                  </p:childTnLst>
                                </p:cTn>
                              </p:par>
                            </p:childTnLst>
                          </p:cTn>
                        </p:par>
                        <p:par>
                          <p:cTn id="12" fill="hold" nodeType="afterGroup">
                            <p:stCondLst>
                              <p:cond delay="6600"/>
                            </p:stCondLst>
                            <p:childTnLst>
                              <p:par>
                                <p:cTn id="13" presetID="9" presetClass="entr" presetSubtype="0" fill="hold" grpId="0" nodeType="afterEffect">
                                  <p:stCondLst>
                                    <p:cond delay="4000"/>
                                  </p:stCondLst>
                                  <p:iterate type="lt">
                                    <p:tmPct val="100000"/>
                                  </p:iterate>
                                  <p:childTnLst>
                                    <p:set>
                                      <p:cBhvr>
                                        <p:cTn id="14" dur="1" fill="hold">
                                          <p:stCondLst>
                                            <p:cond delay="0"/>
                                          </p:stCondLst>
                                        </p:cTn>
                                        <p:tgtEl>
                                          <p:spTgt spid="1355783"/>
                                        </p:tgtEl>
                                        <p:attrNameLst>
                                          <p:attrName>style.visibility</p:attrName>
                                        </p:attrNameLst>
                                      </p:cBhvr>
                                      <p:to>
                                        <p:strVal val="visible"/>
                                      </p:to>
                                    </p:set>
                                    <p:animEffect transition="in" filter="dissolve">
                                      <p:cBhvr>
                                        <p:cTn id="15" dur="75"/>
                                        <p:tgtEl>
                                          <p:spTgt spid="135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0" grpId="0" autoUpdateAnimBg="0"/>
      <p:bldP spid="1355782" grpId="0" autoUpdateAnimBg="0"/>
      <p:bldP spid="135578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ISRAEL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7827" name="Text Box 3"/>
          <p:cNvSpPr txBox="1">
            <a:spLocks noChangeArrowheads="1"/>
          </p:cNvSpPr>
          <p:nvPr/>
        </p:nvSpPr>
        <p:spPr bwMode="auto">
          <a:xfrm>
            <a:off x="609600" y="-503238"/>
            <a:ext cx="2286000" cy="3932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52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rPr>
              <a:t>G</a:t>
            </a:r>
            <a:endParaRPr kumimoji="0" lang="en-US" sz="189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endParaRPr>
          </a:p>
        </p:txBody>
      </p:sp>
      <p:sp>
        <p:nvSpPr>
          <p:cNvPr id="1357828" name="Text Box 4"/>
          <p:cNvSpPr txBox="1">
            <a:spLocks noChangeArrowheads="1"/>
          </p:cNvSpPr>
          <p:nvPr/>
        </p:nvSpPr>
        <p:spPr bwMode="auto">
          <a:xfrm>
            <a:off x="2514600" y="5949280"/>
            <a:ext cx="6629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ormAutofit fontScale="97500"/>
          </a:bodyPr>
          <a:lstStyle>
            <a:lvl1pPr marL="715963" indent="-715963">
              <a:defRPr sz="4800" b="1">
                <a:solidFill>
                  <a:schemeClr val="bg1"/>
                </a:solidFill>
                <a:effectLst>
                  <a:glow rad="317500">
                    <a:schemeClr val="tx2">
                      <a:alpha val="90000"/>
                    </a:schemeClr>
                  </a:glow>
                </a:effectLst>
                <a:latin typeface="Arial"/>
                <a:ea typeface="+mj-ea"/>
                <a:cs typeface="Arial"/>
              </a:defRPr>
            </a:lvl1pPr>
            <a:lvl2pPr>
              <a:defRPr sz="4400">
                <a:solidFill>
                  <a:schemeClr val="tx2"/>
                </a:solidFill>
              </a:defRPr>
            </a:lvl2pPr>
            <a:lvl3pPr>
              <a:defRPr sz="4400">
                <a:solidFill>
                  <a:schemeClr val="tx2"/>
                </a:solidFill>
              </a:defRPr>
            </a:lvl3pPr>
            <a:lvl4pPr>
              <a:defRPr sz="4400">
                <a:solidFill>
                  <a:schemeClr val="tx2"/>
                </a:solidFill>
              </a:defRPr>
            </a:lvl4pPr>
            <a:lvl5pP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715963" marR="0" lvl="0" indent="-715963" algn="r" defTabSz="914400" rtl="0" eaLnBrk="0" fontAlgn="base" latinLnBrk="0" hangingPunct="0">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317500">
                    <a:srgbClr val="000000">
                      <a:alpha val="90000"/>
                    </a:srgbClr>
                  </a:glow>
                </a:effectLst>
                <a:uLnTx/>
                <a:uFillTx/>
                <a:latin typeface="Arial"/>
                <a:ea typeface="ＭＳ Ｐゴシック"/>
                <a:cs typeface="Arial"/>
              </a:rPr>
              <a:t>Numbers 13:26-33</a:t>
            </a:r>
          </a:p>
        </p:txBody>
      </p:sp>
      <p:sp>
        <p:nvSpPr>
          <p:cNvPr id="1357829" name="Text Box 5"/>
          <p:cNvSpPr txBox="1">
            <a:spLocks noChangeArrowheads="1"/>
          </p:cNvSpPr>
          <p:nvPr/>
        </p:nvSpPr>
        <p:spPr bwMode="auto">
          <a:xfrm>
            <a:off x="3000375" y="1073150"/>
            <a:ext cx="7620000" cy="170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6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rPr>
              <a:t>OD</a:t>
            </a:r>
          </a:p>
        </p:txBody>
      </p:sp>
      <p:sp>
        <p:nvSpPr>
          <p:cNvPr id="1357830" name="Rectangle 6"/>
          <p:cNvSpPr>
            <a:spLocks noGrp="1" noChangeArrowheads="1"/>
          </p:cNvSpPr>
          <p:nvPr>
            <p:ph type="title" idx="4294967295"/>
          </p:nvPr>
        </p:nvSpPr>
        <p:spPr>
          <a:xfrm>
            <a:off x="60123" y="4517487"/>
            <a:ext cx="7772400" cy="1143000"/>
          </a:xfrm>
        </p:spPr>
        <p:txBody>
          <a:bodyPr>
            <a:normAutofit fontScale="97500"/>
          </a:bodyPr>
          <a:lstStyle/>
          <a:p>
            <a:pPr marL="715963" indent="-715963">
              <a:defRPr/>
            </a:pPr>
            <a:r>
              <a:rPr lang="en-US" sz="4800" b="1" kern="1200" dirty="0">
                <a:solidFill>
                  <a:schemeClr val="bg1"/>
                </a:solidFill>
                <a:effectLst>
                  <a:glow rad="317500">
                    <a:schemeClr val="tx2">
                      <a:alpha val="90000"/>
                    </a:schemeClr>
                  </a:glow>
                </a:effectLst>
              </a:rPr>
              <a:t>The Minority Report</a:t>
            </a:r>
          </a:p>
        </p:txBody>
      </p:sp>
    </p:spTree>
    <p:extLst>
      <p:ext uri="{BB962C8B-B14F-4D97-AF65-F5344CB8AC3E}">
        <p14:creationId xmlns:p14="http://schemas.microsoft.com/office/powerpoint/2010/main" val="432524660"/>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Where we're going</a:t>
            </a:r>
          </a:p>
        </p:txBody>
      </p:sp>
      <p:sp>
        <p:nvSpPr>
          <p:cNvPr id="4" name="Rectangle 2"/>
          <p:cNvSpPr txBox="1">
            <a:spLocks noChangeArrowheads="1"/>
          </p:cNvSpPr>
          <p:nvPr/>
        </p:nvSpPr>
        <p:spPr bwMode="auto">
          <a:xfrm>
            <a:off x="253219" y="1773238"/>
            <a:ext cx="249861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DON'T COMPLAIN</a:t>
            </a:r>
          </a:p>
        </p:txBody>
      </p:sp>
      <p:sp>
        <p:nvSpPr>
          <p:cNvPr id="5" name="Rectangle 2"/>
          <p:cNvSpPr txBox="1">
            <a:spLocks noChangeArrowheads="1"/>
          </p:cNvSpPr>
          <p:nvPr/>
        </p:nvSpPr>
        <p:spPr bwMode="auto">
          <a:xfrm>
            <a:off x="3362180" y="1773238"/>
            <a:ext cx="2448898"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PRAY INSTEAD</a:t>
            </a:r>
          </a:p>
        </p:txBody>
      </p:sp>
      <p:sp>
        <p:nvSpPr>
          <p:cNvPr id="6" name="Rectangle 2"/>
          <p:cNvSpPr txBox="1">
            <a:spLocks noChangeArrowheads="1"/>
          </p:cNvSpPr>
          <p:nvPr/>
        </p:nvSpPr>
        <p:spPr bwMode="auto">
          <a:xfrm>
            <a:off x="6400800" y="1773238"/>
            <a:ext cx="2385113"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BE WARNED</a:t>
            </a:r>
          </a:p>
        </p:txBody>
      </p:sp>
      <p:sp>
        <p:nvSpPr>
          <p:cNvPr id="2" name="Notched Right Arrow 1"/>
          <p:cNvSpPr/>
          <p:nvPr/>
        </p:nvSpPr>
        <p:spPr bwMode="auto">
          <a:xfrm>
            <a:off x="2584719" y="2695855"/>
            <a:ext cx="1270077" cy="1381348"/>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7" name="Notched Right Arrow 6"/>
          <p:cNvSpPr/>
          <p:nvPr/>
        </p:nvSpPr>
        <p:spPr bwMode="auto">
          <a:xfrm>
            <a:off x="5570515" y="2695855"/>
            <a:ext cx="1270077" cy="1381348"/>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3239950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d is calling your name. How will you respond?">
            <a:extLst>
              <a:ext uri="{FF2B5EF4-FFF2-40B4-BE49-F238E27FC236}">
                <a16:creationId xmlns:a16="http://schemas.microsoft.com/office/drawing/2014/main" id="{788A4BAB-2F7E-FE65-CE5D-AADCA93B0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44366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42596" y="213346"/>
            <a:ext cx="8621486"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How should we respond to God's will?</a:t>
            </a:r>
          </a:p>
        </p:txBody>
      </p:sp>
    </p:spTree>
    <p:extLst>
      <p:ext uri="{BB962C8B-B14F-4D97-AF65-F5344CB8AC3E}">
        <p14:creationId xmlns:p14="http://schemas.microsoft.com/office/powerpoint/2010/main" val="326054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 Ways to Help Stop Complaining | Cru">
            <a:extLst>
              <a:ext uri="{FF2B5EF4-FFF2-40B4-BE49-F238E27FC236}">
                <a16:creationId xmlns:a16="http://schemas.microsoft.com/office/drawing/2014/main" id="{A7B88439-60E1-3D6B-C1A3-7060230E1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222791" cy="6046237"/>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412419"/>
            <a:ext cx="4123765" cy="2370687"/>
          </a:xfrm>
          <a:effectLst/>
        </p:spPr>
        <p:txBody>
          <a:bodyPr anchor="ctr"/>
          <a:lstStyle/>
          <a:p>
            <a:pPr>
              <a:defRPr/>
            </a:pPr>
            <a:r>
              <a:rPr lang="en-US" sz="4800" b="1" dirty="0">
                <a:solidFill>
                  <a:srgbClr val="C00000"/>
                </a:solidFill>
                <a:effectLst/>
                <a:latin typeface="Arial" charset="0"/>
                <a:ea typeface="ＭＳ Ｐゴシック" charset="0"/>
                <a:cs typeface="ＭＳ Ｐゴシック" charset="0"/>
              </a:rPr>
              <a:t>1. Don't complain!</a:t>
            </a:r>
          </a:p>
        </p:txBody>
      </p:sp>
    </p:spTree>
    <p:extLst>
      <p:ext uri="{BB962C8B-B14F-4D97-AF65-F5344CB8AC3E}">
        <p14:creationId xmlns:p14="http://schemas.microsoft.com/office/powerpoint/2010/main" val="21237492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990600" y="1568449"/>
            <a:ext cx="6762750" cy="4127501"/>
          </a:xfrm>
        </p:spPr>
        <p:txBody>
          <a:bodyPr/>
          <a:lstStyle/>
          <a:p>
            <a:r>
              <a:rPr lang="en-US" sz="8800" dirty="0">
                <a:solidFill>
                  <a:schemeClr val="bg1"/>
                </a:solidFill>
                <a:latin typeface="Arial" charset="0"/>
                <a:ea typeface="Osaka" charset="0"/>
                <a:cs typeface="Arial" charset="0"/>
              </a:rPr>
              <a:t>Numbers 14:1-12</a:t>
            </a:r>
          </a:p>
        </p:txBody>
      </p:sp>
    </p:spTree>
    <p:extLst>
      <p:ext uri="{BB962C8B-B14F-4D97-AF65-F5344CB8AC3E}">
        <p14:creationId xmlns:p14="http://schemas.microsoft.com/office/powerpoint/2010/main" val="389981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15042" name="Group 2"/>
          <p:cNvGrpSpPr>
            <a:grpSpLocks/>
          </p:cNvGrpSpPr>
          <p:nvPr/>
        </p:nvGrpSpPr>
        <p:grpSpPr bwMode="auto">
          <a:xfrm>
            <a:off x="0" y="762000"/>
            <a:ext cx="9144000" cy="755650"/>
            <a:chOff x="0" y="0"/>
            <a:chExt cx="4560" cy="671"/>
          </a:xfrm>
        </p:grpSpPr>
        <p:sp>
          <p:nvSpPr>
            <p:cNvPr id="215147" name="Rectangle 3"/>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FFFF"/>
                  </a:solidFill>
                  <a:effectLst/>
                  <a:uLnTx/>
                  <a:uFillTx/>
                  <a:latin typeface="Arial Narrow" charset="0"/>
                  <a:ea typeface="SimSun" charset="0"/>
                  <a:cs typeface="SimSun" charset="0"/>
                </a:rPr>
                <a:t> Preparation to Occupy the Land</a:t>
              </a:r>
              <a:endParaRPr kumimoji="0" lang="en-US" altLang="zh-CN" sz="36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8" name="Rectangle 4"/>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3" name="Group 5"/>
          <p:cNvGrpSpPr>
            <a:grpSpLocks/>
          </p:cNvGrpSpPr>
          <p:nvPr/>
        </p:nvGrpSpPr>
        <p:grpSpPr bwMode="auto">
          <a:xfrm>
            <a:off x="0" y="1517650"/>
            <a:ext cx="2630488" cy="904875"/>
            <a:chOff x="0" y="671"/>
            <a:chExt cx="1312" cy="805"/>
          </a:xfrm>
        </p:grpSpPr>
        <p:sp>
          <p:nvSpPr>
            <p:cNvPr id="215145" name="Rectangle 6"/>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 Preparing the</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Old Generation</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6" name="Rectangle 7"/>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4" name="Group 8"/>
          <p:cNvGrpSpPr>
            <a:grpSpLocks/>
          </p:cNvGrpSpPr>
          <p:nvPr/>
        </p:nvGrpSpPr>
        <p:grpSpPr bwMode="auto">
          <a:xfrm>
            <a:off x="2630488" y="1517650"/>
            <a:ext cx="3673475" cy="904875"/>
            <a:chOff x="1312" y="671"/>
            <a:chExt cx="1832" cy="805"/>
          </a:xfrm>
        </p:grpSpPr>
        <p:sp>
          <p:nvSpPr>
            <p:cNvPr id="215143" name="Rectangle 9"/>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 Postponement </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for Unbelief</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4" name="Rectangle 10"/>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5" name="Group 11"/>
          <p:cNvGrpSpPr>
            <a:grpSpLocks/>
          </p:cNvGrpSpPr>
          <p:nvPr/>
        </p:nvGrpSpPr>
        <p:grpSpPr bwMode="auto">
          <a:xfrm>
            <a:off x="6303963" y="1517650"/>
            <a:ext cx="2840037" cy="904875"/>
            <a:chOff x="3144" y="671"/>
            <a:chExt cx="1416" cy="805"/>
          </a:xfrm>
        </p:grpSpPr>
        <p:sp>
          <p:nvSpPr>
            <p:cNvPr id="215141" name="Rectangle 12"/>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 Preparing the</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New Generation</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2" name="Rectangle 13"/>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6" name="Group 14"/>
          <p:cNvGrpSpPr>
            <a:grpSpLocks/>
          </p:cNvGrpSpPr>
          <p:nvPr/>
        </p:nvGrpSpPr>
        <p:grpSpPr bwMode="auto">
          <a:xfrm>
            <a:off x="0" y="2422525"/>
            <a:ext cx="2630488" cy="476250"/>
            <a:chOff x="0" y="1476"/>
            <a:chExt cx="1312" cy="422"/>
          </a:xfrm>
        </p:grpSpPr>
        <p:sp>
          <p:nvSpPr>
            <p:cNvPr id="215139" name="Rectangle 15"/>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1:1–10:10</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0" name="Rectangle 16"/>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7" name="Group 17"/>
          <p:cNvGrpSpPr>
            <a:grpSpLocks/>
          </p:cNvGrpSpPr>
          <p:nvPr/>
        </p:nvGrpSpPr>
        <p:grpSpPr bwMode="auto">
          <a:xfrm>
            <a:off x="2630488" y="2422525"/>
            <a:ext cx="3673475" cy="476250"/>
            <a:chOff x="1312" y="1476"/>
            <a:chExt cx="1832" cy="422"/>
          </a:xfrm>
        </p:grpSpPr>
        <p:sp>
          <p:nvSpPr>
            <p:cNvPr id="215137" name="Rectangle 18"/>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10:11–25:18</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38" name="Rectangle 19"/>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8" name="Group 20"/>
          <p:cNvGrpSpPr>
            <a:grpSpLocks/>
          </p:cNvGrpSpPr>
          <p:nvPr/>
        </p:nvGrpSpPr>
        <p:grpSpPr bwMode="auto">
          <a:xfrm>
            <a:off x="6303963" y="2422525"/>
            <a:ext cx="2840037" cy="476250"/>
            <a:chOff x="3144" y="1476"/>
            <a:chExt cx="1416" cy="422"/>
          </a:xfrm>
        </p:grpSpPr>
        <p:sp>
          <p:nvSpPr>
            <p:cNvPr id="215135" name="Rectangle 21"/>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26–36</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36" name="Rectangle 22"/>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9" name="Group 23"/>
          <p:cNvGrpSpPr>
            <a:grpSpLocks/>
          </p:cNvGrpSpPr>
          <p:nvPr/>
        </p:nvGrpSpPr>
        <p:grpSpPr bwMode="auto">
          <a:xfrm>
            <a:off x="0" y="2898775"/>
            <a:ext cx="2630488" cy="474663"/>
            <a:chOff x="0" y="1898"/>
            <a:chExt cx="1312" cy="422"/>
          </a:xfrm>
        </p:grpSpPr>
        <p:sp>
          <p:nvSpPr>
            <p:cNvPr id="215133" name="Rectangle 24"/>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Faithfulness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34" name="Rectangle 25"/>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0" name="Group 26"/>
          <p:cNvGrpSpPr>
            <a:grpSpLocks/>
          </p:cNvGrpSpPr>
          <p:nvPr/>
        </p:nvGrpSpPr>
        <p:grpSpPr bwMode="auto">
          <a:xfrm>
            <a:off x="2630488" y="2898775"/>
            <a:ext cx="3673475" cy="474663"/>
            <a:chOff x="1312" y="1898"/>
            <a:chExt cx="1832" cy="422"/>
          </a:xfrm>
        </p:grpSpPr>
        <p:sp>
          <p:nvSpPr>
            <p:cNvPr id="215131" name="Rectangle 27"/>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Faithlessness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32" name="Rectangle 28"/>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1" name="Group 29"/>
          <p:cNvGrpSpPr>
            <a:grpSpLocks/>
          </p:cNvGrpSpPr>
          <p:nvPr/>
        </p:nvGrpSpPr>
        <p:grpSpPr bwMode="auto">
          <a:xfrm>
            <a:off x="6303963" y="2898775"/>
            <a:ext cx="2840037" cy="474663"/>
            <a:chOff x="3144" y="1898"/>
            <a:chExt cx="1416" cy="422"/>
          </a:xfrm>
        </p:grpSpPr>
        <p:sp>
          <p:nvSpPr>
            <p:cNvPr id="215129" name="Rectangle 30"/>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Faithfulness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30" name="Rectangle 31"/>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2" name="Group 32"/>
          <p:cNvGrpSpPr>
            <a:grpSpLocks/>
          </p:cNvGrpSpPr>
          <p:nvPr/>
        </p:nvGrpSpPr>
        <p:grpSpPr bwMode="auto">
          <a:xfrm>
            <a:off x="0" y="3373438"/>
            <a:ext cx="2630488" cy="474662"/>
            <a:chOff x="0" y="2320"/>
            <a:chExt cx="1312" cy="422"/>
          </a:xfrm>
        </p:grpSpPr>
        <p:sp>
          <p:nvSpPr>
            <p:cNvPr id="215127" name="Rectangle 33"/>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Blessings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8" name="Rectangle 34"/>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3" name="Group 35"/>
          <p:cNvGrpSpPr>
            <a:grpSpLocks/>
          </p:cNvGrpSpPr>
          <p:nvPr/>
        </p:nvGrpSpPr>
        <p:grpSpPr bwMode="auto">
          <a:xfrm>
            <a:off x="2630488" y="3373438"/>
            <a:ext cx="3673475" cy="474662"/>
            <a:chOff x="1312" y="2320"/>
            <a:chExt cx="1832" cy="422"/>
          </a:xfrm>
        </p:grpSpPr>
        <p:sp>
          <p:nvSpPr>
            <p:cNvPr id="215125" name="Rectangle 36"/>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Discipline</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6" name="Rectangle 37"/>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4" name="Group 38"/>
          <p:cNvGrpSpPr>
            <a:grpSpLocks/>
          </p:cNvGrpSpPr>
          <p:nvPr/>
        </p:nvGrpSpPr>
        <p:grpSpPr bwMode="auto">
          <a:xfrm>
            <a:off x="6303963" y="3373438"/>
            <a:ext cx="2840037" cy="474662"/>
            <a:chOff x="3144" y="2320"/>
            <a:chExt cx="1416" cy="422"/>
          </a:xfrm>
        </p:grpSpPr>
        <p:sp>
          <p:nvSpPr>
            <p:cNvPr id="215123" name="Rectangle 39"/>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Blessings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4" name="Rectangle 40"/>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5" name="Group 41"/>
          <p:cNvGrpSpPr>
            <a:grpSpLocks/>
          </p:cNvGrpSpPr>
          <p:nvPr/>
        </p:nvGrpSpPr>
        <p:grpSpPr bwMode="auto">
          <a:xfrm>
            <a:off x="0" y="3848100"/>
            <a:ext cx="2630488" cy="474663"/>
            <a:chOff x="0" y="2742"/>
            <a:chExt cx="1312" cy="422"/>
          </a:xfrm>
        </p:grpSpPr>
        <p:sp>
          <p:nvSpPr>
            <p:cNvPr id="215121" name="Rectangle 42"/>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Commitment</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2" name="Rectangle 43"/>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6" name="Group 44"/>
          <p:cNvGrpSpPr>
            <a:grpSpLocks/>
          </p:cNvGrpSpPr>
          <p:nvPr/>
        </p:nvGrpSpPr>
        <p:grpSpPr bwMode="auto">
          <a:xfrm>
            <a:off x="2630488" y="3848100"/>
            <a:ext cx="3673475" cy="474663"/>
            <a:chOff x="1312" y="2742"/>
            <a:chExt cx="1832" cy="422"/>
          </a:xfrm>
        </p:grpSpPr>
        <p:sp>
          <p:nvSpPr>
            <p:cNvPr id="215119" name="Rectangle 45"/>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Complaining</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0" name="Rectangle 46"/>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7" name="Group 47"/>
          <p:cNvGrpSpPr>
            <a:grpSpLocks/>
          </p:cNvGrpSpPr>
          <p:nvPr/>
        </p:nvGrpSpPr>
        <p:grpSpPr bwMode="auto">
          <a:xfrm>
            <a:off x="6303963" y="3848100"/>
            <a:ext cx="2840037" cy="474663"/>
            <a:chOff x="3144" y="2742"/>
            <a:chExt cx="1416" cy="422"/>
          </a:xfrm>
        </p:grpSpPr>
        <p:sp>
          <p:nvSpPr>
            <p:cNvPr id="215117" name="Rectangle 48"/>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Commitment</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18" name="Rectangle 49"/>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8" name="Group 50"/>
          <p:cNvGrpSpPr>
            <a:grpSpLocks/>
          </p:cNvGrpSpPr>
          <p:nvPr/>
        </p:nvGrpSpPr>
        <p:grpSpPr bwMode="auto">
          <a:xfrm>
            <a:off x="0" y="4322763"/>
            <a:ext cx="2630488" cy="476250"/>
            <a:chOff x="0" y="3164"/>
            <a:chExt cx="1312" cy="422"/>
          </a:xfrm>
        </p:grpSpPr>
        <p:sp>
          <p:nvSpPr>
            <p:cNvPr id="215115" name="Rectangle 51"/>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Order</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6" name="Rectangle 52"/>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9" name="Group 53"/>
          <p:cNvGrpSpPr>
            <a:grpSpLocks/>
          </p:cNvGrpSpPr>
          <p:nvPr/>
        </p:nvGrpSpPr>
        <p:grpSpPr bwMode="auto">
          <a:xfrm>
            <a:off x="2630488" y="4322763"/>
            <a:ext cx="3673475" cy="476250"/>
            <a:chOff x="1312" y="3164"/>
            <a:chExt cx="1832" cy="422"/>
          </a:xfrm>
        </p:grpSpPr>
        <p:sp>
          <p:nvSpPr>
            <p:cNvPr id="215113" name="Rectangle 54"/>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Disorder</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4" name="Rectangle 55"/>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0" name="Group 56"/>
          <p:cNvGrpSpPr>
            <a:grpSpLocks/>
          </p:cNvGrpSpPr>
          <p:nvPr/>
        </p:nvGrpSpPr>
        <p:grpSpPr bwMode="auto">
          <a:xfrm>
            <a:off x="6303963" y="4322763"/>
            <a:ext cx="2840037" cy="476250"/>
            <a:chOff x="3144" y="3164"/>
            <a:chExt cx="1416" cy="422"/>
          </a:xfrm>
        </p:grpSpPr>
        <p:sp>
          <p:nvSpPr>
            <p:cNvPr id="215111" name="Rectangle 57"/>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Reorder</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2" name="Rectangle 58"/>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1" name="Group 59"/>
          <p:cNvGrpSpPr>
            <a:grpSpLocks/>
          </p:cNvGrpSpPr>
          <p:nvPr/>
        </p:nvGrpSpPr>
        <p:grpSpPr bwMode="auto">
          <a:xfrm>
            <a:off x="0" y="4799013"/>
            <a:ext cx="2630488" cy="474662"/>
            <a:chOff x="0" y="3586"/>
            <a:chExt cx="1312" cy="422"/>
          </a:xfrm>
        </p:grpSpPr>
        <p:sp>
          <p:nvSpPr>
            <p:cNvPr id="215109" name="Rectangle 60"/>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Mount Sinai</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0" name="Rectangle 61"/>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2" name="Group 62"/>
          <p:cNvGrpSpPr>
            <a:grpSpLocks/>
          </p:cNvGrpSpPr>
          <p:nvPr/>
        </p:nvGrpSpPr>
        <p:grpSpPr bwMode="auto">
          <a:xfrm>
            <a:off x="2630488" y="4799013"/>
            <a:ext cx="3673475" cy="474662"/>
            <a:chOff x="1312" y="3586"/>
            <a:chExt cx="1832" cy="422"/>
          </a:xfrm>
        </p:grpSpPr>
        <p:sp>
          <p:nvSpPr>
            <p:cNvPr id="215107" name="Rectangle 63"/>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Wilderness</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8" name="Rectangle 64"/>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3" name="Group 65"/>
          <p:cNvGrpSpPr>
            <a:grpSpLocks/>
          </p:cNvGrpSpPr>
          <p:nvPr/>
        </p:nvGrpSpPr>
        <p:grpSpPr bwMode="auto">
          <a:xfrm>
            <a:off x="6303963" y="4799013"/>
            <a:ext cx="2840037" cy="474662"/>
            <a:chOff x="3144" y="3586"/>
            <a:chExt cx="1416" cy="422"/>
          </a:xfrm>
        </p:grpSpPr>
        <p:sp>
          <p:nvSpPr>
            <p:cNvPr id="215105" name="Rectangle 66"/>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Moab</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6" name="Rectangle 67"/>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4" name="Group 68"/>
          <p:cNvGrpSpPr>
            <a:grpSpLocks/>
          </p:cNvGrpSpPr>
          <p:nvPr/>
        </p:nvGrpSpPr>
        <p:grpSpPr bwMode="auto">
          <a:xfrm>
            <a:off x="0" y="5273675"/>
            <a:ext cx="2630488" cy="582613"/>
            <a:chOff x="0" y="4008"/>
            <a:chExt cx="1312" cy="518"/>
          </a:xfrm>
        </p:grpSpPr>
        <p:sp>
          <p:nvSpPr>
            <p:cNvPr id="215103" name="Rectangle 69"/>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20 Days</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4" name="Rectangle 70"/>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5" name="Group 71"/>
          <p:cNvGrpSpPr>
            <a:grpSpLocks/>
          </p:cNvGrpSpPr>
          <p:nvPr/>
        </p:nvGrpSpPr>
        <p:grpSpPr bwMode="auto">
          <a:xfrm>
            <a:off x="2630488" y="5273675"/>
            <a:ext cx="3673475" cy="582613"/>
            <a:chOff x="1312" y="4008"/>
            <a:chExt cx="1832" cy="518"/>
          </a:xfrm>
        </p:grpSpPr>
        <p:sp>
          <p:nvSpPr>
            <p:cNvPr id="215101" name="Rectangle 72"/>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38 Years, 3 Months, 10 Days </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2" name="Rectangle 73"/>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6" name="Group 74"/>
          <p:cNvGrpSpPr>
            <a:grpSpLocks/>
          </p:cNvGrpSpPr>
          <p:nvPr/>
        </p:nvGrpSpPr>
        <p:grpSpPr bwMode="auto">
          <a:xfrm>
            <a:off x="6303963" y="5273675"/>
            <a:ext cx="2840037" cy="582613"/>
            <a:chOff x="3144" y="4008"/>
            <a:chExt cx="1416" cy="518"/>
          </a:xfrm>
        </p:grpSpPr>
        <p:sp>
          <p:nvSpPr>
            <p:cNvPr id="215099" name="Rectangle 75"/>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ca. 5 Months</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0" name="Rectangle 76"/>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7" name="Group 77"/>
          <p:cNvGrpSpPr>
            <a:grpSpLocks/>
          </p:cNvGrpSpPr>
          <p:nvPr/>
        </p:nvGrpSpPr>
        <p:grpSpPr bwMode="auto">
          <a:xfrm>
            <a:off x="0" y="5856288"/>
            <a:ext cx="1347788" cy="1001712"/>
            <a:chOff x="0" y="4526"/>
            <a:chExt cx="672" cy="890"/>
          </a:xfrm>
        </p:grpSpPr>
        <p:sp>
          <p:nvSpPr>
            <p:cNvPr id="215097" name="Rectangle 78"/>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 Organization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(1–4)</a:t>
              </a:r>
            </a:p>
          </p:txBody>
        </p:sp>
        <p:sp>
          <p:nvSpPr>
            <p:cNvPr id="215098" name="Rectangle 79"/>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8" name="Group 80"/>
          <p:cNvGrpSpPr>
            <a:grpSpLocks/>
          </p:cNvGrpSpPr>
          <p:nvPr/>
        </p:nvGrpSpPr>
        <p:grpSpPr bwMode="auto">
          <a:xfrm>
            <a:off x="1347788" y="5856288"/>
            <a:ext cx="1282700" cy="1001712"/>
            <a:chOff x="672" y="4526"/>
            <a:chExt cx="640" cy="890"/>
          </a:xfrm>
        </p:grpSpPr>
        <p:sp>
          <p:nvSpPr>
            <p:cNvPr id="215095" name="Rectangle 81"/>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Sanctification (5:1–10:10)</a:t>
              </a:r>
            </a:p>
          </p:txBody>
        </p:sp>
        <p:sp>
          <p:nvSpPr>
            <p:cNvPr id="215096" name="Rectangle 82"/>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9" name="Group 83"/>
          <p:cNvGrpSpPr>
            <a:grpSpLocks/>
          </p:cNvGrpSpPr>
          <p:nvPr/>
        </p:nvGrpSpPr>
        <p:grpSpPr bwMode="auto">
          <a:xfrm>
            <a:off x="2630488" y="5856288"/>
            <a:ext cx="785812" cy="1001712"/>
            <a:chOff x="1312" y="4526"/>
            <a:chExt cx="392" cy="890"/>
          </a:xfrm>
        </p:grpSpPr>
        <p:sp>
          <p:nvSpPr>
            <p:cNvPr id="215093" name="Rectangle 84"/>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To Kadesh (10:11–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12:16)</a:t>
              </a:r>
            </a:p>
          </p:txBody>
        </p:sp>
        <p:sp>
          <p:nvSpPr>
            <p:cNvPr id="215094" name="Rectangle 85"/>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0" name="Group 86"/>
          <p:cNvGrpSpPr>
            <a:grpSpLocks/>
          </p:cNvGrpSpPr>
          <p:nvPr/>
        </p:nvGrpSpPr>
        <p:grpSpPr bwMode="auto">
          <a:xfrm>
            <a:off x="3416300" y="5856288"/>
            <a:ext cx="722313" cy="1001712"/>
            <a:chOff x="1704" y="4526"/>
            <a:chExt cx="360" cy="890"/>
          </a:xfrm>
        </p:grpSpPr>
        <p:sp>
          <p:nvSpPr>
            <p:cNvPr id="215091" name="Rectangle 87"/>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 Kadesh Sin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(13–14)</a:t>
              </a:r>
            </a:p>
          </p:txBody>
        </p:sp>
        <p:sp>
          <p:nvSpPr>
            <p:cNvPr id="215092" name="Rectangle 88"/>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1" name="Group 89"/>
          <p:cNvGrpSpPr>
            <a:grpSpLocks/>
          </p:cNvGrpSpPr>
          <p:nvPr/>
        </p:nvGrpSpPr>
        <p:grpSpPr bwMode="auto">
          <a:xfrm>
            <a:off x="4138613" y="5856288"/>
            <a:ext cx="722312" cy="1001712"/>
            <a:chOff x="2064" y="4526"/>
            <a:chExt cx="360" cy="890"/>
          </a:xfrm>
        </p:grpSpPr>
        <p:sp>
          <p:nvSpPr>
            <p:cNvPr id="215089" name="Rectangle 90"/>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Wilder-ness (15–19)</a:t>
              </a:r>
            </a:p>
          </p:txBody>
        </p:sp>
        <p:sp>
          <p:nvSpPr>
            <p:cNvPr id="215090" name="Rectangle 91"/>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2" name="Group 92"/>
          <p:cNvGrpSpPr>
            <a:grpSpLocks/>
          </p:cNvGrpSpPr>
          <p:nvPr/>
        </p:nvGrpSpPr>
        <p:grpSpPr bwMode="auto">
          <a:xfrm>
            <a:off x="4860925" y="5856288"/>
            <a:ext cx="657225" cy="1001712"/>
            <a:chOff x="2424" y="4526"/>
            <a:chExt cx="328" cy="890"/>
          </a:xfrm>
        </p:grpSpPr>
        <p:sp>
          <p:nvSpPr>
            <p:cNvPr id="215087" name="Rectangle 93"/>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To Moab (20–21)</a:t>
              </a:r>
            </a:p>
          </p:txBody>
        </p:sp>
        <p:sp>
          <p:nvSpPr>
            <p:cNvPr id="215088" name="Rectangle 94"/>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3" name="Group 95"/>
          <p:cNvGrpSpPr>
            <a:grpSpLocks/>
          </p:cNvGrpSpPr>
          <p:nvPr/>
        </p:nvGrpSpPr>
        <p:grpSpPr bwMode="auto">
          <a:xfrm>
            <a:off x="5518150" y="5856288"/>
            <a:ext cx="785813" cy="1001712"/>
            <a:chOff x="2752" y="4526"/>
            <a:chExt cx="392" cy="890"/>
          </a:xfrm>
        </p:grpSpPr>
        <p:sp>
          <p:nvSpPr>
            <p:cNvPr id="215085" name="Rectangle 96"/>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Moab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Sin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(22–25)</a:t>
              </a:r>
            </a:p>
          </p:txBody>
        </p:sp>
        <p:sp>
          <p:nvSpPr>
            <p:cNvPr id="215086" name="Rectangle 97"/>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4" name="Group 98"/>
          <p:cNvGrpSpPr>
            <a:grpSpLocks/>
          </p:cNvGrpSpPr>
          <p:nvPr/>
        </p:nvGrpSpPr>
        <p:grpSpPr bwMode="auto">
          <a:xfrm>
            <a:off x="6303963" y="5856288"/>
            <a:ext cx="890587" cy="1001712"/>
            <a:chOff x="3144" y="4526"/>
            <a:chExt cx="444" cy="890"/>
          </a:xfrm>
        </p:grpSpPr>
        <p:sp>
          <p:nvSpPr>
            <p:cNvPr id="215083" name="Rectangle 99"/>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FFFF"/>
                  </a:solidFill>
                  <a:effectLst/>
                  <a:uLnTx/>
                  <a:uFillTx/>
                  <a:latin typeface="Arial Narrow" charset="0"/>
                  <a:ea typeface="SimSun" charset="0"/>
                  <a:cs typeface="SimSun" charset="0"/>
                </a:rPr>
                <a:t>Provision for Land (26–27)</a:t>
              </a:r>
            </a:p>
          </p:txBody>
        </p:sp>
        <p:sp>
          <p:nvSpPr>
            <p:cNvPr id="215084" name="Rectangle 100"/>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5" name="Group 101"/>
          <p:cNvGrpSpPr>
            <a:grpSpLocks/>
          </p:cNvGrpSpPr>
          <p:nvPr/>
        </p:nvGrpSpPr>
        <p:grpSpPr bwMode="auto">
          <a:xfrm>
            <a:off x="7194550" y="5856288"/>
            <a:ext cx="882650" cy="1001712"/>
            <a:chOff x="3588" y="4526"/>
            <a:chExt cx="440" cy="890"/>
          </a:xfrm>
        </p:grpSpPr>
        <p:sp>
          <p:nvSpPr>
            <p:cNvPr id="215081" name="Rectangle 102"/>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FFFF"/>
                  </a:solidFill>
                  <a:effectLst/>
                  <a:uLnTx/>
                  <a:uFillTx/>
                  <a:latin typeface="Arial Narrow" charset="0"/>
                  <a:ea typeface="SimSun" charset="0"/>
                  <a:cs typeface="SimSun" charset="0"/>
                </a:rPr>
                <a:t> Offerings &amp; Vows (28–30)</a:t>
              </a:r>
            </a:p>
          </p:txBody>
        </p:sp>
        <p:sp>
          <p:nvSpPr>
            <p:cNvPr id="215082" name="Rectangle 103"/>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sp>
        <p:nvSpPr>
          <p:cNvPr id="215076" name="Rectangle 104"/>
          <p:cNvSpPr>
            <a:spLocks noChangeArrowheads="1"/>
          </p:cNvSpPr>
          <p:nvPr/>
        </p:nvSpPr>
        <p:spPr bwMode="auto">
          <a:xfrm>
            <a:off x="8001000" y="5856288"/>
            <a:ext cx="1143000" cy="100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FFFF"/>
                </a:solidFill>
                <a:effectLst/>
                <a:uLnTx/>
                <a:uFillTx/>
                <a:latin typeface="Arial Narrow" charset="0"/>
                <a:ea typeface="SimSun" charset="0"/>
                <a:cs typeface="SimSun" charset="0"/>
              </a:rPr>
              <a:t>Final Preparations (31–36)</a:t>
            </a:r>
          </a:p>
        </p:txBody>
      </p:sp>
      <p:sp>
        <p:nvSpPr>
          <p:cNvPr id="215077" name="Rectangle 105"/>
          <p:cNvSpPr>
            <a:spLocks noChangeArrowheads="1"/>
          </p:cNvSpPr>
          <p:nvPr/>
        </p:nvSpPr>
        <p:spPr bwMode="auto">
          <a:xfrm>
            <a:off x="8077200" y="5856288"/>
            <a:ext cx="1066800" cy="1001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sp>
        <p:nvSpPr>
          <p:cNvPr id="215078" name="Text Box 106"/>
          <p:cNvSpPr txBox="1">
            <a:spLocks noChangeArrowheads="1"/>
          </p:cNvSpPr>
          <p:nvPr/>
        </p:nvSpPr>
        <p:spPr bwMode="auto">
          <a:xfrm>
            <a:off x="8451850" y="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Arial" charset="0"/>
                <a:ea typeface="ＭＳ Ｐゴシック" charset="0"/>
              </a:rPr>
              <a:t>135</a:t>
            </a:r>
          </a:p>
        </p:txBody>
      </p:sp>
      <p:sp>
        <p:nvSpPr>
          <p:cNvPr id="215079" name="Rectangle 107"/>
          <p:cNvSpPr>
            <a:spLocks noGrp="1" noChangeArrowheads="1"/>
          </p:cNvSpPr>
          <p:nvPr>
            <p:ph type="title"/>
          </p:nvPr>
        </p:nvSpPr>
        <p:spPr>
          <a:xfrm>
            <a:off x="3352800" y="0"/>
            <a:ext cx="2438400" cy="609600"/>
          </a:xfrm>
          <a:solidFill>
            <a:schemeClr val="accent1"/>
          </a:solidFill>
          <a:ln>
            <a:solidFill>
              <a:schemeClr val="tx1"/>
            </a:solidFill>
            <a:miter lim="800000"/>
            <a:headEnd/>
            <a:tailEnd/>
          </a:ln>
        </p:spPr>
        <p:txBody>
          <a:bodyPr anchor="ctr" anchorCtr="1"/>
          <a:lstStyle/>
          <a:p>
            <a:pPr eaLnBrk="1" hangingPunct="1"/>
            <a:r>
              <a:rPr lang="en-US" sz="4000" b="1">
                <a:solidFill>
                  <a:srgbClr val="000000"/>
                </a:solidFill>
                <a:latin typeface="Arial" charset="0"/>
              </a:rPr>
              <a:t>Numbers</a:t>
            </a:r>
            <a:endParaRPr lang="en-US" b="1">
              <a:solidFill>
                <a:srgbClr val="000000"/>
              </a:solidFill>
              <a:latin typeface="Impact" charset="0"/>
              <a:cs typeface="MS PGothic" charset="0"/>
            </a:endParaRPr>
          </a:p>
        </p:txBody>
      </p:sp>
    </p:spTree>
    <p:extLst>
      <p:ext uri="{BB962C8B-B14F-4D97-AF65-F5344CB8AC3E}">
        <p14:creationId xmlns:p14="http://schemas.microsoft.com/office/powerpoint/2010/main" val="65304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2019" name="Rectangle 3"/>
          <p:cNvSpPr>
            <a:spLocks noChangeArrowheads="1"/>
          </p:cNvSpPr>
          <p:nvPr/>
        </p:nvSpPr>
        <p:spPr bwMode="auto">
          <a:xfrm>
            <a:off x="0" y="990600"/>
            <a:ext cx="9144000" cy="5867400"/>
          </a:xfrm>
          <a:prstGeom prst="rect">
            <a:avLst/>
          </a:prstGeom>
          <a:solidFill>
            <a:srgbClr val="CCFFCC"/>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nvGrpSpPr>
          <p:cNvPr id="2" name="Group 4"/>
          <p:cNvGrpSpPr>
            <a:grpSpLocks/>
          </p:cNvGrpSpPr>
          <p:nvPr/>
        </p:nvGrpSpPr>
        <p:grpSpPr bwMode="auto">
          <a:xfrm>
            <a:off x="0" y="990600"/>
            <a:ext cx="9144000" cy="5867400"/>
            <a:chOff x="-4" y="-4"/>
            <a:chExt cx="2927" cy="7182"/>
          </a:xfrm>
        </p:grpSpPr>
        <p:grpSp>
          <p:nvGrpSpPr>
            <p:cNvPr id="375815" name="Group 5"/>
            <p:cNvGrpSpPr>
              <a:grpSpLocks/>
            </p:cNvGrpSpPr>
            <p:nvPr/>
          </p:nvGrpSpPr>
          <p:grpSpPr bwMode="auto">
            <a:xfrm>
              <a:off x="0" y="0"/>
              <a:ext cx="2919" cy="7174"/>
              <a:chOff x="0" y="0"/>
              <a:chExt cx="2919" cy="7174"/>
            </a:xfrm>
          </p:grpSpPr>
          <p:grpSp>
            <p:nvGrpSpPr>
              <p:cNvPr id="375817" name="Group 6"/>
              <p:cNvGrpSpPr>
                <a:grpSpLocks/>
              </p:cNvGrpSpPr>
              <p:nvPr/>
            </p:nvGrpSpPr>
            <p:grpSpPr bwMode="auto">
              <a:xfrm>
                <a:off x="0" y="0"/>
                <a:ext cx="729" cy="614"/>
                <a:chOff x="0" y="0"/>
                <a:chExt cx="729" cy="614"/>
              </a:xfrm>
            </p:grpSpPr>
            <p:sp>
              <p:nvSpPr>
                <p:cNvPr id="375947" name="Rectangle 7"/>
                <p:cNvSpPr>
                  <a:spLocks noChangeArrowheads="1"/>
                </p:cNvSpPr>
                <p:nvPr/>
              </p:nvSpPr>
              <p:spPr bwMode="auto">
                <a:xfrm>
                  <a:off x="0" y="0"/>
                  <a:ext cx="729" cy="614"/>
                </a:xfrm>
                <a:prstGeom prst="rect">
                  <a:avLst/>
                </a:prstGeom>
                <a:solidFill>
                  <a:srgbClr val="FF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CC"/>
                      </a:solidFill>
                      <a:effectLst/>
                      <a:uLnTx/>
                      <a:uFillTx/>
                      <a:latin typeface="Arial Narrow" charset="0"/>
                      <a:ea typeface="ＭＳ Ｐゴシック" charset="0"/>
                      <a:cs typeface="ＭＳ Ｐゴシック" charset="0"/>
                    </a:rPr>
                    <a:t>SCRIPTURE</a:t>
                  </a:r>
                </a:p>
              </p:txBody>
            </p:sp>
            <p:sp>
              <p:nvSpPr>
                <p:cNvPr id="375948" name="Rectangle 8"/>
                <p:cNvSpPr>
                  <a:spLocks noChangeArrowheads="1"/>
                </p:cNvSpPr>
                <p:nvPr/>
              </p:nvSpPr>
              <p:spPr bwMode="auto">
                <a:xfrm>
                  <a:off x="0" y="0"/>
                  <a:ext cx="729"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18" name="Group 9"/>
              <p:cNvGrpSpPr>
                <a:grpSpLocks/>
              </p:cNvGrpSpPr>
              <p:nvPr/>
            </p:nvGrpSpPr>
            <p:grpSpPr bwMode="auto">
              <a:xfrm>
                <a:off x="729" y="0"/>
                <a:ext cx="730" cy="614"/>
                <a:chOff x="729" y="0"/>
                <a:chExt cx="730" cy="614"/>
              </a:xfrm>
            </p:grpSpPr>
            <p:sp>
              <p:nvSpPr>
                <p:cNvPr id="375945" name="Rectangle 10"/>
                <p:cNvSpPr>
                  <a:spLocks noChangeArrowheads="1"/>
                </p:cNvSpPr>
                <p:nvPr/>
              </p:nvSpPr>
              <p:spPr bwMode="auto">
                <a:xfrm>
                  <a:off x="72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ISRAEL</a:t>
                  </a:r>
                  <a:r>
                    <a:rPr kumimoji="0" lang="uk-UA" altLang="ja-JP"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S COMPLAINT</a:t>
                  </a:r>
                </a:p>
              </p:txBody>
            </p:sp>
            <p:sp>
              <p:nvSpPr>
                <p:cNvPr id="375946" name="Rectangle 11"/>
                <p:cNvSpPr>
                  <a:spLocks noChangeArrowheads="1"/>
                </p:cNvSpPr>
                <p:nvPr/>
              </p:nvSpPr>
              <p:spPr bwMode="auto">
                <a:xfrm>
                  <a:off x="72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19" name="Group 12"/>
              <p:cNvGrpSpPr>
                <a:grpSpLocks/>
              </p:cNvGrpSpPr>
              <p:nvPr/>
            </p:nvGrpSpPr>
            <p:grpSpPr bwMode="auto">
              <a:xfrm>
                <a:off x="1459" y="0"/>
                <a:ext cx="730" cy="614"/>
                <a:chOff x="1459" y="0"/>
                <a:chExt cx="730" cy="614"/>
              </a:xfrm>
            </p:grpSpPr>
            <p:sp>
              <p:nvSpPr>
                <p:cNvPr id="375943" name="Rectangle 13"/>
                <p:cNvSpPr>
                  <a:spLocks noChangeArrowheads="1"/>
                </p:cNvSpPr>
                <p:nvPr/>
              </p:nvSpPr>
              <p:spPr bwMode="auto">
                <a:xfrm>
                  <a:off x="145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MOSES</a:t>
                  </a:r>
                  <a:r>
                    <a:rPr kumimoji="0" lang="uk-UA" altLang="ja-JP"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 RESPONSE</a:t>
                  </a:r>
                </a:p>
              </p:txBody>
            </p:sp>
            <p:sp>
              <p:nvSpPr>
                <p:cNvPr id="375944" name="Rectangle 14"/>
                <p:cNvSpPr>
                  <a:spLocks noChangeArrowheads="1"/>
                </p:cNvSpPr>
                <p:nvPr/>
              </p:nvSpPr>
              <p:spPr bwMode="auto">
                <a:xfrm>
                  <a:off x="145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0" name="Group 15"/>
              <p:cNvGrpSpPr>
                <a:grpSpLocks/>
              </p:cNvGrpSpPr>
              <p:nvPr/>
            </p:nvGrpSpPr>
            <p:grpSpPr bwMode="auto">
              <a:xfrm>
                <a:off x="2189" y="0"/>
                <a:ext cx="730" cy="614"/>
                <a:chOff x="2189" y="0"/>
                <a:chExt cx="730" cy="614"/>
              </a:xfrm>
            </p:grpSpPr>
            <p:sp>
              <p:nvSpPr>
                <p:cNvPr id="375941" name="Rectangle 16"/>
                <p:cNvSpPr>
                  <a:spLocks noChangeArrowheads="1"/>
                </p:cNvSpPr>
                <p:nvPr/>
              </p:nvSpPr>
              <p:spPr bwMode="auto">
                <a:xfrm>
                  <a:off x="218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GOD</a:t>
                  </a:r>
                  <a:r>
                    <a:rPr kumimoji="0" lang="uk-UA"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S RESPONSE</a:t>
                  </a:r>
                </a:p>
              </p:txBody>
            </p:sp>
            <p:sp>
              <p:nvSpPr>
                <p:cNvPr id="375942" name="Rectangle 17"/>
                <p:cNvSpPr>
                  <a:spLocks noChangeArrowheads="1"/>
                </p:cNvSpPr>
                <p:nvPr/>
              </p:nvSpPr>
              <p:spPr bwMode="auto">
                <a:xfrm>
                  <a:off x="218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1" name="Group 18"/>
              <p:cNvGrpSpPr>
                <a:grpSpLocks/>
              </p:cNvGrpSpPr>
              <p:nvPr/>
            </p:nvGrpSpPr>
            <p:grpSpPr bwMode="auto">
              <a:xfrm>
                <a:off x="0" y="614"/>
                <a:ext cx="729" cy="748"/>
                <a:chOff x="0" y="614"/>
                <a:chExt cx="729" cy="748"/>
              </a:xfrm>
            </p:grpSpPr>
            <p:sp>
              <p:nvSpPr>
                <p:cNvPr id="375939" name="Rectangle 19"/>
                <p:cNvSpPr>
                  <a:spLocks noChangeArrowheads="1"/>
                </p:cNvSpPr>
                <p:nvPr/>
              </p:nvSpPr>
              <p:spPr bwMode="auto">
                <a:xfrm>
                  <a:off x="0" y="614"/>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Exod. 14:11</a:t>
                  </a:r>
                </a:p>
              </p:txBody>
            </p:sp>
            <p:sp>
              <p:nvSpPr>
                <p:cNvPr id="375940" name="Rectangle 20"/>
                <p:cNvSpPr>
                  <a:spLocks noChangeArrowheads="1"/>
                </p:cNvSpPr>
                <p:nvPr/>
              </p:nvSpPr>
              <p:spPr bwMode="auto">
                <a:xfrm>
                  <a:off x="0" y="614"/>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2" name="Group 21"/>
              <p:cNvGrpSpPr>
                <a:grpSpLocks/>
              </p:cNvGrpSpPr>
              <p:nvPr/>
            </p:nvGrpSpPr>
            <p:grpSpPr bwMode="auto">
              <a:xfrm>
                <a:off x="729" y="614"/>
                <a:ext cx="730" cy="748"/>
                <a:chOff x="729" y="614"/>
                <a:chExt cx="730" cy="748"/>
              </a:xfrm>
            </p:grpSpPr>
            <p:sp>
              <p:nvSpPr>
                <p:cNvPr id="375937" name="Rectangle 22"/>
                <p:cNvSpPr>
                  <a:spLocks noChangeArrowheads="1"/>
                </p:cNvSpPr>
                <p:nvPr/>
              </p:nvSpPr>
              <p:spPr bwMode="auto">
                <a:xfrm>
                  <a:off x="72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Pharaoh</a:t>
                  </a:r>
                  <a:r>
                    <a:rPr kumimoji="0" lang="uk-UA"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s army</a:t>
                  </a:r>
                </a:p>
              </p:txBody>
            </p:sp>
            <p:sp>
              <p:nvSpPr>
                <p:cNvPr id="375938" name="Rectangle 23"/>
                <p:cNvSpPr>
                  <a:spLocks noChangeArrowheads="1"/>
                </p:cNvSpPr>
                <p:nvPr/>
              </p:nvSpPr>
              <p:spPr bwMode="auto">
                <a:xfrm>
                  <a:off x="72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3" name="Group 24"/>
              <p:cNvGrpSpPr>
                <a:grpSpLocks/>
              </p:cNvGrpSpPr>
              <p:nvPr/>
            </p:nvGrpSpPr>
            <p:grpSpPr bwMode="auto">
              <a:xfrm>
                <a:off x="1459" y="614"/>
                <a:ext cx="730" cy="748"/>
                <a:chOff x="1459" y="614"/>
                <a:chExt cx="730" cy="748"/>
              </a:xfrm>
            </p:grpSpPr>
            <p:sp>
              <p:nvSpPr>
                <p:cNvPr id="375935" name="Rectangle 25"/>
                <p:cNvSpPr>
                  <a:spLocks noChangeArrowheads="1"/>
                </p:cNvSpPr>
                <p:nvPr/>
              </p:nvSpPr>
              <p:spPr bwMode="auto">
                <a:xfrm>
                  <a:off x="145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Encouraged Israel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to trust God</a:t>
                  </a:r>
                </a:p>
              </p:txBody>
            </p:sp>
            <p:sp>
              <p:nvSpPr>
                <p:cNvPr id="375936" name="Rectangle 26"/>
                <p:cNvSpPr>
                  <a:spLocks noChangeArrowheads="1"/>
                </p:cNvSpPr>
                <p:nvPr/>
              </p:nvSpPr>
              <p:spPr bwMode="auto">
                <a:xfrm>
                  <a:off x="145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4" name="Group 27"/>
              <p:cNvGrpSpPr>
                <a:grpSpLocks/>
              </p:cNvGrpSpPr>
              <p:nvPr/>
            </p:nvGrpSpPr>
            <p:grpSpPr bwMode="auto">
              <a:xfrm>
                <a:off x="2189" y="614"/>
                <a:ext cx="730" cy="748"/>
                <a:chOff x="2189" y="614"/>
                <a:chExt cx="730" cy="748"/>
              </a:xfrm>
            </p:grpSpPr>
            <p:sp>
              <p:nvSpPr>
                <p:cNvPr id="375933" name="Rectangle 28"/>
                <p:cNvSpPr>
                  <a:spLocks noChangeArrowheads="1"/>
                </p:cNvSpPr>
                <p:nvPr/>
              </p:nvSpPr>
              <p:spPr bwMode="auto">
                <a:xfrm>
                  <a:off x="218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Delivered Israel</a:t>
                  </a:r>
                </a:p>
              </p:txBody>
            </p:sp>
            <p:sp>
              <p:nvSpPr>
                <p:cNvPr id="375934" name="Rectangle 29"/>
                <p:cNvSpPr>
                  <a:spLocks noChangeArrowheads="1"/>
                </p:cNvSpPr>
                <p:nvPr/>
              </p:nvSpPr>
              <p:spPr bwMode="auto">
                <a:xfrm>
                  <a:off x="218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5" name="Group 30"/>
              <p:cNvGrpSpPr>
                <a:grpSpLocks/>
              </p:cNvGrpSpPr>
              <p:nvPr/>
            </p:nvGrpSpPr>
            <p:grpSpPr bwMode="auto">
              <a:xfrm>
                <a:off x="0" y="1362"/>
                <a:ext cx="729" cy="633"/>
                <a:chOff x="0" y="1362"/>
                <a:chExt cx="729" cy="633"/>
              </a:xfrm>
            </p:grpSpPr>
            <p:sp>
              <p:nvSpPr>
                <p:cNvPr id="375931" name="Rectangle 31"/>
                <p:cNvSpPr>
                  <a:spLocks noChangeArrowheads="1"/>
                </p:cNvSpPr>
                <p:nvPr/>
              </p:nvSpPr>
              <p:spPr bwMode="auto">
                <a:xfrm>
                  <a:off x="0" y="1362"/>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Exod. 15:24</a:t>
                  </a:r>
                </a:p>
              </p:txBody>
            </p:sp>
            <p:sp>
              <p:nvSpPr>
                <p:cNvPr id="375932" name="Rectangle 32"/>
                <p:cNvSpPr>
                  <a:spLocks noChangeArrowheads="1"/>
                </p:cNvSpPr>
                <p:nvPr/>
              </p:nvSpPr>
              <p:spPr bwMode="auto">
                <a:xfrm>
                  <a:off x="0" y="1362"/>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6" name="Group 33"/>
              <p:cNvGrpSpPr>
                <a:grpSpLocks/>
              </p:cNvGrpSpPr>
              <p:nvPr/>
            </p:nvGrpSpPr>
            <p:grpSpPr bwMode="auto">
              <a:xfrm>
                <a:off x="729" y="1362"/>
                <a:ext cx="730" cy="633"/>
                <a:chOff x="729" y="1362"/>
                <a:chExt cx="730" cy="633"/>
              </a:xfrm>
            </p:grpSpPr>
            <p:sp>
              <p:nvSpPr>
                <p:cNvPr id="375929" name="Rectangle 34"/>
                <p:cNvSpPr>
                  <a:spLocks noChangeArrowheads="1"/>
                </p:cNvSpPr>
                <p:nvPr/>
              </p:nvSpPr>
              <p:spPr bwMode="auto">
                <a:xfrm>
                  <a:off x="72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Bitter water</a:t>
                  </a:r>
                </a:p>
              </p:txBody>
            </p:sp>
            <p:sp>
              <p:nvSpPr>
                <p:cNvPr id="375930" name="Rectangle 35"/>
                <p:cNvSpPr>
                  <a:spLocks noChangeArrowheads="1"/>
                </p:cNvSpPr>
                <p:nvPr/>
              </p:nvSpPr>
              <p:spPr bwMode="auto">
                <a:xfrm>
                  <a:off x="72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7" name="Group 36"/>
              <p:cNvGrpSpPr>
                <a:grpSpLocks/>
              </p:cNvGrpSpPr>
              <p:nvPr/>
            </p:nvGrpSpPr>
            <p:grpSpPr bwMode="auto">
              <a:xfrm>
                <a:off x="1459" y="1362"/>
                <a:ext cx="730" cy="633"/>
                <a:chOff x="1459" y="1362"/>
                <a:chExt cx="730" cy="633"/>
              </a:xfrm>
            </p:grpSpPr>
            <p:sp>
              <p:nvSpPr>
                <p:cNvPr id="375927" name="Rectangle 37"/>
                <p:cNvSpPr>
                  <a:spLocks noChangeArrowheads="1"/>
                </p:cNvSpPr>
                <p:nvPr/>
              </p:nvSpPr>
              <p:spPr bwMode="auto">
                <a:xfrm>
                  <a:off x="145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Cried out to God</a:t>
                  </a:r>
                </a:p>
              </p:txBody>
            </p:sp>
            <p:sp>
              <p:nvSpPr>
                <p:cNvPr id="375928" name="Rectangle 38"/>
                <p:cNvSpPr>
                  <a:spLocks noChangeArrowheads="1"/>
                </p:cNvSpPr>
                <p:nvPr/>
              </p:nvSpPr>
              <p:spPr bwMode="auto">
                <a:xfrm>
                  <a:off x="145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8" name="Group 39"/>
              <p:cNvGrpSpPr>
                <a:grpSpLocks/>
              </p:cNvGrpSpPr>
              <p:nvPr/>
            </p:nvGrpSpPr>
            <p:grpSpPr bwMode="auto">
              <a:xfrm>
                <a:off x="2189" y="1362"/>
                <a:ext cx="730" cy="633"/>
                <a:chOff x="2189" y="1362"/>
                <a:chExt cx="730" cy="633"/>
              </a:xfrm>
            </p:grpSpPr>
            <p:sp>
              <p:nvSpPr>
                <p:cNvPr id="375925" name="Rectangle 40"/>
                <p:cNvSpPr>
                  <a:spLocks noChangeArrowheads="1"/>
                </p:cNvSpPr>
                <p:nvPr/>
              </p:nvSpPr>
              <p:spPr bwMode="auto">
                <a:xfrm>
                  <a:off x="218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Healed</a:t>
                  </a:r>
                  <a:r>
                    <a:rPr kumimoji="0" lang="ru-RU" altLang="ja-JP"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the water</a:t>
                  </a:r>
                </a:p>
              </p:txBody>
            </p:sp>
            <p:sp>
              <p:nvSpPr>
                <p:cNvPr id="375926" name="Rectangle 41"/>
                <p:cNvSpPr>
                  <a:spLocks noChangeArrowheads="1"/>
                </p:cNvSpPr>
                <p:nvPr/>
              </p:nvSpPr>
              <p:spPr bwMode="auto">
                <a:xfrm>
                  <a:off x="218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9" name="Group 42"/>
              <p:cNvGrpSpPr>
                <a:grpSpLocks/>
              </p:cNvGrpSpPr>
              <p:nvPr/>
            </p:nvGrpSpPr>
            <p:grpSpPr bwMode="auto">
              <a:xfrm>
                <a:off x="0" y="1995"/>
                <a:ext cx="729" cy="633"/>
                <a:chOff x="0" y="1995"/>
                <a:chExt cx="729" cy="633"/>
              </a:xfrm>
            </p:grpSpPr>
            <p:sp>
              <p:nvSpPr>
                <p:cNvPr id="375923" name="Rectangle 43"/>
                <p:cNvSpPr>
                  <a:spLocks noChangeArrowheads="1"/>
                </p:cNvSpPr>
                <p:nvPr/>
              </p:nvSpPr>
              <p:spPr bwMode="auto">
                <a:xfrm>
                  <a:off x="0" y="1995"/>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Exod. 16:2</a:t>
                  </a:r>
                </a:p>
              </p:txBody>
            </p:sp>
            <p:sp>
              <p:nvSpPr>
                <p:cNvPr id="375924" name="Rectangle 44"/>
                <p:cNvSpPr>
                  <a:spLocks noChangeArrowheads="1"/>
                </p:cNvSpPr>
                <p:nvPr/>
              </p:nvSpPr>
              <p:spPr bwMode="auto">
                <a:xfrm>
                  <a:off x="0" y="1995"/>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0" name="Group 45"/>
              <p:cNvGrpSpPr>
                <a:grpSpLocks/>
              </p:cNvGrpSpPr>
              <p:nvPr/>
            </p:nvGrpSpPr>
            <p:grpSpPr bwMode="auto">
              <a:xfrm>
                <a:off x="729" y="1995"/>
                <a:ext cx="730" cy="633"/>
                <a:chOff x="729" y="1995"/>
                <a:chExt cx="730" cy="633"/>
              </a:xfrm>
            </p:grpSpPr>
            <p:sp>
              <p:nvSpPr>
                <p:cNvPr id="375921" name="Rectangle 46"/>
                <p:cNvSpPr>
                  <a:spLocks noChangeArrowheads="1"/>
                </p:cNvSpPr>
                <p:nvPr/>
              </p:nvSpPr>
              <p:spPr bwMode="auto">
                <a:xfrm>
                  <a:off x="72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Lack of food</a:t>
                  </a:r>
                </a:p>
              </p:txBody>
            </p:sp>
            <p:sp>
              <p:nvSpPr>
                <p:cNvPr id="375922" name="Rectangle 47"/>
                <p:cNvSpPr>
                  <a:spLocks noChangeArrowheads="1"/>
                </p:cNvSpPr>
                <p:nvPr/>
              </p:nvSpPr>
              <p:spPr bwMode="auto">
                <a:xfrm>
                  <a:off x="72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1" name="Group 48"/>
              <p:cNvGrpSpPr>
                <a:grpSpLocks/>
              </p:cNvGrpSpPr>
              <p:nvPr/>
            </p:nvGrpSpPr>
            <p:grpSpPr bwMode="auto">
              <a:xfrm>
                <a:off x="1459" y="1995"/>
                <a:ext cx="730" cy="633"/>
                <a:chOff x="1459" y="1995"/>
                <a:chExt cx="730" cy="633"/>
              </a:xfrm>
            </p:grpSpPr>
            <p:sp>
              <p:nvSpPr>
                <p:cNvPr id="375919" name="Rectangle 49"/>
                <p:cNvSpPr>
                  <a:spLocks noChangeArrowheads="1"/>
                </p:cNvSpPr>
                <p:nvPr/>
              </p:nvSpPr>
              <p:spPr bwMode="auto">
                <a:xfrm>
                  <a:off x="145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Rebuked Israel</a:t>
                  </a:r>
                </a:p>
              </p:txBody>
            </p:sp>
            <p:sp>
              <p:nvSpPr>
                <p:cNvPr id="375920" name="Rectangle 50"/>
                <p:cNvSpPr>
                  <a:spLocks noChangeArrowheads="1"/>
                </p:cNvSpPr>
                <p:nvPr/>
              </p:nvSpPr>
              <p:spPr bwMode="auto">
                <a:xfrm>
                  <a:off x="145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2" name="Group 51"/>
              <p:cNvGrpSpPr>
                <a:grpSpLocks/>
              </p:cNvGrpSpPr>
              <p:nvPr/>
            </p:nvGrpSpPr>
            <p:grpSpPr bwMode="auto">
              <a:xfrm>
                <a:off x="2189" y="1995"/>
                <a:ext cx="730" cy="633"/>
                <a:chOff x="2189" y="1995"/>
                <a:chExt cx="730" cy="633"/>
              </a:xfrm>
            </p:grpSpPr>
            <p:sp>
              <p:nvSpPr>
                <p:cNvPr id="375917" name="Rectangle 52"/>
                <p:cNvSpPr>
                  <a:spLocks noChangeArrowheads="1"/>
                </p:cNvSpPr>
                <p:nvPr/>
              </p:nvSpPr>
              <p:spPr bwMode="auto">
                <a:xfrm>
                  <a:off x="218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Supplied manna</a:t>
                  </a:r>
                </a:p>
              </p:txBody>
            </p:sp>
            <p:sp>
              <p:nvSpPr>
                <p:cNvPr id="375918" name="Rectangle 53"/>
                <p:cNvSpPr>
                  <a:spLocks noChangeArrowheads="1"/>
                </p:cNvSpPr>
                <p:nvPr/>
              </p:nvSpPr>
              <p:spPr bwMode="auto">
                <a:xfrm>
                  <a:off x="218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3" name="Group 54"/>
              <p:cNvGrpSpPr>
                <a:grpSpLocks/>
              </p:cNvGrpSpPr>
              <p:nvPr/>
            </p:nvGrpSpPr>
            <p:grpSpPr bwMode="auto">
              <a:xfrm>
                <a:off x="0" y="2628"/>
                <a:ext cx="729" cy="633"/>
                <a:chOff x="0" y="2628"/>
                <a:chExt cx="729" cy="633"/>
              </a:xfrm>
            </p:grpSpPr>
            <p:sp>
              <p:nvSpPr>
                <p:cNvPr id="375915" name="Rectangle 55"/>
                <p:cNvSpPr>
                  <a:spLocks noChangeArrowheads="1"/>
                </p:cNvSpPr>
                <p:nvPr/>
              </p:nvSpPr>
              <p:spPr bwMode="auto">
                <a:xfrm>
                  <a:off x="0" y="2628"/>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Exod. 17:2</a:t>
                  </a:r>
                </a:p>
              </p:txBody>
            </p:sp>
            <p:sp>
              <p:nvSpPr>
                <p:cNvPr id="375916" name="Rectangle 56"/>
                <p:cNvSpPr>
                  <a:spLocks noChangeArrowheads="1"/>
                </p:cNvSpPr>
                <p:nvPr/>
              </p:nvSpPr>
              <p:spPr bwMode="auto">
                <a:xfrm>
                  <a:off x="0" y="2628"/>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4" name="Group 57"/>
              <p:cNvGrpSpPr>
                <a:grpSpLocks/>
              </p:cNvGrpSpPr>
              <p:nvPr/>
            </p:nvGrpSpPr>
            <p:grpSpPr bwMode="auto">
              <a:xfrm>
                <a:off x="729" y="2628"/>
                <a:ext cx="730" cy="633"/>
                <a:chOff x="729" y="2628"/>
                <a:chExt cx="730" cy="633"/>
              </a:xfrm>
            </p:grpSpPr>
            <p:sp>
              <p:nvSpPr>
                <p:cNvPr id="375913" name="Rectangle 58"/>
                <p:cNvSpPr>
                  <a:spLocks noChangeArrowheads="1"/>
                </p:cNvSpPr>
                <p:nvPr/>
              </p:nvSpPr>
              <p:spPr bwMode="auto">
                <a:xfrm>
                  <a:off x="72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Lack of water</a:t>
                  </a:r>
                </a:p>
              </p:txBody>
            </p:sp>
            <p:sp>
              <p:nvSpPr>
                <p:cNvPr id="375914" name="Rectangle 59"/>
                <p:cNvSpPr>
                  <a:spLocks noChangeArrowheads="1"/>
                </p:cNvSpPr>
                <p:nvPr/>
              </p:nvSpPr>
              <p:spPr bwMode="auto">
                <a:xfrm>
                  <a:off x="72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5" name="Group 60"/>
              <p:cNvGrpSpPr>
                <a:grpSpLocks/>
              </p:cNvGrpSpPr>
              <p:nvPr/>
            </p:nvGrpSpPr>
            <p:grpSpPr bwMode="auto">
              <a:xfrm>
                <a:off x="1459" y="2628"/>
                <a:ext cx="730" cy="633"/>
                <a:chOff x="1459" y="2628"/>
                <a:chExt cx="730" cy="633"/>
              </a:xfrm>
            </p:grpSpPr>
            <p:sp>
              <p:nvSpPr>
                <p:cNvPr id="375911" name="Rectangle 61"/>
                <p:cNvSpPr>
                  <a:spLocks noChangeArrowheads="1"/>
                </p:cNvSpPr>
                <p:nvPr/>
              </p:nvSpPr>
              <p:spPr bwMode="auto">
                <a:xfrm>
                  <a:off x="145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Prayed to the Lord</a:t>
                  </a:r>
                </a:p>
              </p:txBody>
            </p:sp>
            <p:sp>
              <p:nvSpPr>
                <p:cNvPr id="375912" name="Rectangle 62"/>
                <p:cNvSpPr>
                  <a:spLocks noChangeArrowheads="1"/>
                </p:cNvSpPr>
                <p:nvPr/>
              </p:nvSpPr>
              <p:spPr bwMode="auto">
                <a:xfrm>
                  <a:off x="145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6" name="Group 63"/>
              <p:cNvGrpSpPr>
                <a:grpSpLocks/>
              </p:cNvGrpSpPr>
              <p:nvPr/>
            </p:nvGrpSpPr>
            <p:grpSpPr bwMode="auto">
              <a:xfrm>
                <a:off x="2189" y="2628"/>
                <a:ext cx="730" cy="633"/>
                <a:chOff x="2189" y="2628"/>
                <a:chExt cx="730" cy="633"/>
              </a:xfrm>
            </p:grpSpPr>
            <p:sp>
              <p:nvSpPr>
                <p:cNvPr id="375909" name="Rectangle 64"/>
                <p:cNvSpPr>
                  <a:spLocks noChangeArrowheads="1"/>
                </p:cNvSpPr>
                <p:nvPr/>
              </p:nvSpPr>
              <p:spPr bwMode="auto">
                <a:xfrm>
                  <a:off x="218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Water from the rock</a:t>
                  </a:r>
                </a:p>
              </p:txBody>
            </p:sp>
            <p:sp>
              <p:nvSpPr>
                <p:cNvPr id="375910" name="Rectangle 65"/>
                <p:cNvSpPr>
                  <a:spLocks noChangeArrowheads="1"/>
                </p:cNvSpPr>
                <p:nvPr/>
              </p:nvSpPr>
              <p:spPr bwMode="auto">
                <a:xfrm>
                  <a:off x="218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7" name="Group 66"/>
              <p:cNvGrpSpPr>
                <a:grpSpLocks/>
              </p:cNvGrpSpPr>
              <p:nvPr/>
            </p:nvGrpSpPr>
            <p:grpSpPr bwMode="auto">
              <a:xfrm>
                <a:off x="0" y="3261"/>
                <a:ext cx="729" cy="633"/>
                <a:chOff x="0" y="3261"/>
                <a:chExt cx="729" cy="633"/>
              </a:xfrm>
            </p:grpSpPr>
            <p:sp>
              <p:nvSpPr>
                <p:cNvPr id="375907" name="Rectangle 67"/>
                <p:cNvSpPr>
                  <a:spLocks noChangeArrowheads="1"/>
                </p:cNvSpPr>
                <p:nvPr/>
              </p:nvSpPr>
              <p:spPr bwMode="auto">
                <a:xfrm>
                  <a:off x="0" y="3261"/>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11:1</a:t>
                  </a:r>
                </a:p>
              </p:txBody>
            </p:sp>
            <p:sp>
              <p:nvSpPr>
                <p:cNvPr id="375908" name="Rectangle 68"/>
                <p:cNvSpPr>
                  <a:spLocks noChangeArrowheads="1"/>
                </p:cNvSpPr>
                <p:nvPr/>
              </p:nvSpPr>
              <p:spPr bwMode="auto">
                <a:xfrm>
                  <a:off x="0" y="3261"/>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8" name="Group 69"/>
              <p:cNvGrpSpPr>
                <a:grpSpLocks/>
              </p:cNvGrpSpPr>
              <p:nvPr/>
            </p:nvGrpSpPr>
            <p:grpSpPr bwMode="auto">
              <a:xfrm>
                <a:off x="729" y="3261"/>
                <a:ext cx="730" cy="633"/>
                <a:chOff x="729" y="3261"/>
                <a:chExt cx="730" cy="633"/>
              </a:xfrm>
            </p:grpSpPr>
            <p:sp>
              <p:nvSpPr>
                <p:cNvPr id="375905" name="Rectangle 70"/>
                <p:cNvSpPr>
                  <a:spLocks noChangeArrowheads="1"/>
                </p:cNvSpPr>
                <p:nvPr/>
              </p:nvSpPr>
              <p:spPr bwMode="auto">
                <a:xfrm>
                  <a:off x="72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God providing food</a:t>
                  </a:r>
                </a:p>
              </p:txBody>
            </p:sp>
            <p:sp>
              <p:nvSpPr>
                <p:cNvPr id="375906" name="Rectangle 71"/>
                <p:cNvSpPr>
                  <a:spLocks noChangeArrowheads="1"/>
                </p:cNvSpPr>
                <p:nvPr/>
              </p:nvSpPr>
              <p:spPr bwMode="auto">
                <a:xfrm>
                  <a:off x="72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9" name="Group 72"/>
              <p:cNvGrpSpPr>
                <a:grpSpLocks/>
              </p:cNvGrpSpPr>
              <p:nvPr/>
            </p:nvGrpSpPr>
            <p:grpSpPr bwMode="auto">
              <a:xfrm>
                <a:off x="1459" y="3261"/>
                <a:ext cx="730" cy="633"/>
                <a:chOff x="1459" y="3261"/>
                <a:chExt cx="730" cy="633"/>
              </a:xfrm>
            </p:grpSpPr>
            <p:sp>
              <p:nvSpPr>
                <p:cNvPr id="375903" name="Rectangle 73"/>
                <p:cNvSpPr>
                  <a:spLocks noChangeArrowheads="1"/>
                </p:cNvSpPr>
                <p:nvPr/>
              </p:nvSpPr>
              <p:spPr bwMode="auto">
                <a:xfrm>
                  <a:off x="145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Anger &amp; prayer</a:t>
                  </a:r>
                </a:p>
              </p:txBody>
            </p:sp>
            <p:sp>
              <p:nvSpPr>
                <p:cNvPr id="375904" name="Rectangle 74"/>
                <p:cNvSpPr>
                  <a:spLocks noChangeArrowheads="1"/>
                </p:cNvSpPr>
                <p:nvPr/>
              </p:nvSpPr>
              <p:spPr bwMode="auto">
                <a:xfrm>
                  <a:off x="145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0" name="Group 75"/>
              <p:cNvGrpSpPr>
                <a:grpSpLocks/>
              </p:cNvGrpSpPr>
              <p:nvPr/>
            </p:nvGrpSpPr>
            <p:grpSpPr bwMode="auto">
              <a:xfrm>
                <a:off x="2189" y="3261"/>
                <a:ext cx="730" cy="633"/>
                <a:chOff x="2189" y="3261"/>
                <a:chExt cx="730" cy="633"/>
              </a:xfrm>
            </p:grpSpPr>
            <p:sp>
              <p:nvSpPr>
                <p:cNvPr id="375901" name="Rectangle 76"/>
                <p:cNvSpPr>
                  <a:spLocks noChangeArrowheads="1"/>
                </p:cNvSpPr>
                <p:nvPr/>
              </p:nvSpPr>
              <p:spPr bwMode="auto">
                <a:xfrm>
                  <a:off x="218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902" name="Rectangle 77"/>
                <p:cNvSpPr>
                  <a:spLocks noChangeArrowheads="1"/>
                </p:cNvSpPr>
                <p:nvPr/>
              </p:nvSpPr>
              <p:spPr bwMode="auto">
                <a:xfrm>
                  <a:off x="218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1" name="Group 78"/>
              <p:cNvGrpSpPr>
                <a:grpSpLocks/>
              </p:cNvGrpSpPr>
              <p:nvPr/>
            </p:nvGrpSpPr>
            <p:grpSpPr bwMode="auto">
              <a:xfrm>
                <a:off x="0" y="3894"/>
                <a:ext cx="729" cy="748"/>
                <a:chOff x="0" y="3894"/>
                <a:chExt cx="729" cy="748"/>
              </a:xfrm>
            </p:grpSpPr>
            <p:sp>
              <p:nvSpPr>
                <p:cNvPr id="375899" name="Rectangle 79"/>
                <p:cNvSpPr>
                  <a:spLocks noChangeArrowheads="1"/>
                </p:cNvSpPr>
                <p:nvPr/>
              </p:nvSpPr>
              <p:spPr bwMode="auto">
                <a:xfrm>
                  <a:off x="0" y="3894"/>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14:2</a:t>
                  </a:r>
                </a:p>
              </p:txBody>
            </p:sp>
            <p:sp>
              <p:nvSpPr>
                <p:cNvPr id="375900" name="Rectangle 80"/>
                <p:cNvSpPr>
                  <a:spLocks noChangeArrowheads="1"/>
                </p:cNvSpPr>
                <p:nvPr/>
              </p:nvSpPr>
              <p:spPr bwMode="auto">
                <a:xfrm>
                  <a:off x="0" y="3894"/>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2" name="Group 81"/>
              <p:cNvGrpSpPr>
                <a:grpSpLocks/>
              </p:cNvGrpSpPr>
              <p:nvPr/>
            </p:nvGrpSpPr>
            <p:grpSpPr bwMode="auto">
              <a:xfrm>
                <a:off x="729" y="3894"/>
                <a:ext cx="730" cy="748"/>
                <a:chOff x="729" y="3894"/>
                <a:chExt cx="730" cy="748"/>
              </a:xfrm>
            </p:grpSpPr>
            <p:sp>
              <p:nvSpPr>
                <p:cNvPr id="375897" name="Rectangle 82"/>
                <p:cNvSpPr>
                  <a:spLocks noChangeArrowheads="1"/>
                </p:cNvSpPr>
                <p:nvPr/>
              </p:nvSpPr>
              <p:spPr bwMode="auto">
                <a:xfrm>
                  <a:off x="72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Moses</a:t>
                  </a:r>
                  <a:r>
                    <a:rPr kumimoji="0" lang="uk-UA" altLang="ja-JP"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leadership</a:t>
                  </a:r>
                </a:p>
              </p:txBody>
            </p:sp>
            <p:sp>
              <p:nvSpPr>
                <p:cNvPr id="375898" name="Rectangle 83"/>
                <p:cNvSpPr>
                  <a:spLocks noChangeArrowheads="1"/>
                </p:cNvSpPr>
                <p:nvPr/>
              </p:nvSpPr>
              <p:spPr bwMode="auto">
                <a:xfrm>
                  <a:off x="72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3" name="Group 84"/>
              <p:cNvGrpSpPr>
                <a:grpSpLocks/>
              </p:cNvGrpSpPr>
              <p:nvPr/>
            </p:nvGrpSpPr>
            <p:grpSpPr bwMode="auto">
              <a:xfrm>
                <a:off x="1459" y="3894"/>
                <a:ext cx="730" cy="748"/>
                <a:chOff x="1459" y="3894"/>
                <a:chExt cx="730" cy="748"/>
              </a:xfrm>
            </p:grpSpPr>
            <p:sp>
              <p:nvSpPr>
                <p:cNvPr id="375895" name="Rectangle 85"/>
                <p:cNvSpPr>
                  <a:spLocks noChangeArrowheads="1"/>
                </p:cNvSpPr>
                <p:nvPr/>
              </p:nvSpPr>
              <p:spPr bwMode="auto">
                <a:xfrm>
                  <a:off x="145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Pled with Israel, prayed to God</a:t>
                  </a:r>
                </a:p>
              </p:txBody>
            </p:sp>
            <p:sp>
              <p:nvSpPr>
                <p:cNvPr id="375896" name="Rectangle 86"/>
                <p:cNvSpPr>
                  <a:spLocks noChangeArrowheads="1"/>
                </p:cNvSpPr>
                <p:nvPr/>
              </p:nvSpPr>
              <p:spPr bwMode="auto">
                <a:xfrm>
                  <a:off x="145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4" name="Group 87"/>
              <p:cNvGrpSpPr>
                <a:grpSpLocks/>
              </p:cNvGrpSpPr>
              <p:nvPr/>
            </p:nvGrpSpPr>
            <p:grpSpPr bwMode="auto">
              <a:xfrm>
                <a:off x="2189" y="3894"/>
                <a:ext cx="730" cy="748"/>
                <a:chOff x="2189" y="3894"/>
                <a:chExt cx="730" cy="748"/>
              </a:xfrm>
            </p:grpSpPr>
            <p:sp>
              <p:nvSpPr>
                <p:cNvPr id="375893" name="Rectangle 88"/>
                <p:cNvSpPr>
                  <a:spLocks noChangeArrowheads="1"/>
                </p:cNvSpPr>
                <p:nvPr/>
              </p:nvSpPr>
              <p:spPr bwMode="auto">
                <a:xfrm>
                  <a:off x="218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94" name="Rectangle 89"/>
                <p:cNvSpPr>
                  <a:spLocks noChangeArrowheads="1"/>
                </p:cNvSpPr>
                <p:nvPr/>
              </p:nvSpPr>
              <p:spPr bwMode="auto">
                <a:xfrm>
                  <a:off x="218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5" name="Group 90"/>
              <p:cNvGrpSpPr>
                <a:grpSpLocks/>
              </p:cNvGrpSpPr>
              <p:nvPr/>
            </p:nvGrpSpPr>
            <p:grpSpPr bwMode="auto">
              <a:xfrm>
                <a:off x="0" y="4642"/>
                <a:ext cx="729" cy="633"/>
                <a:chOff x="0" y="4642"/>
                <a:chExt cx="729" cy="633"/>
              </a:xfrm>
            </p:grpSpPr>
            <p:sp>
              <p:nvSpPr>
                <p:cNvPr id="375891" name="Rectangle 91"/>
                <p:cNvSpPr>
                  <a:spLocks noChangeArrowheads="1"/>
                </p:cNvSpPr>
                <p:nvPr/>
              </p:nvSpPr>
              <p:spPr bwMode="auto">
                <a:xfrm>
                  <a:off x="0" y="4642"/>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16:2</a:t>
                  </a:r>
                </a:p>
              </p:txBody>
            </p:sp>
            <p:sp>
              <p:nvSpPr>
                <p:cNvPr id="375892" name="Rectangle 92"/>
                <p:cNvSpPr>
                  <a:spLocks noChangeArrowheads="1"/>
                </p:cNvSpPr>
                <p:nvPr/>
              </p:nvSpPr>
              <p:spPr bwMode="auto">
                <a:xfrm>
                  <a:off x="0" y="4642"/>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6" name="Group 93"/>
              <p:cNvGrpSpPr>
                <a:grpSpLocks/>
              </p:cNvGrpSpPr>
              <p:nvPr/>
            </p:nvGrpSpPr>
            <p:grpSpPr bwMode="auto">
              <a:xfrm>
                <a:off x="729" y="4642"/>
                <a:ext cx="730" cy="633"/>
                <a:chOff x="729" y="4642"/>
                <a:chExt cx="730" cy="633"/>
              </a:xfrm>
            </p:grpSpPr>
            <p:sp>
              <p:nvSpPr>
                <p:cNvPr id="375889" name="Rectangle 94"/>
                <p:cNvSpPr>
                  <a:spLocks noChangeArrowheads="1"/>
                </p:cNvSpPr>
                <p:nvPr/>
              </p:nvSpPr>
              <p:spPr bwMode="auto">
                <a:xfrm>
                  <a:off x="72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Moses</a:t>
                  </a:r>
                  <a:r>
                    <a:rPr kumimoji="0" lang="uk-UA" altLang="ja-JP"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leadership</a:t>
                  </a:r>
                </a:p>
              </p:txBody>
            </p:sp>
            <p:sp>
              <p:nvSpPr>
                <p:cNvPr id="375890" name="Rectangle 95"/>
                <p:cNvSpPr>
                  <a:spLocks noChangeArrowheads="1"/>
                </p:cNvSpPr>
                <p:nvPr/>
              </p:nvSpPr>
              <p:spPr bwMode="auto">
                <a:xfrm>
                  <a:off x="72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7" name="Group 96"/>
              <p:cNvGrpSpPr>
                <a:grpSpLocks/>
              </p:cNvGrpSpPr>
              <p:nvPr/>
            </p:nvGrpSpPr>
            <p:grpSpPr bwMode="auto">
              <a:xfrm>
                <a:off x="1459" y="4642"/>
                <a:ext cx="730" cy="633"/>
                <a:chOff x="1459" y="4642"/>
                <a:chExt cx="730" cy="633"/>
              </a:xfrm>
            </p:grpSpPr>
            <p:sp>
              <p:nvSpPr>
                <p:cNvPr id="375887" name="Rectangle 97"/>
                <p:cNvSpPr>
                  <a:spLocks noChangeArrowheads="1"/>
                </p:cNvSpPr>
                <p:nvPr/>
              </p:nvSpPr>
              <p:spPr bwMode="auto">
                <a:xfrm>
                  <a:off x="145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Rebuked &amp; prayed</a:t>
                  </a:r>
                </a:p>
              </p:txBody>
            </p:sp>
            <p:sp>
              <p:nvSpPr>
                <p:cNvPr id="375888" name="Rectangle 98"/>
                <p:cNvSpPr>
                  <a:spLocks noChangeArrowheads="1"/>
                </p:cNvSpPr>
                <p:nvPr/>
              </p:nvSpPr>
              <p:spPr bwMode="auto">
                <a:xfrm>
                  <a:off x="145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8" name="Group 99"/>
              <p:cNvGrpSpPr>
                <a:grpSpLocks/>
              </p:cNvGrpSpPr>
              <p:nvPr/>
            </p:nvGrpSpPr>
            <p:grpSpPr bwMode="auto">
              <a:xfrm>
                <a:off x="2189" y="4642"/>
                <a:ext cx="730" cy="633"/>
                <a:chOff x="2189" y="4642"/>
                <a:chExt cx="730" cy="633"/>
              </a:xfrm>
            </p:grpSpPr>
            <p:sp>
              <p:nvSpPr>
                <p:cNvPr id="375885" name="Rectangle 100"/>
                <p:cNvSpPr>
                  <a:spLocks noChangeArrowheads="1"/>
                </p:cNvSpPr>
                <p:nvPr/>
              </p:nvSpPr>
              <p:spPr bwMode="auto">
                <a:xfrm>
                  <a:off x="218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86" name="Rectangle 101"/>
                <p:cNvSpPr>
                  <a:spLocks noChangeArrowheads="1"/>
                </p:cNvSpPr>
                <p:nvPr/>
              </p:nvSpPr>
              <p:spPr bwMode="auto">
                <a:xfrm>
                  <a:off x="218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9" name="Group 102"/>
              <p:cNvGrpSpPr>
                <a:grpSpLocks/>
              </p:cNvGrpSpPr>
              <p:nvPr/>
            </p:nvGrpSpPr>
            <p:grpSpPr bwMode="auto">
              <a:xfrm>
                <a:off x="0" y="5275"/>
                <a:ext cx="729" cy="518"/>
                <a:chOff x="0" y="5275"/>
                <a:chExt cx="729" cy="518"/>
              </a:xfrm>
            </p:grpSpPr>
            <p:sp>
              <p:nvSpPr>
                <p:cNvPr id="375883" name="Rectangle 103"/>
                <p:cNvSpPr>
                  <a:spLocks noChangeArrowheads="1"/>
                </p:cNvSpPr>
                <p:nvPr/>
              </p:nvSpPr>
              <p:spPr bwMode="auto">
                <a:xfrm>
                  <a:off x="0" y="5275"/>
                  <a:ext cx="729"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16:41</a:t>
                  </a:r>
                </a:p>
              </p:txBody>
            </p:sp>
            <p:sp>
              <p:nvSpPr>
                <p:cNvPr id="375884" name="Rectangle 104"/>
                <p:cNvSpPr>
                  <a:spLocks noChangeArrowheads="1"/>
                </p:cNvSpPr>
                <p:nvPr/>
              </p:nvSpPr>
              <p:spPr bwMode="auto">
                <a:xfrm>
                  <a:off x="0" y="5275"/>
                  <a:ext cx="729"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0" name="Group 105"/>
              <p:cNvGrpSpPr>
                <a:grpSpLocks/>
              </p:cNvGrpSpPr>
              <p:nvPr/>
            </p:nvGrpSpPr>
            <p:grpSpPr bwMode="auto">
              <a:xfrm>
                <a:off x="729" y="5275"/>
                <a:ext cx="730" cy="518"/>
                <a:chOff x="729" y="5275"/>
                <a:chExt cx="730" cy="518"/>
              </a:xfrm>
            </p:grpSpPr>
            <p:sp>
              <p:nvSpPr>
                <p:cNvPr id="375881" name="Rectangle 106"/>
                <p:cNvSpPr>
                  <a:spLocks noChangeArrowheads="1"/>
                </p:cNvSpPr>
                <p:nvPr/>
              </p:nvSpPr>
              <p:spPr bwMode="auto">
                <a:xfrm>
                  <a:off x="72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Moses</a:t>
                  </a:r>
                </a:p>
              </p:txBody>
            </p:sp>
            <p:sp>
              <p:nvSpPr>
                <p:cNvPr id="375882" name="Rectangle 107"/>
                <p:cNvSpPr>
                  <a:spLocks noChangeArrowheads="1"/>
                </p:cNvSpPr>
                <p:nvPr/>
              </p:nvSpPr>
              <p:spPr bwMode="auto">
                <a:xfrm>
                  <a:off x="72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1" name="Group 108"/>
              <p:cNvGrpSpPr>
                <a:grpSpLocks/>
              </p:cNvGrpSpPr>
              <p:nvPr/>
            </p:nvGrpSpPr>
            <p:grpSpPr bwMode="auto">
              <a:xfrm>
                <a:off x="1459" y="5275"/>
                <a:ext cx="730" cy="518"/>
                <a:chOff x="1459" y="5275"/>
                <a:chExt cx="730" cy="518"/>
              </a:xfrm>
            </p:grpSpPr>
            <p:sp>
              <p:nvSpPr>
                <p:cNvPr id="375879" name="Rectangle 109"/>
                <p:cNvSpPr>
                  <a:spLocks noChangeArrowheads="1"/>
                </p:cNvSpPr>
                <p:nvPr/>
              </p:nvSpPr>
              <p:spPr bwMode="auto">
                <a:xfrm>
                  <a:off x="145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Prayed</a:t>
                  </a:r>
                </a:p>
              </p:txBody>
            </p:sp>
            <p:sp>
              <p:nvSpPr>
                <p:cNvPr id="375880" name="Rectangle 110"/>
                <p:cNvSpPr>
                  <a:spLocks noChangeArrowheads="1"/>
                </p:cNvSpPr>
                <p:nvPr/>
              </p:nvSpPr>
              <p:spPr bwMode="auto">
                <a:xfrm>
                  <a:off x="145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2" name="Group 111"/>
              <p:cNvGrpSpPr>
                <a:grpSpLocks/>
              </p:cNvGrpSpPr>
              <p:nvPr/>
            </p:nvGrpSpPr>
            <p:grpSpPr bwMode="auto">
              <a:xfrm>
                <a:off x="2189" y="5275"/>
                <a:ext cx="730" cy="518"/>
                <a:chOff x="2189" y="5275"/>
                <a:chExt cx="730" cy="518"/>
              </a:xfrm>
            </p:grpSpPr>
            <p:sp>
              <p:nvSpPr>
                <p:cNvPr id="375877" name="Rectangle 112"/>
                <p:cNvSpPr>
                  <a:spLocks noChangeArrowheads="1"/>
                </p:cNvSpPr>
                <p:nvPr/>
              </p:nvSpPr>
              <p:spPr bwMode="auto">
                <a:xfrm>
                  <a:off x="218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78" name="Rectangle 113"/>
                <p:cNvSpPr>
                  <a:spLocks noChangeArrowheads="1"/>
                </p:cNvSpPr>
                <p:nvPr/>
              </p:nvSpPr>
              <p:spPr bwMode="auto">
                <a:xfrm>
                  <a:off x="218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3" name="Group 114"/>
              <p:cNvGrpSpPr>
                <a:grpSpLocks/>
              </p:cNvGrpSpPr>
              <p:nvPr/>
            </p:nvGrpSpPr>
            <p:grpSpPr bwMode="auto">
              <a:xfrm>
                <a:off x="0" y="5793"/>
                <a:ext cx="729" cy="748"/>
                <a:chOff x="0" y="5793"/>
                <a:chExt cx="729" cy="748"/>
              </a:xfrm>
            </p:grpSpPr>
            <p:sp>
              <p:nvSpPr>
                <p:cNvPr id="375875" name="Rectangle 115"/>
                <p:cNvSpPr>
                  <a:spLocks noChangeArrowheads="1"/>
                </p:cNvSpPr>
                <p:nvPr/>
              </p:nvSpPr>
              <p:spPr bwMode="auto">
                <a:xfrm>
                  <a:off x="0" y="5793"/>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20:2</a:t>
                  </a:r>
                </a:p>
              </p:txBody>
            </p:sp>
            <p:sp>
              <p:nvSpPr>
                <p:cNvPr id="375876" name="Rectangle 116"/>
                <p:cNvSpPr>
                  <a:spLocks noChangeArrowheads="1"/>
                </p:cNvSpPr>
                <p:nvPr/>
              </p:nvSpPr>
              <p:spPr bwMode="auto">
                <a:xfrm>
                  <a:off x="0" y="5793"/>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4" name="Group 117"/>
              <p:cNvGrpSpPr>
                <a:grpSpLocks/>
              </p:cNvGrpSpPr>
              <p:nvPr/>
            </p:nvGrpSpPr>
            <p:grpSpPr bwMode="auto">
              <a:xfrm>
                <a:off x="729" y="5793"/>
                <a:ext cx="730" cy="748"/>
                <a:chOff x="729" y="5793"/>
                <a:chExt cx="730" cy="748"/>
              </a:xfrm>
            </p:grpSpPr>
            <p:sp>
              <p:nvSpPr>
                <p:cNvPr id="375873" name="Rectangle 118"/>
                <p:cNvSpPr>
                  <a:spLocks noChangeArrowheads="1"/>
                </p:cNvSpPr>
                <p:nvPr/>
              </p:nvSpPr>
              <p:spPr bwMode="auto">
                <a:xfrm>
                  <a:off x="72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Moses &amp; lack of water</a:t>
                  </a:r>
                </a:p>
              </p:txBody>
            </p:sp>
            <p:sp>
              <p:nvSpPr>
                <p:cNvPr id="375874" name="Rectangle 119"/>
                <p:cNvSpPr>
                  <a:spLocks noChangeArrowheads="1"/>
                </p:cNvSpPr>
                <p:nvPr/>
              </p:nvSpPr>
              <p:spPr bwMode="auto">
                <a:xfrm>
                  <a:off x="72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5" name="Group 120"/>
              <p:cNvGrpSpPr>
                <a:grpSpLocks/>
              </p:cNvGrpSpPr>
              <p:nvPr/>
            </p:nvGrpSpPr>
            <p:grpSpPr bwMode="auto">
              <a:xfrm>
                <a:off x="1459" y="5793"/>
                <a:ext cx="730" cy="748"/>
                <a:chOff x="1459" y="5793"/>
                <a:chExt cx="730" cy="748"/>
              </a:xfrm>
            </p:grpSpPr>
            <p:sp>
              <p:nvSpPr>
                <p:cNvPr id="375871" name="Rectangle 121"/>
                <p:cNvSpPr>
                  <a:spLocks noChangeArrowheads="1"/>
                </p:cNvSpPr>
                <p:nvPr/>
              </p:nvSpPr>
              <p:spPr bwMode="auto">
                <a:xfrm>
                  <a:off x="145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Rebuked Israel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Struck rock</a:t>
                  </a:r>
                </a:p>
              </p:txBody>
            </p:sp>
            <p:sp>
              <p:nvSpPr>
                <p:cNvPr id="375872" name="Rectangle 122"/>
                <p:cNvSpPr>
                  <a:spLocks noChangeArrowheads="1"/>
                </p:cNvSpPr>
                <p:nvPr/>
              </p:nvSpPr>
              <p:spPr bwMode="auto">
                <a:xfrm>
                  <a:off x="145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6" name="Group 123"/>
              <p:cNvGrpSpPr>
                <a:grpSpLocks/>
              </p:cNvGrpSpPr>
              <p:nvPr/>
            </p:nvGrpSpPr>
            <p:grpSpPr bwMode="auto">
              <a:xfrm>
                <a:off x="2189" y="5793"/>
                <a:ext cx="730" cy="748"/>
                <a:chOff x="2189" y="5793"/>
                <a:chExt cx="730" cy="748"/>
              </a:xfrm>
            </p:grpSpPr>
            <p:sp>
              <p:nvSpPr>
                <p:cNvPr id="375869" name="Rectangle 124"/>
                <p:cNvSpPr>
                  <a:spLocks noChangeArrowheads="1"/>
                </p:cNvSpPr>
                <p:nvPr/>
              </p:nvSpPr>
              <p:spPr bwMode="auto">
                <a:xfrm>
                  <a:off x="218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Supplied water</a:t>
                  </a:r>
                </a:p>
              </p:txBody>
            </p:sp>
            <p:sp>
              <p:nvSpPr>
                <p:cNvPr id="375870" name="Rectangle 125"/>
                <p:cNvSpPr>
                  <a:spLocks noChangeArrowheads="1"/>
                </p:cNvSpPr>
                <p:nvPr/>
              </p:nvSpPr>
              <p:spPr bwMode="auto">
                <a:xfrm>
                  <a:off x="218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7" name="Group 126"/>
              <p:cNvGrpSpPr>
                <a:grpSpLocks/>
              </p:cNvGrpSpPr>
              <p:nvPr/>
            </p:nvGrpSpPr>
            <p:grpSpPr bwMode="auto">
              <a:xfrm>
                <a:off x="0" y="6541"/>
                <a:ext cx="729" cy="633"/>
                <a:chOff x="0" y="6541"/>
                <a:chExt cx="729" cy="633"/>
              </a:xfrm>
            </p:grpSpPr>
            <p:sp>
              <p:nvSpPr>
                <p:cNvPr id="375867" name="Rectangle 127"/>
                <p:cNvSpPr>
                  <a:spLocks noChangeArrowheads="1"/>
                </p:cNvSpPr>
                <p:nvPr/>
              </p:nvSpPr>
              <p:spPr bwMode="auto">
                <a:xfrm>
                  <a:off x="0" y="6541"/>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21:4</a:t>
                  </a:r>
                </a:p>
              </p:txBody>
            </p:sp>
            <p:sp>
              <p:nvSpPr>
                <p:cNvPr id="375868" name="Rectangle 128"/>
                <p:cNvSpPr>
                  <a:spLocks noChangeArrowheads="1"/>
                </p:cNvSpPr>
                <p:nvPr/>
              </p:nvSpPr>
              <p:spPr bwMode="auto">
                <a:xfrm>
                  <a:off x="0" y="6541"/>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8" name="Group 129"/>
              <p:cNvGrpSpPr>
                <a:grpSpLocks/>
              </p:cNvGrpSpPr>
              <p:nvPr/>
            </p:nvGrpSpPr>
            <p:grpSpPr bwMode="auto">
              <a:xfrm>
                <a:off x="729" y="6541"/>
                <a:ext cx="730" cy="633"/>
                <a:chOff x="729" y="6541"/>
                <a:chExt cx="730" cy="633"/>
              </a:xfrm>
            </p:grpSpPr>
            <p:sp>
              <p:nvSpPr>
                <p:cNvPr id="375865" name="Rectangle 130"/>
                <p:cNvSpPr>
                  <a:spLocks noChangeArrowheads="1"/>
                </p:cNvSpPr>
                <p:nvPr/>
              </p:nvSpPr>
              <p:spPr bwMode="auto">
                <a:xfrm>
                  <a:off x="72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Moses &amp; manna</a:t>
                  </a:r>
                </a:p>
              </p:txBody>
            </p:sp>
            <p:sp>
              <p:nvSpPr>
                <p:cNvPr id="375866" name="Rectangle 131"/>
                <p:cNvSpPr>
                  <a:spLocks noChangeArrowheads="1"/>
                </p:cNvSpPr>
                <p:nvPr/>
              </p:nvSpPr>
              <p:spPr bwMode="auto">
                <a:xfrm>
                  <a:off x="72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9" name="Group 132"/>
              <p:cNvGrpSpPr>
                <a:grpSpLocks/>
              </p:cNvGrpSpPr>
              <p:nvPr/>
            </p:nvGrpSpPr>
            <p:grpSpPr bwMode="auto">
              <a:xfrm>
                <a:off x="1459" y="6541"/>
                <a:ext cx="730" cy="633"/>
                <a:chOff x="1459" y="6541"/>
                <a:chExt cx="730" cy="633"/>
              </a:xfrm>
            </p:grpSpPr>
            <p:sp>
              <p:nvSpPr>
                <p:cNvPr id="375863" name="Rectangle 133"/>
                <p:cNvSpPr>
                  <a:spLocks noChangeArrowheads="1"/>
                </p:cNvSpPr>
                <p:nvPr/>
              </p:nvSpPr>
              <p:spPr bwMode="auto">
                <a:xfrm>
                  <a:off x="145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No response</a:t>
                  </a:r>
                </a:p>
              </p:txBody>
            </p:sp>
            <p:sp>
              <p:nvSpPr>
                <p:cNvPr id="375864" name="Rectangle 134"/>
                <p:cNvSpPr>
                  <a:spLocks noChangeArrowheads="1"/>
                </p:cNvSpPr>
                <p:nvPr/>
              </p:nvSpPr>
              <p:spPr bwMode="auto">
                <a:xfrm>
                  <a:off x="145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60" name="Group 135"/>
              <p:cNvGrpSpPr>
                <a:grpSpLocks/>
              </p:cNvGrpSpPr>
              <p:nvPr/>
            </p:nvGrpSpPr>
            <p:grpSpPr bwMode="auto">
              <a:xfrm>
                <a:off x="2189" y="6541"/>
                <a:ext cx="730" cy="633"/>
                <a:chOff x="2189" y="6541"/>
                <a:chExt cx="730" cy="633"/>
              </a:xfrm>
            </p:grpSpPr>
            <p:sp>
              <p:nvSpPr>
                <p:cNvPr id="375861" name="Rectangle 136"/>
                <p:cNvSpPr>
                  <a:spLocks noChangeArrowheads="1"/>
                </p:cNvSpPr>
                <p:nvPr/>
              </p:nvSpPr>
              <p:spPr bwMode="auto">
                <a:xfrm>
                  <a:off x="218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62" name="Rectangle 137"/>
                <p:cNvSpPr>
                  <a:spLocks noChangeArrowheads="1"/>
                </p:cNvSpPr>
                <p:nvPr/>
              </p:nvSpPr>
              <p:spPr bwMode="auto">
                <a:xfrm>
                  <a:off x="218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sp>
          <p:nvSpPr>
            <p:cNvPr id="375816" name="Rectangle 138"/>
            <p:cNvSpPr>
              <a:spLocks noChangeArrowheads="1"/>
            </p:cNvSpPr>
            <p:nvPr/>
          </p:nvSpPr>
          <p:spPr bwMode="auto">
            <a:xfrm>
              <a:off x="-4" y="-4"/>
              <a:ext cx="2927" cy="7182"/>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sp>
        <p:nvSpPr>
          <p:cNvPr id="375813" name="Rectangle 139"/>
          <p:cNvSpPr>
            <a:spLocks noGrp="1" noChangeArrowheads="1"/>
          </p:cNvSpPr>
          <p:nvPr>
            <p:ph type="title"/>
          </p:nvPr>
        </p:nvSpPr>
        <p:spPr>
          <a:xfrm>
            <a:off x="0" y="0"/>
            <a:ext cx="7924800" cy="990600"/>
          </a:xfrm>
          <a:solidFill>
            <a:schemeClr val="tx1"/>
          </a:solidFill>
        </p:spPr>
        <p:txBody>
          <a:bodyPr/>
          <a:lstStyle/>
          <a:p>
            <a:pPr eaLnBrk="1" hangingPunct="1"/>
            <a:r>
              <a:rPr kumimoji="0" lang="en-US" altLang="zh-CN" sz="4000" b="1" dirty="0">
                <a:latin typeface="Arial" charset="0"/>
                <a:ea typeface="SimSun" charset="0"/>
                <a:cs typeface="SimSun" charset="0"/>
              </a:rPr>
              <a:t>Grumbling in the Wilderness</a:t>
            </a:r>
            <a:br>
              <a:rPr kumimoji="0" lang="en-US" altLang="zh-CN" sz="1800" b="1" dirty="0">
                <a:latin typeface="Arial" charset="0"/>
                <a:ea typeface="SimSun" charset="0"/>
                <a:cs typeface="SimSun" charset="0"/>
              </a:rPr>
            </a:br>
            <a:r>
              <a:rPr kumimoji="0" lang="en-US" altLang="zh-CN" sz="1800" b="1" dirty="0">
                <a:latin typeface="Arial" charset="0"/>
                <a:ea typeface="SimSun" charset="0"/>
                <a:cs typeface="SimSun" charset="0"/>
              </a:rPr>
              <a:t>Paul N. </a:t>
            </a:r>
            <a:r>
              <a:rPr kumimoji="0" lang="en-US" altLang="zh-CN" sz="1800" b="1" dirty="0" err="1">
                <a:latin typeface="Arial" charset="0"/>
                <a:ea typeface="SimSun" charset="0"/>
                <a:cs typeface="SimSun" charset="0"/>
              </a:rPr>
              <a:t>Benware</a:t>
            </a:r>
            <a:r>
              <a:rPr kumimoji="0" lang="en-US" altLang="zh-CN" sz="1800" b="1" dirty="0">
                <a:latin typeface="Arial" charset="0"/>
                <a:ea typeface="SimSun" charset="0"/>
                <a:cs typeface="SimSun" charset="0"/>
              </a:rPr>
              <a:t>, </a:t>
            </a:r>
            <a:r>
              <a:rPr kumimoji="0" lang="en-US" altLang="zh-CN" sz="1800" b="1" i="1" dirty="0">
                <a:latin typeface="Arial" charset="0"/>
                <a:ea typeface="SimSun" charset="0"/>
                <a:cs typeface="SimSun" charset="0"/>
              </a:rPr>
              <a:t>Survey of the Old Testament,</a:t>
            </a:r>
            <a:r>
              <a:rPr kumimoji="0" lang="en-US" altLang="zh-CN" sz="1800" b="1" dirty="0">
                <a:latin typeface="Arial" charset="0"/>
                <a:ea typeface="SimSun" charset="0"/>
                <a:cs typeface="SimSun" charset="0"/>
              </a:rPr>
              <a:t> 68</a:t>
            </a:r>
            <a:endParaRPr kumimoji="0" lang="en-US" sz="1800" b="1" dirty="0">
              <a:latin typeface="Arial" charset="0"/>
              <a:ea typeface="SimSun" charset="0"/>
              <a:cs typeface="SimSun" charset="0"/>
            </a:endParaRPr>
          </a:p>
        </p:txBody>
      </p:sp>
      <p:sp>
        <p:nvSpPr>
          <p:cNvPr id="375814" name="Text Box 140"/>
          <p:cNvSpPr txBox="1">
            <a:spLocks noChangeArrowheads="1"/>
          </p:cNvSpPr>
          <p:nvPr/>
        </p:nvSpPr>
        <p:spPr bwMode="auto">
          <a:xfrm>
            <a:off x="8049194" y="0"/>
            <a:ext cx="1094806" cy="461665"/>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157a</a:t>
            </a:r>
          </a:p>
        </p:txBody>
      </p:sp>
    </p:spTree>
    <p:extLst>
      <p:ext uri="{BB962C8B-B14F-4D97-AF65-F5344CB8AC3E}">
        <p14:creationId xmlns:p14="http://schemas.microsoft.com/office/powerpoint/2010/main" val="31208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Are you a complainer?</a:t>
            </a:r>
          </a:p>
        </p:txBody>
      </p:sp>
      <p:pic>
        <p:nvPicPr>
          <p:cNvPr id="6146" name="Picture 2" descr="When Someone You Care for Is Always Complaining | Psychology Today ...">
            <a:extLst>
              <a:ext uri="{FF2B5EF4-FFF2-40B4-BE49-F238E27FC236}">
                <a16:creationId xmlns:a16="http://schemas.microsoft.com/office/drawing/2014/main" id="{644928D2-6448-AEA0-49B6-A47E8B690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76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3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B3000-DF24-9BD9-9300-89C4E619BC4F}"/>
            </a:ext>
          </a:extLst>
        </p:cNvPr>
        <p:cNvGrpSpPr/>
        <p:nvPr/>
      </p:nvGrpSpPr>
      <p:grpSpPr>
        <a:xfrm>
          <a:off x="0" y="0"/>
          <a:ext cx="0" cy="0"/>
          <a:chOff x="0" y="0"/>
          <a:chExt cx="0" cy="0"/>
        </a:xfrm>
      </p:grpSpPr>
      <p:sp>
        <p:nvSpPr>
          <p:cNvPr id="900098" name="Rectangle 2">
            <a:extLst>
              <a:ext uri="{FF2B5EF4-FFF2-40B4-BE49-F238E27FC236}">
                <a16:creationId xmlns:a16="http://schemas.microsoft.com/office/drawing/2014/main" id="{F7CEDD98-15D4-597C-D696-838F4C1B6B1A}"/>
              </a:ext>
            </a:extLst>
          </p:cNvPr>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Are you a complainer?</a:t>
            </a:r>
          </a:p>
        </p:txBody>
      </p:sp>
      <p:pic>
        <p:nvPicPr>
          <p:cNvPr id="2" name="Picture 4" descr="The Complete Guide to Solving Employee Frustration">
            <a:extLst>
              <a:ext uri="{FF2B5EF4-FFF2-40B4-BE49-F238E27FC236}">
                <a16:creationId xmlns:a16="http://schemas.microsoft.com/office/drawing/2014/main" id="{7E6278C1-DF39-B05A-76E8-F88A1176E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4559"/>
            <a:ext cx="9144000" cy="444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1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Syllabus Shock</a:t>
            </a:r>
          </a:p>
        </p:txBody>
      </p:sp>
      <p:pic>
        <p:nvPicPr>
          <p:cNvPr id="3" name="Picture 2">
            <a:extLst>
              <a:ext uri="{FF2B5EF4-FFF2-40B4-BE49-F238E27FC236}">
                <a16:creationId xmlns:a16="http://schemas.microsoft.com/office/drawing/2014/main" id="{F21E9315-3CD9-8A1D-2BE6-FD07EE7E442F}"/>
              </a:ext>
            </a:extLst>
          </p:cNvPr>
          <p:cNvPicPr>
            <a:picLocks noChangeAspect="1"/>
          </p:cNvPicPr>
          <p:nvPr/>
        </p:nvPicPr>
        <p:blipFill>
          <a:blip r:embed="rId3"/>
          <a:stretch>
            <a:fillRect/>
          </a:stretch>
        </p:blipFill>
        <p:spPr>
          <a:xfrm>
            <a:off x="3060" y="1390261"/>
            <a:ext cx="9140940" cy="5467739"/>
          </a:xfrm>
          <a:prstGeom prst="rect">
            <a:avLst/>
          </a:prstGeom>
        </p:spPr>
      </p:pic>
    </p:spTree>
    <p:extLst>
      <p:ext uri="{BB962C8B-B14F-4D97-AF65-F5344CB8AC3E}">
        <p14:creationId xmlns:p14="http://schemas.microsoft.com/office/powerpoint/2010/main" val="245086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3154" name="Picture 1" descr="stop_complaining_tshirt-p235994931083282466qw9y_40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6875463"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6355" name="Title 1"/>
          <p:cNvSpPr>
            <a:spLocks noGrp="1"/>
          </p:cNvSpPr>
          <p:nvPr>
            <p:ph type="title"/>
          </p:nvPr>
        </p:nvSpPr>
        <p:spPr>
          <a:xfrm>
            <a:off x="5795963" y="44450"/>
            <a:ext cx="3348037" cy="4537075"/>
          </a:xfrm>
        </p:spPr>
        <p:txBody>
          <a:bodyPr/>
          <a:lstStyle/>
          <a:p>
            <a:pPr>
              <a:defRPr/>
            </a:pPr>
            <a:r>
              <a:rPr lang="ru-RU"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a:t>
            </a:r>
            <a: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Do everything without complaining and arguing</a:t>
            </a:r>
            <a:r>
              <a:rPr lang="ru-RU"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a:t>
            </a:r>
            <a: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 </a:t>
            </a:r>
            <a:b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br>
            <a: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(Phil 2:14)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E3844-1481-344A-B869-C2AD76BFB93D}"/>
              </a:ext>
            </a:extLst>
          </p:cNvPr>
          <p:cNvSpPr/>
          <p:nvPr/>
        </p:nvSpPr>
        <p:spPr bwMode="auto">
          <a:xfrm>
            <a:off x="-108520" y="-99392"/>
            <a:ext cx="9361040" cy="7056784"/>
          </a:xfrm>
          <a:prstGeom prst="rect">
            <a:avLst/>
          </a:prstGeom>
          <a:gradFill>
            <a:gsLst>
              <a:gs pos="0">
                <a:schemeClr val="bg1"/>
              </a:gs>
              <a:gs pos="83000">
                <a:schemeClr val="accent1">
                  <a:lumMod val="45000"/>
                  <a:lumOff val="55000"/>
                </a:schemeClr>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BONES" pitchFamily="-105" charset="0"/>
              <a:ea typeface="ＭＳ Ｐゴシック" charset="0"/>
            </a:endParaRPr>
          </a:p>
        </p:txBody>
      </p:sp>
      <p:sp>
        <p:nvSpPr>
          <p:cNvPr id="672769" name="Title 1"/>
          <p:cNvSpPr>
            <a:spLocks noGrp="1"/>
          </p:cNvSpPr>
          <p:nvPr>
            <p:ph type="title"/>
          </p:nvPr>
        </p:nvSpPr>
        <p:spPr>
          <a:xfrm rot="5400000">
            <a:off x="5134094" y="2857500"/>
            <a:ext cx="6858000" cy="1143000"/>
          </a:xfrm>
        </p:spPr>
        <p:txBody>
          <a:bodyPr/>
          <a:lstStyle/>
          <a:p>
            <a:r>
              <a:rPr lang="en-US" sz="6000" dirty="0">
                <a:solidFill>
                  <a:schemeClr val="tx1"/>
                </a:solidFill>
                <a:effectLst/>
                <a:latin typeface="Arial Black" charset="0"/>
                <a:ea typeface="ＭＳ Ｐゴシック" charset="0"/>
                <a:cs typeface="ＭＳ Ｐゴシック" charset="0"/>
              </a:rPr>
              <a:t>Philippians 4:13</a:t>
            </a:r>
          </a:p>
        </p:txBody>
      </p:sp>
      <p:sp>
        <p:nvSpPr>
          <p:cNvPr id="4" name="Title 1">
            <a:extLst>
              <a:ext uri="{FF2B5EF4-FFF2-40B4-BE49-F238E27FC236}">
                <a16:creationId xmlns:a16="http://schemas.microsoft.com/office/drawing/2014/main" id="{FD161315-EAD2-B344-9894-527C1544644C}"/>
              </a:ext>
            </a:extLst>
          </p:cNvPr>
          <p:cNvSpPr txBox="1">
            <a:spLocks/>
          </p:cNvSpPr>
          <p:nvPr/>
        </p:nvSpPr>
        <p:spPr bwMode="auto">
          <a:xfrm>
            <a:off x="395536" y="0"/>
            <a:ext cx="6858000" cy="6858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I can do</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EVERYTHING</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through HIM</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who gives me</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STRENGTH</a:t>
            </a:r>
          </a:p>
        </p:txBody>
      </p:sp>
    </p:spTree>
    <p:extLst>
      <p:ext uri="{BB962C8B-B14F-4D97-AF65-F5344CB8AC3E}">
        <p14:creationId xmlns:p14="http://schemas.microsoft.com/office/powerpoint/2010/main" val="366214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ow to Get Immediate Answers to Your Prayers - HubPages">
            <a:extLst>
              <a:ext uri="{FF2B5EF4-FFF2-40B4-BE49-F238E27FC236}">
                <a16:creationId xmlns:a16="http://schemas.microsoft.com/office/drawing/2014/main" id="{294D0057-2182-3859-A037-651551559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2. Pray instead of complaining (13-19). </a:t>
            </a:r>
          </a:p>
        </p:txBody>
      </p:sp>
    </p:spTree>
    <p:extLst>
      <p:ext uri="{BB962C8B-B14F-4D97-AF65-F5344CB8AC3E}">
        <p14:creationId xmlns:p14="http://schemas.microsoft.com/office/powerpoint/2010/main" val="29603587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553" name="Picture 2" descr="moon at night in crescen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38225" y="1125538"/>
            <a:ext cx="7637463" cy="573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7554" name="Title 1"/>
          <p:cNvSpPr>
            <a:spLocks noGrp="1"/>
          </p:cNvSpPr>
          <p:nvPr>
            <p:ph type="title"/>
          </p:nvPr>
        </p:nvSpPr>
        <p:spPr>
          <a:xfrm>
            <a:off x="-71438" y="-26988"/>
            <a:ext cx="9251951" cy="803276"/>
          </a:xfrm>
        </p:spPr>
        <p:txBody>
          <a:bodyPr/>
          <a:lstStyle/>
          <a:p>
            <a:r>
              <a:rPr lang="en-US" sz="3200" b="1">
                <a:solidFill>
                  <a:schemeClr val="bg1"/>
                </a:solidFill>
                <a:latin typeface="Arial" charset="0"/>
                <a:ea typeface="MS PGothic" charset="0"/>
              </a:rPr>
              <a:t>The Gaze-Glance Principle</a:t>
            </a:r>
          </a:p>
        </p:txBody>
      </p:sp>
      <p:sp>
        <p:nvSpPr>
          <p:cNvPr id="524291" name="Freeform 4"/>
          <p:cNvSpPr>
            <a:spLocks/>
          </p:cNvSpPr>
          <p:nvPr/>
        </p:nvSpPr>
        <p:spPr bwMode="auto">
          <a:xfrm>
            <a:off x="6254750" y="5632450"/>
            <a:ext cx="1741488" cy="1109663"/>
          </a:xfrm>
          <a:custGeom>
            <a:avLst/>
            <a:gdLst/>
            <a:ahLst/>
            <a:cxnLst/>
            <a:rect l="0" t="0" r="r" b="b"/>
            <a:pathLst>
              <a:path w="1741740" h="1108346">
                <a:moveTo>
                  <a:pt x="637941" y="784841"/>
                </a:moveTo>
                <a:cubicBezTo>
                  <a:pt x="617974" y="776853"/>
                  <a:pt x="582470" y="781922"/>
                  <a:pt x="578040" y="760878"/>
                </a:cubicBezTo>
                <a:cubicBezTo>
                  <a:pt x="555059" y="651705"/>
                  <a:pt x="575145" y="601822"/>
                  <a:pt x="602000" y="521245"/>
                </a:cubicBezTo>
                <a:cubicBezTo>
                  <a:pt x="590020" y="517251"/>
                  <a:pt x="578202" y="512733"/>
                  <a:pt x="566059" y="509263"/>
                </a:cubicBezTo>
                <a:cubicBezTo>
                  <a:pt x="526591" y="497985"/>
                  <a:pt x="499398" y="493534"/>
                  <a:pt x="458236" y="485300"/>
                </a:cubicBezTo>
                <a:cubicBezTo>
                  <a:pt x="446256" y="477312"/>
                  <a:pt x="435827" y="466258"/>
                  <a:pt x="422295" y="461337"/>
                </a:cubicBezTo>
                <a:cubicBezTo>
                  <a:pt x="283735" y="410946"/>
                  <a:pt x="228444" y="445897"/>
                  <a:pt x="50904" y="461337"/>
                </a:cubicBezTo>
                <a:cubicBezTo>
                  <a:pt x="58891" y="489294"/>
                  <a:pt x="58738" y="521015"/>
                  <a:pt x="74865" y="545208"/>
                </a:cubicBezTo>
                <a:cubicBezTo>
                  <a:pt x="87329" y="563906"/>
                  <a:pt x="138903" y="571239"/>
                  <a:pt x="158728" y="581153"/>
                </a:cubicBezTo>
                <a:cubicBezTo>
                  <a:pt x="262355" y="632973"/>
                  <a:pt x="175103" y="606215"/>
                  <a:pt x="266551" y="629080"/>
                </a:cubicBezTo>
                <a:lnTo>
                  <a:pt x="937450" y="617098"/>
                </a:lnTo>
                <a:cubicBezTo>
                  <a:pt x="976921" y="615760"/>
                  <a:pt x="977938" y="598294"/>
                  <a:pt x="997352" y="569171"/>
                </a:cubicBezTo>
                <a:cubicBezTo>
                  <a:pt x="993359" y="521245"/>
                  <a:pt x="994234" y="472661"/>
                  <a:pt x="985372" y="425392"/>
                </a:cubicBezTo>
                <a:cubicBezTo>
                  <a:pt x="982081" y="407837"/>
                  <a:pt x="970272" y="392973"/>
                  <a:pt x="961411" y="377465"/>
                </a:cubicBezTo>
                <a:cubicBezTo>
                  <a:pt x="855699" y="192448"/>
                  <a:pt x="933233" y="312812"/>
                  <a:pt x="841607" y="209722"/>
                </a:cubicBezTo>
                <a:cubicBezTo>
                  <a:pt x="824619" y="190608"/>
                  <a:pt x="811767" y="167897"/>
                  <a:pt x="793686" y="149814"/>
                </a:cubicBezTo>
                <a:cubicBezTo>
                  <a:pt x="774225" y="130351"/>
                  <a:pt x="731753" y="114419"/>
                  <a:pt x="709824" y="101887"/>
                </a:cubicBezTo>
                <a:cubicBezTo>
                  <a:pt x="637357" y="60473"/>
                  <a:pt x="696944" y="65942"/>
                  <a:pt x="554079" y="65942"/>
                </a:cubicBezTo>
                <a:cubicBezTo>
                  <a:pt x="517917" y="65942"/>
                  <a:pt x="625961" y="73930"/>
                  <a:pt x="661902" y="77924"/>
                </a:cubicBezTo>
                <a:lnTo>
                  <a:pt x="1057254" y="41979"/>
                </a:lnTo>
                <a:cubicBezTo>
                  <a:pt x="1163802" y="31583"/>
                  <a:pt x="1130306" y="39114"/>
                  <a:pt x="1212998" y="6034"/>
                </a:cubicBezTo>
                <a:cubicBezTo>
                  <a:pt x="1248939" y="10028"/>
                  <a:pt x="1310293" y="-16581"/>
                  <a:pt x="1320821" y="18015"/>
                </a:cubicBezTo>
                <a:cubicBezTo>
                  <a:pt x="1359566" y="145332"/>
                  <a:pt x="1309618" y="272278"/>
                  <a:pt x="1248939" y="377465"/>
                </a:cubicBezTo>
                <a:cubicBezTo>
                  <a:pt x="1206841" y="450442"/>
                  <a:pt x="1180818" y="537955"/>
                  <a:pt x="1117155" y="593135"/>
                </a:cubicBezTo>
                <a:cubicBezTo>
                  <a:pt x="1038086" y="661669"/>
                  <a:pt x="958940" y="743461"/>
                  <a:pt x="865568" y="796823"/>
                </a:cubicBezTo>
                <a:cubicBezTo>
                  <a:pt x="834556" y="814546"/>
                  <a:pt x="802696" y="831011"/>
                  <a:pt x="769725" y="844750"/>
                </a:cubicBezTo>
                <a:cubicBezTo>
                  <a:pt x="754526" y="851083"/>
                  <a:pt x="737424" y="851524"/>
                  <a:pt x="721804" y="856731"/>
                </a:cubicBezTo>
                <a:cubicBezTo>
                  <a:pt x="689435" y="867522"/>
                  <a:pt x="657909" y="880694"/>
                  <a:pt x="625961" y="892676"/>
                </a:cubicBezTo>
                <a:cubicBezTo>
                  <a:pt x="531558" y="880874"/>
                  <a:pt x="352360" y="928501"/>
                  <a:pt x="302492" y="808805"/>
                </a:cubicBezTo>
                <a:cubicBezTo>
                  <a:pt x="289826" y="778403"/>
                  <a:pt x="286518" y="744902"/>
                  <a:pt x="278531" y="712951"/>
                </a:cubicBezTo>
                <a:cubicBezTo>
                  <a:pt x="286518" y="684994"/>
                  <a:pt x="273981" y="634782"/>
                  <a:pt x="302492" y="629080"/>
                </a:cubicBezTo>
                <a:cubicBezTo>
                  <a:pt x="328763" y="623826"/>
                  <a:pt x="324393" y="678152"/>
                  <a:pt x="338433" y="700970"/>
                </a:cubicBezTo>
                <a:cubicBezTo>
                  <a:pt x="353930" y="726156"/>
                  <a:pt x="420991" y="817185"/>
                  <a:pt x="446256" y="844750"/>
                </a:cubicBezTo>
                <a:cubicBezTo>
                  <a:pt x="472969" y="873895"/>
                  <a:pt x="492612" y="916118"/>
                  <a:pt x="530118" y="928621"/>
                </a:cubicBezTo>
                <a:cubicBezTo>
                  <a:pt x="554079" y="936609"/>
                  <a:pt x="577497" y="946458"/>
                  <a:pt x="602000" y="952584"/>
                </a:cubicBezTo>
                <a:cubicBezTo>
                  <a:pt x="625566" y="958476"/>
                  <a:pt x="649983" y="960220"/>
                  <a:pt x="673883" y="964566"/>
                </a:cubicBezTo>
                <a:cubicBezTo>
                  <a:pt x="693917" y="968209"/>
                  <a:pt x="713817" y="972554"/>
                  <a:pt x="733784" y="976548"/>
                </a:cubicBezTo>
                <a:cubicBezTo>
                  <a:pt x="861574" y="972554"/>
                  <a:pt x="990231" y="979952"/>
                  <a:pt x="1117155" y="964566"/>
                </a:cubicBezTo>
                <a:cubicBezTo>
                  <a:pt x="1145146" y="961173"/>
                  <a:pt x="1121113" y="896069"/>
                  <a:pt x="1117155" y="892676"/>
                </a:cubicBezTo>
                <a:cubicBezTo>
                  <a:pt x="1096816" y="875241"/>
                  <a:pt x="1069003" y="869163"/>
                  <a:pt x="1045273" y="856731"/>
                </a:cubicBezTo>
                <a:lnTo>
                  <a:pt x="865568" y="760878"/>
                </a:lnTo>
                <a:cubicBezTo>
                  <a:pt x="841838" y="748446"/>
                  <a:pt x="819444" y="732293"/>
                  <a:pt x="793686" y="724933"/>
                </a:cubicBezTo>
                <a:lnTo>
                  <a:pt x="709824" y="700970"/>
                </a:lnTo>
                <a:cubicBezTo>
                  <a:pt x="605994" y="704964"/>
                  <a:pt x="498392" y="684932"/>
                  <a:pt x="398335" y="712951"/>
                </a:cubicBezTo>
                <a:cubicBezTo>
                  <a:pt x="374941" y="719502"/>
                  <a:pt x="401786" y="762094"/>
                  <a:pt x="410315" y="784841"/>
                </a:cubicBezTo>
                <a:cubicBezTo>
                  <a:pt x="425992" y="826651"/>
                  <a:pt x="442916" y="869324"/>
                  <a:pt x="470217" y="904658"/>
                </a:cubicBezTo>
                <a:cubicBezTo>
                  <a:pt x="572662" y="1037248"/>
                  <a:pt x="577182" y="1030037"/>
                  <a:pt x="685863" y="1084383"/>
                </a:cubicBezTo>
                <a:cubicBezTo>
                  <a:pt x="741771" y="1080389"/>
                  <a:pt x="799211" y="1085997"/>
                  <a:pt x="853588" y="1072401"/>
                </a:cubicBezTo>
                <a:cubicBezTo>
                  <a:pt x="931775" y="1052852"/>
                  <a:pt x="934087" y="997779"/>
                  <a:pt x="973391" y="940603"/>
                </a:cubicBezTo>
                <a:cubicBezTo>
                  <a:pt x="999186" y="903079"/>
                  <a:pt x="1036892" y="873497"/>
                  <a:pt x="1057254" y="832768"/>
                </a:cubicBezTo>
                <a:cubicBezTo>
                  <a:pt x="1090143" y="766980"/>
                  <a:pt x="1070498" y="799130"/>
                  <a:pt x="1117155" y="736915"/>
                </a:cubicBezTo>
                <a:cubicBezTo>
                  <a:pt x="1105175" y="708958"/>
                  <a:pt x="1104754" y="672305"/>
                  <a:pt x="1081214" y="653043"/>
                </a:cubicBezTo>
                <a:cubicBezTo>
                  <a:pt x="1071865" y="645393"/>
                  <a:pt x="951964" y="622398"/>
                  <a:pt x="925470" y="617098"/>
                </a:cubicBezTo>
                <a:cubicBezTo>
                  <a:pt x="745765" y="625086"/>
                  <a:pt x="564941" y="619505"/>
                  <a:pt x="386354" y="641061"/>
                </a:cubicBezTo>
                <a:cubicBezTo>
                  <a:pt x="291180" y="652549"/>
                  <a:pt x="255560" y="693699"/>
                  <a:pt x="182688" y="724933"/>
                </a:cubicBezTo>
                <a:cubicBezTo>
                  <a:pt x="171081" y="729908"/>
                  <a:pt x="158727" y="732921"/>
                  <a:pt x="146747" y="736915"/>
                </a:cubicBezTo>
                <a:cubicBezTo>
                  <a:pt x="102819" y="728927"/>
                  <a:pt x="26051" y="756201"/>
                  <a:pt x="14963" y="712951"/>
                </a:cubicBezTo>
                <a:cubicBezTo>
                  <a:pt x="-21750" y="569755"/>
                  <a:pt x="19742" y="417282"/>
                  <a:pt x="26944" y="269630"/>
                </a:cubicBezTo>
                <a:cubicBezTo>
                  <a:pt x="29143" y="224549"/>
                  <a:pt x="41572" y="213506"/>
                  <a:pt x="74865" y="185759"/>
                </a:cubicBezTo>
                <a:cubicBezTo>
                  <a:pt x="85926" y="176540"/>
                  <a:pt x="97146" y="166349"/>
                  <a:pt x="110806" y="161795"/>
                </a:cubicBezTo>
                <a:cubicBezTo>
                  <a:pt x="133850" y="154113"/>
                  <a:pt x="158727" y="153808"/>
                  <a:pt x="182688" y="149814"/>
                </a:cubicBezTo>
                <a:cubicBezTo>
                  <a:pt x="490184" y="161796"/>
                  <a:pt x="812843" y="89640"/>
                  <a:pt x="1105175" y="185759"/>
                </a:cubicBezTo>
                <a:cubicBezTo>
                  <a:pt x="1186282" y="212427"/>
                  <a:pt x="1096744" y="361676"/>
                  <a:pt x="1057254" y="437373"/>
                </a:cubicBezTo>
                <a:cubicBezTo>
                  <a:pt x="1042022" y="466570"/>
                  <a:pt x="993359" y="453349"/>
                  <a:pt x="961411" y="461337"/>
                </a:cubicBezTo>
                <a:cubicBezTo>
                  <a:pt x="909496" y="441367"/>
                  <a:pt x="855994" y="425115"/>
                  <a:pt x="805666" y="401428"/>
                </a:cubicBezTo>
                <a:cubicBezTo>
                  <a:pt x="629541" y="318536"/>
                  <a:pt x="851380" y="396696"/>
                  <a:pt x="721804" y="353502"/>
                </a:cubicBezTo>
                <a:cubicBezTo>
                  <a:pt x="685149" y="408490"/>
                  <a:pt x="661902" y="435155"/>
                  <a:pt x="661902" y="521245"/>
                </a:cubicBezTo>
                <a:cubicBezTo>
                  <a:pt x="661902" y="653586"/>
                  <a:pt x="676089" y="786098"/>
                  <a:pt x="697843" y="916639"/>
                </a:cubicBezTo>
                <a:cubicBezTo>
                  <a:pt x="702465" y="944372"/>
                  <a:pt x="764953" y="966974"/>
                  <a:pt x="781706" y="976548"/>
                </a:cubicBezTo>
                <a:cubicBezTo>
                  <a:pt x="794207" y="983692"/>
                  <a:pt x="804768" y="994071"/>
                  <a:pt x="817647" y="1000511"/>
                </a:cubicBezTo>
                <a:cubicBezTo>
                  <a:pt x="828942" y="1006159"/>
                  <a:pt x="842293" y="1006845"/>
                  <a:pt x="853588" y="1012493"/>
                </a:cubicBezTo>
                <a:cubicBezTo>
                  <a:pt x="866467" y="1018933"/>
                  <a:pt x="877027" y="1029312"/>
                  <a:pt x="889529" y="1036456"/>
                </a:cubicBezTo>
                <a:cubicBezTo>
                  <a:pt x="905035" y="1045317"/>
                  <a:pt x="922306" y="1050953"/>
                  <a:pt x="937450" y="1060419"/>
                </a:cubicBezTo>
                <a:cubicBezTo>
                  <a:pt x="1020342" y="1112232"/>
                  <a:pt x="950701" y="1084806"/>
                  <a:pt x="1021313" y="1108346"/>
                </a:cubicBezTo>
                <a:cubicBezTo>
                  <a:pt x="1058333" y="1071322"/>
                  <a:pt x="1062457" y="1070587"/>
                  <a:pt x="1093195" y="1024474"/>
                </a:cubicBezTo>
                <a:cubicBezTo>
                  <a:pt x="1106112" y="1005097"/>
                  <a:pt x="1114840" y="982949"/>
                  <a:pt x="1129136" y="964566"/>
                </a:cubicBezTo>
                <a:cubicBezTo>
                  <a:pt x="1143005" y="946733"/>
                  <a:pt x="1164103" y="935147"/>
                  <a:pt x="1177057" y="916639"/>
                </a:cubicBezTo>
                <a:cubicBezTo>
                  <a:pt x="1192419" y="894690"/>
                  <a:pt x="1199988" y="868170"/>
                  <a:pt x="1212998" y="844750"/>
                </a:cubicBezTo>
                <a:cubicBezTo>
                  <a:pt x="1219991" y="832162"/>
                  <a:pt x="1230520" y="821685"/>
                  <a:pt x="1236959" y="808805"/>
                </a:cubicBezTo>
                <a:cubicBezTo>
                  <a:pt x="1251286" y="780149"/>
                  <a:pt x="1262531" y="744062"/>
                  <a:pt x="1272900" y="712951"/>
                </a:cubicBezTo>
                <a:cubicBezTo>
                  <a:pt x="1268907" y="665024"/>
                  <a:pt x="1267276" y="616842"/>
                  <a:pt x="1260920" y="569171"/>
                </a:cubicBezTo>
                <a:cubicBezTo>
                  <a:pt x="1259251" y="556652"/>
                  <a:pt x="1255436" y="544057"/>
                  <a:pt x="1248939" y="533227"/>
                </a:cubicBezTo>
                <a:cubicBezTo>
                  <a:pt x="1243128" y="523541"/>
                  <a:pt x="1233798" y="516320"/>
                  <a:pt x="1224978" y="509263"/>
                </a:cubicBezTo>
                <a:cubicBezTo>
                  <a:pt x="1213735" y="500267"/>
                  <a:pt x="1174638" y="485300"/>
                  <a:pt x="1189037" y="485300"/>
                </a:cubicBezTo>
                <a:cubicBezTo>
                  <a:pt x="1218012" y="485300"/>
                  <a:pt x="1287397" y="533510"/>
                  <a:pt x="1308841" y="545208"/>
                </a:cubicBezTo>
                <a:cubicBezTo>
                  <a:pt x="1332359" y="558037"/>
                  <a:pt x="1356335" y="570067"/>
                  <a:pt x="1380723" y="581153"/>
                </a:cubicBezTo>
                <a:cubicBezTo>
                  <a:pt x="1406560" y="592898"/>
                  <a:pt x="1463450" y="611152"/>
                  <a:pt x="1488546" y="629080"/>
                </a:cubicBezTo>
                <a:cubicBezTo>
                  <a:pt x="1502333" y="638929"/>
                  <a:pt x="1508755" y="658732"/>
                  <a:pt x="1524487" y="665025"/>
                </a:cubicBezTo>
                <a:cubicBezTo>
                  <a:pt x="1550705" y="675513"/>
                  <a:pt x="1580440" y="672712"/>
                  <a:pt x="1608350" y="677006"/>
                </a:cubicBezTo>
                <a:cubicBezTo>
                  <a:pt x="1686661" y="689055"/>
                  <a:pt x="1660321" y="682350"/>
                  <a:pt x="1716173" y="700970"/>
                </a:cubicBezTo>
                <a:cubicBezTo>
                  <a:pt x="1724160" y="688988"/>
                  <a:pt x="1748120" y="677007"/>
                  <a:pt x="1740133" y="665025"/>
                </a:cubicBezTo>
                <a:cubicBezTo>
                  <a:pt x="1725274" y="642734"/>
                  <a:pt x="1690540" y="643941"/>
                  <a:pt x="1668251" y="629080"/>
                </a:cubicBezTo>
                <a:cubicBezTo>
                  <a:pt x="1642299" y="611777"/>
                  <a:pt x="1619447" y="590154"/>
                  <a:pt x="1596369" y="569171"/>
                </a:cubicBezTo>
                <a:cubicBezTo>
                  <a:pt x="1575475" y="550174"/>
                  <a:pt x="1559538" y="525549"/>
                  <a:pt x="1536468" y="509263"/>
                </a:cubicBezTo>
                <a:cubicBezTo>
                  <a:pt x="1491144" y="477266"/>
                  <a:pt x="1437085" y="458683"/>
                  <a:pt x="1392703" y="425392"/>
                </a:cubicBezTo>
                <a:cubicBezTo>
                  <a:pt x="1338109" y="384441"/>
                  <a:pt x="1337795" y="382821"/>
                  <a:pt x="1272900" y="341520"/>
                </a:cubicBezTo>
                <a:cubicBezTo>
                  <a:pt x="1253255" y="329017"/>
                  <a:pt x="1234197" y="315212"/>
                  <a:pt x="1212998" y="305575"/>
                </a:cubicBezTo>
                <a:cubicBezTo>
                  <a:pt x="1190005" y="295123"/>
                  <a:pt x="1164566" y="290993"/>
                  <a:pt x="1141116" y="281612"/>
                </a:cubicBezTo>
                <a:cubicBezTo>
                  <a:pt x="1124534" y="274978"/>
                  <a:pt x="1109169" y="265636"/>
                  <a:pt x="1093195" y="257648"/>
                </a:cubicBezTo>
                <a:cubicBezTo>
                  <a:pt x="1049267" y="261642"/>
                  <a:pt x="1001953" y="252253"/>
                  <a:pt x="961411" y="269630"/>
                </a:cubicBezTo>
                <a:cubicBezTo>
                  <a:pt x="922627" y="286254"/>
                  <a:pt x="923361" y="359827"/>
                  <a:pt x="913489" y="389447"/>
                </a:cubicBezTo>
                <a:cubicBezTo>
                  <a:pt x="907842" y="406391"/>
                  <a:pt x="895800" y="420649"/>
                  <a:pt x="889529" y="437373"/>
                </a:cubicBezTo>
                <a:cubicBezTo>
                  <a:pt x="883747" y="452792"/>
                  <a:pt x="882071" y="469466"/>
                  <a:pt x="877548" y="485300"/>
                </a:cubicBezTo>
                <a:cubicBezTo>
                  <a:pt x="874079" y="497444"/>
                  <a:pt x="869037" y="509101"/>
                  <a:pt x="865568" y="521245"/>
                </a:cubicBezTo>
                <a:cubicBezTo>
                  <a:pt x="849549" y="577321"/>
                  <a:pt x="866147" y="556611"/>
                  <a:pt x="841607" y="581153"/>
                </a:cubicBezTo>
              </a:path>
            </a:pathLst>
          </a:custGeom>
          <a:noFill/>
          <a:ln w="57150" cmpd="sng">
            <a:solidFill>
              <a:schemeClr val="bg1"/>
            </a:solidFill>
            <a:round/>
            <a:headEnd/>
            <a:tailEnd/>
          </a:ln>
          <a:effectLst>
            <a:glow rad="228600">
              <a:schemeClr val="accent4">
                <a:satMod val="175000"/>
                <a:alpha val="40000"/>
              </a:schemeClr>
            </a:glow>
          </a:effectLst>
        </p:spPr>
        <p:txBody>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1047558" name="Isosceles Triangle 5"/>
          <p:cNvSpPr>
            <a:spLocks noChangeArrowheads="1"/>
          </p:cNvSpPr>
          <p:nvPr/>
        </p:nvSpPr>
        <p:spPr bwMode="auto">
          <a:xfrm>
            <a:off x="5864225" y="1047750"/>
            <a:ext cx="2520950" cy="1944688"/>
          </a:xfrm>
          <a:prstGeom prst="triangle">
            <a:avLst>
              <a:gd name="adj" fmla="val 50000"/>
            </a:avLst>
          </a:prstGeom>
          <a:gradFill rotWithShape="1">
            <a:gsLst>
              <a:gs pos="0">
                <a:srgbClr val="660066"/>
              </a:gs>
              <a:gs pos="100000">
                <a:schemeClr val="tx2"/>
              </a:gs>
            </a:gsLst>
            <a:path path="rect">
              <a:fillToRect l="50000" t="50000" r="50000" b="50000"/>
            </a:path>
          </a:gradFill>
          <a:ln w="28575">
            <a:solidFill>
              <a:srgbClr val="FFFFFF"/>
            </a:solidFill>
            <a:round/>
            <a:headEnd/>
            <a:tailEnd/>
          </a:ln>
        </p:spPr>
        <p:txBody>
          <a:bodyPr anchor="ctr"/>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charset="0"/>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cs typeface="MS PGothic" charset="0"/>
              </a:rPr>
              <a:t>God</a:t>
            </a:r>
          </a:p>
        </p:txBody>
      </p:sp>
      <p:sp>
        <p:nvSpPr>
          <p:cNvPr id="524293" name="TextBox 6"/>
          <p:cNvSpPr txBox="1">
            <a:spLocks noChangeArrowheads="1"/>
          </p:cNvSpPr>
          <p:nvPr/>
        </p:nvSpPr>
        <p:spPr bwMode="auto">
          <a:xfrm>
            <a:off x="5647994" y="4798893"/>
            <a:ext cx="2955106"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Our Request</a:t>
            </a:r>
          </a:p>
        </p:txBody>
      </p:sp>
      <p:grpSp>
        <p:nvGrpSpPr>
          <p:cNvPr id="3" name="Group 2"/>
          <p:cNvGrpSpPr>
            <a:grpSpLocks/>
          </p:cNvGrpSpPr>
          <p:nvPr/>
        </p:nvGrpSpPr>
        <p:grpSpPr bwMode="auto">
          <a:xfrm>
            <a:off x="2411425" y="3068638"/>
            <a:ext cx="2881300" cy="1368425"/>
            <a:chOff x="2411413" y="3068638"/>
            <a:chExt cx="2881312" cy="1368425"/>
          </a:xfrm>
        </p:grpSpPr>
        <p:sp>
          <p:nvSpPr>
            <p:cNvPr id="8" name="TextBox 7"/>
            <p:cNvSpPr txBox="1">
              <a:spLocks noChangeArrowheads="1"/>
            </p:cNvSpPr>
            <p:nvPr/>
          </p:nvSpPr>
          <p:spPr bwMode="auto">
            <a:xfrm rot="20042150">
              <a:off x="2524317" y="3265379"/>
              <a:ext cx="1647438"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Glance </a:t>
              </a:r>
            </a:p>
          </p:txBody>
        </p:sp>
        <p:cxnSp>
          <p:nvCxnSpPr>
            <p:cNvPr id="18" name="Straight Connector 17"/>
            <p:cNvCxnSpPr>
              <a:cxnSpLocks noChangeShapeType="1"/>
            </p:cNvCxnSpPr>
            <p:nvPr/>
          </p:nvCxnSpPr>
          <p:spPr bwMode="auto">
            <a:xfrm flipV="1">
              <a:off x="2411413" y="3068638"/>
              <a:ext cx="2881312" cy="1368425"/>
            </a:xfrm>
            <a:prstGeom prst="line">
              <a:avLst/>
            </a:prstGeom>
            <a:noFill/>
            <a:ln w="76200">
              <a:solidFill>
                <a:srgbClr val="FFFFFF"/>
              </a:solidFill>
              <a:prstDash val="dash"/>
              <a:round/>
              <a:headEnd/>
              <a:tailEnd type="triangle" w="lg" len="lg"/>
            </a:ln>
            <a:effectLst>
              <a:glow rad="228600">
                <a:schemeClr val="accent4">
                  <a:satMod val="175000"/>
                  <a:alpha val="40000"/>
                </a:schemeClr>
              </a:glow>
            </a:effectLst>
          </p:spPr>
        </p:cxnSp>
      </p:grpSp>
      <p:sp>
        <p:nvSpPr>
          <p:cNvPr id="524298" name="TextBox 20"/>
          <p:cNvSpPr txBox="1">
            <a:spLocks noChangeArrowheads="1"/>
          </p:cNvSpPr>
          <p:nvPr/>
        </p:nvSpPr>
        <p:spPr bwMode="auto">
          <a:xfrm>
            <a:off x="22522" y="703536"/>
            <a:ext cx="9121477" cy="584776"/>
          </a:xfrm>
          <a:prstGeom prst="rect">
            <a:avLst/>
          </a:prstGeom>
          <a:noFill/>
          <a:ln>
            <a:noFill/>
          </a:ln>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Seeking God</a:t>
            </a:r>
            <a:r>
              <a:rPr kumimoji="0" lang="uk-UA" sz="3200" b="1" i="1"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a:t>
            </a:r>
            <a:r>
              <a:rPr kumimoji="0" lang="en-US" sz="3200" b="1" i="1"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s </a:t>
            </a:r>
            <a:r>
              <a:rPr kumimoji="0" lang="en-US" sz="3200" b="1" i="1" u="none" strike="noStrike" kern="1200" cap="none" spc="0" normalizeH="0" baseline="0" noProof="0" dirty="0">
                <a:ln>
                  <a:noFill/>
                </a:ln>
                <a:solidFill>
                  <a:srgbClr val="FFFF00"/>
                </a:solidFill>
                <a:effectLst>
                  <a:glow rad="330200">
                    <a:srgbClr val="000000">
                      <a:alpha val="55000"/>
                    </a:srgbClr>
                  </a:glow>
                </a:effectLst>
                <a:uLnTx/>
                <a:uFillTx/>
                <a:latin typeface="Arial" charset="0"/>
                <a:ea typeface="ＭＳ Ｐゴシック" charset="0"/>
              </a:rPr>
              <a:t>Hand</a:t>
            </a:r>
          </a:p>
        </p:txBody>
      </p:sp>
      <p:sp>
        <p:nvSpPr>
          <p:cNvPr id="1047562" name="TextBox 21"/>
          <p:cNvSpPr txBox="1">
            <a:spLocks noChangeArrowheads="1"/>
          </p:cNvSpPr>
          <p:nvPr/>
        </p:nvSpPr>
        <p:spPr bwMode="auto">
          <a:xfrm>
            <a:off x="23813" y="1557338"/>
            <a:ext cx="1811337"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Elton &amp; Shirley </a:t>
            </a:r>
            <a:r>
              <a:rPr kumimoji="0" lang="en-US" sz="1600" b="1" i="0" u="none" strike="noStrike" kern="1200" cap="none" spc="0" normalizeH="0" baseline="0" noProof="0" dirty="0" err="1">
                <a:ln>
                  <a:noFill/>
                </a:ln>
                <a:solidFill>
                  <a:srgbClr val="FFFFFF"/>
                </a:solidFill>
                <a:effectLst/>
                <a:uLnTx/>
                <a:uFillTx/>
                <a:latin typeface="Arial" charset="0"/>
                <a:ea typeface="MS PGothic" charset="0"/>
                <a:cs typeface="MS PGothic" charset="0"/>
              </a:rPr>
              <a:t>Gillam</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a:t>
            </a:r>
            <a:r>
              <a:rPr kumimoji="0" lang="en-US" sz="1600" b="1" i="1" u="none" strike="noStrike" kern="1200" cap="none" spc="0" normalizeH="0" baseline="0" noProof="0" dirty="0">
                <a:ln>
                  <a:noFill/>
                </a:ln>
                <a:solidFill>
                  <a:srgbClr val="FFFFFF"/>
                </a:solidFill>
                <a:effectLst/>
                <a:uLnTx/>
                <a:uFillTx/>
                <a:latin typeface="Arial" charset="0"/>
                <a:ea typeface="MS PGothic" charset="0"/>
                <a:cs typeface="MS PGothic" charset="0"/>
              </a:rPr>
              <a:t>The Restoration of Biblical Prayer</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(Greely, CO: Chambers College Press, 2009), 33</a:t>
            </a:r>
          </a:p>
        </p:txBody>
      </p:sp>
      <p:pic>
        <p:nvPicPr>
          <p:cNvPr id="1047563" name="Picture 22" descr="A-prayer-for-prosperity.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950" y="4668838"/>
            <a:ext cx="2232025"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rot="1483658">
            <a:off x="2556166" y="4796995"/>
            <a:ext cx="2881441" cy="1368425"/>
            <a:chOff x="2411413" y="3068638"/>
            <a:chExt cx="2881312" cy="1368425"/>
          </a:xfrm>
        </p:grpSpPr>
        <p:sp>
          <p:nvSpPr>
            <p:cNvPr id="17" name="TextBox 16"/>
            <p:cNvSpPr txBox="1">
              <a:spLocks noChangeArrowheads="1"/>
            </p:cNvSpPr>
            <p:nvPr/>
          </p:nvSpPr>
          <p:spPr bwMode="auto">
            <a:xfrm rot="20042150">
              <a:off x="2704014" y="3265379"/>
              <a:ext cx="1288050"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Gaze </a:t>
              </a:r>
              <a:endParaRPr kumimoji="0" lang="zh-TW" alt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endParaRPr>
            </a:p>
          </p:txBody>
        </p:sp>
        <p:cxnSp>
          <p:nvCxnSpPr>
            <p:cNvPr id="19" name="Straight Connector 18"/>
            <p:cNvCxnSpPr>
              <a:cxnSpLocks noChangeShapeType="1"/>
            </p:cNvCxnSpPr>
            <p:nvPr/>
          </p:nvCxnSpPr>
          <p:spPr bwMode="auto">
            <a:xfrm flipV="1">
              <a:off x="2411413" y="3068638"/>
              <a:ext cx="2881312" cy="1368425"/>
            </a:xfrm>
            <a:prstGeom prst="line">
              <a:avLst/>
            </a:prstGeom>
            <a:noFill/>
            <a:ln w="76200">
              <a:solidFill>
                <a:srgbClr val="FFFFFF"/>
              </a:solidFill>
              <a:prstDash val="solid"/>
              <a:round/>
              <a:headEnd/>
              <a:tailEnd type="triangle" w="lg" len="lg"/>
            </a:ln>
            <a:effectLst>
              <a:glow rad="228600">
                <a:schemeClr val="accent4">
                  <a:satMod val="175000"/>
                  <a:alpha val="40000"/>
                </a:schemeClr>
              </a:glow>
            </a:effectLst>
          </p:spPr>
        </p:cxnSp>
      </p:grpSp>
    </p:spTree>
    <p:extLst>
      <p:ext uri="{BB962C8B-B14F-4D97-AF65-F5344CB8AC3E}">
        <p14:creationId xmlns:p14="http://schemas.microsoft.com/office/powerpoint/2010/main" val="1948869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601" name="Picture 2" descr="moon at night in crescen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38225" y="1125538"/>
            <a:ext cx="7637463" cy="573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9602" name="Picture 3" descr="prais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850" y="4627563"/>
            <a:ext cx="1998663" cy="223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5316" name="Freeform 4"/>
          <p:cNvSpPr>
            <a:spLocks/>
          </p:cNvSpPr>
          <p:nvPr/>
        </p:nvSpPr>
        <p:spPr bwMode="auto">
          <a:xfrm>
            <a:off x="6254750" y="5632450"/>
            <a:ext cx="1741488" cy="1109663"/>
          </a:xfrm>
          <a:custGeom>
            <a:avLst/>
            <a:gdLst/>
            <a:ahLst/>
            <a:cxnLst/>
            <a:rect l="0" t="0" r="r" b="b"/>
            <a:pathLst>
              <a:path w="1741740" h="1108346">
                <a:moveTo>
                  <a:pt x="637941" y="784841"/>
                </a:moveTo>
                <a:cubicBezTo>
                  <a:pt x="617974" y="776853"/>
                  <a:pt x="582470" y="781922"/>
                  <a:pt x="578040" y="760878"/>
                </a:cubicBezTo>
                <a:cubicBezTo>
                  <a:pt x="555059" y="651705"/>
                  <a:pt x="575145" y="601822"/>
                  <a:pt x="602000" y="521245"/>
                </a:cubicBezTo>
                <a:cubicBezTo>
                  <a:pt x="590020" y="517251"/>
                  <a:pt x="578202" y="512733"/>
                  <a:pt x="566059" y="509263"/>
                </a:cubicBezTo>
                <a:cubicBezTo>
                  <a:pt x="526591" y="497985"/>
                  <a:pt x="499398" y="493534"/>
                  <a:pt x="458236" y="485300"/>
                </a:cubicBezTo>
                <a:cubicBezTo>
                  <a:pt x="446256" y="477312"/>
                  <a:pt x="435827" y="466258"/>
                  <a:pt x="422295" y="461337"/>
                </a:cubicBezTo>
                <a:cubicBezTo>
                  <a:pt x="283735" y="410946"/>
                  <a:pt x="228444" y="445897"/>
                  <a:pt x="50904" y="461337"/>
                </a:cubicBezTo>
                <a:cubicBezTo>
                  <a:pt x="58891" y="489294"/>
                  <a:pt x="58738" y="521015"/>
                  <a:pt x="74865" y="545208"/>
                </a:cubicBezTo>
                <a:cubicBezTo>
                  <a:pt x="87329" y="563906"/>
                  <a:pt x="138903" y="571239"/>
                  <a:pt x="158728" y="581153"/>
                </a:cubicBezTo>
                <a:cubicBezTo>
                  <a:pt x="262355" y="632973"/>
                  <a:pt x="175103" y="606215"/>
                  <a:pt x="266551" y="629080"/>
                </a:cubicBezTo>
                <a:lnTo>
                  <a:pt x="937450" y="617098"/>
                </a:lnTo>
                <a:cubicBezTo>
                  <a:pt x="976921" y="615760"/>
                  <a:pt x="977938" y="598294"/>
                  <a:pt x="997352" y="569171"/>
                </a:cubicBezTo>
                <a:cubicBezTo>
                  <a:pt x="993359" y="521245"/>
                  <a:pt x="994234" y="472661"/>
                  <a:pt x="985372" y="425392"/>
                </a:cubicBezTo>
                <a:cubicBezTo>
                  <a:pt x="982081" y="407837"/>
                  <a:pt x="970272" y="392973"/>
                  <a:pt x="961411" y="377465"/>
                </a:cubicBezTo>
                <a:cubicBezTo>
                  <a:pt x="855699" y="192448"/>
                  <a:pt x="933233" y="312812"/>
                  <a:pt x="841607" y="209722"/>
                </a:cubicBezTo>
                <a:cubicBezTo>
                  <a:pt x="824619" y="190608"/>
                  <a:pt x="811767" y="167897"/>
                  <a:pt x="793686" y="149814"/>
                </a:cubicBezTo>
                <a:cubicBezTo>
                  <a:pt x="774225" y="130351"/>
                  <a:pt x="731753" y="114419"/>
                  <a:pt x="709824" y="101887"/>
                </a:cubicBezTo>
                <a:cubicBezTo>
                  <a:pt x="637357" y="60473"/>
                  <a:pt x="696944" y="65942"/>
                  <a:pt x="554079" y="65942"/>
                </a:cubicBezTo>
                <a:cubicBezTo>
                  <a:pt x="517917" y="65942"/>
                  <a:pt x="625961" y="73930"/>
                  <a:pt x="661902" y="77924"/>
                </a:cubicBezTo>
                <a:lnTo>
                  <a:pt x="1057254" y="41979"/>
                </a:lnTo>
                <a:cubicBezTo>
                  <a:pt x="1163802" y="31583"/>
                  <a:pt x="1130306" y="39114"/>
                  <a:pt x="1212998" y="6034"/>
                </a:cubicBezTo>
                <a:cubicBezTo>
                  <a:pt x="1248939" y="10028"/>
                  <a:pt x="1310293" y="-16581"/>
                  <a:pt x="1320821" y="18015"/>
                </a:cubicBezTo>
                <a:cubicBezTo>
                  <a:pt x="1359566" y="145332"/>
                  <a:pt x="1309618" y="272278"/>
                  <a:pt x="1248939" y="377465"/>
                </a:cubicBezTo>
                <a:cubicBezTo>
                  <a:pt x="1206841" y="450442"/>
                  <a:pt x="1180818" y="537955"/>
                  <a:pt x="1117155" y="593135"/>
                </a:cubicBezTo>
                <a:cubicBezTo>
                  <a:pt x="1038086" y="661669"/>
                  <a:pt x="958940" y="743461"/>
                  <a:pt x="865568" y="796823"/>
                </a:cubicBezTo>
                <a:cubicBezTo>
                  <a:pt x="834556" y="814546"/>
                  <a:pt x="802696" y="831011"/>
                  <a:pt x="769725" y="844750"/>
                </a:cubicBezTo>
                <a:cubicBezTo>
                  <a:pt x="754526" y="851083"/>
                  <a:pt x="737424" y="851524"/>
                  <a:pt x="721804" y="856731"/>
                </a:cubicBezTo>
                <a:cubicBezTo>
                  <a:pt x="689435" y="867522"/>
                  <a:pt x="657909" y="880694"/>
                  <a:pt x="625961" y="892676"/>
                </a:cubicBezTo>
                <a:cubicBezTo>
                  <a:pt x="531558" y="880874"/>
                  <a:pt x="352360" y="928501"/>
                  <a:pt x="302492" y="808805"/>
                </a:cubicBezTo>
                <a:cubicBezTo>
                  <a:pt x="289826" y="778403"/>
                  <a:pt x="286518" y="744902"/>
                  <a:pt x="278531" y="712951"/>
                </a:cubicBezTo>
                <a:cubicBezTo>
                  <a:pt x="286518" y="684994"/>
                  <a:pt x="273981" y="634782"/>
                  <a:pt x="302492" y="629080"/>
                </a:cubicBezTo>
                <a:cubicBezTo>
                  <a:pt x="328763" y="623826"/>
                  <a:pt x="324393" y="678152"/>
                  <a:pt x="338433" y="700970"/>
                </a:cubicBezTo>
                <a:cubicBezTo>
                  <a:pt x="353930" y="726156"/>
                  <a:pt x="420991" y="817185"/>
                  <a:pt x="446256" y="844750"/>
                </a:cubicBezTo>
                <a:cubicBezTo>
                  <a:pt x="472969" y="873895"/>
                  <a:pt x="492612" y="916118"/>
                  <a:pt x="530118" y="928621"/>
                </a:cubicBezTo>
                <a:cubicBezTo>
                  <a:pt x="554079" y="936609"/>
                  <a:pt x="577497" y="946458"/>
                  <a:pt x="602000" y="952584"/>
                </a:cubicBezTo>
                <a:cubicBezTo>
                  <a:pt x="625566" y="958476"/>
                  <a:pt x="649983" y="960220"/>
                  <a:pt x="673883" y="964566"/>
                </a:cubicBezTo>
                <a:cubicBezTo>
                  <a:pt x="693917" y="968209"/>
                  <a:pt x="713817" y="972554"/>
                  <a:pt x="733784" y="976548"/>
                </a:cubicBezTo>
                <a:cubicBezTo>
                  <a:pt x="861574" y="972554"/>
                  <a:pt x="990231" y="979952"/>
                  <a:pt x="1117155" y="964566"/>
                </a:cubicBezTo>
                <a:cubicBezTo>
                  <a:pt x="1145146" y="961173"/>
                  <a:pt x="1121113" y="896069"/>
                  <a:pt x="1117155" y="892676"/>
                </a:cubicBezTo>
                <a:cubicBezTo>
                  <a:pt x="1096816" y="875241"/>
                  <a:pt x="1069003" y="869163"/>
                  <a:pt x="1045273" y="856731"/>
                </a:cubicBezTo>
                <a:lnTo>
                  <a:pt x="865568" y="760878"/>
                </a:lnTo>
                <a:cubicBezTo>
                  <a:pt x="841838" y="748446"/>
                  <a:pt x="819444" y="732293"/>
                  <a:pt x="793686" y="724933"/>
                </a:cubicBezTo>
                <a:lnTo>
                  <a:pt x="709824" y="700970"/>
                </a:lnTo>
                <a:cubicBezTo>
                  <a:pt x="605994" y="704964"/>
                  <a:pt x="498392" y="684932"/>
                  <a:pt x="398335" y="712951"/>
                </a:cubicBezTo>
                <a:cubicBezTo>
                  <a:pt x="374941" y="719502"/>
                  <a:pt x="401786" y="762094"/>
                  <a:pt x="410315" y="784841"/>
                </a:cubicBezTo>
                <a:cubicBezTo>
                  <a:pt x="425992" y="826651"/>
                  <a:pt x="442916" y="869324"/>
                  <a:pt x="470217" y="904658"/>
                </a:cubicBezTo>
                <a:cubicBezTo>
                  <a:pt x="572662" y="1037248"/>
                  <a:pt x="577182" y="1030037"/>
                  <a:pt x="685863" y="1084383"/>
                </a:cubicBezTo>
                <a:cubicBezTo>
                  <a:pt x="741771" y="1080389"/>
                  <a:pt x="799211" y="1085997"/>
                  <a:pt x="853588" y="1072401"/>
                </a:cubicBezTo>
                <a:cubicBezTo>
                  <a:pt x="931775" y="1052852"/>
                  <a:pt x="934087" y="997779"/>
                  <a:pt x="973391" y="940603"/>
                </a:cubicBezTo>
                <a:cubicBezTo>
                  <a:pt x="999186" y="903079"/>
                  <a:pt x="1036892" y="873497"/>
                  <a:pt x="1057254" y="832768"/>
                </a:cubicBezTo>
                <a:cubicBezTo>
                  <a:pt x="1090143" y="766980"/>
                  <a:pt x="1070498" y="799130"/>
                  <a:pt x="1117155" y="736915"/>
                </a:cubicBezTo>
                <a:cubicBezTo>
                  <a:pt x="1105175" y="708958"/>
                  <a:pt x="1104754" y="672305"/>
                  <a:pt x="1081214" y="653043"/>
                </a:cubicBezTo>
                <a:cubicBezTo>
                  <a:pt x="1071865" y="645393"/>
                  <a:pt x="951964" y="622398"/>
                  <a:pt x="925470" y="617098"/>
                </a:cubicBezTo>
                <a:cubicBezTo>
                  <a:pt x="745765" y="625086"/>
                  <a:pt x="564941" y="619505"/>
                  <a:pt x="386354" y="641061"/>
                </a:cubicBezTo>
                <a:cubicBezTo>
                  <a:pt x="291180" y="652549"/>
                  <a:pt x="255560" y="693699"/>
                  <a:pt x="182688" y="724933"/>
                </a:cubicBezTo>
                <a:cubicBezTo>
                  <a:pt x="171081" y="729908"/>
                  <a:pt x="158727" y="732921"/>
                  <a:pt x="146747" y="736915"/>
                </a:cubicBezTo>
                <a:cubicBezTo>
                  <a:pt x="102819" y="728927"/>
                  <a:pt x="26051" y="756201"/>
                  <a:pt x="14963" y="712951"/>
                </a:cubicBezTo>
                <a:cubicBezTo>
                  <a:pt x="-21750" y="569755"/>
                  <a:pt x="19742" y="417282"/>
                  <a:pt x="26944" y="269630"/>
                </a:cubicBezTo>
                <a:cubicBezTo>
                  <a:pt x="29143" y="224549"/>
                  <a:pt x="41572" y="213506"/>
                  <a:pt x="74865" y="185759"/>
                </a:cubicBezTo>
                <a:cubicBezTo>
                  <a:pt x="85926" y="176540"/>
                  <a:pt x="97146" y="166349"/>
                  <a:pt x="110806" y="161795"/>
                </a:cubicBezTo>
                <a:cubicBezTo>
                  <a:pt x="133850" y="154113"/>
                  <a:pt x="158727" y="153808"/>
                  <a:pt x="182688" y="149814"/>
                </a:cubicBezTo>
                <a:cubicBezTo>
                  <a:pt x="490184" y="161796"/>
                  <a:pt x="812843" y="89640"/>
                  <a:pt x="1105175" y="185759"/>
                </a:cubicBezTo>
                <a:cubicBezTo>
                  <a:pt x="1186282" y="212427"/>
                  <a:pt x="1096744" y="361676"/>
                  <a:pt x="1057254" y="437373"/>
                </a:cubicBezTo>
                <a:cubicBezTo>
                  <a:pt x="1042022" y="466570"/>
                  <a:pt x="993359" y="453349"/>
                  <a:pt x="961411" y="461337"/>
                </a:cubicBezTo>
                <a:cubicBezTo>
                  <a:pt x="909496" y="441367"/>
                  <a:pt x="855994" y="425115"/>
                  <a:pt x="805666" y="401428"/>
                </a:cubicBezTo>
                <a:cubicBezTo>
                  <a:pt x="629541" y="318536"/>
                  <a:pt x="851380" y="396696"/>
                  <a:pt x="721804" y="353502"/>
                </a:cubicBezTo>
                <a:cubicBezTo>
                  <a:pt x="685149" y="408490"/>
                  <a:pt x="661902" y="435155"/>
                  <a:pt x="661902" y="521245"/>
                </a:cubicBezTo>
                <a:cubicBezTo>
                  <a:pt x="661902" y="653586"/>
                  <a:pt x="676089" y="786098"/>
                  <a:pt x="697843" y="916639"/>
                </a:cubicBezTo>
                <a:cubicBezTo>
                  <a:pt x="702465" y="944372"/>
                  <a:pt x="764953" y="966974"/>
                  <a:pt x="781706" y="976548"/>
                </a:cubicBezTo>
                <a:cubicBezTo>
                  <a:pt x="794207" y="983692"/>
                  <a:pt x="804768" y="994071"/>
                  <a:pt x="817647" y="1000511"/>
                </a:cubicBezTo>
                <a:cubicBezTo>
                  <a:pt x="828942" y="1006159"/>
                  <a:pt x="842293" y="1006845"/>
                  <a:pt x="853588" y="1012493"/>
                </a:cubicBezTo>
                <a:cubicBezTo>
                  <a:pt x="866467" y="1018933"/>
                  <a:pt x="877027" y="1029312"/>
                  <a:pt x="889529" y="1036456"/>
                </a:cubicBezTo>
                <a:cubicBezTo>
                  <a:pt x="905035" y="1045317"/>
                  <a:pt x="922306" y="1050953"/>
                  <a:pt x="937450" y="1060419"/>
                </a:cubicBezTo>
                <a:cubicBezTo>
                  <a:pt x="1020342" y="1112232"/>
                  <a:pt x="950701" y="1084806"/>
                  <a:pt x="1021313" y="1108346"/>
                </a:cubicBezTo>
                <a:cubicBezTo>
                  <a:pt x="1058333" y="1071322"/>
                  <a:pt x="1062457" y="1070587"/>
                  <a:pt x="1093195" y="1024474"/>
                </a:cubicBezTo>
                <a:cubicBezTo>
                  <a:pt x="1106112" y="1005097"/>
                  <a:pt x="1114840" y="982949"/>
                  <a:pt x="1129136" y="964566"/>
                </a:cubicBezTo>
                <a:cubicBezTo>
                  <a:pt x="1143005" y="946733"/>
                  <a:pt x="1164103" y="935147"/>
                  <a:pt x="1177057" y="916639"/>
                </a:cubicBezTo>
                <a:cubicBezTo>
                  <a:pt x="1192419" y="894690"/>
                  <a:pt x="1199988" y="868170"/>
                  <a:pt x="1212998" y="844750"/>
                </a:cubicBezTo>
                <a:cubicBezTo>
                  <a:pt x="1219991" y="832162"/>
                  <a:pt x="1230520" y="821685"/>
                  <a:pt x="1236959" y="808805"/>
                </a:cubicBezTo>
                <a:cubicBezTo>
                  <a:pt x="1251286" y="780149"/>
                  <a:pt x="1262531" y="744062"/>
                  <a:pt x="1272900" y="712951"/>
                </a:cubicBezTo>
                <a:cubicBezTo>
                  <a:pt x="1268907" y="665024"/>
                  <a:pt x="1267276" y="616842"/>
                  <a:pt x="1260920" y="569171"/>
                </a:cubicBezTo>
                <a:cubicBezTo>
                  <a:pt x="1259251" y="556652"/>
                  <a:pt x="1255436" y="544057"/>
                  <a:pt x="1248939" y="533227"/>
                </a:cubicBezTo>
                <a:cubicBezTo>
                  <a:pt x="1243128" y="523541"/>
                  <a:pt x="1233798" y="516320"/>
                  <a:pt x="1224978" y="509263"/>
                </a:cubicBezTo>
                <a:cubicBezTo>
                  <a:pt x="1213735" y="500267"/>
                  <a:pt x="1174638" y="485300"/>
                  <a:pt x="1189037" y="485300"/>
                </a:cubicBezTo>
                <a:cubicBezTo>
                  <a:pt x="1218012" y="485300"/>
                  <a:pt x="1287397" y="533510"/>
                  <a:pt x="1308841" y="545208"/>
                </a:cubicBezTo>
                <a:cubicBezTo>
                  <a:pt x="1332359" y="558037"/>
                  <a:pt x="1356335" y="570067"/>
                  <a:pt x="1380723" y="581153"/>
                </a:cubicBezTo>
                <a:cubicBezTo>
                  <a:pt x="1406560" y="592898"/>
                  <a:pt x="1463450" y="611152"/>
                  <a:pt x="1488546" y="629080"/>
                </a:cubicBezTo>
                <a:cubicBezTo>
                  <a:pt x="1502333" y="638929"/>
                  <a:pt x="1508755" y="658732"/>
                  <a:pt x="1524487" y="665025"/>
                </a:cubicBezTo>
                <a:cubicBezTo>
                  <a:pt x="1550705" y="675513"/>
                  <a:pt x="1580440" y="672712"/>
                  <a:pt x="1608350" y="677006"/>
                </a:cubicBezTo>
                <a:cubicBezTo>
                  <a:pt x="1686661" y="689055"/>
                  <a:pt x="1660321" y="682350"/>
                  <a:pt x="1716173" y="700970"/>
                </a:cubicBezTo>
                <a:cubicBezTo>
                  <a:pt x="1724160" y="688988"/>
                  <a:pt x="1748120" y="677007"/>
                  <a:pt x="1740133" y="665025"/>
                </a:cubicBezTo>
                <a:cubicBezTo>
                  <a:pt x="1725274" y="642734"/>
                  <a:pt x="1690540" y="643941"/>
                  <a:pt x="1668251" y="629080"/>
                </a:cubicBezTo>
                <a:cubicBezTo>
                  <a:pt x="1642299" y="611777"/>
                  <a:pt x="1619447" y="590154"/>
                  <a:pt x="1596369" y="569171"/>
                </a:cubicBezTo>
                <a:cubicBezTo>
                  <a:pt x="1575475" y="550174"/>
                  <a:pt x="1559538" y="525549"/>
                  <a:pt x="1536468" y="509263"/>
                </a:cubicBezTo>
                <a:cubicBezTo>
                  <a:pt x="1491144" y="477266"/>
                  <a:pt x="1437085" y="458683"/>
                  <a:pt x="1392703" y="425392"/>
                </a:cubicBezTo>
                <a:cubicBezTo>
                  <a:pt x="1338109" y="384441"/>
                  <a:pt x="1337795" y="382821"/>
                  <a:pt x="1272900" y="341520"/>
                </a:cubicBezTo>
                <a:cubicBezTo>
                  <a:pt x="1253255" y="329017"/>
                  <a:pt x="1234197" y="315212"/>
                  <a:pt x="1212998" y="305575"/>
                </a:cubicBezTo>
                <a:cubicBezTo>
                  <a:pt x="1190005" y="295123"/>
                  <a:pt x="1164566" y="290993"/>
                  <a:pt x="1141116" y="281612"/>
                </a:cubicBezTo>
                <a:cubicBezTo>
                  <a:pt x="1124534" y="274978"/>
                  <a:pt x="1109169" y="265636"/>
                  <a:pt x="1093195" y="257648"/>
                </a:cubicBezTo>
                <a:cubicBezTo>
                  <a:pt x="1049267" y="261642"/>
                  <a:pt x="1001953" y="252253"/>
                  <a:pt x="961411" y="269630"/>
                </a:cubicBezTo>
                <a:cubicBezTo>
                  <a:pt x="922627" y="286254"/>
                  <a:pt x="923361" y="359827"/>
                  <a:pt x="913489" y="389447"/>
                </a:cubicBezTo>
                <a:cubicBezTo>
                  <a:pt x="907842" y="406391"/>
                  <a:pt x="895800" y="420649"/>
                  <a:pt x="889529" y="437373"/>
                </a:cubicBezTo>
                <a:cubicBezTo>
                  <a:pt x="883747" y="452792"/>
                  <a:pt x="882071" y="469466"/>
                  <a:pt x="877548" y="485300"/>
                </a:cubicBezTo>
                <a:cubicBezTo>
                  <a:pt x="874079" y="497444"/>
                  <a:pt x="869037" y="509101"/>
                  <a:pt x="865568" y="521245"/>
                </a:cubicBezTo>
                <a:cubicBezTo>
                  <a:pt x="849549" y="577321"/>
                  <a:pt x="866147" y="556611"/>
                  <a:pt x="841607" y="581153"/>
                </a:cubicBezTo>
              </a:path>
            </a:pathLst>
          </a:custGeom>
          <a:noFill/>
          <a:ln w="57150" cmpd="sng">
            <a:solidFill>
              <a:schemeClr val="bg1"/>
            </a:solidFill>
            <a:round/>
            <a:headEnd/>
            <a:tailEnd/>
          </a:ln>
          <a:effectLst>
            <a:glow rad="228600">
              <a:schemeClr val="accent4">
                <a:satMod val="175000"/>
                <a:alpha val="40000"/>
              </a:schemeClr>
            </a:glow>
          </a:effectLst>
        </p:spPr>
        <p:txBody>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grpSp>
        <p:nvGrpSpPr>
          <p:cNvPr id="3" name="Group 2"/>
          <p:cNvGrpSpPr>
            <a:grpSpLocks/>
          </p:cNvGrpSpPr>
          <p:nvPr/>
        </p:nvGrpSpPr>
        <p:grpSpPr bwMode="auto">
          <a:xfrm>
            <a:off x="2411286" y="3068638"/>
            <a:ext cx="2881439" cy="1368425"/>
            <a:chOff x="2411413" y="3068638"/>
            <a:chExt cx="2881312" cy="1368425"/>
          </a:xfrm>
        </p:grpSpPr>
        <p:sp>
          <p:nvSpPr>
            <p:cNvPr id="8" name="TextBox 7"/>
            <p:cNvSpPr txBox="1">
              <a:spLocks noChangeArrowheads="1"/>
            </p:cNvSpPr>
            <p:nvPr/>
          </p:nvSpPr>
          <p:spPr bwMode="auto">
            <a:xfrm rot="20042150">
              <a:off x="2704013" y="3265379"/>
              <a:ext cx="1288051" cy="646331"/>
            </a:xfrm>
            <a:prstGeom prst="rect">
              <a:avLst/>
            </a:prstGeom>
            <a:noFill/>
            <a:ln>
              <a:noFill/>
            </a:ln>
            <a:effectLst>
              <a:glow rad="228600">
                <a:schemeClr val="accent4">
                  <a:satMod val="175000"/>
                  <a:alpha val="40000"/>
                </a:schemeClr>
              </a:glow>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Gaze </a:t>
              </a:r>
              <a:endParaRPr kumimoji="0" lang="zh-TW" alt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endParaRPr>
            </a:p>
          </p:txBody>
        </p:sp>
        <p:cxnSp>
          <p:nvCxnSpPr>
            <p:cNvPr id="18" name="Straight Connector 17"/>
            <p:cNvCxnSpPr>
              <a:cxnSpLocks noChangeShapeType="1"/>
            </p:cNvCxnSpPr>
            <p:nvPr/>
          </p:nvCxnSpPr>
          <p:spPr bwMode="auto">
            <a:xfrm flipV="1">
              <a:off x="2411413" y="3068638"/>
              <a:ext cx="2881312" cy="1368425"/>
            </a:xfrm>
            <a:prstGeom prst="line">
              <a:avLst/>
            </a:prstGeom>
            <a:noFill/>
            <a:ln w="76200">
              <a:solidFill>
                <a:srgbClr val="FFFFFF"/>
              </a:solidFill>
              <a:round/>
              <a:headEnd/>
              <a:tailEnd type="triangle" w="lg" len="lg"/>
            </a:ln>
            <a:effectLst>
              <a:glow rad="228600">
                <a:schemeClr val="accent4">
                  <a:satMod val="175000"/>
                  <a:alpha val="40000"/>
                </a:schemeClr>
              </a:glow>
            </a:effectLst>
          </p:spPr>
        </p:cxnSp>
      </p:grpSp>
      <p:sp>
        <p:nvSpPr>
          <p:cNvPr id="1049607" name="TextBox 21"/>
          <p:cNvSpPr txBox="1">
            <a:spLocks noChangeArrowheads="1"/>
          </p:cNvSpPr>
          <p:nvPr/>
        </p:nvSpPr>
        <p:spPr bwMode="auto">
          <a:xfrm>
            <a:off x="23813" y="1557338"/>
            <a:ext cx="1811337"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Elton &amp; Shirley </a:t>
            </a:r>
            <a:r>
              <a:rPr kumimoji="0" lang="en-US" sz="1600" b="1" i="0" u="none" strike="noStrike" kern="1200" cap="none" spc="0" normalizeH="0" baseline="0" noProof="0" dirty="0" err="1">
                <a:ln>
                  <a:noFill/>
                </a:ln>
                <a:solidFill>
                  <a:srgbClr val="FFFFFF"/>
                </a:solidFill>
                <a:effectLst/>
                <a:uLnTx/>
                <a:uFillTx/>
                <a:latin typeface="Arial" charset="0"/>
                <a:ea typeface="MS PGothic" charset="0"/>
                <a:cs typeface="MS PGothic" charset="0"/>
              </a:rPr>
              <a:t>Gillam</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a:t>
            </a:r>
            <a:r>
              <a:rPr kumimoji="0" lang="en-US" sz="1600" b="1" i="1" u="none" strike="noStrike" kern="1200" cap="none" spc="0" normalizeH="0" baseline="0" noProof="0" dirty="0">
                <a:ln>
                  <a:noFill/>
                </a:ln>
                <a:solidFill>
                  <a:srgbClr val="FFFFFF"/>
                </a:solidFill>
                <a:effectLst/>
                <a:uLnTx/>
                <a:uFillTx/>
                <a:latin typeface="Arial" charset="0"/>
                <a:ea typeface="MS PGothic" charset="0"/>
                <a:cs typeface="MS PGothic" charset="0"/>
              </a:rPr>
              <a:t>The Restoration of Biblical Prayer</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(Greely, CO: Chambers College Press, 2009), 33</a:t>
            </a:r>
          </a:p>
        </p:txBody>
      </p:sp>
      <p:grpSp>
        <p:nvGrpSpPr>
          <p:cNvPr id="16" name="Group 15"/>
          <p:cNvGrpSpPr>
            <a:grpSpLocks/>
          </p:cNvGrpSpPr>
          <p:nvPr/>
        </p:nvGrpSpPr>
        <p:grpSpPr bwMode="auto">
          <a:xfrm rot="1483658">
            <a:off x="2555699" y="4796788"/>
            <a:ext cx="2881386" cy="1368425"/>
            <a:chOff x="2411413" y="3068638"/>
            <a:chExt cx="2881312" cy="1368425"/>
          </a:xfrm>
        </p:grpSpPr>
        <p:sp>
          <p:nvSpPr>
            <p:cNvPr id="17" name="TextBox 16"/>
            <p:cNvSpPr txBox="1">
              <a:spLocks noChangeArrowheads="1"/>
            </p:cNvSpPr>
            <p:nvPr/>
          </p:nvSpPr>
          <p:spPr bwMode="auto">
            <a:xfrm rot="20042150">
              <a:off x="2485911" y="3265380"/>
              <a:ext cx="1724256"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Glance </a:t>
              </a:r>
            </a:p>
          </p:txBody>
        </p:sp>
        <p:cxnSp>
          <p:nvCxnSpPr>
            <p:cNvPr id="19" name="Straight Connector 18"/>
            <p:cNvCxnSpPr>
              <a:cxnSpLocks noChangeShapeType="1"/>
            </p:cNvCxnSpPr>
            <p:nvPr/>
          </p:nvCxnSpPr>
          <p:spPr bwMode="auto">
            <a:xfrm flipV="1">
              <a:off x="2411413" y="3068638"/>
              <a:ext cx="2881312" cy="1368425"/>
            </a:xfrm>
            <a:prstGeom prst="line">
              <a:avLst/>
            </a:prstGeom>
            <a:noFill/>
            <a:ln w="76200">
              <a:solidFill>
                <a:srgbClr val="FFFFFF"/>
              </a:solidFill>
              <a:prstDash val="dash"/>
              <a:round/>
              <a:headEnd/>
              <a:tailEnd type="triangle" w="lg" len="lg"/>
            </a:ln>
            <a:effectLst>
              <a:glow rad="228600">
                <a:schemeClr val="accent4">
                  <a:satMod val="175000"/>
                  <a:alpha val="40000"/>
                </a:schemeClr>
              </a:glow>
            </a:effectLst>
          </p:spPr>
        </p:cxnSp>
      </p:grpSp>
      <p:sp>
        <p:nvSpPr>
          <p:cNvPr id="20" name="TextBox 6"/>
          <p:cNvSpPr txBox="1">
            <a:spLocks noChangeArrowheads="1"/>
          </p:cNvSpPr>
          <p:nvPr/>
        </p:nvSpPr>
        <p:spPr bwMode="auto">
          <a:xfrm>
            <a:off x="5647994" y="4654877"/>
            <a:ext cx="2955106"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Our Request</a:t>
            </a:r>
          </a:p>
        </p:txBody>
      </p:sp>
      <p:sp>
        <p:nvSpPr>
          <p:cNvPr id="1049610" name="Isosceles Triangle 5"/>
          <p:cNvSpPr>
            <a:spLocks noChangeArrowheads="1"/>
          </p:cNvSpPr>
          <p:nvPr/>
        </p:nvSpPr>
        <p:spPr bwMode="auto">
          <a:xfrm>
            <a:off x="5864225" y="1047750"/>
            <a:ext cx="2520950" cy="1944688"/>
          </a:xfrm>
          <a:prstGeom prst="triangle">
            <a:avLst>
              <a:gd name="adj" fmla="val 50000"/>
            </a:avLst>
          </a:prstGeom>
          <a:gradFill rotWithShape="1">
            <a:gsLst>
              <a:gs pos="0">
                <a:srgbClr val="660066"/>
              </a:gs>
              <a:gs pos="100000">
                <a:schemeClr val="tx2"/>
              </a:gs>
            </a:gsLst>
            <a:path path="rect">
              <a:fillToRect l="50000" t="50000" r="50000" b="50000"/>
            </a:path>
          </a:gradFill>
          <a:ln w="28575">
            <a:solidFill>
              <a:srgbClr val="FFFFFF"/>
            </a:solidFill>
            <a:round/>
            <a:headEnd/>
            <a:tailEnd/>
          </a:ln>
        </p:spPr>
        <p:txBody>
          <a:bodyPr anchor="ctr"/>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charset="0"/>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cs typeface="MS PGothic" charset="0"/>
              </a:rPr>
              <a:t>God</a:t>
            </a:r>
          </a:p>
        </p:txBody>
      </p:sp>
      <p:sp>
        <p:nvSpPr>
          <p:cNvPr id="525323" name="TextBox 20"/>
          <p:cNvSpPr txBox="1">
            <a:spLocks noChangeArrowheads="1"/>
          </p:cNvSpPr>
          <p:nvPr/>
        </p:nvSpPr>
        <p:spPr bwMode="auto">
          <a:xfrm>
            <a:off x="0" y="692696"/>
            <a:ext cx="9144000" cy="584776"/>
          </a:xfrm>
          <a:prstGeom prst="rect">
            <a:avLst/>
          </a:prstGeom>
          <a:noFill/>
          <a:ln>
            <a:noFill/>
          </a:ln>
          <a:effectLst>
            <a:glow rad="228600">
              <a:schemeClr val="accent4">
                <a:satMod val="175000"/>
                <a:alpha val="40000"/>
              </a:schemeClr>
            </a:glow>
          </a:effec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glow rad="203200">
                    <a:srgbClr val="000000">
                      <a:alpha val="55000"/>
                    </a:srgbClr>
                  </a:glow>
                </a:effectLst>
                <a:uLnTx/>
                <a:uFillTx/>
                <a:latin typeface="Arial" charset="0"/>
                <a:ea typeface="ＭＳ Ｐゴシック" charset="0"/>
              </a:rPr>
              <a:t>Seeking God</a:t>
            </a:r>
            <a:r>
              <a:rPr kumimoji="0" lang="uk-UA" sz="3200" b="1" i="1" u="none" strike="noStrike" kern="1200" cap="none" spc="0" normalizeH="0" baseline="0" noProof="0" dirty="0">
                <a:ln>
                  <a:noFill/>
                </a:ln>
                <a:solidFill>
                  <a:srgbClr val="FFFFFF"/>
                </a:solidFill>
                <a:effectLst>
                  <a:glow rad="203200">
                    <a:srgbClr val="000000">
                      <a:alpha val="55000"/>
                    </a:srgbClr>
                  </a:glow>
                </a:effectLst>
                <a:uLnTx/>
                <a:uFillTx/>
                <a:latin typeface="Arial" charset="0"/>
                <a:ea typeface="ＭＳ Ｐゴシック" charset="0"/>
              </a:rPr>
              <a:t>'</a:t>
            </a:r>
            <a:r>
              <a:rPr kumimoji="0" lang="en-US" sz="3200" b="1" i="1" u="none" strike="noStrike" kern="1200" cap="none" spc="0" normalizeH="0" baseline="0" noProof="0" dirty="0">
                <a:ln>
                  <a:noFill/>
                </a:ln>
                <a:solidFill>
                  <a:srgbClr val="FFFFFF"/>
                </a:solidFill>
                <a:effectLst>
                  <a:glow rad="203200">
                    <a:srgbClr val="000000">
                      <a:alpha val="55000"/>
                    </a:srgbClr>
                  </a:glow>
                </a:effectLst>
                <a:uLnTx/>
                <a:uFillTx/>
                <a:latin typeface="Arial" charset="0"/>
                <a:ea typeface="ＭＳ Ｐゴシック" charset="0"/>
              </a:rPr>
              <a:t>s </a:t>
            </a:r>
            <a:r>
              <a:rPr kumimoji="0" lang="en-US" sz="3200" b="1" i="1" u="none" strike="noStrike" kern="1200" cap="none" spc="0" normalizeH="0" baseline="0" noProof="0" dirty="0">
                <a:ln>
                  <a:noFill/>
                </a:ln>
                <a:solidFill>
                  <a:srgbClr val="FFFF00"/>
                </a:solidFill>
                <a:effectLst>
                  <a:glow rad="203200">
                    <a:srgbClr val="000000">
                      <a:alpha val="55000"/>
                    </a:srgbClr>
                  </a:glow>
                </a:effectLst>
                <a:uLnTx/>
                <a:uFillTx/>
                <a:latin typeface="Arial" charset="0"/>
                <a:ea typeface="ＭＳ Ｐゴシック" charset="0"/>
              </a:rPr>
              <a:t>Face</a:t>
            </a:r>
            <a:endParaRPr kumimoji="0" lang="zh-SG" altLang="en-US" sz="3200" b="1" i="1" u="none" strike="noStrike" kern="1200" cap="none" spc="0" normalizeH="0" baseline="0" noProof="0" dirty="0">
              <a:ln>
                <a:noFill/>
              </a:ln>
              <a:solidFill>
                <a:srgbClr val="FFFF00"/>
              </a:solidFill>
              <a:effectLst>
                <a:glow rad="203200">
                  <a:srgbClr val="000000">
                    <a:alpha val="55000"/>
                  </a:srgbClr>
                </a:glow>
              </a:effectLst>
              <a:uLnTx/>
              <a:uFillTx/>
              <a:latin typeface="Arial" charset="0"/>
              <a:ea typeface="ＭＳ Ｐゴシック" charset="0"/>
            </a:endParaRPr>
          </a:p>
        </p:txBody>
      </p:sp>
      <p:sp>
        <p:nvSpPr>
          <p:cNvPr id="1049612" name="Title 1"/>
          <p:cNvSpPr>
            <a:spLocks noGrp="1"/>
          </p:cNvSpPr>
          <p:nvPr>
            <p:ph type="title"/>
          </p:nvPr>
        </p:nvSpPr>
        <p:spPr>
          <a:xfrm>
            <a:off x="-71438" y="-26988"/>
            <a:ext cx="9251951" cy="803276"/>
          </a:xfrm>
        </p:spPr>
        <p:txBody>
          <a:bodyPr/>
          <a:lstStyle/>
          <a:p>
            <a:r>
              <a:rPr lang="en-US" sz="3200" b="1">
                <a:solidFill>
                  <a:schemeClr val="bg1"/>
                </a:solidFill>
                <a:latin typeface="Arial" charset="0"/>
                <a:ea typeface="MS PGothic" charset="0"/>
              </a:rPr>
              <a:t>The Gaze-Glance Principle</a:t>
            </a:r>
          </a:p>
        </p:txBody>
      </p:sp>
    </p:spTree>
    <p:extLst>
      <p:ext uri="{BB962C8B-B14F-4D97-AF65-F5344CB8AC3E}">
        <p14:creationId xmlns:p14="http://schemas.microsoft.com/office/powerpoint/2010/main" val="4050944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4769224" cy="6808216"/>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3. God shortens the lives of complainers (20-45). </a:t>
            </a:r>
          </a:p>
        </p:txBody>
      </p:sp>
      <p:pic>
        <p:nvPicPr>
          <p:cNvPr id="10242" name="Picture 2" descr="How Complaining is Slowly Killing Your Soul">
            <a:extLst>
              <a:ext uri="{FF2B5EF4-FFF2-40B4-BE49-F238E27FC236}">
                <a16:creationId xmlns:a16="http://schemas.microsoft.com/office/drawing/2014/main" id="{C315AE5E-EF5E-C332-EF93-212235263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647" y="-1"/>
            <a:ext cx="4482353" cy="672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3549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838" y="80508"/>
            <a:ext cx="9144000" cy="201612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OT Discipline</a:t>
            </a:r>
          </a:p>
        </p:txBody>
      </p:sp>
      <p:pic>
        <p:nvPicPr>
          <p:cNvPr id="2" name="Picture 1"/>
          <p:cNvPicPr>
            <a:picLocks noChangeAspect="1"/>
          </p:cNvPicPr>
          <p:nvPr/>
        </p:nvPicPr>
        <p:blipFill>
          <a:blip r:embed="rId3"/>
          <a:stretch>
            <a:fillRect/>
          </a:stretch>
        </p:blipFill>
        <p:spPr>
          <a:xfrm>
            <a:off x="5837" y="2993571"/>
            <a:ext cx="9138163" cy="3810001"/>
          </a:xfrm>
          <a:prstGeom prst="rect">
            <a:avLst/>
          </a:prstGeom>
        </p:spPr>
      </p:pic>
    </p:spTree>
    <p:extLst>
      <p:ext uri="{BB962C8B-B14F-4D97-AF65-F5344CB8AC3E}">
        <p14:creationId xmlns:p14="http://schemas.microsoft.com/office/powerpoint/2010/main" val="123277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ChangeArrowheads="1"/>
          </p:cNvSpPr>
          <p:nvPr/>
        </p:nvSpPr>
        <p:spPr bwMode="auto">
          <a:xfrm>
            <a:off x="441325" y="166688"/>
            <a:ext cx="968375" cy="13731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899" name="Rectangle 3"/>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0" name="Rectangle 4"/>
          <p:cNvSpPr>
            <a:spLocks noChangeArrowheads="1"/>
          </p:cNvSpPr>
          <p:nvPr/>
        </p:nvSpPr>
        <p:spPr bwMode="auto">
          <a:xfrm>
            <a:off x="76200" y="304800"/>
            <a:ext cx="2825750" cy="11842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charset="0"/>
                <a:ea typeface="ＭＳ Ｐゴシック" charset="0"/>
                <a:cs typeface="ＭＳ Ｐゴシック" charset="0"/>
              </a:rPr>
              <a:t> DRESSING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charset="0"/>
                <a:ea typeface="ＭＳ Ｐゴシック" charset="0"/>
                <a:cs typeface="ＭＳ Ｐゴシック" charset="0"/>
              </a:rPr>
              <a:t>        THE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charset="0"/>
                <a:ea typeface="ＭＳ Ｐゴシック" charset="0"/>
                <a:cs typeface="ＭＳ Ｐゴシック" charset="0"/>
              </a:rPr>
              <a:t>   STAGE</a:t>
            </a:r>
          </a:p>
        </p:txBody>
      </p:sp>
      <p:sp>
        <p:nvSpPr>
          <p:cNvPr id="1360901" name="Line 5"/>
          <p:cNvSpPr>
            <a:spLocks noChangeShapeType="1"/>
          </p:cNvSpPr>
          <p:nvPr/>
        </p:nvSpPr>
        <p:spPr bwMode="auto">
          <a:xfrm>
            <a:off x="4114800" y="1600200"/>
            <a:ext cx="1693863" cy="0"/>
          </a:xfrm>
          <a:prstGeom prst="line">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chemeClr val="tx1"/>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2" name="Text Box 6"/>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endParaRPr>
          </a:p>
        </p:txBody>
      </p:sp>
      <p:sp>
        <p:nvSpPr>
          <p:cNvPr id="1360903" name="Text Box 7"/>
          <p:cNvSpPr txBox="1">
            <a:spLocks noChangeArrowheads="1"/>
          </p:cNvSpPr>
          <p:nvPr/>
        </p:nvSpPr>
        <p:spPr bwMode="auto">
          <a:xfrm>
            <a:off x="1765300" y="42863"/>
            <a:ext cx="4160838" cy="274637"/>
          </a:xfrm>
          <a:prstGeom prst="rect">
            <a:avLst/>
          </a:prstGeom>
          <a:noFill/>
          <a:ln>
            <a:noFill/>
          </a:ln>
          <a:effectLst>
            <a:outerShdw blurRad="63500" dist="29783" dir="151440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Num. 13:26-14:9</a:t>
            </a:r>
            <a:endParaRPr kumimoji="0" lang="en-US" sz="800" b="1" i="0" u="sng" strike="noStrike" kern="1200" cap="none" spc="0" normalizeH="0" baseline="0" noProof="0">
              <a:ln>
                <a:noFill/>
              </a:ln>
              <a:solidFill>
                <a:srgbClr val="000000"/>
              </a:solidFill>
              <a:effectLst/>
              <a:uLnTx/>
              <a:uFillTx/>
              <a:latin typeface="Geneva" charset="0"/>
              <a:ea typeface="ＭＳ Ｐゴシック" charset="0"/>
              <a:cs typeface="ＭＳ Ｐゴシック" charset="0"/>
            </a:endParaRPr>
          </a:p>
        </p:txBody>
      </p:sp>
      <p:grpSp>
        <p:nvGrpSpPr>
          <p:cNvPr id="270343" name="Group 8"/>
          <p:cNvGrpSpPr>
            <a:grpSpLocks/>
          </p:cNvGrpSpPr>
          <p:nvPr/>
        </p:nvGrpSpPr>
        <p:grpSpPr bwMode="auto">
          <a:xfrm>
            <a:off x="1614488" y="92075"/>
            <a:ext cx="7381875" cy="6003925"/>
            <a:chOff x="1008" y="57"/>
            <a:chExt cx="4650" cy="3782"/>
          </a:xfrm>
        </p:grpSpPr>
        <p:sp>
          <p:nvSpPr>
            <p:cNvPr id="1360905" name="Freeform 9"/>
            <p:cNvSpPr>
              <a:spLocks/>
            </p:cNvSpPr>
            <p:nvPr/>
          </p:nvSpPr>
          <p:spPr bwMode="auto">
            <a:xfrm>
              <a:off x="1504" y="800"/>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33CC33"/>
              </a:solidFill>
              <a:prstDash val="sysDot"/>
              <a:round/>
              <a:headEnd type="none" w="med" len="med"/>
              <a:tailEnd type="non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6" name="Rectangle 10"/>
            <p:cNvSpPr>
              <a:spLocks noChangeArrowheads="1"/>
            </p:cNvSpPr>
            <p:nvPr/>
          </p:nvSpPr>
          <p:spPr bwMode="auto">
            <a:xfrm>
              <a:off x="1008" y="500"/>
              <a:ext cx="4320" cy="3312"/>
            </a:xfrm>
            <a:prstGeom prst="rect">
              <a:avLst/>
            </a:prstGeom>
            <a:gradFill rotWithShape="0">
              <a:gsLst>
                <a:gs pos="0">
                  <a:srgbClr val="0331B3"/>
                </a:gs>
                <a:gs pos="100000">
                  <a:srgbClr val="0331B3">
                    <a:gamma/>
                    <a:shade val="46275"/>
                    <a:invGamma/>
                  </a:srgbClr>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omic Sans MS" charset="0"/>
                <a:ea typeface="ＭＳ Ｐゴシック" charset="0"/>
                <a:cs typeface="ＭＳ Ｐゴシック" charset="0"/>
              </a:endParaRPr>
            </a:p>
          </p:txBody>
        </p:sp>
        <p:sp>
          <p:nvSpPr>
            <p:cNvPr id="1360907" name="Freeform 11"/>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8" name="Freeform 12"/>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9" name="Freeform 13"/>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0" name="Rectangle 14"/>
            <p:cNvSpPr>
              <a:spLocks noChangeArrowheads="1"/>
            </p:cNvSpPr>
            <p:nvPr/>
          </p:nvSpPr>
          <p:spPr bwMode="auto">
            <a:xfrm>
              <a:off x="2917" y="1669"/>
              <a:ext cx="958"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331B3"/>
                  </a:solidFill>
                  <a:effectLst/>
                  <a:uLnTx/>
                  <a:uFillTx/>
                  <a:latin typeface="Times" charset="0"/>
                  <a:ea typeface="ＭＳ Ｐゴシック" charset="0"/>
                  <a:cs typeface="ＭＳ Ｐゴシック" charset="0"/>
                </a:rPr>
                <a:t>ER</a:t>
              </a:r>
            </a:p>
          </p:txBody>
        </p:sp>
        <p:sp>
          <p:nvSpPr>
            <p:cNvPr id="1360911" name="Freeform 15"/>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2" name="Rectangle 16"/>
            <p:cNvSpPr>
              <a:spLocks noChangeArrowheads="1"/>
            </p:cNvSpPr>
            <p:nvPr/>
          </p:nvSpPr>
          <p:spPr bwMode="auto">
            <a:xfrm>
              <a:off x="4573" y="3313"/>
              <a:ext cx="826"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PG</a:t>
              </a:r>
            </a:p>
          </p:txBody>
        </p:sp>
        <p:sp>
          <p:nvSpPr>
            <p:cNvPr id="1360913" name="Freeform 17"/>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4" name="Freeform 18"/>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5" name="Freeform 19"/>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6" name="Rectangle 20"/>
            <p:cNvSpPr>
              <a:spLocks noChangeArrowheads="1"/>
            </p:cNvSpPr>
            <p:nvPr/>
          </p:nvSpPr>
          <p:spPr bwMode="auto">
            <a:xfrm>
              <a:off x="2173" y="1501"/>
              <a:ext cx="802"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22380"/>
                  </a:solidFill>
                  <a:effectLst/>
                  <a:uLnTx/>
                  <a:uFillTx/>
                  <a:latin typeface="Times" charset="0"/>
                  <a:ea typeface="ＭＳ Ｐゴシック" charset="0"/>
                  <a:cs typeface="ＭＳ Ｐゴシック" charset="0"/>
                </a:rPr>
                <a:t>SG</a:t>
              </a:r>
            </a:p>
          </p:txBody>
        </p:sp>
        <p:sp>
          <p:nvSpPr>
            <p:cNvPr id="1360917" name="Rectangle 21"/>
            <p:cNvSpPr>
              <a:spLocks noChangeArrowheads="1"/>
            </p:cNvSpPr>
            <p:nvPr/>
          </p:nvSpPr>
          <p:spPr bwMode="auto">
            <a:xfrm>
              <a:off x="1585" y="3553"/>
              <a:ext cx="442"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RS</a:t>
              </a:r>
            </a:p>
          </p:txBody>
        </p:sp>
        <p:sp>
          <p:nvSpPr>
            <p:cNvPr id="1360918" name="Rectangle 22"/>
            <p:cNvSpPr>
              <a:spLocks noChangeArrowheads="1"/>
            </p:cNvSpPr>
            <p:nvPr/>
          </p:nvSpPr>
          <p:spPr bwMode="auto">
            <a:xfrm>
              <a:off x="1273" y="625"/>
              <a:ext cx="526"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MS</a:t>
              </a:r>
            </a:p>
          </p:txBody>
        </p:sp>
        <p:sp>
          <p:nvSpPr>
            <p:cNvPr id="1360919" name="Rectangle 23"/>
            <p:cNvSpPr>
              <a:spLocks noChangeArrowheads="1"/>
            </p:cNvSpPr>
            <p:nvPr/>
          </p:nvSpPr>
          <p:spPr bwMode="auto">
            <a:xfrm>
              <a:off x="1944" y="2760"/>
              <a:ext cx="105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0" name="Line 24"/>
            <p:cNvSpPr>
              <a:spLocks noChangeShapeType="1"/>
            </p:cNvSpPr>
            <p:nvPr/>
          </p:nvSpPr>
          <p:spPr bwMode="auto">
            <a:xfrm>
              <a:off x="1100" y="2208"/>
              <a:ext cx="4124"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1" name="Line 25"/>
            <p:cNvSpPr>
              <a:spLocks noChangeShapeType="1"/>
            </p:cNvSpPr>
            <p:nvPr/>
          </p:nvSpPr>
          <p:spPr bwMode="auto">
            <a:xfrm>
              <a:off x="3144" y="620"/>
              <a:ext cx="0" cy="3152"/>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2" name="Rectangle 26"/>
            <p:cNvSpPr>
              <a:spLocks noChangeArrowheads="1"/>
            </p:cNvSpPr>
            <p:nvPr/>
          </p:nvSpPr>
          <p:spPr bwMode="auto">
            <a:xfrm>
              <a:off x="1646" y="2276"/>
              <a:ext cx="109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DS</a:t>
              </a:r>
            </a:p>
          </p:txBody>
        </p:sp>
        <p:sp>
          <p:nvSpPr>
            <p:cNvPr id="1360923" name="Oval 27"/>
            <p:cNvSpPr>
              <a:spLocks noChangeArrowheads="1"/>
            </p:cNvSpPr>
            <p:nvPr/>
          </p:nvSpPr>
          <p:spPr bwMode="auto">
            <a:xfrm>
              <a:off x="4243" y="2840"/>
              <a:ext cx="122" cy="118"/>
            </a:xfrm>
            <a:prstGeom prst="ellipse">
              <a:avLst/>
            </a:prstGeom>
            <a:solidFill>
              <a:schemeClr val="accent1"/>
            </a:solidFill>
            <a:ln w="25400">
              <a:solidFill>
                <a:schemeClr val="accent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4" name="Rectangle 28"/>
            <p:cNvSpPr>
              <a:spLocks noChangeArrowheads="1"/>
            </p:cNvSpPr>
            <p:nvPr/>
          </p:nvSpPr>
          <p:spPr bwMode="auto">
            <a:xfrm>
              <a:off x="2571" y="709"/>
              <a:ext cx="512" cy="32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5" name="Rectangle 29"/>
            <p:cNvSpPr>
              <a:spLocks noChangeArrowheads="1"/>
            </p:cNvSpPr>
            <p:nvPr/>
          </p:nvSpPr>
          <p:spPr bwMode="auto">
            <a:xfrm>
              <a:off x="4344" y="2769"/>
              <a:ext cx="526"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accent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14FFB"/>
                  </a:solidFill>
                  <a:effectLst/>
                  <a:uLnTx/>
                  <a:uFillTx/>
                  <a:latin typeface="Times" charset="0"/>
                  <a:ea typeface="ＭＳ Ｐゴシック" charset="0"/>
                  <a:cs typeface="ＭＳ Ｐゴシック" charset="0"/>
                </a:rPr>
                <a:t>U</a:t>
              </a:r>
              <a:endPar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endParaRPr>
            </a:p>
          </p:txBody>
        </p:sp>
        <p:sp>
          <p:nvSpPr>
            <p:cNvPr id="1360926" name="Rectangle 30"/>
            <p:cNvSpPr>
              <a:spLocks noChangeArrowheads="1"/>
            </p:cNvSpPr>
            <p:nvPr/>
          </p:nvSpPr>
          <p:spPr bwMode="auto">
            <a:xfrm>
              <a:off x="1942" y="1618"/>
              <a:ext cx="253"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C</a:t>
              </a:r>
            </a:p>
          </p:txBody>
        </p:sp>
        <p:sp>
          <p:nvSpPr>
            <p:cNvPr id="1360927" name="Oval 31"/>
            <p:cNvSpPr>
              <a:spLocks noChangeArrowheads="1"/>
            </p:cNvSpPr>
            <p:nvPr/>
          </p:nvSpPr>
          <p:spPr bwMode="auto">
            <a:xfrm>
              <a:off x="1874" y="2038"/>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8" name="Rectangle 32"/>
            <p:cNvSpPr>
              <a:spLocks noChangeArrowheads="1"/>
            </p:cNvSpPr>
            <p:nvPr/>
          </p:nvSpPr>
          <p:spPr bwMode="auto">
            <a:xfrm>
              <a:off x="1718" y="1939"/>
              <a:ext cx="21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J</a:t>
              </a:r>
            </a:p>
          </p:txBody>
        </p:sp>
        <p:sp>
          <p:nvSpPr>
            <p:cNvPr id="1360929" name="Oval 33"/>
            <p:cNvSpPr>
              <a:spLocks noChangeArrowheads="1"/>
            </p:cNvSpPr>
            <p:nvPr/>
          </p:nvSpPr>
          <p:spPr bwMode="auto">
            <a:xfrm>
              <a:off x="2215" y="2017"/>
              <a:ext cx="122" cy="118"/>
            </a:xfrm>
            <a:prstGeom prst="ellipse">
              <a:avLst/>
            </a:prstGeom>
            <a:noFill/>
            <a:ln w="25400">
              <a:solidFill>
                <a:srgbClr val="008000"/>
              </a:solidFill>
              <a:round/>
              <a:headEnd/>
              <a:tailEnd/>
            </a:ln>
            <a:effectLst/>
            <a:extLst>
              <a:ext uri="{909E8E84-426E-40dd-AFC4-6F175D3DCCD1}">
                <a14:hiddenFill xmlns:a14="http://schemas.microsoft.com/office/drawing/2010/main" xmlns="">
                  <a:solidFill>
                    <a:srgbClr val="008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0" name="Oval 34"/>
            <p:cNvSpPr>
              <a:spLocks noChangeArrowheads="1"/>
            </p:cNvSpPr>
            <p:nvPr/>
          </p:nvSpPr>
          <p:spPr bwMode="auto">
            <a:xfrm>
              <a:off x="1831" y="2881"/>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1" name="Rectangle 35"/>
            <p:cNvSpPr>
              <a:spLocks noChangeArrowheads="1"/>
            </p:cNvSpPr>
            <p:nvPr/>
          </p:nvSpPr>
          <p:spPr bwMode="auto">
            <a:xfrm>
              <a:off x="1932" y="2804"/>
              <a:ext cx="391"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KB</a:t>
              </a:r>
            </a:p>
          </p:txBody>
        </p:sp>
        <p:sp>
          <p:nvSpPr>
            <p:cNvPr id="1360932" name="Oval 36"/>
            <p:cNvSpPr>
              <a:spLocks noChangeArrowheads="1"/>
            </p:cNvSpPr>
            <p:nvPr/>
          </p:nvSpPr>
          <p:spPr bwMode="auto">
            <a:xfrm>
              <a:off x="1885" y="3330"/>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3" name="Rectangle 37"/>
            <p:cNvSpPr>
              <a:spLocks noChangeArrowheads="1"/>
            </p:cNvSpPr>
            <p:nvPr/>
          </p:nvSpPr>
          <p:spPr bwMode="auto">
            <a:xfrm>
              <a:off x="2003" y="3253"/>
              <a:ext cx="402"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MS</a:t>
              </a:r>
            </a:p>
          </p:txBody>
        </p:sp>
        <p:sp>
          <p:nvSpPr>
            <p:cNvPr id="1360934" name="Oval 38"/>
            <p:cNvSpPr>
              <a:spLocks noChangeArrowheads="1"/>
            </p:cNvSpPr>
            <p:nvPr/>
          </p:nvSpPr>
          <p:spPr bwMode="auto">
            <a:xfrm>
              <a:off x="1053" y="2637"/>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5" name="Rectangle 39"/>
            <p:cNvSpPr>
              <a:spLocks noChangeArrowheads="1"/>
            </p:cNvSpPr>
            <p:nvPr/>
          </p:nvSpPr>
          <p:spPr bwMode="auto">
            <a:xfrm>
              <a:off x="1140" y="2571"/>
              <a:ext cx="242"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E</a:t>
              </a:r>
            </a:p>
          </p:txBody>
        </p:sp>
        <p:sp>
          <p:nvSpPr>
            <p:cNvPr id="1360936" name="Rectangle 40"/>
            <p:cNvSpPr>
              <a:spLocks noChangeArrowheads="1"/>
            </p:cNvSpPr>
            <p:nvPr/>
          </p:nvSpPr>
          <p:spPr bwMode="auto">
            <a:xfrm>
              <a:off x="2363" y="1939"/>
              <a:ext cx="43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22380"/>
                  </a:solidFill>
                  <a:effectLst/>
                  <a:uLnTx/>
                  <a:uFillTx/>
                  <a:latin typeface="Times" charset="0"/>
                  <a:ea typeface="ＭＳ Ｐゴシック" charset="0"/>
                  <a:cs typeface="ＭＳ Ｐゴシック" charset="0"/>
                </a:rPr>
                <a:t>MN</a:t>
              </a:r>
            </a:p>
          </p:txBody>
        </p:sp>
        <p:sp>
          <p:nvSpPr>
            <p:cNvPr id="1360937" name="Oval 41"/>
            <p:cNvSpPr>
              <a:spLocks noChangeArrowheads="1"/>
            </p:cNvSpPr>
            <p:nvPr/>
          </p:nvSpPr>
          <p:spPr bwMode="auto">
            <a:xfrm>
              <a:off x="1776" y="2640"/>
              <a:ext cx="672" cy="624"/>
            </a:xfrm>
            <a:prstGeom prst="ellipse">
              <a:avLst/>
            </a:prstGeom>
            <a:noFill/>
            <a:ln w="57150">
              <a:solidFill>
                <a:srgbClr val="008000"/>
              </a:solidFill>
              <a:round/>
              <a:headEnd/>
              <a:tailEnd/>
            </a:ln>
            <a:effectLst>
              <a:outerShdw blurRad="63500" dist="109250" dir="2132261"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8" name="Rectangle 42"/>
            <p:cNvSpPr>
              <a:spLocks noChangeArrowheads="1"/>
            </p:cNvSpPr>
            <p:nvPr/>
          </p:nvSpPr>
          <p:spPr bwMode="auto">
            <a:xfrm>
              <a:off x="3673" y="1817"/>
              <a:ext cx="526" cy="286"/>
            </a:xfrm>
            <a:prstGeom prst="rect">
              <a:avLst/>
            </a:prstGeom>
            <a:noFill/>
            <a:ln>
              <a:noFill/>
            </a:ln>
            <a:effectLst/>
            <a:extLst>
              <a:ext uri="{909E8E84-426E-40dd-AFC4-6F175D3DCCD1}">
                <a14:hiddenFill xmlns:a14="http://schemas.microsoft.com/office/drawing/2010/main" xmlns="">
                  <a:solidFill>
                    <a:srgbClr val="4729B7"/>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14FFB"/>
                  </a:solidFill>
                  <a:effectLst/>
                  <a:uLnTx/>
                  <a:uFillTx/>
                  <a:latin typeface="Times" charset="0"/>
                  <a:ea typeface="ＭＳ Ｐゴシック" charset="0"/>
                  <a:cs typeface="ＭＳ Ｐゴシック" charset="0"/>
                </a:rPr>
                <a:t>B</a:t>
              </a:r>
            </a:p>
          </p:txBody>
        </p:sp>
        <p:sp>
          <p:nvSpPr>
            <p:cNvPr id="1360939" name="Oval 43"/>
            <p:cNvSpPr>
              <a:spLocks noChangeArrowheads="1"/>
            </p:cNvSpPr>
            <p:nvPr/>
          </p:nvSpPr>
          <p:spPr bwMode="auto">
            <a:xfrm>
              <a:off x="3592" y="1911"/>
              <a:ext cx="122" cy="118"/>
            </a:xfrm>
            <a:prstGeom prst="ellipse">
              <a:avLst/>
            </a:prstGeom>
            <a:solidFill>
              <a:schemeClr val="accent1"/>
            </a:solidFill>
            <a:ln>
              <a:noFill/>
            </a:ln>
            <a:effectLst/>
            <a:extLst>
              <a:ext uri="{91240B29-F687-4f45-9708-019B960494DF}">
                <a14:hiddenLine xmlns:a14="http://schemas.microsoft.com/office/drawing/2010/main" xmlns="" w="25400">
                  <a:solidFill>
                    <a:srgbClr val="00AE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0" name="Rectangle 44"/>
            <p:cNvSpPr>
              <a:spLocks noChangeArrowheads="1"/>
            </p:cNvSpPr>
            <p:nvPr/>
          </p:nvSpPr>
          <p:spPr bwMode="auto">
            <a:xfrm>
              <a:off x="3457" y="1141"/>
              <a:ext cx="526" cy="286"/>
            </a:xfrm>
            <a:prstGeom prst="rect">
              <a:avLst/>
            </a:prstGeom>
            <a:noFill/>
            <a:ln>
              <a:noFill/>
            </a:ln>
            <a:effectLst/>
            <a:extLst>
              <a:ext uri="{909E8E84-426E-40dd-AFC4-6F175D3DCCD1}">
                <a14:hiddenFill xmlns:a14="http://schemas.microsoft.com/office/drawing/2010/main" xmlns="">
                  <a:solidFill>
                    <a:srgbClr val="0331B3"/>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331B3"/>
                  </a:solidFill>
                  <a:effectLst/>
                  <a:uLnTx/>
                  <a:uFillTx/>
                  <a:latin typeface="Times" charset="0"/>
                  <a:ea typeface="ＭＳ Ｐゴシック" charset="0"/>
                  <a:cs typeface="ＭＳ Ｐゴシック" charset="0"/>
                </a:rPr>
                <a:t>H</a:t>
              </a:r>
            </a:p>
          </p:txBody>
        </p:sp>
        <p:sp>
          <p:nvSpPr>
            <p:cNvPr id="1360941" name="Oval 45"/>
            <p:cNvSpPr>
              <a:spLocks noChangeArrowheads="1"/>
            </p:cNvSpPr>
            <p:nvPr/>
          </p:nvSpPr>
          <p:spPr bwMode="auto">
            <a:xfrm>
              <a:off x="3347" y="1249"/>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2" name="Rectangle 46"/>
            <p:cNvSpPr>
              <a:spLocks noChangeArrowheads="1"/>
            </p:cNvSpPr>
            <p:nvPr/>
          </p:nvSpPr>
          <p:spPr bwMode="auto">
            <a:xfrm>
              <a:off x="4465" y="961"/>
              <a:ext cx="814" cy="286"/>
            </a:xfrm>
            <a:prstGeom prst="rect">
              <a:avLst/>
            </a:prstGeom>
            <a:noFill/>
            <a:ln>
              <a:noFill/>
            </a:ln>
            <a:effectLst/>
            <a:extLst>
              <a:ext uri="{909E8E84-426E-40dd-AFC4-6F175D3DCCD1}">
                <a14:hiddenFill xmlns:a14="http://schemas.microsoft.com/office/drawing/2010/main" xmlns="">
                  <a:solidFill>
                    <a:srgbClr val="0331B3"/>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331B3"/>
                  </a:solidFill>
                  <a:effectLst/>
                  <a:uLnTx/>
                  <a:uFillTx/>
                  <a:latin typeface="Times" charset="0"/>
                  <a:ea typeface="ＭＳ Ｐゴシック" charset="0"/>
                  <a:cs typeface="ＭＳ Ｐゴシック" charset="0"/>
                </a:rPr>
                <a:t>N(A)</a:t>
              </a:r>
            </a:p>
          </p:txBody>
        </p:sp>
        <p:sp>
          <p:nvSpPr>
            <p:cNvPr id="1360943" name="Oval 47"/>
            <p:cNvSpPr>
              <a:spLocks noChangeArrowheads="1"/>
            </p:cNvSpPr>
            <p:nvPr/>
          </p:nvSpPr>
          <p:spPr bwMode="auto">
            <a:xfrm>
              <a:off x="4360" y="1036"/>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4" name="Oval 48"/>
            <p:cNvSpPr>
              <a:spLocks noChangeArrowheads="1"/>
            </p:cNvSpPr>
            <p:nvPr/>
          </p:nvSpPr>
          <p:spPr bwMode="auto">
            <a:xfrm>
              <a:off x="1810" y="1729"/>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5" name="Freeform 49"/>
            <p:cNvSpPr>
              <a:spLocks/>
            </p:cNvSpPr>
            <p:nvPr/>
          </p:nvSpPr>
          <p:spPr bwMode="auto">
            <a:xfrm>
              <a:off x="1767" y="798"/>
              <a:ext cx="575" cy="2120"/>
            </a:xfrm>
            <a:custGeom>
              <a:avLst/>
              <a:gdLst>
                <a:gd name="T0" fmla="*/ 147 w 575"/>
                <a:gd name="T1" fmla="*/ 2120 h 2120"/>
                <a:gd name="T2" fmla="*/ 100 w 575"/>
                <a:gd name="T3" fmla="*/ 2049 h 2120"/>
                <a:gd name="T4" fmla="*/ 84 w 575"/>
                <a:gd name="T5" fmla="*/ 2002 h 2120"/>
                <a:gd name="T6" fmla="*/ 68 w 575"/>
                <a:gd name="T7" fmla="*/ 1971 h 2120"/>
                <a:gd name="T8" fmla="*/ 53 w 575"/>
                <a:gd name="T9" fmla="*/ 1908 h 2120"/>
                <a:gd name="T10" fmla="*/ 45 w 575"/>
                <a:gd name="T11" fmla="*/ 1877 h 2120"/>
                <a:gd name="T12" fmla="*/ 92 w 575"/>
                <a:gd name="T13" fmla="*/ 1257 h 2120"/>
                <a:gd name="T14" fmla="*/ 162 w 575"/>
                <a:gd name="T15" fmla="*/ 1069 h 2120"/>
                <a:gd name="T16" fmla="*/ 257 w 575"/>
                <a:gd name="T17" fmla="*/ 888 h 2120"/>
                <a:gd name="T18" fmla="*/ 312 w 575"/>
                <a:gd name="T19" fmla="*/ 818 h 2120"/>
                <a:gd name="T20" fmla="*/ 390 w 575"/>
                <a:gd name="T21" fmla="*/ 669 h 2120"/>
                <a:gd name="T22" fmla="*/ 437 w 575"/>
                <a:gd name="T23" fmla="*/ 575 h 2120"/>
                <a:gd name="T24" fmla="*/ 500 w 575"/>
                <a:gd name="T25" fmla="*/ 410 h 2120"/>
                <a:gd name="T26" fmla="*/ 531 w 575"/>
                <a:gd name="T27" fmla="*/ 300 h 2120"/>
                <a:gd name="T28" fmla="*/ 555 w 575"/>
                <a:gd name="T29" fmla="*/ 182 h 2120"/>
                <a:gd name="T30" fmla="*/ 492 w 575"/>
                <a:gd name="T31" fmla="*/ 2 h 2120"/>
                <a:gd name="T32" fmla="*/ 437 w 575"/>
                <a:gd name="T33" fmla="*/ 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6" name="Freeform 50"/>
            <p:cNvSpPr>
              <a:spLocks/>
            </p:cNvSpPr>
            <p:nvPr/>
          </p:nvSpPr>
          <p:spPr bwMode="auto">
            <a:xfrm>
              <a:off x="1446" y="786"/>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7" name="Freeform 51"/>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8" name="Text Box 52"/>
            <p:cNvSpPr txBox="1">
              <a:spLocks noChangeArrowheads="1"/>
            </p:cNvSpPr>
            <p:nvPr/>
          </p:nvSpPr>
          <p:spPr bwMode="auto">
            <a:xfrm>
              <a:off x="5494" y="57"/>
              <a:ext cx="16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cs typeface="ＭＳ Ｐゴシック" charset="0"/>
                </a:rPr>
                <a:t> </a:t>
              </a:r>
            </a:p>
          </p:txBody>
        </p:sp>
      </p:grpSp>
      <p:sp>
        <p:nvSpPr>
          <p:cNvPr id="1360949" name="Rectangle 53"/>
          <p:cNvSpPr>
            <a:spLocks noChangeArrowheads="1"/>
          </p:cNvSpPr>
          <p:nvPr/>
        </p:nvSpPr>
        <p:spPr bwMode="auto">
          <a:xfrm>
            <a:off x="1633538" y="792163"/>
            <a:ext cx="6804025" cy="5218112"/>
          </a:xfrm>
          <a:prstGeom prst="rect">
            <a:avLst/>
          </a:prstGeom>
          <a:solidFill>
            <a:schemeClr val="bg2">
              <a:alpha val="50000"/>
            </a:scheme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0" name="Text Box 54"/>
          <p:cNvSpPr txBox="1">
            <a:spLocks noChangeArrowheads="1"/>
          </p:cNvSpPr>
          <p:nvPr/>
        </p:nvSpPr>
        <p:spPr bwMode="auto">
          <a:xfrm>
            <a:off x="2922588" y="1262063"/>
            <a:ext cx="4597400" cy="3698875"/>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Lst>
        </p:spPr>
        <p:txBody>
          <a:bodyPr>
            <a:spAutoFit/>
          </a:bodyPr>
          <a:lstStyle>
            <a:lvl1pPr algn="l">
              <a:tabLst>
                <a:tab pos="457200" algn="l"/>
              </a:tabLst>
              <a:defRPr sz="2400">
                <a:solidFill>
                  <a:schemeClr val="tx1"/>
                </a:solidFill>
                <a:latin typeface="Times New Roman" charset="0"/>
                <a:ea typeface="ＭＳ Ｐゴシック" charset="0"/>
              </a:defRPr>
            </a:lvl1pPr>
            <a:lvl2pPr algn="l">
              <a:tabLst>
                <a:tab pos="457200" algn="l"/>
              </a:tabLst>
              <a:defRPr sz="2400">
                <a:solidFill>
                  <a:schemeClr val="tx1"/>
                </a:solidFill>
                <a:latin typeface="Times New Roman" charset="0"/>
                <a:ea typeface="ＭＳ Ｐゴシック" charset="0"/>
              </a:defRPr>
            </a:lvl2pPr>
            <a:lvl3pPr algn="l">
              <a:tabLst>
                <a:tab pos="457200" algn="l"/>
              </a:tabLst>
              <a:defRPr sz="2400">
                <a:solidFill>
                  <a:schemeClr val="tx1"/>
                </a:solidFill>
                <a:latin typeface="Times New Roman" charset="0"/>
                <a:ea typeface="ＭＳ Ｐゴシック" charset="0"/>
              </a:defRPr>
            </a:lvl3pPr>
            <a:lvl4pPr algn="l">
              <a:tabLst>
                <a:tab pos="457200" algn="l"/>
              </a:tabLst>
              <a:defRPr sz="2400">
                <a:solidFill>
                  <a:schemeClr val="tx1"/>
                </a:solidFill>
                <a:latin typeface="Times New Roman" charset="0"/>
                <a:ea typeface="ＭＳ Ｐゴシック" charset="0"/>
              </a:defRPr>
            </a:lvl4pPr>
            <a:lvl5pPr algn="l">
              <a:tabLst>
                <a:tab pos="457200" algn="l"/>
              </a:tabLst>
              <a:defRPr sz="2400">
                <a:solidFill>
                  <a:schemeClr val="tx1"/>
                </a:solidFill>
                <a:latin typeface="Times New Roman" charset="0"/>
                <a:ea typeface="ＭＳ Ｐゴシック" charset="0"/>
              </a:defRPr>
            </a:lvl5pPr>
            <a:lvl6pPr fontAlgn="base">
              <a:spcBef>
                <a:spcPct val="0"/>
              </a:spcBef>
              <a:spcAft>
                <a:spcPct val="0"/>
              </a:spcAft>
              <a:tabLst>
                <a:tab pos="457200" algn="l"/>
              </a:tabLst>
              <a:defRPr sz="2400">
                <a:solidFill>
                  <a:schemeClr val="tx1"/>
                </a:solidFill>
                <a:latin typeface="Times New Roman" charset="0"/>
                <a:ea typeface="ＭＳ Ｐゴシック" charset="0"/>
              </a:defRPr>
            </a:lvl6pPr>
            <a:lvl7pPr fontAlgn="base">
              <a:spcBef>
                <a:spcPct val="0"/>
              </a:spcBef>
              <a:spcAft>
                <a:spcPct val="0"/>
              </a:spcAft>
              <a:tabLst>
                <a:tab pos="457200" algn="l"/>
              </a:tabLst>
              <a:defRPr sz="2400">
                <a:solidFill>
                  <a:schemeClr val="tx1"/>
                </a:solidFill>
                <a:latin typeface="Times New Roman" charset="0"/>
                <a:ea typeface="ＭＳ Ｐゴシック" charset="0"/>
              </a:defRPr>
            </a:lvl7pPr>
            <a:lvl8pPr fontAlgn="base">
              <a:spcBef>
                <a:spcPct val="0"/>
              </a:spcBef>
              <a:spcAft>
                <a:spcPct val="0"/>
              </a:spcAft>
              <a:tabLst>
                <a:tab pos="457200" algn="l"/>
              </a:tabLst>
              <a:defRPr sz="2400">
                <a:solidFill>
                  <a:schemeClr val="tx1"/>
                </a:solidFill>
                <a:latin typeface="Times New Roman" charset="0"/>
                <a:ea typeface="ＭＳ Ｐゴシック" charset="0"/>
              </a:defRPr>
            </a:lvl8pPr>
            <a:lvl9pPr fontAlgn="base">
              <a:spcBef>
                <a:spcPct val="0"/>
              </a:spcBef>
              <a:spcAft>
                <a:spcPct val="0"/>
              </a:spcAft>
              <a:tabLst>
                <a:tab pos="457200" algn="l"/>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tab pos="457200" algn="l"/>
              </a:tabLst>
              <a:defRPr/>
            </a:pPr>
            <a:r>
              <a:rPr kumimoji="0" lang="en-US" sz="20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TWELVE SPIES: TWO REPORTS</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10 SPIES: A MAJORITY OPINION</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LAND OF MILK AND HONEY!</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GIANTS IN THE LAND!</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0000"/>
                </a:solidFill>
                <a:effectLst/>
                <a:uLnTx/>
                <a:uFillTx/>
                <a:latin typeface="Comic Sans MS" charset="0"/>
                <a:ea typeface="ＭＳ Ｐゴシック" charset="0"/>
                <a:cs typeface="ＭＳ Ｐゴシック" charset="0"/>
              </a:rPr>
              <a:t>GO BACK TO EGYPT!</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2 SPIES: A MINORITY OPINION</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LAND OF MILK AND HONEY!</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GIANTS IN THE LAND!</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0000"/>
                </a:solidFill>
                <a:effectLst/>
                <a:uLnTx/>
                <a:uFillTx/>
                <a:latin typeface="Comic Sans MS" charset="0"/>
                <a:ea typeface="ＭＳ Ｐゴシック" charset="0"/>
                <a:cs typeface="ＭＳ Ｐゴシック" charset="0"/>
              </a:rPr>
              <a:t>GOD IS WITH US!</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p:txBody>
      </p:sp>
      <p:grpSp>
        <p:nvGrpSpPr>
          <p:cNvPr id="270346" name="Group 55"/>
          <p:cNvGrpSpPr>
            <a:grpSpLocks/>
          </p:cNvGrpSpPr>
          <p:nvPr/>
        </p:nvGrpSpPr>
        <p:grpSpPr bwMode="auto">
          <a:xfrm>
            <a:off x="2286000" y="1762125"/>
            <a:ext cx="5257800" cy="2400300"/>
            <a:chOff x="1440" y="1110"/>
            <a:chExt cx="3312" cy="1512"/>
          </a:xfrm>
        </p:grpSpPr>
        <p:sp>
          <p:nvSpPr>
            <p:cNvPr id="1360952" name="Oval 56"/>
            <p:cNvSpPr>
              <a:spLocks noChangeArrowheads="1"/>
            </p:cNvSpPr>
            <p:nvPr/>
          </p:nvSpPr>
          <p:spPr bwMode="auto">
            <a:xfrm>
              <a:off x="1440" y="1110"/>
              <a:ext cx="3312" cy="320"/>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3" name="Oval 57"/>
            <p:cNvSpPr>
              <a:spLocks noChangeArrowheads="1"/>
            </p:cNvSpPr>
            <p:nvPr/>
          </p:nvSpPr>
          <p:spPr bwMode="auto">
            <a:xfrm>
              <a:off x="1440" y="2302"/>
              <a:ext cx="3312" cy="320"/>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grpSp>
      <p:sp>
        <p:nvSpPr>
          <p:cNvPr id="1360954" name="Oval 58"/>
          <p:cNvSpPr>
            <a:spLocks noChangeArrowheads="1"/>
          </p:cNvSpPr>
          <p:nvPr/>
        </p:nvSpPr>
        <p:spPr bwMode="auto">
          <a:xfrm>
            <a:off x="1754188" y="1579563"/>
            <a:ext cx="6197600" cy="863600"/>
          </a:xfrm>
          <a:prstGeom prst="ellipse">
            <a:avLst/>
          </a:prstGeom>
          <a:noFill/>
          <a:ln w="76200">
            <a:solidFill>
              <a:srgbClr val="FFFF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5" name="Text Box 59"/>
          <p:cNvSpPr txBox="1">
            <a:spLocks noChangeArrowheads="1"/>
          </p:cNvSpPr>
          <p:nvPr/>
        </p:nvSpPr>
        <p:spPr bwMode="auto">
          <a:xfrm>
            <a:off x="3127375" y="5389563"/>
            <a:ext cx="4403725" cy="64135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54C8F6"/>
                </a:solidFill>
                <a:effectLst/>
                <a:uLnTx/>
                <a:uFillTx/>
                <a:latin typeface="Comic Sans MS" charset="0"/>
                <a:ea typeface="ＭＳ Ｐゴシック" charset="0"/>
                <a:cs typeface="ＭＳ Ｐゴシック" charset="0"/>
              </a:rPr>
              <a:t>SO...LET</a:t>
            </a:r>
            <a:r>
              <a:rPr kumimoji="0" lang="uk-UA" altLang="ja-JP" sz="3600" b="1" i="0" u="none" strike="noStrike" kern="1200" cap="none" spc="0" normalizeH="0" baseline="0" noProof="0" dirty="0">
                <a:ln>
                  <a:noFill/>
                </a:ln>
                <a:solidFill>
                  <a:srgbClr val="54C8F6"/>
                </a:solidFill>
                <a:effectLst/>
                <a:uLnTx/>
                <a:uFillTx/>
                <a:latin typeface="Arial"/>
                <a:ea typeface="ＭＳ Ｐゴシック" charset="0"/>
                <a:cs typeface="ＭＳ Ｐゴシック" charset="0"/>
              </a:rPr>
              <a:t>'</a:t>
            </a:r>
            <a:r>
              <a:rPr kumimoji="0" lang="en-US" sz="3600" b="1" i="0" u="none" strike="noStrike" kern="1200" cap="none" spc="0" normalizeH="0" baseline="0" noProof="0" dirty="0">
                <a:ln>
                  <a:noFill/>
                </a:ln>
                <a:solidFill>
                  <a:srgbClr val="54C8F6"/>
                </a:solidFill>
                <a:effectLst/>
                <a:uLnTx/>
                <a:uFillTx/>
                <a:latin typeface="Comic Sans MS" charset="0"/>
                <a:ea typeface="ＭＳ Ｐゴシック" charset="0"/>
                <a:cs typeface="ＭＳ Ｐゴシック" charset="0"/>
              </a:rPr>
              <a:t>S GO!!!!!</a:t>
            </a:r>
            <a:endParaRPr kumimoji="0" lang="en-US" sz="3600" b="1" i="0" u="none" strike="noStrike" kern="1200" cap="none" spc="0" normalizeH="0" baseline="0" noProof="0" dirty="0">
              <a:ln>
                <a:noFill/>
              </a:ln>
              <a:solidFill>
                <a:srgbClr val="FFD34A"/>
              </a:solidFill>
              <a:effectLst/>
              <a:uLnTx/>
              <a:uFillTx/>
              <a:latin typeface="Comic Sans MS" charset="0"/>
              <a:ea typeface="ＭＳ Ｐゴシック" charset="0"/>
              <a:cs typeface="ＭＳ Ｐゴシック" charset="0"/>
            </a:endParaRPr>
          </a:p>
        </p:txBody>
      </p:sp>
      <p:sp>
        <p:nvSpPr>
          <p:cNvPr id="1360956" name="Text Box 60"/>
          <p:cNvSpPr txBox="1">
            <a:spLocks noChangeArrowheads="1"/>
          </p:cNvSpPr>
          <p:nvPr/>
        </p:nvSpPr>
        <p:spPr bwMode="auto">
          <a:xfrm rot="-26776">
            <a:off x="2114550" y="596900"/>
            <a:ext cx="4930775" cy="57943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66FFCC"/>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66FFCC"/>
                </a:solidFill>
                <a:effectLst/>
                <a:uLnTx/>
                <a:uFillTx/>
                <a:latin typeface="Comic Sans MS" charset="0"/>
                <a:ea typeface="ＭＳ Ｐゴシック" charset="0"/>
                <a:cs typeface="ＭＳ Ｐゴシック" charset="0"/>
              </a:rPr>
              <a:t>Here</a:t>
            </a:r>
            <a:r>
              <a:rPr kumimoji="0" lang="uk-UA" altLang="ja-JP" sz="3200" b="1" i="0" u="none" strike="noStrike" kern="1200" cap="none" spc="0" normalizeH="0" baseline="0" noProof="0" dirty="0">
                <a:ln>
                  <a:noFill/>
                </a:ln>
                <a:solidFill>
                  <a:srgbClr val="66FFCC"/>
                </a:solidFill>
                <a:effectLst/>
                <a:uLnTx/>
                <a:uFillTx/>
                <a:latin typeface="Arial"/>
                <a:ea typeface="ＭＳ Ｐゴシック" charset="0"/>
                <a:cs typeface="ＭＳ Ｐゴシック" charset="0"/>
              </a:rPr>
              <a:t>'</a:t>
            </a:r>
            <a:r>
              <a:rPr kumimoji="0" lang="en-US" sz="3200" b="1" i="0" u="none" strike="noStrike" kern="1200" cap="none" spc="0" normalizeH="0" baseline="0" noProof="0" dirty="0">
                <a:ln>
                  <a:noFill/>
                </a:ln>
                <a:solidFill>
                  <a:srgbClr val="66FFCC"/>
                </a:solidFill>
                <a:effectLst/>
                <a:uLnTx/>
                <a:uFillTx/>
                <a:latin typeface="Comic Sans MS" charset="0"/>
                <a:ea typeface="ＭＳ Ｐゴシック" charset="0"/>
                <a:cs typeface="ＭＳ Ｐゴシック" charset="0"/>
              </a:rPr>
              <a:t>s the situation:</a:t>
            </a:r>
          </a:p>
        </p:txBody>
      </p:sp>
      <p:sp>
        <p:nvSpPr>
          <p:cNvPr id="1360957" name="Rectangle 61"/>
          <p:cNvSpPr>
            <a:spLocks noChangeArrowheads="1"/>
          </p:cNvSpPr>
          <p:nvPr/>
        </p:nvSpPr>
        <p:spPr bwMode="auto">
          <a:xfrm>
            <a:off x="1646238" y="766763"/>
            <a:ext cx="6804025" cy="5256212"/>
          </a:xfrm>
          <a:prstGeom prst="rect">
            <a:avLst/>
          </a:prstGeom>
          <a:solidFill>
            <a:schemeClr val="bg2">
              <a:alpha val="50000"/>
            </a:scheme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8" name="AutoShape 62"/>
          <p:cNvSpPr>
            <a:spLocks noChangeArrowheads="1"/>
          </p:cNvSpPr>
          <p:nvPr/>
        </p:nvSpPr>
        <p:spPr bwMode="auto">
          <a:xfrm>
            <a:off x="2273300" y="774700"/>
            <a:ext cx="5575300" cy="527526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9" name="Text Box 63"/>
          <p:cNvSpPr txBox="1">
            <a:spLocks noChangeArrowheads="1"/>
          </p:cNvSpPr>
          <p:nvPr/>
        </p:nvSpPr>
        <p:spPr bwMode="auto">
          <a:xfrm rot="-2066509">
            <a:off x="1000125" y="1541463"/>
            <a:ext cx="7356475" cy="2774950"/>
          </a:xfrm>
          <a:prstGeom prst="rect">
            <a:avLst/>
          </a:prstGeom>
          <a:noFill/>
          <a:ln>
            <a:noFill/>
          </a:ln>
          <a:effectLst>
            <a:outerShdw blurRad="63500" dist="125724"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800" b="1" i="0" u="none" strike="noStrike" kern="1200" cap="none" spc="0" normalizeH="0" baseline="0" noProof="0">
                <a:ln>
                  <a:noFill/>
                </a:ln>
                <a:solidFill>
                  <a:srgbClr val="FFFF00"/>
                </a:solidFill>
                <a:effectLst/>
                <a:uLnTx/>
                <a:uFillTx/>
                <a:latin typeface="Comic Sans MS" charset="0"/>
                <a:ea typeface="ＭＳ Ｐゴシック" charset="0"/>
                <a:cs typeface="ＭＳ Ｐゴシック" charset="0"/>
              </a:rPr>
              <a:t>TRIP CANCELLED!</a:t>
            </a:r>
          </a:p>
        </p:txBody>
      </p:sp>
      <p:sp>
        <p:nvSpPr>
          <p:cNvPr id="1360960" name="Rectangle 64"/>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1" name="Rectangle 65"/>
          <p:cNvSpPr>
            <a:spLocks noChangeArrowheads="1"/>
          </p:cNvSpPr>
          <p:nvPr/>
        </p:nvSpPr>
        <p:spPr bwMode="auto">
          <a:xfrm>
            <a:off x="8121650" y="4356100"/>
            <a:ext cx="293688" cy="21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40</a:t>
            </a:r>
          </a:p>
        </p:txBody>
      </p:sp>
      <p:sp>
        <p:nvSpPr>
          <p:cNvPr id="1360962" name="AutoShape 66"/>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3" name="Rectangle 67"/>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4" name="AutoShape 68"/>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5" name="Line 69"/>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6" name="Line 70"/>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7" name="Line 71"/>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8" name="Line 72"/>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9" name="Line 73"/>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70" name="Rectangle 74"/>
          <p:cNvSpPr>
            <a:spLocks noChangeArrowheads="1"/>
          </p:cNvSpPr>
          <p:nvPr/>
        </p:nvSpPr>
        <p:spPr bwMode="auto">
          <a:xfrm>
            <a:off x="8007350" y="3429000"/>
            <a:ext cx="571500"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ＭＳ Ｐゴシック" charset="0"/>
              </a:rPr>
              <a:t>MOSES</a:t>
            </a:r>
          </a:p>
        </p:txBody>
      </p:sp>
      <p:sp>
        <p:nvSpPr>
          <p:cNvPr id="1360971" name="Rectangle 75"/>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Sinai</a:t>
            </a:r>
          </a:p>
        </p:txBody>
      </p:sp>
      <p:sp>
        <p:nvSpPr>
          <p:cNvPr id="1360972" name="Rectangle 76"/>
          <p:cNvSpPr>
            <a:spLocks noChangeArrowheads="1"/>
          </p:cNvSpPr>
          <p:nvPr/>
        </p:nvSpPr>
        <p:spPr bwMode="auto">
          <a:xfrm>
            <a:off x="8075613" y="4025900"/>
            <a:ext cx="6445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M - C - C</a:t>
            </a:r>
          </a:p>
        </p:txBody>
      </p:sp>
      <p:sp>
        <p:nvSpPr>
          <p:cNvPr id="1360973" name="Rectangle 77"/>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Kadesh Barnea</a:t>
            </a:r>
          </a:p>
        </p:txBody>
      </p:sp>
      <p:sp>
        <p:nvSpPr>
          <p:cNvPr id="1360974" name="Line 78"/>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75" name="Rectangle 79"/>
          <p:cNvSpPr>
            <a:spLocks noChangeArrowheads="1"/>
          </p:cNvSpPr>
          <p:nvPr/>
        </p:nvSpPr>
        <p:spPr bwMode="auto">
          <a:xfrm>
            <a:off x="8120063" y="3670300"/>
            <a:ext cx="5937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Exodus</a:t>
            </a:r>
          </a:p>
        </p:txBody>
      </p:sp>
      <p:sp>
        <p:nvSpPr>
          <p:cNvPr id="1360976" name="Rectangle 80"/>
          <p:cNvSpPr>
            <a:spLocks noChangeArrowheads="1"/>
          </p:cNvSpPr>
          <p:nvPr/>
        </p:nvSpPr>
        <p:spPr bwMode="auto">
          <a:xfrm>
            <a:off x="8093075" y="6526213"/>
            <a:ext cx="3397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ＭＳ Ｐゴシック" charset="0"/>
              </a:rPr>
              <a:t>21</a:t>
            </a:r>
          </a:p>
        </p:txBody>
      </p:sp>
      <p:sp>
        <p:nvSpPr>
          <p:cNvPr id="1360977" name="Text Box 81"/>
          <p:cNvSpPr txBox="1">
            <a:spLocks noChangeArrowheads="1"/>
          </p:cNvSpPr>
          <p:nvPr/>
        </p:nvSpPr>
        <p:spPr bwMode="auto">
          <a:xfrm>
            <a:off x="6994525" y="6284913"/>
            <a:ext cx="16319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Handbook pg. 26-29</a:t>
            </a:r>
          </a:p>
        </p:txBody>
      </p:sp>
      <p:sp>
        <p:nvSpPr>
          <p:cNvPr id="1360978" name="Rectangle 82"/>
          <p:cNvSpPr>
            <a:spLocks noGrp="1" noChangeArrowheads="1"/>
          </p:cNvSpPr>
          <p:nvPr>
            <p:ph type="title" idx="4294967295"/>
          </p:nvPr>
        </p:nvSpPr>
        <p:spPr bwMode="auto">
          <a:xfrm>
            <a:off x="0" y="6019800"/>
            <a:ext cx="9144000" cy="838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ormAutofit fontScale="97500"/>
          </a:bodyPr>
          <a:lstStyle/>
          <a:p>
            <a:pPr marL="715963" indent="-715963" algn="ctr">
              <a:defRPr/>
            </a:pPr>
            <a:r>
              <a:rPr lang="en-US" sz="4800" b="1" kern="1200" dirty="0">
                <a:solidFill>
                  <a:schemeClr val="tx1"/>
                </a:solidFill>
                <a:effectLst>
                  <a:glow rad="317500">
                    <a:schemeClr val="bg2">
                      <a:alpha val="90000"/>
                    </a:schemeClr>
                  </a:glow>
                </a:effectLst>
                <a:latin typeface="Arial"/>
                <a:cs typeface="Arial"/>
              </a:rPr>
              <a:t>God</a:t>
            </a:r>
            <a:r>
              <a:rPr lang="uk-UA" altLang="ja-JP" sz="4800" b="1" kern="1200" dirty="0">
                <a:solidFill>
                  <a:schemeClr val="tx1"/>
                </a:solidFill>
                <a:effectLst>
                  <a:glow rad="317500">
                    <a:schemeClr val="bg2">
                      <a:alpha val="90000"/>
                    </a:schemeClr>
                  </a:glow>
                </a:effectLst>
                <a:latin typeface="Arial"/>
                <a:cs typeface="Arial"/>
              </a:rPr>
              <a:t>'</a:t>
            </a:r>
            <a:r>
              <a:rPr lang="en-US" sz="4800" b="1" kern="1200" dirty="0">
                <a:solidFill>
                  <a:schemeClr val="tx1"/>
                </a:solidFill>
                <a:effectLst>
                  <a:glow rad="317500">
                    <a:schemeClr val="bg2">
                      <a:alpha val="90000"/>
                    </a:schemeClr>
                  </a:glow>
                </a:effectLst>
                <a:latin typeface="Arial"/>
                <a:cs typeface="Arial"/>
              </a:rPr>
              <a:t>s Report</a:t>
            </a:r>
          </a:p>
        </p:txBody>
      </p:sp>
    </p:spTree>
    <p:extLst>
      <p:ext uri="{BB962C8B-B14F-4D97-AF65-F5344CB8AC3E}">
        <p14:creationId xmlns:p14="http://schemas.microsoft.com/office/powerpoint/2010/main" val="1993347967"/>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360958"/>
                                        </p:tgtEl>
                                        <p:attrNameLst>
                                          <p:attrName>style.visibility</p:attrName>
                                        </p:attrNameLst>
                                      </p:cBhvr>
                                      <p:to>
                                        <p:strVal val="visible"/>
                                      </p:to>
                                    </p:set>
                                    <p:anim calcmode="lin" valueType="num">
                                      <p:cBhvr>
                                        <p:cTn id="7" dur="500" fill="hold"/>
                                        <p:tgtEl>
                                          <p:spTgt spid="1360958"/>
                                        </p:tgtEl>
                                        <p:attrNameLst>
                                          <p:attrName>ppt_w</p:attrName>
                                        </p:attrNameLst>
                                      </p:cBhvr>
                                      <p:tavLst>
                                        <p:tav tm="0">
                                          <p:val>
                                            <p:fltVal val="0"/>
                                          </p:val>
                                        </p:tav>
                                        <p:tav tm="100000">
                                          <p:val>
                                            <p:strVal val="#ppt_w"/>
                                          </p:val>
                                        </p:tav>
                                      </p:tavLst>
                                    </p:anim>
                                    <p:anim calcmode="lin" valueType="num">
                                      <p:cBhvr>
                                        <p:cTn id="8" dur="500" fill="hold"/>
                                        <p:tgtEl>
                                          <p:spTgt spid="1360958"/>
                                        </p:tgtEl>
                                        <p:attrNameLst>
                                          <p:attrName>ppt_h</p:attrName>
                                        </p:attrNameLst>
                                      </p:cBhvr>
                                      <p:tavLst>
                                        <p:tav tm="0">
                                          <p:val>
                                            <p:fltVal val="0"/>
                                          </p:val>
                                        </p:tav>
                                        <p:tav tm="100000">
                                          <p:val>
                                            <p:strVal val="#ppt_h"/>
                                          </p:val>
                                        </p:tav>
                                      </p:tavLst>
                                    </p:anim>
                                    <p:anim calcmode="lin" valueType="num">
                                      <p:cBhvr>
                                        <p:cTn id="9" dur="500" fill="hold"/>
                                        <p:tgtEl>
                                          <p:spTgt spid="1360958"/>
                                        </p:tgtEl>
                                        <p:attrNameLst>
                                          <p:attrName>ppt_x</p:attrName>
                                        </p:attrNameLst>
                                      </p:cBhvr>
                                      <p:tavLst>
                                        <p:tav tm="0">
                                          <p:val>
                                            <p:fltVal val="0.5"/>
                                          </p:val>
                                        </p:tav>
                                        <p:tav tm="100000">
                                          <p:val>
                                            <p:strVal val="#ppt_x"/>
                                          </p:val>
                                        </p:tav>
                                      </p:tavLst>
                                    </p:anim>
                                    <p:anim calcmode="lin" valueType="num">
                                      <p:cBhvr>
                                        <p:cTn id="10" dur="500" fill="hold"/>
                                        <p:tgtEl>
                                          <p:spTgt spid="136095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1360959"/>
                                        </p:tgtEl>
                                        <p:attrNameLst>
                                          <p:attrName>style.visibility</p:attrName>
                                        </p:attrNameLst>
                                      </p:cBhvr>
                                      <p:to>
                                        <p:strVal val="visible"/>
                                      </p:to>
                                    </p:set>
                                    <p:anim calcmode="lin" valueType="num">
                                      <p:cBhvr>
                                        <p:cTn id="14" dur="500" fill="hold"/>
                                        <p:tgtEl>
                                          <p:spTgt spid="1360959"/>
                                        </p:tgtEl>
                                        <p:attrNameLst>
                                          <p:attrName>ppt_w</p:attrName>
                                        </p:attrNameLst>
                                      </p:cBhvr>
                                      <p:tavLst>
                                        <p:tav tm="0">
                                          <p:val>
                                            <p:fltVal val="0"/>
                                          </p:val>
                                        </p:tav>
                                        <p:tav tm="100000">
                                          <p:val>
                                            <p:strVal val="#ppt_w"/>
                                          </p:val>
                                        </p:tav>
                                      </p:tavLst>
                                    </p:anim>
                                    <p:anim calcmode="lin" valueType="num">
                                      <p:cBhvr>
                                        <p:cTn id="15" dur="500" fill="hold"/>
                                        <p:tgtEl>
                                          <p:spTgt spid="1360959"/>
                                        </p:tgtEl>
                                        <p:attrNameLst>
                                          <p:attrName>ppt_h</p:attrName>
                                        </p:attrNameLst>
                                      </p:cBhvr>
                                      <p:tavLst>
                                        <p:tav tm="0">
                                          <p:val>
                                            <p:fltVal val="0"/>
                                          </p:val>
                                        </p:tav>
                                        <p:tav tm="100000">
                                          <p:val>
                                            <p:strVal val="#ppt_h"/>
                                          </p:val>
                                        </p:tav>
                                      </p:tavLst>
                                    </p:anim>
                                    <p:anim calcmode="lin" valueType="num">
                                      <p:cBhvr>
                                        <p:cTn id="16" dur="500" fill="hold"/>
                                        <p:tgtEl>
                                          <p:spTgt spid="1360959"/>
                                        </p:tgtEl>
                                        <p:attrNameLst>
                                          <p:attrName>ppt_x</p:attrName>
                                        </p:attrNameLst>
                                      </p:cBhvr>
                                      <p:tavLst>
                                        <p:tav tm="0">
                                          <p:val>
                                            <p:fltVal val="0.5"/>
                                          </p:val>
                                        </p:tav>
                                        <p:tav tm="100000">
                                          <p:val>
                                            <p:strVal val="#ppt_x"/>
                                          </p:val>
                                        </p:tav>
                                      </p:tavLst>
                                    </p:anim>
                                    <p:anim calcmode="lin" valueType="num">
                                      <p:cBhvr>
                                        <p:cTn id="17" dur="500" fill="hold"/>
                                        <p:tgtEl>
                                          <p:spTgt spid="13609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95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84322" name="Picture 1" descr="keys-copy.jpg"/>
          <p:cNvPicPr>
            <a:picLocks noChangeAspect="1"/>
          </p:cNvPicPr>
          <p:nvPr/>
        </p:nvPicPr>
        <p:blipFill>
          <a:blip r:embed="rId3" cstate="screen">
            <a:extLst>
              <a:ext uri="{28A0092B-C50C-407E-A947-70E740481C1C}">
                <a14:useLocalDpi xmlns:a14="http://schemas.microsoft.com/office/drawing/2010/main"/>
              </a:ext>
            </a:extLst>
          </a:blip>
          <a:srcRect b="-400"/>
          <a:stretch>
            <a:fillRect/>
          </a:stretch>
        </p:blipFill>
        <p:spPr bwMode="auto">
          <a:xfrm>
            <a:off x="0" y="-26988"/>
            <a:ext cx="9144000"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4" name="Rectangle 3"/>
          <p:cNvSpPr>
            <a:spLocks noGrp="1" noChangeArrowheads="1"/>
          </p:cNvSpPr>
          <p:nvPr>
            <p:ph type="title"/>
          </p:nvPr>
        </p:nvSpPr>
        <p:spPr>
          <a:xfrm>
            <a:off x="1828800" y="609600"/>
            <a:ext cx="5486400" cy="685800"/>
          </a:xfrm>
          <a:solidFill>
            <a:srgbClr val="000000"/>
          </a:solidFill>
        </p:spPr>
        <p:txBody>
          <a:bodyPr/>
          <a:lstStyle/>
          <a:p>
            <a:pPr algn="ctr"/>
            <a:r>
              <a:rPr lang="en-US" b="1">
                <a:solidFill>
                  <a:srgbClr val="FFFFFF"/>
                </a:solidFill>
                <a:latin typeface="Arial" charset="0"/>
              </a:rPr>
              <a:t>Key Verses</a:t>
            </a:r>
          </a:p>
        </p:txBody>
      </p:sp>
      <p:sp>
        <p:nvSpPr>
          <p:cNvPr id="34826" name="Text Box 10"/>
          <p:cNvSpPr txBox="1">
            <a:spLocks noChangeArrowheads="1"/>
          </p:cNvSpPr>
          <p:nvPr/>
        </p:nvSpPr>
        <p:spPr bwMode="auto">
          <a:xfrm>
            <a:off x="304800" y="1600200"/>
            <a:ext cx="8458200" cy="193833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charset="0"/>
              <a:buNone/>
              <a:tabLst/>
              <a:defRPr/>
            </a:pPr>
            <a:r>
              <a:rPr kumimoji="0" lang="en-US" altLang="zh-CN"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t>Discipline</a:t>
            </a: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ru-RU"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Not one of the men who saw my glory and the miraculous signs I performed in Egypt and in the desert but who disobeyed me these ten times—not one of them will ever see the land I promised on oath to their forefathers…</a:t>
            </a:r>
            <a:r>
              <a:rPr kumimoji="0" lang="ru-RU"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(God to Israel in Num. 14:22-23)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 name="Text Box 108"/>
          <p:cNvSpPr txBox="1">
            <a:spLocks noChangeArrowheads="1"/>
          </p:cNvSpPr>
          <p:nvPr/>
        </p:nvSpPr>
        <p:spPr bwMode="auto">
          <a:xfrm>
            <a:off x="8394700" y="381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Arial" charset="0"/>
                <a:ea typeface="ＭＳ Ｐゴシック" charset="0"/>
              </a:rPr>
              <a:t>135</a:t>
            </a:r>
          </a:p>
        </p:txBody>
      </p:sp>
    </p:spTree>
    <p:extLst>
      <p:ext uri="{BB962C8B-B14F-4D97-AF65-F5344CB8AC3E}">
        <p14:creationId xmlns:p14="http://schemas.microsoft.com/office/powerpoint/2010/main" val="1257064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6">
                                            <p:bg/>
                                          </p:spTgt>
                                        </p:tgtEl>
                                        <p:attrNameLst>
                                          <p:attrName>style.visibility</p:attrName>
                                        </p:attrNameLst>
                                      </p:cBhvr>
                                      <p:to>
                                        <p:strVal val="visible"/>
                                      </p:to>
                                    </p:set>
                                    <p:animEffect transition="in" filter="blinds(horizontal)">
                                      <p:cBhvr>
                                        <p:cTn id="7" dur="500"/>
                                        <p:tgtEl>
                                          <p:spTgt spid="3482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26">
                                            <p:txEl>
                                              <p:pRg st="0" end="0"/>
                                            </p:txEl>
                                          </p:spTgt>
                                        </p:tgtEl>
                                        <p:attrNameLst>
                                          <p:attrName>style.visibility</p:attrName>
                                        </p:attrNameLst>
                                      </p:cBhvr>
                                      <p:to>
                                        <p:strVal val="visible"/>
                                      </p:to>
                                    </p:set>
                                    <p:animEffect transition="in" filter="blinds(horizontal)">
                                      <p:cBhvr>
                                        <p:cTn id="10" dur="500"/>
                                        <p:tgtEl>
                                          <p:spTgt spid="348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6" descr="Num 15 Wilderness of Zi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33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338" name="Rectangle 2"/>
          <p:cNvSpPr>
            <a:spLocks noGrp="1" noChangeArrowheads="1"/>
          </p:cNvSpPr>
          <p:nvPr>
            <p:ph type="title"/>
          </p:nvPr>
        </p:nvSpPr>
        <p:spPr>
          <a:xfrm>
            <a:off x="0" y="5562600"/>
            <a:ext cx="9067800" cy="990600"/>
          </a:xfrm>
          <a:effectLst>
            <a:outerShdw blurRad="63500" dist="38099" dir="2700000" algn="ctr" rotWithShape="0">
              <a:schemeClr val="tx1">
                <a:alpha val="74998"/>
              </a:schemeClr>
            </a:outerShdw>
          </a:effectLst>
        </p:spPr>
        <p:txBody>
          <a:bodyPr/>
          <a:lstStyle/>
          <a:p>
            <a:pPr eaLnBrk="1" hangingPunct="1">
              <a:defRPr/>
            </a:pPr>
            <a:r>
              <a:rPr kumimoji="1" lang="en-US" sz="6600" dirty="0">
                <a:solidFill>
                  <a:srgbClr val="FFFFFF"/>
                </a:solidFill>
                <a:ea typeface="ＭＳ Ｐゴシック" charset="0"/>
              </a:rPr>
              <a:t>Wilderness of </a:t>
            </a:r>
            <a:r>
              <a:rPr kumimoji="1" lang="en-US" sz="6600" dirty="0" err="1">
                <a:solidFill>
                  <a:srgbClr val="FFFFFF"/>
                </a:solidFill>
                <a:ea typeface="ＭＳ Ｐゴシック" charset="0"/>
              </a:rPr>
              <a:t>Zin</a:t>
            </a:r>
            <a:endParaRPr kumimoji="1" lang="en-US" sz="6600" dirty="0">
              <a:solidFill>
                <a:srgbClr val="FFFFFF"/>
              </a:solidFill>
              <a:ea typeface="ＭＳ Ｐゴシック" charset="0"/>
            </a:endParaRPr>
          </a:p>
        </p:txBody>
      </p:sp>
    </p:spTree>
    <p:extLst>
      <p:ext uri="{BB962C8B-B14F-4D97-AF65-F5344CB8AC3E}">
        <p14:creationId xmlns:p14="http://schemas.microsoft.com/office/powerpoint/2010/main" val="4027231145"/>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Syllabus Shock</a:t>
            </a:r>
          </a:p>
        </p:txBody>
      </p:sp>
      <p:pic>
        <p:nvPicPr>
          <p:cNvPr id="5" name="Picture 4">
            <a:extLst>
              <a:ext uri="{FF2B5EF4-FFF2-40B4-BE49-F238E27FC236}">
                <a16:creationId xmlns:a16="http://schemas.microsoft.com/office/drawing/2014/main" id="{11C4AE81-18D2-5398-B332-17B784FD0428}"/>
              </a:ext>
            </a:extLst>
          </p:cNvPr>
          <p:cNvPicPr>
            <a:picLocks noChangeAspect="1"/>
          </p:cNvPicPr>
          <p:nvPr/>
        </p:nvPicPr>
        <p:blipFill>
          <a:blip r:embed="rId3"/>
          <a:stretch>
            <a:fillRect/>
          </a:stretch>
        </p:blipFill>
        <p:spPr>
          <a:xfrm>
            <a:off x="0" y="0"/>
            <a:ext cx="9172316" cy="4422710"/>
          </a:xfrm>
          <a:prstGeom prst="rect">
            <a:avLst/>
          </a:prstGeom>
        </p:spPr>
      </p:pic>
    </p:spTree>
    <p:extLst>
      <p:ext uri="{BB962C8B-B14F-4D97-AF65-F5344CB8AC3E}">
        <p14:creationId xmlns:p14="http://schemas.microsoft.com/office/powerpoint/2010/main" val="671348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98500" y="5562600"/>
            <a:ext cx="8369300" cy="990600"/>
          </a:xfrm>
          <a:effectLst>
            <a:outerShdw blurRad="63500" dist="38099" dir="2700000" algn="ctr" rotWithShape="0">
              <a:schemeClr val="tx1">
                <a:alpha val="74998"/>
              </a:schemeClr>
            </a:outerShdw>
          </a:effectLst>
        </p:spPr>
        <p:txBody>
          <a:bodyPr/>
          <a:lstStyle/>
          <a:p>
            <a:pPr eaLnBrk="1" hangingPunct="1">
              <a:defRPr/>
            </a:pPr>
            <a:r>
              <a:rPr kumimoji="1" lang="en-US" sz="6600" dirty="0">
                <a:solidFill>
                  <a:srgbClr val="FFFFFF"/>
                </a:solidFill>
                <a:ea typeface="ＭＳ Ｐゴシック" charset="0"/>
              </a:rPr>
              <a:t>No Directions</a:t>
            </a:r>
          </a:p>
        </p:txBody>
      </p:sp>
      <p:pic>
        <p:nvPicPr>
          <p:cNvPr id="274434" name="Picture 1" descr="Num 14 Wanderings Reaso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20900" y="0"/>
            <a:ext cx="7023100" cy="836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4435" name="Oval 5"/>
          <p:cNvSpPr>
            <a:spLocks noChangeArrowheads="1"/>
          </p:cNvSpPr>
          <p:nvPr/>
        </p:nvSpPr>
        <p:spPr bwMode="auto">
          <a:xfrm>
            <a:off x="5651500" y="-103188"/>
            <a:ext cx="3219450" cy="169545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274436" name="Rectangle 2"/>
          <p:cNvSpPr txBox="1">
            <a:spLocks noChangeArrowheads="1"/>
          </p:cNvSpPr>
          <p:nvPr/>
        </p:nvSpPr>
        <p:spPr bwMode="auto">
          <a:xfrm>
            <a:off x="0" y="2057400"/>
            <a:ext cx="2705100" cy="4800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After 39½  years of wandering in the desert, Mrs. Moses secretly asks for directions.</a:t>
            </a:r>
          </a:p>
        </p:txBody>
      </p:sp>
      <p:sp>
        <p:nvSpPr>
          <p:cNvPr id="274437" name="Rectangle 2"/>
          <p:cNvSpPr txBox="1">
            <a:spLocks noChangeArrowheads="1"/>
          </p:cNvSpPr>
          <p:nvPr/>
        </p:nvSpPr>
        <p:spPr bwMode="auto">
          <a:xfrm>
            <a:off x="5503863" y="-74613"/>
            <a:ext cx="3519487" cy="1514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000000"/>
                </a:solidFill>
                <a:effectLst/>
                <a:uLnTx/>
                <a:uFillTx/>
                <a:latin typeface="Chalkboard" charset="0"/>
                <a:ea typeface="ＭＳ Ｐゴシック" charset="0"/>
                <a:cs typeface="Chalkboard" charset="0"/>
              </a:rPr>
              <a:t>This way!</a:t>
            </a:r>
            <a:br>
              <a:rPr kumimoji="0" lang="en-US" sz="3200" b="1" i="1" u="none" strike="noStrike" kern="1200" cap="none" spc="0" normalizeH="0" baseline="0" noProof="0">
                <a:ln>
                  <a:noFill/>
                </a:ln>
                <a:solidFill>
                  <a:srgbClr val="000000"/>
                </a:solidFill>
                <a:effectLst/>
                <a:uLnTx/>
                <a:uFillTx/>
                <a:latin typeface="Chalkboard" charset="0"/>
                <a:ea typeface="ＭＳ Ｐゴシック" charset="0"/>
                <a:cs typeface="Chalkboard" charset="0"/>
              </a:rPr>
            </a:br>
            <a:r>
              <a:rPr kumimoji="0" lang="en-US" sz="3200" b="1" i="1" u="none" strike="noStrike" kern="1200" cap="none" spc="0" normalizeH="0" baseline="0" noProof="0">
                <a:ln>
                  <a:noFill/>
                </a:ln>
                <a:solidFill>
                  <a:srgbClr val="000000"/>
                </a:solidFill>
                <a:effectLst/>
                <a:uLnTx/>
                <a:uFillTx/>
                <a:latin typeface="Chalkboard" charset="0"/>
                <a:ea typeface="ＭＳ Ｐゴシック" charset="0"/>
                <a:cs typeface="Chalkboard" charset="0"/>
              </a:rPr>
              <a:t>Follow me!</a:t>
            </a:r>
          </a:p>
        </p:txBody>
      </p:sp>
    </p:spTree>
    <p:extLst>
      <p:ext uri="{BB962C8B-B14F-4D97-AF65-F5344CB8AC3E}">
        <p14:creationId xmlns:p14="http://schemas.microsoft.com/office/powerpoint/2010/main" val="1293116544"/>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76200" y="304800"/>
            <a:ext cx="2825750" cy="118427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pitchFamily="-111" charset="0"/>
                <a:ea typeface="Times New Roman" pitchFamily="-111" charset="0"/>
                <a:cs typeface="Times New Roman" pitchFamily="-111" charset="0"/>
              </a:rPr>
              <a:t> DRESSING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pitchFamily="-111" charset="0"/>
                <a:ea typeface="Times New Roman" pitchFamily="-111" charset="0"/>
                <a:cs typeface="Times New Roman" pitchFamily="-111" charset="0"/>
              </a:rPr>
              <a:t>        THE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pitchFamily="-111" charset="0"/>
                <a:ea typeface="Times New Roman" pitchFamily="-111" charset="0"/>
                <a:cs typeface="Times New Roman" pitchFamily="-111" charset="0"/>
              </a:rPr>
              <a:t>   STAGE</a:t>
            </a:r>
          </a:p>
        </p:txBody>
      </p:sp>
      <p:sp>
        <p:nvSpPr>
          <p:cNvPr id="171011"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FFFFFF"/>
              </a:solidFill>
              <a:effectLst/>
              <a:uLnTx/>
              <a:uFillTx/>
              <a:latin typeface="Times" pitchFamily="-111" charset="0"/>
              <a:ea typeface="Times New Roman" pitchFamily="-111" charset="0"/>
              <a:cs typeface="Times New Roman" pitchFamily="-111" charset="0"/>
            </a:endParaRPr>
          </a:p>
        </p:txBody>
      </p:sp>
      <p:sp>
        <p:nvSpPr>
          <p:cNvPr id="171012" name="Line 4"/>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FFFFFF"/>
              </a:solidFill>
              <a:effectLst/>
              <a:uLnTx/>
              <a:uFillTx/>
              <a:latin typeface="Times" pitchFamily="-111" charset="0"/>
              <a:ea typeface="Times New Roman" pitchFamily="-111" charset="0"/>
              <a:cs typeface="Times New Roman" pitchFamily="-111" charset="0"/>
            </a:endParaRPr>
          </a:p>
        </p:txBody>
      </p:sp>
      <p:sp>
        <p:nvSpPr>
          <p:cNvPr id="171013" name="Text Box 5"/>
          <p:cNvSpPr txBox="1">
            <a:spLocks noChangeArrowheads="1"/>
          </p:cNvSpPr>
          <p:nvPr/>
        </p:nvSpPr>
        <p:spPr bwMode="auto">
          <a:xfrm>
            <a:off x="1770063" y="44450"/>
            <a:ext cx="2874962"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mic Sans MS" pitchFamily="-111" charset="0"/>
                <a:ea typeface="Times New Roman" pitchFamily="-111" charset="0"/>
                <a:cs typeface="Times New Roman" pitchFamily="-111" charset="0"/>
              </a:rPr>
              <a:t>Num. 32:49; 34:1</a:t>
            </a:r>
          </a:p>
        </p:txBody>
      </p:sp>
      <p:sp>
        <p:nvSpPr>
          <p:cNvPr id="276485" name="Text Box 6"/>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171015" name="Rectangle 7"/>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Times New Roman" charset="0"/>
              </a:rPr>
              <a:t>24</a:t>
            </a:r>
          </a:p>
        </p:txBody>
      </p:sp>
      <p:sp>
        <p:nvSpPr>
          <p:cNvPr id="276487" name="Text Box 8"/>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Handbook pg. 26-29</a:t>
            </a:r>
          </a:p>
        </p:txBody>
      </p:sp>
      <p:pic>
        <p:nvPicPr>
          <p:cNvPr id="171017" name="Picture 9" descr="Red Canyon6"/>
          <p:cNvPicPr preferRelativeResize="0">
            <a:picLocks noChangeAspect="1" noChangeArrowheads="1"/>
          </p:cNvPicPr>
          <p:nvPr>
            <p:custDataLst>
              <p:tags r:id="rId1"/>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3663950" y="266700"/>
            <a:ext cx="5087938" cy="381635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171018" name="Picture 10" descr="Nahal Zin from above, tb n062400 sr"/>
          <p:cNvPicPr preferRelativeResize="0">
            <a:picLocks noChangeAspect="1" noChangeArrowheads="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5572125" y="4225925"/>
            <a:ext cx="2632075" cy="197485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171019" name="Picture 11" descr="Nahal Zin rugged mountains, 72-5tb"/>
          <p:cNvPicPr preferRelativeResize="0">
            <a:picLocks noChangeAspect="1" noChangeArrowheads="1"/>
          </p:cNvPicPr>
          <p:nvPr>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138113" y="268288"/>
            <a:ext cx="3208337" cy="213360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171020" name="Picture 12" descr="Machtesh Gadol looking south, tb n121701"/>
          <p:cNvPicPr preferRelativeResize="0">
            <a:picLocks noChangeAspect="1" noChangeArrowheads="1"/>
          </p:cNvPicPr>
          <p:nvPr>
            <p:custDataLst>
              <p:tags r:id="rId4"/>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868363" y="3178175"/>
            <a:ext cx="3970337" cy="2979738"/>
          </a:xfrm>
          <a:prstGeom prst="rect">
            <a:avLst/>
          </a:prstGeom>
          <a:noFill/>
          <a:ln w="9525">
            <a:noFill/>
            <a:miter lim="800000"/>
            <a:headEnd/>
            <a:tailEnd/>
          </a:ln>
          <a:effectLst>
            <a:outerShdw blurRad="63500" dist="107763" dir="2700000" algn="ctr" rotWithShape="0">
              <a:schemeClr val="bg2">
                <a:alpha val="74998"/>
              </a:schemeClr>
            </a:outerShdw>
          </a:effectLst>
        </p:spPr>
      </p:pic>
      <p:sp>
        <p:nvSpPr>
          <p:cNvPr id="276492" name="Rectangle 13"/>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3" name="Rectangle 14"/>
          <p:cNvSpPr>
            <a:spLocks noChangeArrowheads="1"/>
          </p:cNvSpPr>
          <p:nvPr/>
        </p:nvSpPr>
        <p:spPr bwMode="auto">
          <a:xfrm>
            <a:off x="8121650" y="4356100"/>
            <a:ext cx="293688"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40</a:t>
            </a:r>
          </a:p>
        </p:txBody>
      </p:sp>
      <p:sp>
        <p:nvSpPr>
          <p:cNvPr id="276494" name="AutoShape 15"/>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5" name="Rectangle 16"/>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6" name="AutoShape 17"/>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7" name="Line 18"/>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498" name="Line 19"/>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499" name="Line 20"/>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0" name="Line 21"/>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1" name="Line 22"/>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2" name="Rectangle 23"/>
          <p:cNvSpPr>
            <a:spLocks noChangeArrowheads="1"/>
          </p:cNvSpPr>
          <p:nvPr/>
        </p:nvSpPr>
        <p:spPr bwMode="auto">
          <a:xfrm>
            <a:off x="8007350" y="34290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ＭＳ Ｐゴシック" charset="0"/>
              </a:rPr>
              <a:t>MOSES</a:t>
            </a:r>
          </a:p>
        </p:txBody>
      </p:sp>
      <p:sp>
        <p:nvSpPr>
          <p:cNvPr id="276503" name="Rectangle 24"/>
          <p:cNvSpPr>
            <a:spLocks noChangeArrowheads="1"/>
          </p:cNvSpPr>
          <p:nvPr/>
        </p:nvSpPr>
        <p:spPr bwMode="auto">
          <a:xfrm>
            <a:off x="8156575" y="3841750"/>
            <a:ext cx="4540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Sinai</a:t>
            </a:r>
          </a:p>
        </p:txBody>
      </p:sp>
      <p:sp>
        <p:nvSpPr>
          <p:cNvPr id="276504" name="Rectangle 25"/>
          <p:cNvSpPr>
            <a:spLocks noChangeArrowheads="1"/>
          </p:cNvSpPr>
          <p:nvPr/>
        </p:nvSpPr>
        <p:spPr bwMode="auto">
          <a:xfrm>
            <a:off x="8075613" y="40259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M - C - C</a:t>
            </a:r>
          </a:p>
        </p:txBody>
      </p:sp>
      <p:sp>
        <p:nvSpPr>
          <p:cNvPr id="276505" name="Rectangle 26"/>
          <p:cNvSpPr>
            <a:spLocks noChangeArrowheads="1"/>
          </p:cNvSpPr>
          <p:nvPr/>
        </p:nvSpPr>
        <p:spPr bwMode="auto">
          <a:xfrm>
            <a:off x="7912100" y="4197350"/>
            <a:ext cx="10128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Kadesh Barnea</a:t>
            </a:r>
          </a:p>
        </p:txBody>
      </p:sp>
      <p:sp>
        <p:nvSpPr>
          <p:cNvPr id="276506" name="Rectangle 27"/>
          <p:cNvSpPr>
            <a:spLocks noChangeArrowheads="1"/>
          </p:cNvSpPr>
          <p:nvPr/>
        </p:nvSpPr>
        <p:spPr bwMode="auto">
          <a:xfrm>
            <a:off x="8267700" y="4381500"/>
            <a:ext cx="3079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40</a:t>
            </a:r>
          </a:p>
        </p:txBody>
      </p:sp>
      <p:sp>
        <p:nvSpPr>
          <p:cNvPr id="276507" name="Line 28"/>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8" name="Rectangle 29"/>
          <p:cNvSpPr>
            <a:spLocks noChangeArrowheads="1"/>
          </p:cNvSpPr>
          <p:nvPr/>
        </p:nvSpPr>
        <p:spPr bwMode="auto">
          <a:xfrm>
            <a:off x="8120063" y="36703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Exodus</a:t>
            </a:r>
          </a:p>
        </p:txBody>
      </p:sp>
      <p:pic>
        <p:nvPicPr>
          <p:cNvPr id="171038" name="Picture 30" descr="Machtesh Gadol looking southeast, tb n121701"/>
          <p:cNvPicPr preferRelativeResize="0">
            <a:picLocks noChangeAspect="1" noChangeArrowheads="1"/>
          </p:cNvPicPr>
          <p:nvPr>
            <p:custDataLst>
              <p:tags r:id="rId5"/>
            </p:custDataLst>
          </p:nvPr>
        </p:nvPicPr>
        <p:blipFill>
          <a:blip r:embed="rId15" cstate="screen">
            <a:extLst>
              <a:ext uri="{28A0092B-C50C-407E-A947-70E740481C1C}">
                <a14:useLocalDpi xmlns:a14="http://schemas.microsoft.com/office/drawing/2010/main"/>
              </a:ext>
            </a:extLst>
          </a:blip>
          <a:srcRect/>
          <a:stretch>
            <a:fillRect/>
          </a:stretch>
        </p:blipFill>
        <p:spPr bwMode="auto">
          <a:xfrm>
            <a:off x="2943225" y="868363"/>
            <a:ext cx="2633663" cy="1976437"/>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71039" name="Picture 31" descr="Machtesh Ramon from north2, df 111001"/>
          <p:cNvPicPr preferRelativeResize="0">
            <a:picLocks noChangeAspect="1" noChangeArrowheads="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bwMode="auto">
          <a:xfrm>
            <a:off x="2432050" y="2095500"/>
            <a:ext cx="2806700" cy="1879600"/>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71040" name="Picture 32" descr="Solomon's Pillars, df 101101"/>
          <p:cNvPicPr preferRelativeResize="0">
            <a:picLocks noChangeAspect="1" noChangeArrowheads="1"/>
          </p:cNvPicPr>
          <p:nvPr>
            <p:custDataLst>
              <p:tags r:id="rId7"/>
            </p:custDataLst>
          </p:nvPr>
        </p:nvPicPr>
        <p:blipFill>
          <a:blip r:embed="rId17" cstate="screen">
            <a:extLst>
              <a:ext uri="{28A0092B-C50C-407E-A947-70E740481C1C}">
                <a14:useLocalDpi xmlns:a14="http://schemas.microsoft.com/office/drawing/2010/main"/>
              </a:ext>
            </a:extLst>
          </a:blip>
          <a:srcRect/>
          <a:stretch>
            <a:fillRect/>
          </a:stretch>
        </p:blipFill>
        <p:spPr bwMode="auto">
          <a:xfrm>
            <a:off x="560388" y="2144713"/>
            <a:ext cx="2030412" cy="1611312"/>
          </a:xfrm>
          <a:prstGeom prst="rect">
            <a:avLst/>
          </a:prstGeom>
          <a:noFill/>
          <a:ln w="9525">
            <a:noFill/>
            <a:miter lim="800000"/>
            <a:headEnd/>
            <a:tailEnd/>
          </a:ln>
          <a:effectLst>
            <a:outerShdw blurRad="63500" dist="89803" dir="2700000" algn="ctr" rotWithShape="0">
              <a:schemeClr val="bg2">
                <a:alpha val="74998"/>
              </a:schemeClr>
            </a:outerShdw>
          </a:effectLst>
        </p:spPr>
      </p:pic>
      <p:pic>
        <p:nvPicPr>
          <p:cNvPr id="171041" name="Picture 33" descr="Machtesh Qatan from east2, tb n112500 sr"/>
          <p:cNvPicPr preferRelativeResize="0">
            <a:picLocks noChangeAspect="1" noChangeArrowheads="1"/>
          </p:cNvPicPr>
          <p:nvPr>
            <p:custDataLst>
              <p:tags r:id="rId8"/>
            </p:custDataLst>
          </p:nvPr>
        </p:nvPicPr>
        <p:blipFill>
          <a:blip r:embed="rId18" cstate="screen">
            <a:extLst>
              <a:ext uri="{28A0092B-C50C-407E-A947-70E740481C1C}">
                <a14:useLocalDpi xmlns:a14="http://schemas.microsoft.com/office/drawing/2010/main"/>
              </a:ext>
            </a:extLst>
          </a:blip>
          <a:srcRect/>
          <a:stretch>
            <a:fillRect/>
          </a:stretch>
        </p:blipFill>
        <p:spPr bwMode="auto">
          <a:xfrm>
            <a:off x="4117975" y="3824288"/>
            <a:ext cx="2162175" cy="1620837"/>
          </a:xfrm>
          <a:prstGeom prst="rect">
            <a:avLst/>
          </a:prstGeom>
          <a:noFill/>
          <a:ln w="101600" cmpd="thinThick">
            <a:noFill/>
            <a:miter lim="800000"/>
            <a:headEnd/>
            <a:tailEnd/>
          </a:ln>
          <a:effectLst>
            <a:outerShdw blurRad="63500" dist="89803" dir="2700000" algn="ctr" rotWithShape="0">
              <a:schemeClr val="bg2">
                <a:alpha val="74998"/>
              </a:schemeClr>
            </a:outerShdw>
          </a:effectLst>
        </p:spPr>
      </p:pic>
      <p:sp>
        <p:nvSpPr>
          <p:cNvPr id="171042" name="Text Box 34"/>
          <p:cNvSpPr txBox="1">
            <a:spLocks noChangeArrowheads="1"/>
          </p:cNvSpPr>
          <p:nvPr/>
        </p:nvSpPr>
        <p:spPr bwMode="auto">
          <a:xfrm>
            <a:off x="1587500" y="1228725"/>
            <a:ext cx="6351588" cy="3382963"/>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7200" b="1" i="0" u="none" strike="noStrike" kern="1200" cap="none" spc="0" normalizeH="0" baseline="0" noProof="0">
                <a:ln>
                  <a:noFill/>
                </a:ln>
                <a:solidFill>
                  <a:srgbClr val="FFEA18"/>
                </a:solidFill>
                <a:effectLst/>
                <a:uLnTx/>
                <a:uFillTx/>
                <a:latin typeface="Comic Sans MS" charset="0"/>
                <a:ea typeface="ＭＳ Ｐゴシック" charset="0"/>
                <a:cs typeface="Times New Roman" charset="0"/>
              </a:rPr>
              <a:t>YOU MEAN…</a:t>
            </a:r>
            <a:br>
              <a:rPr kumimoji="0" lang="en-US" sz="7200" b="1" i="0" u="none" strike="noStrike" kern="1200" cap="none" spc="0" normalizeH="0" baseline="0" noProof="0">
                <a:ln>
                  <a:noFill/>
                </a:ln>
                <a:solidFill>
                  <a:srgbClr val="FFEA18"/>
                </a:solidFill>
                <a:effectLst/>
                <a:uLnTx/>
                <a:uFillTx/>
                <a:latin typeface="Comic Sans MS" charset="0"/>
                <a:ea typeface="ＭＳ Ｐゴシック" charset="0"/>
                <a:cs typeface="Times New Roman" charset="0"/>
              </a:rPr>
            </a:br>
            <a:r>
              <a:rPr kumimoji="0" lang="en-US" sz="7200" b="1" i="0" u="none" strike="noStrike" kern="1200" cap="none" spc="0" normalizeH="0" baseline="0" noProof="0">
                <a:ln>
                  <a:noFill/>
                </a:ln>
                <a:solidFill>
                  <a:srgbClr val="FFEA18"/>
                </a:solidFill>
                <a:effectLst/>
                <a:uLnTx/>
                <a:uFillTx/>
                <a:latin typeface="Comic Sans MS" charset="0"/>
                <a:ea typeface="ＭＳ Ｐゴシック" charset="0"/>
                <a:cs typeface="Times New Roman" charset="0"/>
              </a:rPr>
              <a:t>40 YEARS? OUT HERE?</a:t>
            </a:r>
          </a:p>
        </p:txBody>
      </p:sp>
      <p:sp>
        <p:nvSpPr>
          <p:cNvPr id="171043" name="Rectangle 35"/>
          <p:cNvSpPr>
            <a:spLocks noGrp="1" noChangeArrowheads="1"/>
          </p:cNvSpPr>
          <p:nvPr>
            <p:ph type="title" idx="4294967295"/>
          </p:nvPr>
        </p:nvSpPr>
        <p:spPr bwMode="auto">
          <a:xfrm>
            <a:off x="0" y="6096000"/>
            <a:ext cx="9144000" cy="762000"/>
          </a:xfrm>
          <a:prstGeom prst="rect">
            <a:avLst/>
          </a:prstGeom>
          <a:ln>
            <a:miter lim="800000"/>
            <a:headEnd/>
            <a:tailEnd/>
          </a:ln>
        </p:spPr>
        <p:txBody>
          <a:bodyPr/>
          <a:lstStyle/>
          <a:p>
            <a:pPr algn="ctr" eaLnBrk="1" hangingPunct="1">
              <a:defRPr/>
            </a:pPr>
            <a:r>
              <a:rPr lang="en-US" b="1" dirty="0">
                <a:latin typeface="Arial"/>
                <a:cs typeface="Arial"/>
              </a:rPr>
              <a:t>Divine Discipline</a:t>
            </a:r>
          </a:p>
        </p:txBody>
      </p:sp>
    </p:spTree>
    <p:extLst>
      <p:ext uri="{BB962C8B-B14F-4D97-AF65-F5344CB8AC3E}">
        <p14:creationId xmlns:p14="http://schemas.microsoft.com/office/powerpoint/2010/main" val="113918011"/>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71020"/>
                                        </p:tgtEl>
                                        <p:attrNameLst>
                                          <p:attrName>style.visibility</p:attrName>
                                        </p:attrNameLst>
                                      </p:cBhvr>
                                      <p:to>
                                        <p:strVal val="visible"/>
                                      </p:to>
                                    </p:set>
                                    <p:animEffect transition="in" filter="wipe(right)">
                                      <p:cBhvr>
                                        <p:cTn id="7" dur="500"/>
                                        <p:tgtEl>
                                          <p:spTgt spid="171020"/>
                                        </p:tgtEl>
                                      </p:cBhvr>
                                    </p:animEffect>
                                  </p:childTnLst>
                                </p:cTn>
                              </p:par>
                            </p:childTnLst>
                          </p:cTn>
                        </p:par>
                        <p:par>
                          <p:cTn id="8" fill="hold" nodeType="afterGroup">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171018"/>
                                        </p:tgtEl>
                                        <p:attrNameLst>
                                          <p:attrName>style.visibility</p:attrName>
                                        </p:attrNameLst>
                                      </p:cBhvr>
                                      <p:to>
                                        <p:strVal val="visible"/>
                                      </p:to>
                                    </p:set>
                                    <p:animEffect transition="in" filter="wipe(right)">
                                      <p:cBhvr>
                                        <p:cTn id="11" dur="500"/>
                                        <p:tgtEl>
                                          <p:spTgt spid="171018"/>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71019"/>
                                        </p:tgtEl>
                                        <p:attrNameLst>
                                          <p:attrName>style.visibility</p:attrName>
                                        </p:attrNameLst>
                                      </p:cBhvr>
                                      <p:to>
                                        <p:strVal val="visible"/>
                                      </p:to>
                                    </p:set>
                                    <p:animEffect transition="in" filter="wipe(left)">
                                      <p:cBhvr>
                                        <p:cTn id="15" dur="500"/>
                                        <p:tgtEl>
                                          <p:spTgt spid="171019"/>
                                        </p:tgtEl>
                                      </p:cBhvr>
                                    </p:animEffect>
                                  </p:childTnLst>
                                </p:cTn>
                              </p:par>
                            </p:childTnLst>
                          </p:cTn>
                        </p:par>
                        <p:par>
                          <p:cTn id="16" fill="hold" nodeType="afterGroup">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171017"/>
                                        </p:tgtEl>
                                        <p:attrNameLst>
                                          <p:attrName>style.visibility</p:attrName>
                                        </p:attrNameLst>
                                      </p:cBhvr>
                                      <p:to>
                                        <p:strVal val="visible"/>
                                      </p:to>
                                    </p:set>
                                    <p:animEffect transition="in" filter="wipe(left)">
                                      <p:cBhvr>
                                        <p:cTn id="19" dur="500"/>
                                        <p:tgtEl>
                                          <p:spTgt spid="171017"/>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1038"/>
                                        </p:tgtEl>
                                        <p:attrNameLst>
                                          <p:attrName>style.visibility</p:attrName>
                                        </p:attrNameLst>
                                      </p:cBhvr>
                                      <p:to>
                                        <p:strVal val="visible"/>
                                      </p:to>
                                    </p:set>
                                    <p:animEffect transition="in" filter="wipe(right)">
                                      <p:cBhvr>
                                        <p:cTn id="23" dur="500"/>
                                        <p:tgtEl>
                                          <p:spTgt spid="171038"/>
                                        </p:tgtEl>
                                      </p:cBhvr>
                                    </p:animEffect>
                                  </p:childTnLst>
                                </p:cTn>
                              </p:par>
                            </p:childTnLst>
                          </p:cTn>
                        </p:par>
                        <p:par>
                          <p:cTn id="24" fill="hold" nodeType="afterGroup">
                            <p:stCondLst>
                              <p:cond delay="2500"/>
                            </p:stCondLst>
                            <p:childTnLst>
                              <p:par>
                                <p:cTn id="25" presetID="22" presetClass="entr" presetSubtype="2" fill="hold" grpId="0" nodeType="afterEffect" nodePh="1">
                                  <p:stCondLst>
                                    <p:cond delay="0"/>
                                  </p:stCondLst>
                                  <p:endCondLst>
                                    <p:cond evt="begin" delay="0">
                                      <p:tn val="25"/>
                                    </p:cond>
                                  </p:endCondLst>
                                  <p:childTnLst>
                                    <p:set>
                                      <p:cBhvr>
                                        <p:cTn id="26" dur="1" fill="hold">
                                          <p:stCondLst>
                                            <p:cond delay="0"/>
                                          </p:stCondLst>
                                        </p:cTn>
                                        <p:tgtEl>
                                          <p:spTgt spid="171041"/>
                                        </p:tgtEl>
                                        <p:attrNameLst>
                                          <p:attrName>style.visibility</p:attrName>
                                        </p:attrNameLst>
                                      </p:cBhvr>
                                      <p:to>
                                        <p:strVal val="visible"/>
                                      </p:to>
                                    </p:set>
                                    <p:animEffect transition="in" filter="wipe(right)">
                                      <p:cBhvr>
                                        <p:cTn id="27" dur="500"/>
                                        <p:tgtEl>
                                          <p:spTgt spid="171041"/>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71040"/>
                                        </p:tgtEl>
                                        <p:attrNameLst>
                                          <p:attrName>style.visibility</p:attrName>
                                        </p:attrNameLst>
                                      </p:cBhvr>
                                      <p:to>
                                        <p:strVal val="visible"/>
                                      </p:to>
                                    </p:set>
                                    <p:animEffect transition="in" filter="wipe(right)">
                                      <p:cBhvr>
                                        <p:cTn id="31" dur="500"/>
                                        <p:tgtEl>
                                          <p:spTgt spid="17104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1039"/>
                                        </p:tgtEl>
                                        <p:attrNameLst>
                                          <p:attrName>style.visibility</p:attrName>
                                        </p:attrNameLst>
                                      </p:cBhvr>
                                      <p:to>
                                        <p:strVal val="visible"/>
                                      </p:to>
                                    </p:set>
                                    <p:animEffect transition="in" filter="wipe(left)">
                                      <p:cBhvr>
                                        <p:cTn id="35" dur="500"/>
                                        <p:tgtEl>
                                          <p:spTgt spid="171039"/>
                                        </p:tgtEl>
                                      </p:cBhvr>
                                    </p:animEffect>
                                  </p:childTnLst>
                                </p:cTn>
                              </p:par>
                            </p:childTnLst>
                          </p:cTn>
                        </p:par>
                        <p:par>
                          <p:cTn id="36" fill="hold" nodeType="afterGroup">
                            <p:stCondLst>
                              <p:cond delay="4000"/>
                            </p:stCondLst>
                            <p:childTnLst>
                              <p:par>
                                <p:cTn id="37" presetID="23" presetClass="entr" presetSubtype="528" fill="hold" grpId="0" nodeType="afterEffect">
                                  <p:stCondLst>
                                    <p:cond delay="0"/>
                                  </p:stCondLst>
                                  <p:childTnLst>
                                    <p:set>
                                      <p:cBhvr>
                                        <p:cTn id="38" dur="1" fill="hold">
                                          <p:stCondLst>
                                            <p:cond delay="0"/>
                                          </p:stCondLst>
                                        </p:cTn>
                                        <p:tgtEl>
                                          <p:spTgt spid="171042"/>
                                        </p:tgtEl>
                                        <p:attrNameLst>
                                          <p:attrName>style.visibility</p:attrName>
                                        </p:attrNameLst>
                                      </p:cBhvr>
                                      <p:to>
                                        <p:strVal val="visible"/>
                                      </p:to>
                                    </p:set>
                                    <p:anim calcmode="lin" valueType="num">
                                      <p:cBhvr>
                                        <p:cTn id="39" dur="500" fill="hold"/>
                                        <p:tgtEl>
                                          <p:spTgt spid="171042"/>
                                        </p:tgtEl>
                                        <p:attrNameLst>
                                          <p:attrName>ppt_w</p:attrName>
                                        </p:attrNameLst>
                                      </p:cBhvr>
                                      <p:tavLst>
                                        <p:tav tm="0">
                                          <p:val>
                                            <p:fltVal val="0"/>
                                          </p:val>
                                        </p:tav>
                                        <p:tav tm="100000">
                                          <p:val>
                                            <p:strVal val="#ppt_w"/>
                                          </p:val>
                                        </p:tav>
                                      </p:tavLst>
                                    </p:anim>
                                    <p:anim calcmode="lin" valueType="num">
                                      <p:cBhvr>
                                        <p:cTn id="40" dur="500" fill="hold"/>
                                        <p:tgtEl>
                                          <p:spTgt spid="171042"/>
                                        </p:tgtEl>
                                        <p:attrNameLst>
                                          <p:attrName>ppt_h</p:attrName>
                                        </p:attrNameLst>
                                      </p:cBhvr>
                                      <p:tavLst>
                                        <p:tav tm="0">
                                          <p:val>
                                            <p:fltVal val="0"/>
                                          </p:val>
                                        </p:tav>
                                        <p:tav tm="100000">
                                          <p:val>
                                            <p:strVal val="#ppt_h"/>
                                          </p:val>
                                        </p:tav>
                                      </p:tavLst>
                                    </p:anim>
                                    <p:anim calcmode="lin" valueType="num">
                                      <p:cBhvr>
                                        <p:cTn id="41" dur="500" fill="hold"/>
                                        <p:tgtEl>
                                          <p:spTgt spid="171042"/>
                                        </p:tgtEl>
                                        <p:attrNameLst>
                                          <p:attrName>ppt_x</p:attrName>
                                        </p:attrNameLst>
                                      </p:cBhvr>
                                      <p:tavLst>
                                        <p:tav tm="0">
                                          <p:val>
                                            <p:fltVal val="0.5"/>
                                          </p:val>
                                        </p:tav>
                                        <p:tav tm="100000">
                                          <p:val>
                                            <p:strVal val="#ppt_x"/>
                                          </p:val>
                                        </p:tav>
                                      </p:tavLst>
                                    </p:anim>
                                    <p:anim calcmode="lin" valueType="num">
                                      <p:cBhvr>
                                        <p:cTn id="42" dur="500" fill="hold"/>
                                        <p:tgtEl>
                                          <p:spTgt spid="1710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7" grpId="0" autoUpdateAnimBg="0"/>
      <p:bldP spid="171018" grpId="0" autoUpdateAnimBg="0"/>
      <p:bldP spid="171019" grpId="0" autoUpdateAnimBg="0"/>
      <p:bldP spid="171041" grpId="0" autoUpdateAnimBg="0"/>
      <p:bldP spid="17104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36289-9A6A-E1D3-DEFA-3A5A09C9D0F5}"/>
              </a:ext>
            </a:extLst>
          </p:cNvPr>
          <p:cNvPicPr>
            <a:picLocks noChangeAspect="1"/>
          </p:cNvPicPr>
          <p:nvPr/>
        </p:nvPicPr>
        <p:blipFill>
          <a:blip r:embed="rId3"/>
          <a:stretch>
            <a:fillRect/>
          </a:stretch>
        </p:blipFill>
        <p:spPr>
          <a:xfrm>
            <a:off x="62221" y="53787"/>
            <a:ext cx="8902483" cy="6689204"/>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494313" y="956131"/>
            <a:ext cx="5573485" cy="1961243"/>
          </a:xfrm>
          <a:solidFill>
            <a:schemeClr val="bg1"/>
          </a:solidFill>
          <a:effectLst/>
        </p:spPr>
        <p:txBody>
          <a:bodyPr/>
          <a:lstStyle/>
          <a:p>
            <a:pPr algn="l">
              <a:defRPr/>
            </a:pPr>
            <a:r>
              <a:rPr lang="en-US" sz="2400" b="1" dirty="0">
                <a:solidFill>
                  <a:schemeClr val="tx2"/>
                </a:solidFill>
                <a:effectLst/>
                <a:latin typeface="Arial" charset="0"/>
                <a:ea typeface="ＭＳ Ｐゴシック" charset="0"/>
                <a:cs typeface="ＭＳ Ｐゴシック" charset="0"/>
              </a:rPr>
              <a:t>How Complaining is Killing You </a:t>
            </a:r>
            <a:br>
              <a:rPr lang="en-US" sz="2400" b="1" dirty="0">
                <a:solidFill>
                  <a:schemeClr val="tx2"/>
                </a:solidFill>
                <a:effectLst/>
                <a:latin typeface="Arial" charset="0"/>
                <a:ea typeface="ＭＳ Ｐゴシック" charset="0"/>
                <a:cs typeface="ＭＳ Ｐゴシック" charset="0"/>
              </a:rPr>
            </a:br>
            <a:r>
              <a:rPr lang="en-US" sz="2400" b="1" dirty="0">
                <a:solidFill>
                  <a:schemeClr val="tx2"/>
                </a:solidFill>
                <a:effectLst/>
                <a:latin typeface="Arial" charset="0"/>
                <a:ea typeface="ＭＳ Ｐゴシック" charset="0"/>
                <a:cs typeface="ＭＳ Ｐゴシック" charset="0"/>
              </a:rPr>
              <a:t>(and What to Do Instead)</a:t>
            </a:r>
            <a:br>
              <a:rPr lang="en-US" sz="2400" b="1" dirty="0">
                <a:solidFill>
                  <a:schemeClr val="tx2"/>
                </a:solidFill>
                <a:effectLst/>
                <a:latin typeface="Arial" charset="0"/>
                <a:ea typeface="ＭＳ Ｐゴシック" charset="0"/>
                <a:cs typeface="ＭＳ Ｐゴシック" charset="0"/>
              </a:rPr>
            </a:br>
            <a:r>
              <a:rPr lang="en-US" sz="2400" b="1" dirty="0">
                <a:solidFill>
                  <a:srgbClr val="C00000"/>
                </a:solidFill>
                <a:effectLst/>
                <a:latin typeface="Arial" charset="0"/>
                <a:ea typeface="ＭＳ Ｐゴシック" charset="0"/>
                <a:cs typeface="ＭＳ Ｐゴシック" charset="0"/>
              </a:rPr>
              <a:t>Always complaining about things not going your way? Here is why you should stop.</a:t>
            </a:r>
          </a:p>
        </p:txBody>
      </p:sp>
      <p:sp>
        <p:nvSpPr>
          <p:cNvPr id="4" name="Rectangle 2">
            <a:extLst>
              <a:ext uri="{FF2B5EF4-FFF2-40B4-BE49-F238E27FC236}">
                <a16:creationId xmlns:a16="http://schemas.microsoft.com/office/drawing/2014/main" id="{4AC867CD-941B-BC4D-9EE0-DCC572952F8C}"/>
              </a:ext>
            </a:extLst>
          </p:cNvPr>
          <p:cNvSpPr txBox="1">
            <a:spLocks noChangeArrowheads="1"/>
          </p:cNvSpPr>
          <p:nvPr/>
        </p:nvSpPr>
        <p:spPr bwMode="auto">
          <a:xfrm>
            <a:off x="0" y="4778829"/>
            <a:ext cx="3559629" cy="2079171"/>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1600" b="1" kern="0" dirty="0">
                <a:solidFill>
                  <a:schemeClr val="tx2"/>
                </a:solidFill>
                <a:effectLst/>
                <a:latin typeface="Arial" charset="0"/>
                <a:ea typeface="ＭＳ Ｐゴシック" charset="0"/>
                <a:cs typeface="ＭＳ Ｐゴシック" charset="0"/>
              </a:rPr>
              <a:t>https://www.inc.com/neil-patel/how-complaining-is-killing-you-and-what-to-do-instead.html</a:t>
            </a:r>
            <a:endParaRPr lang="en-US" sz="1600" b="1" kern="0" dirty="0">
              <a:solidFill>
                <a:srgbClr val="C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082528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BE7DE"/>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 name="Rectangle 2">
            <a:extLst>
              <a:ext uri="{FF2B5EF4-FFF2-40B4-BE49-F238E27FC236}">
                <a16:creationId xmlns:a16="http://schemas.microsoft.com/office/drawing/2014/main" id="{C0481931-4E20-C17E-A87B-6D1C943FA167}"/>
              </a:ext>
            </a:extLst>
          </p:cNvPr>
          <p:cNvSpPr txBox="1">
            <a:spLocks noChangeArrowheads="1"/>
          </p:cNvSpPr>
          <p:nvPr/>
        </p:nvSpPr>
        <p:spPr bwMode="auto">
          <a:xfrm>
            <a:off x="0" y="6422571"/>
            <a:ext cx="9144000" cy="4354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1600" b="1" kern="0" dirty="0">
                <a:solidFill>
                  <a:schemeClr val="tx2"/>
                </a:solidFill>
                <a:effectLst/>
                <a:latin typeface="Arial" charset="0"/>
                <a:ea typeface="ＭＳ Ｐゴシック" charset="0"/>
                <a:cs typeface="ＭＳ Ｐゴシック" charset="0"/>
              </a:rPr>
              <a:t>https://www.inc.com/neil-patel/how-complaining-is-killing-you-and-what-to-do-instead.html</a:t>
            </a:r>
            <a:endParaRPr lang="en-US" sz="1600" b="1" kern="0" dirty="0">
              <a:solidFill>
                <a:srgbClr val="C00000"/>
              </a:solidFill>
              <a:effectLst/>
              <a:latin typeface="Arial" charset="0"/>
              <a:ea typeface="ＭＳ Ｐゴシック" charset="0"/>
              <a:cs typeface="ＭＳ Ｐゴシック" charset="0"/>
            </a:endParaRPr>
          </a:p>
        </p:txBody>
      </p:sp>
      <p:pic>
        <p:nvPicPr>
          <p:cNvPr id="13314" name="Picture 2" descr="The Effect of Stress on Your Body – Executive Medicine">
            <a:extLst>
              <a:ext uri="{FF2B5EF4-FFF2-40B4-BE49-F238E27FC236}">
                <a16:creationId xmlns:a16="http://schemas.microsoft.com/office/drawing/2014/main" id="{02AC72DF-E775-B978-07B2-5398876A7F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35" r="55314"/>
          <a:stretch>
            <a:fillRect/>
          </a:stretch>
        </p:blipFill>
        <p:spPr bwMode="auto">
          <a:xfrm>
            <a:off x="6306457" y="0"/>
            <a:ext cx="2837543" cy="612321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6466114" cy="5377543"/>
          </a:xfrm>
          <a:effectLst/>
        </p:spPr>
        <p:txBody>
          <a:bodyPr/>
          <a:lstStyle/>
          <a:p>
            <a:pPr algn="r"/>
            <a:r>
              <a:rPr lang="en-US" sz="3200" b="1">
                <a:solidFill>
                  <a:srgbClr val="C00000"/>
                </a:solidFill>
              </a:rPr>
              <a:t>Complaining Harms Your Body</a:t>
            </a:r>
            <a:br>
              <a:rPr lang="en-US" sz="2400" b="1">
                <a:solidFill>
                  <a:srgbClr val="C00000"/>
                </a:solidFill>
              </a:rPr>
            </a:br>
            <a:br>
              <a:rPr lang="en-US" sz="2400" b="1">
                <a:solidFill>
                  <a:srgbClr val="C00000"/>
                </a:solidFill>
              </a:rPr>
            </a:br>
            <a:r>
              <a:rPr lang="en-US" sz="2400" b="1">
                <a:solidFill>
                  <a:srgbClr val="C00000"/>
                </a:solidFill>
              </a:rPr>
              <a:t>Whenever we complain about something from the past, our bodies react as though we were reliving the experience.</a:t>
            </a:r>
            <a:br>
              <a:rPr lang="en-US" sz="2400" b="1">
                <a:solidFill>
                  <a:srgbClr val="C00000"/>
                </a:solidFill>
              </a:rPr>
            </a:br>
            <a:r>
              <a:rPr lang="en-US" sz="2400" b="1">
                <a:solidFill>
                  <a:srgbClr val="C00000"/>
                </a:solidFill>
              </a:rPr>
              <a:t>Our heart rate and blood pressure rise, and our brains release the stress hormones adrenaline and cortisol, triggering our fight-or-flight response. Our muscle tissue goes into a tense state of hyper-readiness, and non-essential systems like digestion go on temporary shutdown.</a:t>
            </a:r>
          </a:p>
        </p:txBody>
      </p:sp>
    </p:spTree>
    <p:extLst>
      <p:ext uri="{BB962C8B-B14F-4D97-AF65-F5344CB8AC3E}">
        <p14:creationId xmlns:p14="http://schemas.microsoft.com/office/powerpoint/2010/main" val="9701421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442447" y="5741402"/>
            <a:ext cx="5522259" cy="829727"/>
          </a:xfrm>
          <a:solidFill>
            <a:schemeClr val="tx1"/>
          </a:solidFill>
          <a:effectLst>
            <a:outerShdw blurRad="63500" dist="35921" dir="2700000" algn="ctr" rotWithShape="0">
              <a:schemeClr val="tx2">
                <a:alpha val="74998"/>
              </a:schemeClr>
            </a:outerShdw>
          </a:effectLst>
        </p:spPr>
        <p:txBody>
          <a:bodyPr anchor="t"/>
          <a:lstStyle/>
          <a:p>
            <a:pPr>
              <a:defRPr/>
            </a:pPr>
            <a:r>
              <a:rPr lang="en-US" sz="3200" b="1" i="1" dirty="0">
                <a:effectLst/>
                <a:latin typeface="Arial" charset="0"/>
                <a:ea typeface="ＭＳ Ｐゴシック" charset="0"/>
                <a:cs typeface="ＭＳ Ｐゴシック" charset="0"/>
              </a:rPr>
              <a:t>—Michael Josephson–</a:t>
            </a:r>
          </a:p>
        </p:txBody>
      </p:sp>
      <p:pic>
        <p:nvPicPr>
          <p:cNvPr id="11266" name="Picture 2" descr="Michael Josephson quote: The key to a better life: Complain less ...">
            <a:extLst>
              <a:ext uri="{FF2B5EF4-FFF2-40B4-BE49-F238E27FC236}">
                <a16:creationId xmlns:a16="http://schemas.microsoft.com/office/drawing/2014/main" id="{8DF2FAF9-676A-F595-8903-2EC98AF10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6350"/>
            <a:ext cx="9144000" cy="4303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B8D10BB-DD90-9845-E50F-97E452FACAA4}"/>
              </a:ext>
            </a:extLst>
          </p:cNvPr>
          <p:cNvSpPr txBox="1">
            <a:spLocks noChangeArrowheads="1"/>
          </p:cNvSpPr>
          <p:nvPr/>
        </p:nvSpPr>
        <p:spPr bwMode="auto">
          <a:xfrm>
            <a:off x="3253154" y="1380565"/>
            <a:ext cx="5890845" cy="4105835"/>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2800" b="1" kern="0" dirty="0">
                <a:effectLst/>
                <a:latin typeface="Arial" charset="0"/>
                <a:ea typeface="ＭＳ Ｐゴシック" charset="0"/>
                <a:cs typeface="ＭＳ Ｐゴシック" charset="0"/>
              </a:rPr>
              <a:t>The key to a better life: </a:t>
            </a:r>
          </a:p>
          <a:p>
            <a:pPr algn="l" defTabSz="914400">
              <a:defRPr/>
            </a:pPr>
            <a:r>
              <a:rPr lang="en-US" sz="2800" b="1" kern="0" dirty="0">
                <a:effectLst/>
                <a:latin typeface="Arial" charset="0"/>
                <a:ea typeface="ＭＳ Ｐゴシック" charset="0"/>
                <a:cs typeface="ＭＳ Ｐゴシック" charset="0"/>
              </a:rPr>
              <a:t>Complain less, appreciate more. </a:t>
            </a:r>
          </a:p>
          <a:p>
            <a:pPr algn="l" defTabSz="914400">
              <a:defRPr/>
            </a:pPr>
            <a:r>
              <a:rPr lang="en-US" sz="2800" b="1" kern="0" dirty="0">
                <a:effectLst/>
                <a:latin typeface="Arial" charset="0"/>
                <a:ea typeface="ＭＳ Ｐゴシック" charset="0"/>
                <a:cs typeface="ＭＳ Ｐゴシック" charset="0"/>
              </a:rPr>
              <a:t>Talk less, listen more. </a:t>
            </a:r>
          </a:p>
          <a:p>
            <a:pPr algn="l" defTabSz="914400">
              <a:defRPr/>
            </a:pPr>
            <a:r>
              <a:rPr lang="en-US" sz="2800" b="1" kern="0" dirty="0">
                <a:effectLst/>
                <a:latin typeface="Arial" charset="0"/>
                <a:ea typeface="ＭＳ Ｐゴシック" charset="0"/>
                <a:cs typeface="ＭＳ Ｐゴシック" charset="0"/>
              </a:rPr>
              <a:t>Want less, give more. </a:t>
            </a:r>
          </a:p>
          <a:p>
            <a:pPr algn="l" defTabSz="914400">
              <a:defRPr/>
            </a:pPr>
            <a:r>
              <a:rPr lang="en-US" sz="2800" b="1" kern="0" dirty="0">
                <a:effectLst/>
                <a:latin typeface="Arial" charset="0"/>
                <a:ea typeface="ＭＳ Ｐゴシック" charset="0"/>
                <a:cs typeface="ＭＳ Ｐゴシック" charset="0"/>
              </a:rPr>
              <a:t>Hate less, love more. </a:t>
            </a:r>
          </a:p>
          <a:p>
            <a:pPr algn="l" defTabSz="914400">
              <a:defRPr/>
            </a:pPr>
            <a:r>
              <a:rPr lang="en-US" sz="2800" b="1" kern="0" dirty="0">
                <a:effectLst/>
                <a:latin typeface="Arial" charset="0"/>
                <a:ea typeface="ＭＳ Ｐゴシック" charset="0"/>
                <a:cs typeface="ＭＳ Ｐゴシック" charset="0"/>
              </a:rPr>
              <a:t>Scold less, praise more. </a:t>
            </a:r>
          </a:p>
          <a:p>
            <a:pPr algn="l" defTabSz="914400">
              <a:defRPr/>
            </a:pPr>
            <a:r>
              <a:rPr lang="en-US" sz="2800" b="1" kern="0" dirty="0">
                <a:effectLst/>
                <a:latin typeface="Arial" charset="0"/>
                <a:ea typeface="ＭＳ Ｐゴシック" charset="0"/>
                <a:cs typeface="ＭＳ Ｐゴシック" charset="0"/>
              </a:rPr>
              <a:t>Fear less, hope more.</a:t>
            </a:r>
          </a:p>
        </p:txBody>
      </p:sp>
    </p:spTree>
    <p:extLst>
      <p:ext uri="{BB962C8B-B14F-4D97-AF65-F5344CB8AC3E}">
        <p14:creationId xmlns:p14="http://schemas.microsoft.com/office/powerpoint/2010/main" val="30359642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d is calling your name. How will you respond?">
            <a:extLst>
              <a:ext uri="{FF2B5EF4-FFF2-40B4-BE49-F238E27FC236}">
                <a16:creationId xmlns:a16="http://schemas.microsoft.com/office/drawing/2014/main" id="{788A4BAB-2F7E-FE65-CE5D-AADCA93B0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44366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42596" y="213346"/>
            <a:ext cx="8621486"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How should we respond to God's will?</a:t>
            </a:r>
          </a:p>
        </p:txBody>
      </p:sp>
    </p:spTree>
    <p:extLst>
      <p:ext uri="{BB962C8B-B14F-4D97-AF65-F5344CB8AC3E}">
        <p14:creationId xmlns:p14="http://schemas.microsoft.com/office/powerpoint/2010/main" val="984250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HE ART OF COMPLAINING">
            <a:extLst>
              <a:ext uri="{FF2B5EF4-FFF2-40B4-BE49-F238E27FC236}">
                <a16:creationId xmlns:a16="http://schemas.microsoft.com/office/drawing/2014/main" id="{37621CC0-0880-A059-6D8C-F2EDD070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511"/>
            <a:ext cx="9144000" cy="2956193"/>
          </a:xfrm>
          <a:prstGeom prst="rect">
            <a:avLst/>
          </a:prstGeom>
          <a:noFill/>
          <a:extLst>
            <a:ext uri="{909E8E84-426E-40DD-AFC4-6F175D3DCCD1}">
              <a14:hiddenFill xmlns:a14="http://schemas.microsoft.com/office/drawing/2010/main">
                <a:solidFill>
                  <a:srgbClr val="FFFFFF"/>
                </a:solidFill>
              </a14:hiddenFill>
            </a:ext>
          </a:extLst>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0"/>
            <a:ext cx="9143999" cy="858129"/>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Main Idea</a:t>
            </a:r>
          </a:p>
        </p:txBody>
      </p:sp>
      <p:sp>
        <p:nvSpPr>
          <p:cNvPr id="2" name="Rectangle 2">
            <a:extLst>
              <a:ext uri="{FF2B5EF4-FFF2-40B4-BE49-F238E27FC236}">
                <a16:creationId xmlns:a16="http://schemas.microsoft.com/office/drawing/2014/main" id="{AB6F714D-1CF0-B826-71F5-2ACEACFEAD05}"/>
              </a:ext>
            </a:extLst>
          </p:cNvPr>
          <p:cNvSpPr txBox="1">
            <a:spLocks noChangeArrowheads="1"/>
          </p:cNvSpPr>
          <p:nvPr/>
        </p:nvSpPr>
        <p:spPr bwMode="auto">
          <a:xfrm>
            <a:off x="4439047" y="3585166"/>
            <a:ext cx="4283604" cy="34784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solidFill>
                  <a:schemeClr val="tx2"/>
                </a:solidFill>
                <a:effectLst>
                  <a:glow rad="127000">
                    <a:schemeClr val="bg1"/>
                  </a:glow>
                </a:effectLst>
                <a:latin typeface="Arial" charset="0"/>
                <a:ea typeface="ＭＳ Ｐゴシック" charset="0"/>
                <a:cs typeface="ＭＳ Ｐゴシック" charset="0"/>
              </a:rPr>
              <a:t>pray like Moses </a:t>
            </a:r>
          </a:p>
        </p:txBody>
      </p:sp>
      <p:pic>
        <p:nvPicPr>
          <p:cNvPr id="9218" name="Picture 2" descr="Page 2 | Prayer breaking fast Vectors - Download Free High-Quality ...">
            <a:extLst>
              <a:ext uri="{FF2B5EF4-FFF2-40B4-BE49-F238E27FC236}">
                <a16:creationId xmlns:a16="http://schemas.microsoft.com/office/drawing/2014/main" id="{A0712237-51B9-293D-7F85-B818737A2D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07" b="8829"/>
          <a:stretch>
            <a:fillRect/>
          </a:stretch>
        </p:blipFill>
        <p:spPr bwMode="auto">
          <a:xfrm>
            <a:off x="1420838" y="3580227"/>
            <a:ext cx="3903784" cy="32777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B60D3C5-7157-6417-3CDC-0BD2601816B2}"/>
              </a:ext>
            </a:extLst>
          </p:cNvPr>
          <p:cNvSpPr txBox="1">
            <a:spLocks noChangeArrowheads="1"/>
          </p:cNvSpPr>
          <p:nvPr/>
        </p:nvSpPr>
        <p:spPr bwMode="auto">
          <a:xfrm>
            <a:off x="107504" y="2708921"/>
            <a:ext cx="6673124" cy="12863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solidFill>
                  <a:schemeClr val="tx2"/>
                </a:solidFill>
                <a:effectLst>
                  <a:glow rad="127000">
                    <a:schemeClr val="bg1"/>
                  </a:glow>
                </a:effectLst>
                <a:latin typeface="Arial" charset="0"/>
                <a:ea typeface="ＭＳ Ｐゴシック" charset="0"/>
                <a:cs typeface="ＭＳ Ｐゴシック" charset="0"/>
              </a:rPr>
              <a:t>Instead of complaining, </a:t>
            </a:r>
          </a:p>
        </p:txBody>
      </p:sp>
    </p:spTree>
    <p:extLst>
      <p:ext uri="{BB962C8B-B14F-4D97-AF65-F5344CB8AC3E}">
        <p14:creationId xmlns:p14="http://schemas.microsoft.com/office/powerpoint/2010/main" val="18886212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 Ways to Help Stop Complaining | Cru">
            <a:extLst>
              <a:ext uri="{FF2B5EF4-FFF2-40B4-BE49-F238E27FC236}">
                <a16:creationId xmlns:a16="http://schemas.microsoft.com/office/drawing/2014/main" id="{A7B88439-60E1-3D6B-C1A3-7060230E1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222791" cy="6046237"/>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412419"/>
            <a:ext cx="4123765" cy="2370687"/>
          </a:xfrm>
          <a:effectLst/>
        </p:spPr>
        <p:txBody>
          <a:bodyPr anchor="ctr"/>
          <a:lstStyle/>
          <a:p>
            <a:pPr>
              <a:defRPr/>
            </a:pPr>
            <a:r>
              <a:rPr lang="en-US" sz="4800" b="1" dirty="0">
                <a:solidFill>
                  <a:srgbClr val="C00000"/>
                </a:solidFill>
                <a:effectLst/>
                <a:latin typeface="Arial" charset="0"/>
                <a:ea typeface="ＭＳ Ｐゴシック" charset="0"/>
                <a:cs typeface="ＭＳ Ｐゴシック" charset="0"/>
              </a:rPr>
              <a:t>1. Don't complain!</a:t>
            </a:r>
          </a:p>
        </p:txBody>
      </p:sp>
    </p:spTree>
    <p:extLst>
      <p:ext uri="{BB962C8B-B14F-4D97-AF65-F5344CB8AC3E}">
        <p14:creationId xmlns:p14="http://schemas.microsoft.com/office/powerpoint/2010/main" val="26505247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ow to Get Immediate Answers to Your Prayers - HubPages">
            <a:extLst>
              <a:ext uri="{FF2B5EF4-FFF2-40B4-BE49-F238E27FC236}">
                <a16:creationId xmlns:a16="http://schemas.microsoft.com/office/drawing/2014/main" id="{294D0057-2182-3859-A037-651551559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2. Pray instead of complaining (13-19). </a:t>
            </a:r>
          </a:p>
        </p:txBody>
      </p:sp>
    </p:spTree>
    <p:extLst>
      <p:ext uri="{BB962C8B-B14F-4D97-AF65-F5344CB8AC3E}">
        <p14:creationId xmlns:p14="http://schemas.microsoft.com/office/powerpoint/2010/main" val="14707335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4769224" cy="6808216"/>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3. God shortens the lives of complainers (20-45). </a:t>
            </a:r>
          </a:p>
        </p:txBody>
      </p:sp>
      <p:pic>
        <p:nvPicPr>
          <p:cNvPr id="10242" name="Picture 2" descr="How Complaining is Slowly Killing Your Soul">
            <a:extLst>
              <a:ext uri="{FF2B5EF4-FFF2-40B4-BE49-F238E27FC236}">
                <a16:creationId xmlns:a16="http://schemas.microsoft.com/office/drawing/2014/main" id="{C315AE5E-EF5E-C332-EF93-212235263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647" y="-1"/>
            <a:ext cx="4482353" cy="672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140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d is calling your name. How will you respond?">
            <a:extLst>
              <a:ext uri="{FF2B5EF4-FFF2-40B4-BE49-F238E27FC236}">
                <a16:creationId xmlns:a16="http://schemas.microsoft.com/office/drawing/2014/main" id="{788A4BAB-2F7E-FE65-CE5D-AADCA93B0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44366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42596" y="213346"/>
            <a:ext cx="8621486"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How should we respond to God's will?</a:t>
            </a:r>
          </a:p>
        </p:txBody>
      </p:sp>
    </p:spTree>
    <p:extLst>
      <p:ext uri="{BB962C8B-B14F-4D97-AF65-F5344CB8AC3E}">
        <p14:creationId xmlns:p14="http://schemas.microsoft.com/office/powerpoint/2010/main" val="3928549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465" y="0"/>
            <a:ext cx="9262891" cy="6858000"/>
          </a:xfrm>
          <a:prstGeom prst="rect">
            <a:avLst/>
          </a:prstGeom>
        </p:spPr>
      </p:pic>
      <p:sp>
        <p:nvSpPr>
          <p:cNvPr id="347138"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Arial" charset="0"/>
                <a:ea typeface="ＭＳ Ｐゴシック" charset="0"/>
                <a:cs typeface="Arial" charset="0"/>
              </a:rPr>
              <a:t>135</a:t>
            </a:r>
          </a:p>
        </p:txBody>
      </p:sp>
      <p:sp>
        <p:nvSpPr>
          <p:cNvPr id="347139" name="Rectangle 3"/>
          <p:cNvSpPr>
            <a:spLocks noGrp="1" noChangeArrowheads="1"/>
          </p:cNvSpPr>
          <p:nvPr>
            <p:ph type="title"/>
          </p:nvPr>
        </p:nvSpPr>
        <p:spPr>
          <a:xfrm>
            <a:off x="-96465" y="-10575"/>
            <a:ext cx="3633484" cy="1367626"/>
          </a:xfrm>
          <a:solidFill>
            <a:srgbClr val="000000"/>
          </a:solidFill>
        </p:spPr>
        <p:txBody>
          <a:bodyPr/>
          <a:lstStyle/>
          <a:p>
            <a:pPr algn="ctr"/>
            <a:r>
              <a:rPr lang="en-US" b="1">
                <a:solidFill>
                  <a:srgbClr val="FFFFFF"/>
                </a:solidFill>
                <a:latin typeface="Arial" charset="0"/>
              </a:rPr>
              <a:t>How to Be Prepared</a:t>
            </a:r>
          </a:p>
        </p:txBody>
      </p:sp>
      <p:sp>
        <p:nvSpPr>
          <p:cNvPr id="36869" name="Text Box 5" descr="Green marble"/>
          <p:cNvSpPr txBox="1">
            <a:spLocks noChangeArrowheads="1"/>
          </p:cNvSpPr>
          <p:nvPr/>
        </p:nvSpPr>
        <p:spPr bwMode="auto">
          <a:xfrm>
            <a:off x="485775" y="1939925"/>
            <a:ext cx="8334375" cy="4524316"/>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3600" b="1">
                <a:solidFill>
                  <a:srgbClr val="FFFFFF"/>
                </a:solidFill>
                <a:effectLst>
                  <a:glow rad="127000">
                    <a:srgbClr val="000000"/>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571500" marR="0" lvl="0" indent="-571500" algn="l" defTabSz="457200" rtl="0" eaLnBrk="0" fontAlgn="base" latinLnBrk="0" hangingPunct="0">
              <a:lnSpc>
                <a:spcPct val="100000"/>
              </a:lnSpc>
              <a:spcBef>
                <a:spcPct val="0"/>
              </a:spcBef>
              <a:spcAft>
                <a:spcPct val="0"/>
              </a:spcAft>
              <a:buClrTx/>
              <a:buSzTx/>
              <a:buFont typeface="Arial"/>
              <a:buChar char="•"/>
              <a:tabLst/>
              <a:defRPr/>
            </a:pP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Realize that God has given you everything you need to do His will, but disobedience deserves discipline.</a:t>
            </a:r>
          </a:p>
          <a:p>
            <a:pPr marL="571500" lvl="0" indent="-571500" algn="l">
              <a:buFont typeface="Arial"/>
              <a:buChar char="•"/>
              <a:defRPr/>
            </a:pP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God will get His will done either through you or </a:t>
            </a:r>
            <a:r>
              <a:rPr lang="en-US" altLang="zh-CN" sz="3200" dirty="0"/>
              <a:t>despite</a:t>
            </a: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 you.</a:t>
            </a:r>
          </a:p>
          <a:p>
            <a:pPr marL="571500" marR="0" lvl="0" indent="-571500" algn="l" defTabSz="457200" rtl="0" eaLnBrk="0" fontAlgn="base" latinLnBrk="0" hangingPunct="0">
              <a:lnSpc>
                <a:spcPct val="100000"/>
              </a:lnSpc>
              <a:spcBef>
                <a:spcPct val="0"/>
              </a:spcBef>
              <a:spcAft>
                <a:spcPct val="0"/>
              </a:spcAft>
              <a:buClrTx/>
              <a:buSzTx/>
              <a:buFont typeface="Arial"/>
              <a:buChar char="•"/>
              <a:tabLst/>
              <a:defRPr/>
            </a:pP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Are you characterized by commitment or complaining?</a:t>
            </a:r>
            <a:endPar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39786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869">
                                            <p:txEl>
                                              <p:pRg st="1" end="1"/>
                                            </p:txEl>
                                          </p:spTgt>
                                        </p:tgtEl>
                                        <p:attrNameLst>
                                          <p:attrName>style.visibility</p:attrName>
                                        </p:attrNameLst>
                                      </p:cBhvr>
                                      <p:to>
                                        <p:strVal val="visible"/>
                                      </p:to>
                                    </p:set>
                                    <p:anim calcmode="lin" valueType="num">
                                      <p:cBhvr additive="base">
                                        <p:cTn id="13"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6869">
                                            <p:txEl>
                                              <p:pRg st="2" end="2"/>
                                            </p:txEl>
                                          </p:spTgt>
                                        </p:tgtEl>
                                        <p:attrNameLst>
                                          <p:attrName>style.visibility</p:attrName>
                                        </p:attrNameLst>
                                      </p:cBhvr>
                                      <p:to>
                                        <p:strVal val="visible"/>
                                      </p:to>
                                    </p:set>
                                    <p:anim calcmode="lin" valueType="num">
                                      <p:cBhvr additive="base">
                                        <p:cTn id="19" dur="5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 descr="exodus-nasa-map-sina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6988"/>
            <a:ext cx="6985001"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7" name="Text Box 5"/>
          <p:cNvSpPr txBox="1">
            <a:spLocks noChangeArrowheads="1"/>
          </p:cNvSpPr>
          <p:nvPr/>
        </p:nvSpPr>
        <p:spPr bwMode="auto">
          <a:xfrm>
            <a:off x="266700" y="5715000"/>
            <a:ext cx="8458200" cy="830997"/>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defRPr sz="4800" b="1">
                <a:solidFill>
                  <a:schemeClr val="bg1"/>
                </a:solidFill>
                <a:effectLst>
                  <a:glow rad="101600">
                    <a:schemeClr val="tx1">
                      <a:alpha val="97000"/>
                    </a:schemeClr>
                  </a:glow>
                </a:effectLst>
                <a:latin typeface="Arial" charset="0"/>
                <a:ea typeface="MS PGothic" charset="0"/>
                <a:cs typeface="Arial"/>
              </a:defRPr>
            </a:lvl1pPr>
            <a:lvl2pPr algn="ctr" eaLnBrk="0" hangingPunct="0">
              <a:defRPr sz="4400">
                <a:solidFill>
                  <a:schemeClr val="bg1"/>
                </a:solidFill>
                <a:latin typeface="Arial" charset="0"/>
                <a:ea typeface="MS PGothic" charset="0"/>
                <a:cs typeface="ＭＳ Ｐゴシック" pitchFamily="-111" charset="-128"/>
              </a:defRPr>
            </a:lvl2pPr>
            <a:lvl3pPr algn="ctr" eaLnBrk="0" hangingPunct="0">
              <a:defRPr sz="4400">
                <a:solidFill>
                  <a:schemeClr val="bg1"/>
                </a:solidFill>
                <a:latin typeface="Arial" charset="0"/>
                <a:ea typeface="MS PGothic" charset="0"/>
                <a:cs typeface="ＭＳ Ｐゴシック" pitchFamily="-111" charset="-128"/>
              </a:defRPr>
            </a:lvl3pPr>
            <a:lvl4pPr algn="ctr" eaLnBrk="0" hangingPunct="0">
              <a:defRPr sz="4400">
                <a:solidFill>
                  <a:schemeClr val="bg1"/>
                </a:solidFill>
                <a:latin typeface="Arial" charset="0"/>
                <a:ea typeface="MS PGothic" charset="0"/>
                <a:cs typeface="ＭＳ Ｐゴシック" pitchFamily="-111" charset="-128"/>
              </a:defRPr>
            </a:lvl4pPr>
            <a:lvl5pPr algn="ctr" eaLnBrk="0" hangingPunct="0">
              <a:defRPr sz="4400">
                <a:solidFill>
                  <a:schemeClr val="bg1"/>
                </a:solidFill>
                <a:latin typeface="Arial" charset="0"/>
                <a:ea typeface="MS PGothic" charset="0"/>
                <a:cs typeface="ＭＳ Ｐゴシック" pitchFamily="-111" charset="-128"/>
              </a:defRPr>
            </a:lvl5pPr>
            <a:lvl6pPr marL="457200" algn="ctr" fontAlgn="base">
              <a:spcBef>
                <a:spcPct val="0"/>
              </a:spcBef>
              <a:spcAft>
                <a:spcPct val="0"/>
              </a:spcAft>
              <a:defRPr sz="4400">
                <a:solidFill>
                  <a:schemeClr val="tx2"/>
                </a:solidFill>
                <a:latin typeface="Times New Roman" pitchFamily="-111" charset="0"/>
              </a:defRPr>
            </a:lvl6pPr>
            <a:lvl7pPr marL="914400" algn="ctr" fontAlgn="base">
              <a:spcBef>
                <a:spcPct val="0"/>
              </a:spcBef>
              <a:spcAft>
                <a:spcPct val="0"/>
              </a:spcAft>
              <a:defRPr sz="4400">
                <a:solidFill>
                  <a:schemeClr val="tx2"/>
                </a:solidFill>
                <a:latin typeface="Times New Roman" pitchFamily="-111" charset="0"/>
              </a:defRPr>
            </a:lvl7pPr>
            <a:lvl8pPr marL="1371600" algn="ctr" fontAlgn="base">
              <a:spcBef>
                <a:spcPct val="0"/>
              </a:spcBef>
              <a:spcAft>
                <a:spcPct val="0"/>
              </a:spcAft>
              <a:defRPr sz="4400">
                <a:solidFill>
                  <a:schemeClr val="tx2"/>
                </a:solidFill>
                <a:latin typeface="Times New Roman" pitchFamily="-111" charset="0"/>
              </a:defRPr>
            </a:lvl8pPr>
            <a:lvl9pPr marL="1828800" algn="ctr" fontAlgn="base">
              <a:spcBef>
                <a:spcPct val="0"/>
              </a:spcBef>
              <a:spcAft>
                <a:spcPct val="0"/>
              </a:spcAft>
              <a:defRPr sz="4400">
                <a:solidFill>
                  <a:schemeClr val="tx2"/>
                </a:solidFill>
                <a:latin typeface="Times New Roman" pitchFamily="-111"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FFFF"/>
                </a:solidFill>
                <a:effectLst>
                  <a:glow rad="101600">
                    <a:srgbClr val="000000">
                      <a:alpha val="97000"/>
                    </a:srgbClr>
                  </a:glow>
                </a:effectLst>
                <a:uLnTx/>
                <a:uFillTx/>
                <a:latin typeface="Arial" charset="0"/>
                <a:ea typeface="MS PGothic" charset="0"/>
                <a:cs typeface="Arial"/>
              </a:rPr>
              <a:t>Route of the Exodus</a:t>
            </a:r>
          </a:p>
        </p:txBody>
      </p:sp>
      <p:sp>
        <p:nvSpPr>
          <p:cNvPr id="120838" name="Oval 6"/>
          <p:cNvSpPr>
            <a:spLocks noChangeArrowheads="1"/>
          </p:cNvSpPr>
          <p:nvPr/>
        </p:nvSpPr>
        <p:spPr bwMode="auto">
          <a:xfrm>
            <a:off x="4041775" y="5068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20839" name="Oval 7"/>
          <p:cNvSpPr>
            <a:spLocks noChangeArrowheads="1"/>
          </p:cNvSpPr>
          <p:nvPr/>
        </p:nvSpPr>
        <p:spPr bwMode="auto">
          <a:xfrm>
            <a:off x="4651375" y="2020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84326" name="Text Box 9"/>
          <p:cNvSpPr txBox="1">
            <a:spLocks noChangeArrowheads="1"/>
          </p:cNvSpPr>
          <p:nvPr/>
        </p:nvSpPr>
        <p:spPr bwMode="auto">
          <a:xfrm>
            <a:off x="3131840" y="4633972"/>
            <a:ext cx="20882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Mt. Sinai</a:t>
            </a:r>
          </a:p>
        </p:txBody>
      </p:sp>
      <p:sp>
        <p:nvSpPr>
          <p:cNvPr id="184329" name="Text Box 12"/>
          <p:cNvSpPr txBox="1">
            <a:spLocks noChangeArrowheads="1"/>
          </p:cNvSpPr>
          <p:nvPr/>
        </p:nvSpPr>
        <p:spPr bwMode="auto">
          <a:xfrm>
            <a:off x="2867472" y="2196152"/>
            <a:ext cx="4152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Kadesh</a:t>
            </a:r>
            <a:r>
              <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Barnea</a:t>
            </a:r>
            <a:endPar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110599" name="Rectangle 14"/>
          <p:cNvSpPr>
            <a:spLocks noGrp="1" noChangeArrowheads="1"/>
          </p:cNvSpPr>
          <p:nvPr>
            <p:ph type="title" idx="4294967295"/>
          </p:nvPr>
        </p:nvSpPr>
        <p:spPr>
          <a:xfrm>
            <a:off x="0" y="0"/>
            <a:ext cx="9144000" cy="685800"/>
          </a:xfrm>
        </p:spPr>
        <p:txBody>
          <a:bodyPr/>
          <a:lstStyle/>
          <a:p>
            <a:pPr algn="l" eaLnBrk="1" hangingPunct="1">
              <a:defRPr/>
            </a:pPr>
            <a:r>
              <a:rPr lang="en-US" sz="4000" b="1" dirty="0">
                <a:effectLst>
                  <a:glow rad="101600">
                    <a:schemeClr val="tx1">
                      <a:alpha val="97000"/>
                    </a:schemeClr>
                  </a:glow>
                </a:effectLst>
                <a:latin typeface="Arial" charset="0"/>
              </a:rPr>
              <a:t>Map Preceding Numbers</a:t>
            </a:r>
          </a:p>
        </p:txBody>
      </p:sp>
      <p:sp>
        <p:nvSpPr>
          <p:cNvPr id="18" name="Text Box 9"/>
          <p:cNvSpPr txBox="1">
            <a:spLocks noChangeArrowheads="1"/>
          </p:cNvSpPr>
          <p:nvPr/>
        </p:nvSpPr>
        <p:spPr bwMode="auto">
          <a:xfrm>
            <a:off x="2843808" y="4242719"/>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Rephidim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19" name="Text Box 9"/>
          <p:cNvSpPr txBox="1">
            <a:spLocks noChangeArrowheads="1"/>
          </p:cNvSpPr>
          <p:nvPr/>
        </p:nvSpPr>
        <p:spPr bwMode="auto">
          <a:xfrm>
            <a:off x="2555776" y="3460213"/>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Elim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0" name="Text Box 9"/>
          <p:cNvSpPr txBox="1">
            <a:spLocks noChangeArrowheads="1"/>
          </p:cNvSpPr>
          <p:nvPr/>
        </p:nvSpPr>
        <p:spPr bwMode="auto">
          <a:xfrm>
            <a:off x="2339752" y="3068960"/>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Marah</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1" name="Text Box 9"/>
          <p:cNvSpPr txBox="1">
            <a:spLocks noChangeArrowheads="1"/>
          </p:cNvSpPr>
          <p:nvPr/>
        </p:nvSpPr>
        <p:spPr bwMode="auto">
          <a:xfrm>
            <a:off x="2555776" y="3851466"/>
            <a:ext cx="28803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Desert of Sin</a:t>
            </a:r>
          </a:p>
        </p:txBody>
      </p:sp>
      <p:sp>
        <p:nvSpPr>
          <p:cNvPr id="22" name="Text Box 9"/>
          <p:cNvSpPr txBox="1">
            <a:spLocks noChangeArrowheads="1"/>
          </p:cNvSpPr>
          <p:nvPr/>
        </p:nvSpPr>
        <p:spPr bwMode="auto">
          <a:xfrm>
            <a:off x="611560" y="2185700"/>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Rameses</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3" name="Text Box 9"/>
          <p:cNvSpPr txBox="1">
            <a:spLocks noChangeArrowheads="1"/>
          </p:cNvSpPr>
          <p:nvPr/>
        </p:nvSpPr>
        <p:spPr bwMode="auto">
          <a:xfrm>
            <a:off x="899592" y="1772816"/>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Zoan</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4" name="Text Box 9"/>
          <p:cNvSpPr txBox="1">
            <a:spLocks noChangeArrowheads="1"/>
          </p:cNvSpPr>
          <p:nvPr/>
        </p:nvSpPr>
        <p:spPr bwMode="auto">
          <a:xfrm>
            <a:off x="611560" y="2780928"/>
            <a:ext cx="201622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GOSHEN</a:t>
            </a:r>
          </a:p>
        </p:txBody>
      </p:sp>
      <p:sp>
        <p:nvSpPr>
          <p:cNvPr id="17" name="Freeform 6"/>
          <p:cNvSpPr>
            <a:spLocks/>
          </p:cNvSpPr>
          <p:nvPr/>
        </p:nvSpPr>
        <p:spPr bwMode="auto">
          <a:xfrm>
            <a:off x="1036638" y="2565400"/>
            <a:ext cx="2743200" cy="2590800"/>
          </a:xfrm>
          <a:custGeom>
            <a:avLst/>
            <a:gdLst/>
            <a:ahLst/>
            <a:cxnLst>
              <a:cxn ang="0">
                <a:pos x="0" y="0"/>
              </a:cxn>
              <a:cxn ang="0">
                <a:pos x="192" y="132"/>
              </a:cxn>
              <a:cxn ang="0">
                <a:pos x="264" y="156"/>
              </a:cxn>
              <a:cxn ang="0">
                <a:pos x="360" y="180"/>
              </a:cxn>
              <a:cxn ang="0">
                <a:pos x="696" y="300"/>
              </a:cxn>
              <a:cxn ang="0">
                <a:pos x="840" y="348"/>
              </a:cxn>
              <a:cxn ang="0">
                <a:pos x="912" y="600"/>
              </a:cxn>
              <a:cxn ang="0">
                <a:pos x="972" y="708"/>
              </a:cxn>
              <a:cxn ang="0">
                <a:pos x="1008" y="816"/>
              </a:cxn>
              <a:cxn ang="0">
                <a:pos x="1068" y="924"/>
              </a:cxn>
              <a:cxn ang="0">
                <a:pos x="1152" y="1104"/>
              </a:cxn>
              <a:cxn ang="0">
                <a:pos x="1212" y="1176"/>
              </a:cxn>
              <a:cxn ang="0">
                <a:pos x="1296" y="1284"/>
              </a:cxn>
              <a:cxn ang="0">
                <a:pos x="1380" y="1380"/>
              </a:cxn>
              <a:cxn ang="0">
                <a:pos x="1620" y="1584"/>
              </a:cxn>
              <a:cxn ang="0">
                <a:pos x="1692" y="1608"/>
              </a:cxn>
              <a:cxn ang="0">
                <a:pos x="1728" y="1632"/>
              </a:cxn>
            </a:cxnLst>
            <a:rect l="0" t="0" r="r" b="b"/>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Times" pitchFamily="-111" charset="0"/>
              <a:ea typeface="Times New Roman" pitchFamily="-111" charset="0"/>
              <a:cs typeface="Times New Roman" pitchFamily="-111" charset="0"/>
            </a:endParaRPr>
          </a:p>
        </p:txBody>
      </p:sp>
      <p:sp>
        <p:nvSpPr>
          <p:cNvPr id="25" name="Text Box 9"/>
          <p:cNvSpPr txBox="1">
            <a:spLocks noChangeArrowheads="1"/>
          </p:cNvSpPr>
          <p:nvPr/>
        </p:nvSpPr>
        <p:spPr bwMode="auto">
          <a:xfrm>
            <a:off x="5220072" y="3717032"/>
            <a:ext cx="1728192"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Midian</a:t>
            </a:r>
            <a:endPar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Tree>
    <p:extLst>
      <p:ext uri="{BB962C8B-B14F-4D97-AF65-F5344CB8AC3E}">
        <p14:creationId xmlns:p14="http://schemas.microsoft.com/office/powerpoint/2010/main" val="9335401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026"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nvGrpSpPr>
          <p:cNvPr id="235522" name="Group 1027"/>
          <p:cNvGrpSpPr>
            <a:grpSpLocks/>
          </p:cNvGrpSpPr>
          <p:nvPr/>
        </p:nvGrpSpPr>
        <p:grpSpPr bwMode="auto">
          <a:xfrm rot="-1903555">
            <a:off x="2705100" y="1933575"/>
            <a:ext cx="3581400" cy="2838450"/>
            <a:chOff x="2256" y="1632"/>
            <a:chExt cx="1207" cy="972"/>
          </a:xfrm>
        </p:grpSpPr>
        <p:grpSp>
          <p:nvGrpSpPr>
            <p:cNvPr id="235549" name="Group 1028"/>
            <p:cNvGrpSpPr>
              <a:grpSpLocks/>
            </p:cNvGrpSpPr>
            <p:nvPr/>
          </p:nvGrpSpPr>
          <p:grpSpPr bwMode="auto">
            <a:xfrm>
              <a:off x="2256" y="1704"/>
              <a:ext cx="1207" cy="900"/>
              <a:chOff x="2256" y="1704"/>
              <a:chExt cx="1207" cy="900"/>
            </a:xfrm>
          </p:grpSpPr>
          <p:pic>
            <p:nvPicPr>
              <p:cNvPr id="235551" name="Picture 1029" descr="Mosaic Tab cut-ou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28" y="1704"/>
                <a:ext cx="1008" cy="81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35552" name="Group 1030"/>
              <p:cNvGrpSpPr>
                <a:grpSpLocks/>
              </p:cNvGrpSpPr>
              <p:nvPr/>
            </p:nvGrpSpPr>
            <p:grpSpPr bwMode="auto">
              <a:xfrm>
                <a:off x="2256" y="1749"/>
                <a:ext cx="1207" cy="855"/>
                <a:chOff x="2256" y="1749"/>
                <a:chExt cx="1207" cy="855"/>
              </a:xfrm>
            </p:grpSpPr>
            <p:grpSp>
              <p:nvGrpSpPr>
                <p:cNvPr id="235553" name="Group 1031"/>
                <p:cNvGrpSpPr>
                  <a:grpSpLocks/>
                </p:cNvGrpSpPr>
                <p:nvPr/>
              </p:nvGrpSpPr>
              <p:grpSpPr bwMode="auto">
                <a:xfrm>
                  <a:off x="2299" y="1749"/>
                  <a:ext cx="1164" cy="855"/>
                  <a:chOff x="2299" y="1749"/>
                  <a:chExt cx="1164" cy="855"/>
                </a:xfrm>
              </p:grpSpPr>
              <p:sp>
                <p:nvSpPr>
                  <p:cNvPr id="235555" name="AutoShape 1032" descr="Stationery"/>
                  <p:cNvSpPr>
                    <a:spLocks noChangeArrowheads="1"/>
                  </p:cNvSpPr>
                  <p:nvPr/>
                </p:nvSpPr>
                <p:spPr bwMode="auto">
                  <a:xfrm rot="219627">
                    <a:off x="2332" y="1824"/>
                    <a:ext cx="624" cy="720"/>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35556" name="AutoShape 1033" descr="Stationery"/>
                  <p:cNvSpPr>
                    <a:spLocks noChangeArrowheads="1"/>
                  </p:cNvSpPr>
                  <p:nvPr/>
                </p:nvSpPr>
                <p:spPr bwMode="auto">
                  <a:xfrm rot="-3671072">
                    <a:off x="2808" y="2124"/>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35557" name="AutoShape 1034" descr="Stationery"/>
                  <p:cNvSpPr>
                    <a:spLocks noChangeArrowheads="1"/>
                  </p:cNvSpPr>
                  <p:nvPr/>
                </p:nvSpPr>
                <p:spPr bwMode="auto">
                  <a:xfrm rot="10647578">
                    <a:off x="2792" y="1752"/>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35558" name="Freeform 1035" descr="Stationery"/>
                  <p:cNvSpPr>
                    <a:spLocks/>
                  </p:cNvSpPr>
                  <p:nvPr/>
                </p:nvSpPr>
                <p:spPr bwMode="auto">
                  <a:xfrm>
                    <a:off x="2307" y="1749"/>
                    <a:ext cx="510" cy="251"/>
                  </a:xfrm>
                  <a:custGeom>
                    <a:avLst/>
                    <a:gdLst>
                      <a:gd name="T0" fmla="*/ 114 w 510"/>
                      <a:gd name="T1" fmla="*/ 134 h 251"/>
                      <a:gd name="T2" fmla="*/ 141 w 510"/>
                      <a:gd name="T3" fmla="*/ 131 h 251"/>
                      <a:gd name="T4" fmla="*/ 158 w 510"/>
                      <a:gd name="T5" fmla="*/ 125 h 251"/>
                      <a:gd name="T6" fmla="*/ 213 w 510"/>
                      <a:gd name="T7" fmla="*/ 116 h 251"/>
                      <a:gd name="T8" fmla="*/ 236 w 510"/>
                      <a:gd name="T9" fmla="*/ 110 h 251"/>
                      <a:gd name="T10" fmla="*/ 252 w 510"/>
                      <a:gd name="T11" fmla="*/ 104 h 251"/>
                      <a:gd name="T12" fmla="*/ 269 w 510"/>
                      <a:gd name="T13" fmla="*/ 98 h 251"/>
                      <a:gd name="T14" fmla="*/ 299 w 510"/>
                      <a:gd name="T15" fmla="*/ 89 h 251"/>
                      <a:gd name="T16" fmla="*/ 320 w 510"/>
                      <a:gd name="T17" fmla="*/ 84 h 251"/>
                      <a:gd name="T18" fmla="*/ 335 w 510"/>
                      <a:gd name="T19" fmla="*/ 66 h 251"/>
                      <a:gd name="T20" fmla="*/ 344 w 510"/>
                      <a:gd name="T21" fmla="*/ 47 h 251"/>
                      <a:gd name="T22" fmla="*/ 368 w 510"/>
                      <a:gd name="T23" fmla="*/ 32 h 251"/>
                      <a:gd name="T24" fmla="*/ 377 w 510"/>
                      <a:gd name="T25" fmla="*/ 36 h 251"/>
                      <a:gd name="T26" fmla="*/ 404 w 510"/>
                      <a:gd name="T27" fmla="*/ 63 h 251"/>
                      <a:gd name="T28" fmla="*/ 422 w 510"/>
                      <a:gd name="T29" fmla="*/ 59 h 251"/>
                      <a:gd name="T30" fmla="*/ 440 w 510"/>
                      <a:gd name="T31" fmla="*/ 53 h 251"/>
                      <a:gd name="T32" fmla="*/ 471 w 510"/>
                      <a:gd name="T33" fmla="*/ 47 h 251"/>
                      <a:gd name="T34" fmla="*/ 491 w 510"/>
                      <a:gd name="T35" fmla="*/ 41 h 251"/>
                      <a:gd name="T36" fmla="*/ 450 w 510"/>
                      <a:gd name="T37" fmla="*/ 12 h 251"/>
                      <a:gd name="T38" fmla="*/ 332 w 510"/>
                      <a:gd name="T39" fmla="*/ 9 h 251"/>
                      <a:gd name="T40" fmla="*/ 18 w 510"/>
                      <a:gd name="T41" fmla="*/ 18 h 251"/>
                      <a:gd name="T42" fmla="*/ 6 w 510"/>
                      <a:gd name="T43" fmla="*/ 29 h 251"/>
                      <a:gd name="T44" fmla="*/ 0 w 510"/>
                      <a:gd name="T45" fmla="*/ 59 h 251"/>
                      <a:gd name="T46" fmla="*/ 3 w 510"/>
                      <a:gd name="T47" fmla="*/ 183 h 251"/>
                      <a:gd name="T48" fmla="*/ 12 w 510"/>
                      <a:gd name="T49" fmla="*/ 251 h 251"/>
                      <a:gd name="T50" fmla="*/ 32 w 510"/>
                      <a:gd name="T51" fmla="*/ 245 h 251"/>
                      <a:gd name="T52" fmla="*/ 50 w 510"/>
                      <a:gd name="T53" fmla="*/ 156 h 251"/>
                      <a:gd name="T54" fmla="*/ 59 w 510"/>
                      <a:gd name="T55" fmla="*/ 81 h 251"/>
                      <a:gd name="T56" fmla="*/ 74 w 510"/>
                      <a:gd name="T57" fmla="*/ 98 h 251"/>
                      <a:gd name="T58" fmla="*/ 80 w 510"/>
                      <a:gd name="T59" fmla="*/ 110 h 251"/>
                      <a:gd name="T60" fmla="*/ 114 w 510"/>
                      <a:gd name="T61" fmla="*/ 134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0"/>
                      <a:gd name="T94" fmla="*/ 0 h 251"/>
                      <a:gd name="T95" fmla="*/ 510 w 510"/>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0" h="251">
                        <a:moveTo>
                          <a:pt x="114" y="134"/>
                        </a:moveTo>
                        <a:cubicBezTo>
                          <a:pt x="134" y="129"/>
                          <a:pt x="107" y="135"/>
                          <a:pt x="141" y="131"/>
                        </a:cubicBezTo>
                        <a:cubicBezTo>
                          <a:pt x="148" y="130"/>
                          <a:pt x="151" y="126"/>
                          <a:pt x="158" y="125"/>
                        </a:cubicBezTo>
                        <a:cubicBezTo>
                          <a:pt x="175" y="119"/>
                          <a:pt x="196" y="118"/>
                          <a:pt x="213" y="116"/>
                        </a:cubicBezTo>
                        <a:cubicBezTo>
                          <a:pt x="220" y="114"/>
                          <a:pt x="228" y="111"/>
                          <a:pt x="236" y="110"/>
                        </a:cubicBezTo>
                        <a:cubicBezTo>
                          <a:pt x="242" y="107"/>
                          <a:pt x="245" y="105"/>
                          <a:pt x="252" y="104"/>
                        </a:cubicBezTo>
                        <a:cubicBezTo>
                          <a:pt x="258" y="102"/>
                          <a:pt x="263" y="99"/>
                          <a:pt x="269" y="98"/>
                        </a:cubicBezTo>
                        <a:cubicBezTo>
                          <a:pt x="278" y="93"/>
                          <a:pt x="289" y="91"/>
                          <a:pt x="299" y="89"/>
                        </a:cubicBezTo>
                        <a:cubicBezTo>
                          <a:pt x="306" y="86"/>
                          <a:pt x="313" y="86"/>
                          <a:pt x="320" y="84"/>
                        </a:cubicBezTo>
                        <a:cubicBezTo>
                          <a:pt x="326" y="79"/>
                          <a:pt x="331" y="73"/>
                          <a:pt x="335" y="66"/>
                        </a:cubicBezTo>
                        <a:cubicBezTo>
                          <a:pt x="336" y="59"/>
                          <a:pt x="340" y="53"/>
                          <a:pt x="344" y="47"/>
                        </a:cubicBezTo>
                        <a:cubicBezTo>
                          <a:pt x="346" y="37"/>
                          <a:pt x="359" y="33"/>
                          <a:pt x="368" y="32"/>
                        </a:cubicBezTo>
                        <a:cubicBezTo>
                          <a:pt x="371" y="34"/>
                          <a:pt x="374" y="34"/>
                          <a:pt x="377" y="36"/>
                        </a:cubicBezTo>
                        <a:cubicBezTo>
                          <a:pt x="388" y="45"/>
                          <a:pt x="387" y="60"/>
                          <a:pt x="404" y="63"/>
                        </a:cubicBezTo>
                        <a:cubicBezTo>
                          <a:pt x="411" y="62"/>
                          <a:pt x="415" y="60"/>
                          <a:pt x="422" y="59"/>
                        </a:cubicBezTo>
                        <a:cubicBezTo>
                          <a:pt x="428" y="56"/>
                          <a:pt x="434" y="54"/>
                          <a:pt x="440" y="53"/>
                        </a:cubicBezTo>
                        <a:cubicBezTo>
                          <a:pt x="449" y="48"/>
                          <a:pt x="461" y="48"/>
                          <a:pt x="471" y="47"/>
                        </a:cubicBezTo>
                        <a:cubicBezTo>
                          <a:pt x="478" y="45"/>
                          <a:pt x="484" y="42"/>
                          <a:pt x="491" y="41"/>
                        </a:cubicBezTo>
                        <a:cubicBezTo>
                          <a:pt x="510" y="26"/>
                          <a:pt x="457" y="12"/>
                          <a:pt x="450" y="12"/>
                        </a:cubicBezTo>
                        <a:cubicBezTo>
                          <a:pt x="411" y="11"/>
                          <a:pt x="371" y="10"/>
                          <a:pt x="332" y="9"/>
                        </a:cubicBezTo>
                        <a:cubicBezTo>
                          <a:pt x="125" y="10"/>
                          <a:pt x="129" y="0"/>
                          <a:pt x="18" y="18"/>
                        </a:cubicBezTo>
                        <a:cubicBezTo>
                          <a:pt x="13" y="22"/>
                          <a:pt x="9" y="23"/>
                          <a:pt x="6" y="29"/>
                        </a:cubicBezTo>
                        <a:cubicBezTo>
                          <a:pt x="4" y="39"/>
                          <a:pt x="1" y="48"/>
                          <a:pt x="0" y="59"/>
                        </a:cubicBezTo>
                        <a:cubicBezTo>
                          <a:pt x="1" y="100"/>
                          <a:pt x="1" y="142"/>
                          <a:pt x="3" y="183"/>
                        </a:cubicBezTo>
                        <a:cubicBezTo>
                          <a:pt x="4" y="197"/>
                          <a:pt x="3" y="245"/>
                          <a:pt x="12" y="251"/>
                        </a:cubicBezTo>
                        <a:cubicBezTo>
                          <a:pt x="18" y="248"/>
                          <a:pt x="25" y="246"/>
                          <a:pt x="32" y="245"/>
                        </a:cubicBezTo>
                        <a:cubicBezTo>
                          <a:pt x="49" y="223"/>
                          <a:pt x="39" y="183"/>
                          <a:pt x="50" y="156"/>
                        </a:cubicBezTo>
                        <a:cubicBezTo>
                          <a:pt x="54" y="131"/>
                          <a:pt x="53" y="106"/>
                          <a:pt x="59" y="81"/>
                        </a:cubicBezTo>
                        <a:cubicBezTo>
                          <a:pt x="67" y="83"/>
                          <a:pt x="70" y="90"/>
                          <a:pt x="74" y="98"/>
                        </a:cubicBezTo>
                        <a:cubicBezTo>
                          <a:pt x="76" y="102"/>
                          <a:pt x="80" y="110"/>
                          <a:pt x="80" y="110"/>
                        </a:cubicBezTo>
                        <a:cubicBezTo>
                          <a:pt x="82" y="120"/>
                          <a:pt x="101" y="137"/>
                          <a:pt x="114" y="134"/>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35559" name="Freeform 1036" descr="Stationery"/>
                  <p:cNvSpPr>
                    <a:spLocks/>
                  </p:cNvSpPr>
                  <p:nvPr/>
                </p:nvSpPr>
                <p:spPr bwMode="auto">
                  <a:xfrm>
                    <a:off x="3168" y="2304"/>
                    <a:ext cx="258" cy="264"/>
                  </a:xfrm>
                  <a:custGeom>
                    <a:avLst/>
                    <a:gdLst>
                      <a:gd name="T0" fmla="*/ 4846 w 230"/>
                      <a:gd name="T1" fmla="*/ 6 h 264"/>
                      <a:gd name="T2" fmla="*/ 3599 w 230"/>
                      <a:gd name="T3" fmla="*/ 77 h 264"/>
                      <a:gd name="T4" fmla="*/ 2671 w 230"/>
                      <a:gd name="T5" fmla="*/ 140 h 264"/>
                      <a:gd name="T6" fmla="*/ 1633 w 230"/>
                      <a:gd name="T7" fmla="*/ 171 h 264"/>
                      <a:gd name="T8" fmla="*/ 923 w 230"/>
                      <a:gd name="T9" fmla="*/ 192 h 264"/>
                      <a:gd name="T10" fmla="*/ 755 w 230"/>
                      <a:gd name="T11" fmla="*/ 197 h 264"/>
                      <a:gd name="T12" fmla="*/ 5254 w 230"/>
                      <a:gd name="T13" fmla="*/ 258 h 264"/>
                      <a:gd name="T14" fmla="*/ 8189 w 230"/>
                      <a:gd name="T15" fmla="*/ 222 h 264"/>
                      <a:gd name="T16" fmla="*/ 8449 w 230"/>
                      <a:gd name="T17" fmla="*/ 182 h 264"/>
                      <a:gd name="T18" fmla="*/ 7861 w 230"/>
                      <a:gd name="T19" fmla="*/ 42 h 264"/>
                      <a:gd name="T20" fmla="*/ 5436 w 230"/>
                      <a:gd name="T21" fmla="*/ 0 h 264"/>
                      <a:gd name="T22" fmla="*/ 4846 w 230"/>
                      <a:gd name="T23" fmla="*/ 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64"/>
                      <a:gd name="T38" fmla="*/ 230 w 23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64">
                        <a:moveTo>
                          <a:pt x="122" y="6"/>
                        </a:moveTo>
                        <a:cubicBezTo>
                          <a:pt x="120" y="28"/>
                          <a:pt x="97" y="60"/>
                          <a:pt x="91" y="77"/>
                        </a:cubicBezTo>
                        <a:cubicBezTo>
                          <a:pt x="85" y="94"/>
                          <a:pt x="78" y="123"/>
                          <a:pt x="68" y="140"/>
                        </a:cubicBezTo>
                        <a:cubicBezTo>
                          <a:pt x="62" y="151"/>
                          <a:pt x="50" y="162"/>
                          <a:pt x="41" y="171"/>
                        </a:cubicBezTo>
                        <a:cubicBezTo>
                          <a:pt x="38" y="174"/>
                          <a:pt x="28" y="186"/>
                          <a:pt x="23" y="192"/>
                        </a:cubicBezTo>
                        <a:cubicBezTo>
                          <a:pt x="22" y="194"/>
                          <a:pt x="19" y="197"/>
                          <a:pt x="19" y="197"/>
                        </a:cubicBezTo>
                        <a:cubicBezTo>
                          <a:pt x="0" y="264"/>
                          <a:pt x="93" y="254"/>
                          <a:pt x="133" y="258"/>
                        </a:cubicBezTo>
                        <a:cubicBezTo>
                          <a:pt x="168" y="257"/>
                          <a:pt x="189" y="253"/>
                          <a:pt x="208" y="222"/>
                        </a:cubicBezTo>
                        <a:cubicBezTo>
                          <a:pt x="209" y="208"/>
                          <a:pt x="213" y="195"/>
                          <a:pt x="215" y="182"/>
                        </a:cubicBezTo>
                        <a:cubicBezTo>
                          <a:pt x="214" y="127"/>
                          <a:pt x="230" y="82"/>
                          <a:pt x="200" y="42"/>
                        </a:cubicBezTo>
                        <a:cubicBezTo>
                          <a:pt x="195" y="8"/>
                          <a:pt x="166" y="3"/>
                          <a:pt x="137" y="0"/>
                        </a:cubicBezTo>
                        <a:cubicBezTo>
                          <a:pt x="127" y="3"/>
                          <a:pt x="125" y="15"/>
                          <a:pt x="122" y="6"/>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35560" name="Freeform 1037" descr="Stationery"/>
                  <p:cNvSpPr>
                    <a:spLocks/>
                  </p:cNvSpPr>
                  <p:nvPr/>
                </p:nvSpPr>
                <p:spPr bwMode="auto">
                  <a:xfrm>
                    <a:off x="3300" y="1766"/>
                    <a:ext cx="163" cy="414"/>
                  </a:xfrm>
                  <a:custGeom>
                    <a:avLst/>
                    <a:gdLst>
                      <a:gd name="T0" fmla="*/ 0 w 163"/>
                      <a:gd name="T1" fmla="*/ 0 h 414"/>
                      <a:gd name="T2" fmla="*/ 12 w 163"/>
                      <a:gd name="T3" fmla="*/ 313 h 414"/>
                      <a:gd name="T4" fmla="*/ 36 w 163"/>
                      <a:gd name="T5" fmla="*/ 414 h 414"/>
                      <a:gd name="T6" fmla="*/ 135 w 163"/>
                      <a:gd name="T7" fmla="*/ 315 h 414"/>
                      <a:gd name="T8" fmla="*/ 143 w 163"/>
                      <a:gd name="T9" fmla="*/ 243 h 414"/>
                      <a:gd name="T10" fmla="*/ 80 w 163"/>
                      <a:gd name="T11" fmla="*/ 1 h 414"/>
                      <a:gd name="T12" fmla="*/ 0 w 163"/>
                      <a:gd name="T13" fmla="*/ 0 h 414"/>
                      <a:gd name="T14" fmla="*/ 0 60000 65536"/>
                      <a:gd name="T15" fmla="*/ 0 60000 65536"/>
                      <a:gd name="T16" fmla="*/ 0 60000 65536"/>
                      <a:gd name="T17" fmla="*/ 0 60000 65536"/>
                      <a:gd name="T18" fmla="*/ 0 60000 65536"/>
                      <a:gd name="T19" fmla="*/ 0 60000 65536"/>
                      <a:gd name="T20" fmla="*/ 0 60000 65536"/>
                      <a:gd name="T21" fmla="*/ 0 w 163"/>
                      <a:gd name="T22" fmla="*/ 0 h 414"/>
                      <a:gd name="T23" fmla="*/ 163 w 163"/>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14">
                        <a:moveTo>
                          <a:pt x="0" y="0"/>
                        </a:moveTo>
                        <a:cubicBezTo>
                          <a:pt x="8" y="180"/>
                          <a:pt x="4" y="76"/>
                          <a:pt x="12" y="313"/>
                        </a:cubicBezTo>
                        <a:cubicBezTo>
                          <a:pt x="13" y="354"/>
                          <a:pt x="3" y="389"/>
                          <a:pt x="36" y="414"/>
                        </a:cubicBezTo>
                        <a:cubicBezTo>
                          <a:pt x="87" y="408"/>
                          <a:pt x="120" y="363"/>
                          <a:pt x="135" y="315"/>
                        </a:cubicBezTo>
                        <a:cubicBezTo>
                          <a:pt x="137" y="298"/>
                          <a:pt x="143" y="254"/>
                          <a:pt x="143" y="243"/>
                        </a:cubicBezTo>
                        <a:cubicBezTo>
                          <a:pt x="143" y="214"/>
                          <a:pt x="163" y="14"/>
                          <a:pt x="80" y="1"/>
                        </a:cubicBezTo>
                        <a:cubicBezTo>
                          <a:pt x="53" y="2"/>
                          <a:pt x="16" y="21"/>
                          <a:pt x="0"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35561" name="Freeform 1038" descr="Stationery"/>
                  <p:cNvSpPr>
                    <a:spLocks/>
                  </p:cNvSpPr>
                  <p:nvPr/>
                </p:nvSpPr>
                <p:spPr bwMode="auto">
                  <a:xfrm>
                    <a:off x="2299" y="1955"/>
                    <a:ext cx="78" cy="236"/>
                  </a:xfrm>
                  <a:custGeom>
                    <a:avLst/>
                    <a:gdLst>
                      <a:gd name="T0" fmla="*/ 10 w 78"/>
                      <a:gd name="T1" fmla="*/ 9 h 236"/>
                      <a:gd name="T2" fmla="*/ 16 w 78"/>
                      <a:gd name="T3" fmla="*/ 91 h 236"/>
                      <a:gd name="T4" fmla="*/ 35 w 78"/>
                      <a:gd name="T5" fmla="*/ 226 h 236"/>
                      <a:gd name="T6" fmla="*/ 71 w 78"/>
                      <a:gd name="T7" fmla="*/ 195 h 236"/>
                      <a:gd name="T8" fmla="*/ 71 w 78"/>
                      <a:gd name="T9" fmla="*/ 70 h 236"/>
                      <a:gd name="T10" fmla="*/ 47 w 78"/>
                      <a:gd name="T11" fmla="*/ 3 h 236"/>
                      <a:gd name="T12" fmla="*/ 10 w 78"/>
                      <a:gd name="T13" fmla="*/ 9 h 236"/>
                      <a:gd name="T14" fmla="*/ 0 60000 65536"/>
                      <a:gd name="T15" fmla="*/ 0 60000 65536"/>
                      <a:gd name="T16" fmla="*/ 0 60000 65536"/>
                      <a:gd name="T17" fmla="*/ 0 60000 65536"/>
                      <a:gd name="T18" fmla="*/ 0 60000 65536"/>
                      <a:gd name="T19" fmla="*/ 0 60000 65536"/>
                      <a:gd name="T20" fmla="*/ 0 60000 65536"/>
                      <a:gd name="T21" fmla="*/ 0 w 78"/>
                      <a:gd name="T22" fmla="*/ 0 h 236"/>
                      <a:gd name="T23" fmla="*/ 78 w 7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6">
                        <a:moveTo>
                          <a:pt x="10" y="9"/>
                        </a:moveTo>
                        <a:cubicBezTo>
                          <a:pt x="21" y="36"/>
                          <a:pt x="17" y="60"/>
                          <a:pt x="16" y="91"/>
                        </a:cubicBezTo>
                        <a:cubicBezTo>
                          <a:pt x="16" y="94"/>
                          <a:pt x="0" y="206"/>
                          <a:pt x="35" y="226"/>
                        </a:cubicBezTo>
                        <a:cubicBezTo>
                          <a:pt x="65" y="225"/>
                          <a:pt x="65" y="223"/>
                          <a:pt x="71" y="195"/>
                        </a:cubicBezTo>
                        <a:cubicBezTo>
                          <a:pt x="68" y="31"/>
                          <a:pt x="71" y="236"/>
                          <a:pt x="71" y="70"/>
                        </a:cubicBezTo>
                        <a:cubicBezTo>
                          <a:pt x="71" y="29"/>
                          <a:pt x="78" y="20"/>
                          <a:pt x="47" y="3"/>
                        </a:cubicBezTo>
                        <a:cubicBezTo>
                          <a:pt x="17" y="4"/>
                          <a:pt x="1" y="0"/>
                          <a:pt x="10" y="9"/>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sp>
              <p:nvSpPr>
                <p:cNvPr id="235554" name="Freeform 1039" descr="Stationery"/>
                <p:cNvSpPr>
                  <a:spLocks/>
                </p:cNvSpPr>
                <p:nvPr/>
              </p:nvSpPr>
              <p:spPr bwMode="auto">
                <a:xfrm>
                  <a:off x="2256" y="2139"/>
                  <a:ext cx="146" cy="117"/>
                </a:xfrm>
                <a:custGeom>
                  <a:avLst/>
                  <a:gdLst>
                    <a:gd name="T0" fmla="*/ 6272887 w 98"/>
                    <a:gd name="T1" fmla="*/ 30 h 117"/>
                    <a:gd name="T2" fmla="*/ 12045653 w 98"/>
                    <a:gd name="T3" fmla="*/ 117 h 117"/>
                    <a:gd name="T4" fmla="*/ 34074052 w 98"/>
                    <a:gd name="T5" fmla="*/ 84 h 117"/>
                    <a:gd name="T6" fmla="*/ 6272887 w 98"/>
                    <a:gd name="T7" fmla="*/ 0 h 117"/>
                    <a:gd name="T8" fmla="*/ 605486 w 98"/>
                    <a:gd name="T9" fmla="*/ 27 h 117"/>
                    <a:gd name="T10" fmla="*/ 7044248 w 98"/>
                    <a:gd name="T11" fmla="*/ 56 h 117"/>
                    <a:gd name="T12" fmla="*/ 10494492 w 98"/>
                    <a:gd name="T13" fmla="*/ 57 h 117"/>
                    <a:gd name="T14" fmla="*/ 16691815 w 98"/>
                    <a:gd name="T15" fmla="*/ 69 h 117"/>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7"/>
                    <a:gd name="T26" fmla="*/ 98 w 9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7">
                      <a:moveTo>
                        <a:pt x="18" y="30"/>
                      </a:moveTo>
                      <a:cubicBezTo>
                        <a:pt x="17" y="56"/>
                        <a:pt x="0" y="113"/>
                        <a:pt x="35" y="117"/>
                      </a:cubicBezTo>
                      <a:cubicBezTo>
                        <a:pt x="65" y="116"/>
                        <a:pt x="83" y="112"/>
                        <a:pt x="98" y="84"/>
                      </a:cubicBezTo>
                      <a:cubicBezTo>
                        <a:pt x="93" y="35"/>
                        <a:pt x="53" y="26"/>
                        <a:pt x="18" y="0"/>
                      </a:cubicBezTo>
                      <a:cubicBezTo>
                        <a:pt x="4" y="8"/>
                        <a:pt x="3" y="10"/>
                        <a:pt x="2" y="27"/>
                      </a:cubicBezTo>
                      <a:cubicBezTo>
                        <a:pt x="3" y="38"/>
                        <a:pt x="9" y="51"/>
                        <a:pt x="20" y="56"/>
                      </a:cubicBezTo>
                      <a:cubicBezTo>
                        <a:pt x="23" y="57"/>
                        <a:pt x="30" y="57"/>
                        <a:pt x="30" y="57"/>
                      </a:cubicBezTo>
                      <a:lnTo>
                        <a:pt x="48" y="69"/>
                      </a:ln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sp>
          <p:nvSpPr>
            <p:cNvPr id="235550" name="Rectangle 1040" descr="Stationery"/>
            <p:cNvSpPr>
              <a:spLocks noChangeArrowheads="1"/>
            </p:cNvSpPr>
            <p:nvPr/>
          </p:nvSpPr>
          <p:spPr bwMode="auto">
            <a:xfrm>
              <a:off x="2304" y="1632"/>
              <a:ext cx="107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235523" name="Group 1041"/>
          <p:cNvGrpSpPr>
            <a:grpSpLocks/>
          </p:cNvGrpSpPr>
          <p:nvPr/>
        </p:nvGrpSpPr>
        <p:grpSpPr bwMode="auto">
          <a:xfrm rot="-2077436">
            <a:off x="2438400" y="1933575"/>
            <a:ext cx="4495800" cy="3116263"/>
            <a:chOff x="1536" y="1218"/>
            <a:chExt cx="2832" cy="1963"/>
          </a:xfrm>
        </p:grpSpPr>
        <p:sp>
          <p:nvSpPr>
            <p:cNvPr id="106514" name="Text Box 1042"/>
            <p:cNvSpPr txBox="1">
              <a:spLocks noChangeArrowheads="1"/>
            </p:cNvSpPr>
            <p:nvPr/>
          </p:nvSpPr>
          <p:spPr bwMode="auto">
            <a:xfrm rot="20104557">
              <a:off x="2195" y="2570"/>
              <a:ext cx="2160" cy="601"/>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CC"/>
                  </a:solidFill>
                  <a:effectLst/>
                  <a:uLnTx/>
                  <a:uFillTx/>
                  <a:latin typeface="Arial"/>
                  <a:ea typeface="Times New Roman" pitchFamily="-111" charset="0"/>
                  <a:cs typeface="Arial"/>
                </a:rPr>
                <a:t>Moses &amp; Aaron and sons</a:t>
              </a:r>
            </a:p>
          </p:txBody>
        </p:sp>
        <p:sp>
          <p:nvSpPr>
            <p:cNvPr id="106515" name="Text Box 1043"/>
            <p:cNvSpPr txBox="1">
              <a:spLocks noChangeArrowheads="1"/>
            </p:cNvSpPr>
            <p:nvPr/>
          </p:nvSpPr>
          <p:spPr bwMode="auto">
            <a:xfrm rot="2139010">
              <a:off x="2681" y="1588"/>
              <a:ext cx="1536" cy="33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3333CC"/>
                  </a:solidFill>
                  <a:effectLst/>
                  <a:uLnTx/>
                  <a:uFillTx/>
                  <a:latin typeface="Arial"/>
                  <a:ea typeface="Times New Roman" pitchFamily="-111" charset="0"/>
                  <a:cs typeface="Arial"/>
                </a:rPr>
                <a:t>Merarites</a:t>
              </a:r>
            </a:p>
          </p:txBody>
        </p:sp>
        <p:sp>
          <p:nvSpPr>
            <p:cNvPr id="106516" name="Text Box 1044"/>
            <p:cNvSpPr txBox="1">
              <a:spLocks noChangeArrowheads="1"/>
            </p:cNvSpPr>
            <p:nvPr/>
          </p:nvSpPr>
          <p:spPr bwMode="auto">
            <a:xfrm rot="20542840">
              <a:off x="1532" y="1207"/>
              <a:ext cx="1536" cy="33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CC"/>
                  </a:solidFill>
                  <a:effectLst/>
                  <a:uLnTx/>
                  <a:uFillTx/>
                  <a:latin typeface="Arial"/>
                  <a:ea typeface="Times New Roman" pitchFamily="-111" charset="0"/>
                  <a:cs typeface="Arial"/>
                </a:rPr>
                <a:t>Gershonites</a:t>
              </a:r>
            </a:p>
          </p:txBody>
        </p:sp>
        <p:sp>
          <p:nvSpPr>
            <p:cNvPr id="106517" name="Text Box 1045"/>
            <p:cNvSpPr txBox="1">
              <a:spLocks noChangeArrowheads="1"/>
            </p:cNvSpPr>
            <p:nvPr/>
          </p:nvSpPr>
          <p:spPr bwMode="auto">
            <a:xfrm rot="3223926">
              <a:off x="1523" y="2077"/>
              <a:ext cx="1536" cy="33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3333CC"/>
                  </a:solidFill>
                  <a:effectLst/>
                  <a:uLnTx/>
                  <a:uFillTx/>
                  <a:latin typeface="Arial"/>
                  <a:ea typeface="Times New Roman" pitchFamily="-111" charset="0"/>
                  <a:cs typeface="Arial"/>
                </a:rPr>
                <a:t>Kohathites</a:t>
              </a:r>
            </a:p>
          </p:txBody>
        </p:sp>
      </p:grpSp>
      <p:grpSp>
        <p:nvGrpSpPr>
          <p:cNvPr id="235524" name="Group 1046"/>
          <p:cNvGrpSpPr>
            <a:grpSpLocks/>
          </p:cNvGrpSpPr>
          <p:nvPr/>
        </p:nvGrpSpPr>
        <p:grpSpPr bwMode="auto">
          <a:xfrm rot="942552">
            <a:off x="6784975" y="246063"/>
            <a:ext cx="2046288" cy="1620837"/>
            <a:chOff x="3287" y="-31"/>
            <a:chExt cx="1289" cy="1021"/>
          </a:xfrm>
        </p:grpSpPr>
        <p:sp>
          <p:nvSpPr>
            <p:cNvPr id="235540" name="AutoShape 1047"/>
            <p:cNvSpPr>
              <a:spLocks noChangeArrowheads="1"/>
            </p:cNvSpPr>
            <p:nvPr/>
          </p:nvSpPr>
          <p:spPr bwMode="auto">
            <a:xfrm>
              <a:off x="3648" y="192"/>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106520" name="Text Box 1048"/>
            <p:cNvSpPr txBox="1">
              <a:spLocks noChangeArrowheads="1"/>
            </p:cNvSpPr>
            <p:nvPr/>
          </p:nvSpPr>
          <p:spPr bwMode="auto">
            <a:xfrm>
              <a:off x="4131" y="323"/>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165D"/>
                  </a:solidFill>
                  <a:effectLst/>
                  <a:uLnTx/>
                  <a:uFillTx/>
                  <a:latin typeface="Arial"/>
                  <a:ea typeface="Times New Roman" pitchFamily="-111" charset="0"/>
                  <a:cs typeface="Arial"/>
                </a:rPr>
                <a:t>E</a:t>
              </a:r>
            </a:p>
          </p:txBody>
        </p:sp>
        <p:sp>
          <p:nvSpPr>
            <p:cNvPr id="106521" name="Text Box 1049"/>
            <p:cNvSpPr txBox="1">
              <a:spLocks noChangeArrowheads="1"/>
            </p:cNvSpPr>
            <p:nvPr/>
          </p:nvSpPr>
          <p:spPr bwMode="auto">
            <a:xfrm>
              <a:off x="3695" y="688"/>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165D"/>
                  </a:solidFill>
                  <a:effectLst/>
                  <a:uLnTx/>
                  <a:uFillTx/>
                  <a:latin typeface="Arial"/>
                  <a:ea typeface="Times New Roman" pitchFamily="-111" charset="0"/>
                  <a:cs typeface="Arial"/>
                </a:rPr>
                <a:t>S</a:t>
              </a:r>
            </a:p>
          </p:txBody>
        </p:sp>
        <p:sp>
          <p:nvSpPr>
            <p:cNvPr id="106522" name="Text Box 1050"/>
            <p:cNvSpPr txBox="1">
              <a:spLocks noChangeArrowheads="1"/>
            </p:cNvSpPr>
            <p:nvPr/>
          </p:nvSpPr>
          <p:spPr bwMode="auto">
            <a:xfrm>
              <a:off x="3688" y="-44"/>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165D"/>
                  </a:solidFill>
                  <a:effectLst/>
                  <a:uLnTx/>
                  <a:uFillTx/>
                  <a:latin typeface="Arial"/>
                  <a:ea typeface="Times New Roman" pitchFamily="-111" charset="0"/>
                  <a:cs typeface="Arial"/>
                </a:rPr>
                <a:t>N</a:t>
              </a:r>
            </a:p>
          </p:txBody>
        </p:sp>
        <p:sp>
          <p:nvSpPr>
            <p:cNvPr id="106523" name="Text Box 1051"/>
            <p:cNvSpPr txBox="1">
              <a:spLocks noChangeArrowheads="1"/>
            </p:cNvSpPr>
            <p:nvPr/>
          </p:nvSpPr>
          <p:spPr bwMode="auto">
            <a:xfrm>
              <a:off x="3275" y="325"/>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16165D"/>
                  </a:solidFill>
                  <a:effectLst/>
                  <a:uLnTx/>
                  <a:uFillTx/>
                  <a:latin typeface="Arial"/>
                  <a:ea typeface="Times New Roman" pitchFamily="-111" charset="0"/>
                  <a:cs typeface="Arial"/>
                </a:rPr>
                <a:t>W</a:t>
              </a:r>
            </a:p>
          </p:txBody>
        </p:sp>
      </p:grpSp>
      <p:sp>
        <p:nvSpPr>
          <p:cNvPr id="235525" name="Text Box 1052"/>
          <p:cNvSpPr txBox="1">
            <a:spLocks noChangeArrowheads="1"/>
          </p:cNvSpPr>
          <p:nvPr/>
        </p:nvSpPr>
        <p:spPr bwMode="auto">
          <a:xfrm rot="1415403">
            <a:off x="-63644" y="2743336"/>
            <a:ext cx="24384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Ephraim</a:t>
            </a:r>
          </a:p>
        </p:txBody>
      </p:sp>
      <p:sp>
        <p:nvSpPr>
          <p:cNvPr id="235526" name="Text Box 1053"/>
          <p:cNvSpPr txBox="1">
            <a:spLocks noChangeArrowheads="1"/>
          </p:cNvSpPr>
          <p:nvPr/>
        </p:nvSpPr>
        <p:spPr bwMode="auto">
          <a:xfrm rot="1415403">
            <a:off x="381000" y="2078038"/>
            <a:ext cx="24384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Manasseh</a:t>
            </a:r>
          </a:p>
        </p:txBody>
      </p:sp>
      <p:sp>
        <p:nvSpPr>
          <p:cNvPr id="235527" name="Text Box 1054"/>
          <p:cNvSpPr txBox="1">
            <a:spLocks noChangeArrowheads="1"/>
          </p:cNvSpPr>
          <p:nvPr/>
        </p:nvSpPr>
        <p:spPr bwMode="auto">
          <a:xfrm rot="1415403">
            <a:off x="761999" y="1399420"/>
            <a:ext cx="24384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Benjamin</a:t>
            </a:r>
          </a:p>
        </p:txBody>
      </p:sp>
      <p:sp>
        <p:nvSpPr>
          <p:cNvPr id="235528" name="Text Box 1055"/>
          <p:cNvSpPr txBox="1">
            <a:spLocks noChangeArrowheads="1"/>
          </p:cNvSpPr>
          <p:nvPr/>
        </p:nvSpPr>
        <p:spPr bwMode="auto">
          <a:xfrm rot="1415471">
            <a:off x="6805613" y="3546475"/>
            <a:ext cx="24384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Judah</a:t>
            </a:r>
          </a:p>
        </p:txBody>
      </p:sp>
      <p:sp>
        <p:nvSpPr>
          <p:cNvPr id="235529" name="Text Box 1056"/>
          <p:cNvSpPr txBox="1">
            <a:spLocks noChangeArrowheads="1"/>
          </p:cNvSpPr>
          <p:nvPr/>
        </p:nvSpPr>
        <p:spPr bwMode="auto">
          <a:xfrm rot="1415471">
            <a:off x="6592888" y="4059238"/>
            <a:ext cx="24384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Issachar</a:t>
            </a:r>
          </a:p>
        </p:txBody>
      </p:sp>
      <p:sp>
        <p:nvSpPr>
          <p:cNvPr id="235530" name="Text Box 1057"/>
          <p:cNvSpPr txBox="1">
            <a:spLocks noChangeArrowheads="1"/>
          </p:cNvSpPr>
          <p:nvPr/>
        </p:nvSpPr>
        <p:spPr bwMode="auto">
          <a:xfrm rot="1415471">
            <a:off x="6286500" y="4600575"/>
            <a:ext cx="24384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Zebulun</a:t>
            </a:r>
          </a:p>
        </p:txBody>
      </p:sp>
      <p:sp>
        <p:nvSpPr>
          <p:cNvPr id="235531" name="Text Box 1058"/>
          <p:cNvSpPr txBox="1">
            <a:spLocks noChangeArrowheads="1"/>
          </p:cNvSpPr>
          <p:nvPr/>
        </p:nvSpPr>
        <p:spPr bwMode="auto">
          <a:xfrm rot="-1668526">
            <a:off x="1630363" y="4233863"/>
            <a:ext cx="1371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Gad</a:t>
            </a:r>
          </a:p>
        </p:txBody>
      </p:sp>
      <p:sp>
        <p:nvSpPr>
          <p:cNvPr id="235532" name="Text Box 1059"/>
          <p:cNvSpPr txBox="1">
            <a:spLocks noChangeArrowheads="1"/>
          </p:cNvSpPr>
          <p:nvPr/>
        </p:nvSpPr>
        <p:spPr bwMode="auto">
          <a:xfrm rot="-1668526">
            <a:off x="2378075" y="4543425"/>
            <a:ext cx="1600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Simeon</a:t>
            </a:r>
          </a:p>
        </p:txBody>
      </p:sp>
      <p:sp>
        <p:nvSpPr>
          <p:cNvPr id="235533" name="Text Box 1060"/>
          <p:cNvSpPr txBox="1">
            <a:spLocks noChangeArrowheads="1"/>
          </p:cNvSpPr>
          <p:nvPr/>
        </p:nvSpPr>
        <p:spPr bwMode="auto">
          <a:xfrm rot="-1668526">
            <a:off x="2833688" y="4786313"/>
            <a:ext cx="2438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Reuben</a:t>
            </a:r>
          </a:p>
        </p:txBody>
      </p:sp>
      <p:sp>
        <p:nvSpPr>
          <p:cNvPr id="235534" name="Text Box 1061"/>
          <p:cNvSpPr txBox="1">
            <a:spLocks noChangeArrowheads="1"/>
          </p:cNvSpPr>
          <p:nvPr/>
        </p:nvSpPr>
        <p:spPr bwMode="auto">
          <a:xfrm rot="-1624129">
            <a:off x="3713163" y="1460500"/>
            <a:ext cx="1371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Dan</a:t>
            </a:r>
          </a:p>
        </p:txBody>
      </p:sp>
      <p:sp>
        <p:nvSpPr>
          <p:cNvPr id="235535" name="Text Box 1062"/>
          <p:cNvSpPr txBox="1">
            <a:spLocks noChangeArrowheads="1"/>
          </p:cNvSpPr>
          <p:nvPr/>
        </p:nvSpPr>
        <p:spPr bwMode="auto">
          <a:xfrm rot="-1624129">
            <a:off x="4564063" y="1449388"/>
            <a:ext cx="1600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Asher</a:t>
            </a:r>
          </a:p>
        </p:txBody>
      </p:sp>
      <p:sp>
        <p:nvSpPr>
          <p:cNvPr id="235536" name="Text Box 1063"/>
          <p:cNvSpPr txBox="1">
            <a:spLocks noChangeArrowheads="1"/>
          </p:cNvSpPr>
          <p:nvPr/>
        </p:nvSpPr>
        <p:spPr bwMode="auto">
          <a:xfrm rot="-1624129">
            <a:off x="5464175" y="1479550"/>
            <a:ext cx="2438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Naphtali</a:t>
            </a:r>
          </a:p>
        </p:txBody>
      </p:sp>
      <p:sp>
        <p:nvSpPr>
          <p:cNvPr id="106536" name="Text Box 1064"/>
          <p:cNvSpPr txBox="1">
            <a:spLocks noChangeArrowheads="1"/>
          </p:cNvSpPr>
          <p:nvPr/>
        </p:nvSpPr>
        <p:spPr bwMode="auto">
          <a:xfrm>
            <a:off x="228600" y="5943600"/>
            <a:ext cx="2438400" cy="523875"/>
          </a:xfrm>
          <a:prstGeom prst="rect">
            <a:avLst/>
          </a:prstGeom>
          <a:noFill/>
          <a:ln w="9525">
            <a:noFill/>
            <a:miter lim="800000"/>
            <a:headEnd/>
            <a:tailEnd/>
          </a:ln>
          <a:effectLst>
            <a:outerShdw blurRad="63500" dist="38099" dir="2700000" algn="ctr" rotWithShape="0">
              <a:schemeClr val="accent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3333CC"/>
                </a:solidFill>
                <a:effectLst/>
                <a:uLnTx/>
                <a:uFillTx/>
                <a:latin typeface="Arial"/>
                <a:ea typeface="Times New Roman" pitchFamily="-111" charset="0"/>
                <a:cs typeface="Arial"/>
              </a:rPr>
              <a:t>Numbers 4</a:t>
            </a:r>
          </a:p>
        </p:txBody>
      </p:sp>
      <p:sp>
        <p:nvSpPr>
          <p:cNvPr id="235538" name="Text Box 1065"/>
          <p:cNvSpPr txBox="1">
            <a:spLocks noChangeArrowheads="1"/>
          </p:cNvSpPr>
          <p:nvPr/>
        </p:nvSpPr>
        <p:spPr bwMode="auto">
          <a:xfrm>
            <a:off x="8413750" y="7620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142</a:t>
            </a:r>
          </a:p>
        </p:txBody>
      </p:sp>
      <p:sp>
        <p:nvSpPr>
          <p:cNvPr id="235539" name="Rectangle 1066"/>
          <p:cNvSpPr>
            <a:spLocks noGrp="1" noChangeArrowheads="1"/>
          </p:cNvSpPr>
          <p:nvPr>
            <p:ph type="title" idx="4294967295"/>
          </p:nvPr>
        </p:nvSpPr>
        <p:spPr>
          <a:xfrm>
            <a:off x="1371600" y="6019800"/>
            <a:ext cx="7772400" cy="838200"/>
          </a:xfrm>
        </p:spPr>
        <p:txBody>
          <a:bodyPr/>
          <a:lstStyle/>
          <a:p>
            <a:pPr eaLnBrk="1" hangingPunct="1"/>
            <a:r>
              <a:rPr lang="en-US" sz="4000" b="1">
                <a:solidFill>
                  <a:schemeClr val="accent2"/>
                </a:solidFill>
                <a:latin typeface="Arial" charset="0"/>
              </a:rPr>
              <a:t>Putting it together…</a:t>
            </a:r>
          </a:p>
        </p:txBody>
      </p:sp>
    </p:spTree>
    <p:extLst>
      <p:ext uri="{BB962C8B-B14F-4D97-AF65-F5344CB8AC3E}">
        <p14:creationId xmlns:p14="http://schemas.microsoft.com/office/powerpoint/2010/main" val="2583590516"/>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9571" name="AutoShape 3"/>
          <p:cNvSpPr>
            <a:spLocks noChangeArrowheads="1"/>
          </p:cNvSpPr>
          <p:nvPr/>
        </p:nvSpPr>
        <p:spPr bwMode="auto">
          <a:xfrm>
            <a:off x="142875" y="1066800"/>
            <a:ext cx="8877300" cy="4343400"/>
          </a:xfrm>
          <a:prstGeom prst="rightArrow">
            <a:avLst>
              <a:gd name="adj1" fmla="val 50000"/>
              <a:gd name="adj2" fmla="val 51096"/>
            </a:avLst>
          </a:prstGeom>
          <a:solidFill>
            <a:srgbClr val="FFFF00"/>
          </a:solidFill>
          <a:ln w="5715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0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grpSp>
        <p:nvGrpSpPr>
          <p:cNvPr id="2" name="Group 4"/>
          <p:cNvGrpSpPr>
            <a:grpSpLocks/>
          </p:cNvGrpSpPr>
          <p:nvPr/>
        </p:nvGrpSpPr>
        <p:grpSpPr bwMode="auto">
          <a:xfrm>
            <a:off x="5514975" y="1981200"/>
            <a:ext cx="950913" cy="2438400"/>
            <a:chOff x="3474" y="1248"/>
            <a:chExt cx="599" cy="1536"/>
          </a:xfrm>
        </p:grpSpPr>
        <p:sp>
          <p:nvSpPr>
            <p:cNvPr id="109573" name="Text Box 5"/>
            <p:cNvSpPr txBox="1">
              <a:spLocks noChangeArrowheads="1"/>
            </p:cNvSpPr>
            <p:nvPr/>
          </p:nvSpPr>
          <p:spPr bwMode="auto">
            <a:xfrm rot="5397967">
              <a:off x="2871" y="1851"/>
              <a:ext cx="1536"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660033"/>
                  </a:solidFill>
                  <a:effectLst/>
                  <a:uLnTx/>
                  <a:uFillTx/>
                  <a:latin typeface="Arial"/>
                  <a:ea typeface="Times New Roman" pitchFamily="-111" charset="0"/>
                  <a:cs typeface="Arial"/>
                </a:rPr>
                <a:t>Merarites</a:t>
              </a:r>
            </a:p>
          </p:txBody>
        </p:sp>
        <p:sp>
          <p:nvSpPr>
            <p:cNvPr id="109574" name="Text Box 6"/>
            <p:cNvSpPr txBox="1">
              <a:spLocks noChangeArrowheads="1"/>
            </p:cNvSpPr>
            <p:nvPr/>
          </p:nvSpPr>
          <p:spPr bwMode="auto">
            <a:xfrm rot="5347573">
              <a:off x="3140" y="1851"/>
              <a:ext cx="1536"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660033"/>
                  </a:solidFill>
                  <a:effectLst/>
                  <a:uLnTx/>
                  <a:uFillTx/>
                  <a:latin typeface="Arial"/>
                  <a:ea typeface="Times New Roman" pitchFamily="-111" charset="0"/>
                  <a:cs typeface="Arial"/>
                </a:rPr>
                <a:t>Gershonites</a:t>
              </a:r>
            </a:p>
          </p:txBody>
        </p:sp>
      </p:grpSp>
      <p:sp>
        <p:nvSpPr>
          <p:cNvPr id="109575" name="Text Box 7"/>
          <p:cNvSpPr txBox="1">
            <a:spLocks noChangeArrowheads="1"/>
          </p:cNvSpPr>
          <p:nvPr/>
        </p:nvSpPr>
        <p:spPr bwMode="auto">
          <a:xfrm rot="5395009">
            <a:off x="2758282" y="2939256"/>
            <a:ext cx="2438400" cy="5222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CC3300"/>
                </a:solidFill>
                <a:effectLst/>
                <a:uLnTx/>
                <a:uFillTx/>
                <a:latin typeface="Arial"/>
                <a:ea typeface="Times New Roman" pitchFamily="-111" charset="0"/>
                <a:cs typeface="Arial"/>
              </a:rPr>
              <a:t>Kohathites</a:t>
            </a:r>
          </a:p>
        </p:txBody>
      </p:sp>
      <p:grpSp>
        <p:nvGrpSpPr>
          <p:cNvPr id="3" name="Group 8"/>
          <p:cNvGrpSpPr>
            <a:grpSpLocks/>
          </p:cNvGrpSpPr>
          <p:nvPr/>
        </p:nvGrpSpPr>
        <p:grpSpPr bwMode="auto">
          <a:xfrm>
            <a:off x="1295400" y="2238375"/>
            <a:ext cx="2438400" cy="1971675"/>
            <a:chOff x="816" y="1410"/>
            <a:chExt cx="1536" cy="1242"/>
          </a:xfrm>
        </p:grpSpPr>
        <p:sp>
          <p:nvSpPr>
            <p:cNvPr id="248856" name="Text Box 9"/>
            <p:cNvSpPr txBox="1">
              <a:spLocks noChangeArrowheads="1"/>
            </p:cNvSpPr>
            <p:nvPr/>
          </p:nvSpPr>
          <p:spPr bwMode="auto">
            <a:xfrm rot="-27371">
              <a:off x="816" y="1410"/>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Ephraim</a:t>
              </a:r>
            </a:p>
          </p:txBody>
        </p:sp>
        <p:sp>
          <p:nvSpPr>
            <p:cNvPr id="248857" name="Text Box 10"/>
            <p:cNvSpPr txBox="1">
              <a:spLocks noChangeArrowheads="1"/>
            </p:cNvSpPr>
            <p:nvPr/>
          </p:nvSpPr>
          <p:spPr bwMode="auto">
            <a:xfrm rot="-27371">
              <a:off x="816" y="1866"/>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Manasseh</a:t>
              </a:r>
            </a:p>
          </p:txBody>
        </p:sp>
        <p:sp>
          <p:nvSpPr>
            <p:cNvPr id="248858" name="Text Box 11"/>
            <p:cNvSpPr txBox="1">
              <a:spLocks noChangeArrowheads="1"/>
            </p:cNvSpPr>
            <p:nvPr/>
          </p:nvSpPr>
          <p:spPr bwMode="auto">
            <a:xfrm rot="-27371">
              <a:off x="816" y="2322"/>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Benjamin</a:t>
              </a:r>
            </a:p>
          </p:txBody>
        </p:sp>
      </p:grpSp>
      <p:grpSp>
        <p:nvGrpSpPr>
          <p:cNvPr id="4" name="Group 12"/>
          <p:cNvGrpSpPr>
            <a:grpSpLocks/>
          </p:cNvGrpSpPr>
          <p:nvPr/>
        </p:nvGrpSpPr>
        <p:grpSpPr bwMode="auto">
          <a:xfrm>
            <a:off x="3124200" y="2198688"/>
            <a:ext cx="2438400" cy="1992312"/>
            <a:chOff x="1968" y="1385"/>
            <a:chExt cx="1536" cy="1255"/>
          </a:xfrm>
        </p:grpSpPr>
        <p:sp>
          <p:nvSpPr>
            <p:cNvPr id="248853" name="Text Box 13"/>
            <p:cNvSpPr txBox="1">
              <a:spLocks noChangeArrowheads="1"/>
            </p:cNvSpPr>
            <p:nvPr/>
          </p:nvSpPr>
          <p:spPr bwMode="auto">
            <a:xfrm>
              <a:off x="2640" y="2310"/>
              <a:ext cx="864"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Gad</a:t>
              </a:r>
            </a:p>
          </p:txBody>
        </p:sp>
        <p:sp>
          <p:nvSpPr>
            <p:cNvPr id="248854" name="Text Box 14"/>
            <p:cNvSpPr txBox="1">
              <a:spLocks noChangeArrowheads="1"/>
            </p:cNvSpPr>
            <p:nvPr/>
          </p:nvSpPr>
          <p:spPr bwMode="auto">
            <a:xfrm>
              <a:off x="2496" y="1847"/>
              <a:ext cx="100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Simeon</a:t>
              </a:r>
            </a:p>
          </p:txBody>
        </p:sp>
        <p:sp>
          <p:nvSpPr>
            <p:cNvPr id="248855" name="Text Box 15"/>
            <p:cNvSpPr txBox="1">
              <a:spLocks noChangeArrowheads="1"/>
            </p:cNvSpPr>
            <p:nvPr/>
          </p:nvSpPr>
          <p:spPr bwMode="auto">
            <a:xfrm>
              <a:off x="1968" y="1385"/>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Reuben</a:t>
              </a:r>
            </a:p>
          </p:txBody>
        </p:sp>
      </p:grpSp>
      <p:grpSp>
        <p:nvGrpSpPr>
          <p:cNvPr id="5" name="Group 16"/>
          <p:cNvGrpSpPr>
            <a:grpSpLocks/>
          </p:cNvGrpSpPr>
          <p:nvPr/>
        </p:nvGrpSpPr>
        <p:grpSpPr bwMode="auto">
          <a:xfrm>
            <a:off x="5580063" y="2162175"/>
            <a:ext cx="4114800" cy="1971675"/>
            <a:chOff x="3504" y="1410"/>
            <a:chExt cx="2592" cy="1242"/>
          </a:xfrm>
        </p:grpSpPr>
        <p:sp>
          <p:nvSpPr>
            <p:cNvPr id="248849" name="Text Box 17"/>
            <p:cNvSpPr txBox="1">
              <a:spLocks noChangeArrowheads="1"/>
            </p:cNvSpPr>
            <p:nvPr/>
          </p:nvSpPr>
          <p:spPr bwMode="auto">
            <a:xfrm rot="-27303">
              <a:off x="3504" y="1410"/>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Judah</a:t>
              </a:r>
            </a:p>
          </p:txBody>
        </p:sp>
        <p:sp>
          <p:nvSpPr>
            <p:cNvPr id="248850" name="Text Box 18"/>
            <p:cNvSpPr txBox="1">
              <a:spLocks noChangeArrowheads="1"/>
            </p:cNvSpPr>
            <p:nvPr/>
          </p:nvSpPr>
          <p:spPr bwMode="auto">
            <a:xfrm rot="-27303">
              <a:off x="3504" y="1866"/>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Issachar</a:t>
              </a:r>
            </a:p>
          </p:txBody>
        </p:sp>
        <p:sp>
          <p:nvSpPr>
            <p:cNvPr id="248851" name="Text Box 19"/>
            <p:cNvSpPr txBox="1">
              <a:spLocks noChangeArrowheads="1"/>
            </p:cNvSpPr>
            <p:nvPr/>
          </p:nvSpPr>
          <p:spPr bwMode="auto">
            <a:xfrm rot="-27303">
              <a:off x="3504" y="2322"/>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Zebulun</a:t>
              </a:r>
            </a:p>
          </p:txBody>
        </p:sp>
        <p:sp>
          <p:nvSpPr>
            <p:cNvPr id="109588" name="Text Box 20"/>
            <p:cNvSpPr txBox="1">
              <a:spLocks noChangeArrowheads="1"/>
            </p:cNvSpPr>
            <p:nvPr/>
          </p:nvSpPr>
          <p:spPr bwMode="auto">
            <a:xfrm rot="10851">
              <a:off x="4560" y="1898"/>
              <a:ext cx="1536"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b="1">
                  <a:solidFill>
                    <a:schemeClr val="tx1"/>
                  </a:solidFill>
                  <a:latin typeface="Times" charset="0"/>
                  <a:ea typeface="ＭＳ Ｐゴシック" charset="0"/>
                  <a:cs typeface="Times New Roman" charset="0"/>
                </a:defRPr>
              </a:lvl1pPr>
              <a:lvl2pPr marL="37931725" indent="-37474525">
                <a:defRPr sz="2400" b="1">
                  <a:solidFill>
                    <a:schemeClr val="tx1"/>
                  </a:solidFill>
                  <a:latin typeface="Times" charset="0"/>
                  <a:ea typeface="Times New Roman" charset="0"/>
                  <a:cs typeface="Times New Roman" charset="0"/>
                </a:defRPr>
              </a:lvl2pPr>
              <a:lvl3pPr>
                <a:defRPr sz="2400" b="1">
                  <a:solidFill>
                    <a:schemeClr val="tx1"/>
                  </a:solidFill>
                  <a:latin typeface="Times" charset="0"/>
                  <a:ea typeface="Times New Roman" charset="0"/>
                  <a:cs typeface="Times New Roman" charset="0"/>
                </a:defRPr>
              </a:lvl3pPr>
              <a:lvl4pPr>
                <a:defRPr sz="2400" b="1">
                  <a:solidFill>
                    <a:schemeClr val="tx1"/>
                  </a:solidFill>
                  <a:latin typeface="Times" charset="0"/>
                  <a:ea typeface="Times New Roman" charset="0"/>
                  <a:cs typeface="Times New Roman" charset="0"/>
                </a:defRPr>
              </a:lvl4pPr>
              <a:lvl5pPr>
                <a:defRPr sz="2400" b="1">
                  <a:solidFill>
                    <a:schemeClr val="tx1"/>
                  </a:solidFill>
                  <a:latin typeface="Times" charset="0"/>
                  <a:ea typeface="Times New Roman" charset="0"/>
                  <a:cs typeface="Times New Roman" charset="0"/>
                </a:defRPr>
              </a:lvl5pPr>
              <a:lvl6pPr marL="457200" eaLnBrk="0" fontAlgn="base" hangingPunct="0">
                <a:spcBef>
                  <a:spcPct val="50000"/>
                </a:spcBef>
                <a:spcAft>
                  <a:spcPct val="0"/>
                </a:spcAft>
                <a:defRPr sz="2400" b="1">
                  <a:solidFill>
                    <a:schemeClr val="tx1"/>
                  </a:solidFill>
                  <a:latin typeface="Times" charset="0"/>
                  <a:ea typeface="Times New Roman" charset="0"/>
                  <a:cs typeface="Times New Roman" charset="0"/>
                </a:defRPr>
              </a:lvl6pPr>
              <a:lvl7pPr marL="914400" eaLnBrk="0" fontAlgn="base" hangingPunct="0">
                <a:spcBef>
                  <a:spcPct val="50000"/>
                </a:spcBef>
                <a:spcAft>
                  <a:spcPct val="0"/>
                </a:spcAft>
                <a:defRPr sz="2400" b="1">
                  <a:solidFill>
                    <a:schemeClr val="tx1"/>
                  </a:solidFill>
                  <a:latin typeface="Times" charset="0"/>
                  <a:ea typeface="Times New Roman" charset="0"/>
                  <a:cs typeface="Times New Roman" charset="0"/>
                </a:defRPr>
              </a:lvl7pPr>
              <a:lvl8pPr marL="1371600" eaLnBrk="0" fontAlgn="base" hangingPunct="0">
                <a:spcBef>
                  <a:spcPct val="50000"/>
                </a:spcBef>
                <a:spcAft>
                  <a:spcPct val="0"/>
                </a:spcAft>
                <a:defRPr sz="2400" b="1">
                  <a:solidFill>
                    <a:schemeClr val="tx1"/>
                  </a:solidFill>
                  <a:latin typeface="Times" charset="0"/>
                  <a:ea typeface="Times New Roman" charset="0"/>
                  <a:cs typeface="Times New Roman" charset="0"/>
                </a:defRPr>
              </a:lvl8pPr>
              <a:lvl9pPr marL="1828800" eaLnBrk="0" fontAlgn="base" hangingPunct="0">
                <a:spcBef>
                  <a:spcPct val="50000"/>
                </a:spcBef>
                <a:spcAft>
                  <a:spcPct val="0"/>
                </a:spcAft>
                <a:defRPr sz="2400" b="1">
                  <a:solidFill>
                    <a:schemeClr val="tx1"/>
                  </a:solidFill>
                  <a:latin typeface="Times" charset="0"/>
                  <a:ea typeface="Times New Roman"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80"/>
                  </a:solidFill>
                  <a:effectLst/>
                  <a:uLnTx/>
                  <a:uFillTx/>
                  <a:latin typeface="Arial"/>
                  <a:ea typeface="ＭＳ Ｐゴシック" charset="0"/>
                  <a:cs typeface="Arial"/>
                </a:rPr>
                <a:t>ARK</a:t>
              </a:r>
              <a:endParaRPr kumimoji="0" lang="en-US" sz="2800" b="1"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grpSp>
      <p:grpSp>
        <p:nvGrpSpPr>
          <p:cNvPr id="6" name="Group 21"/>
          <p:cNvGrpSpPr>
            <a:grpSpLocks/>
          </p:cNvGrpSpPr>
          <p:nvPr/>
        </p:nvGrpSpPr>
        <p:grpSpPr bwMode="auto">
          <a:xfrm>
            <a:off x="-609600" y="2198688"/>
            <a:ext cx="2438400" cy="1992312"/>
            <a:chOff x="-384" y="1385"/>
            <a:chExt cx="1536" cy="1255"/>
          </a:xfrm>
        </p:grpSpPr>
        <p:sp>
          <p:nvSpPr>
            <p:cNvPr id="248846" name="Text Box 22"/>
            <p:cNvSpPr txBox="1">
              <a:spLocks noChangeArrowheads="1"/>
            </p:cNvSpPr>
            <p:nvPr/>
          </p:nvSpPr>
          <p:spPr bwMode="auto">
            <a:xfrm>
              <a:off x="288" y="1385"/>
              <a:ext cx="864"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Dan</a:t>
              </a:r>
            </a:p>
          </p:txBody>
        </p:sp>
        <p:sp>
          <p:nvSpPr>
            <p:cNvPr id="248847" name="Text Box 23"/>
            <p:cNvSpPr txBox="1">
              <a:spLocks noChangeArrowheads="1"/>
            </p:cNvSpPr>
            <p:nvPr/>
          </p:nvSpPr>
          <p:spPr bwMode="auto">
            <a:xfrm>
              <a:off x="144" y="1847"/>
              <a:ext cx="100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Asher</a:t>
              </a:r>
            </a:p>
          </p:txBody>
        </p:sp>
        <p:sp>
          <p:nvSpPr>
            <p:cNvPr id="248848" name="Text Box 24"/>
            <p:cNvSpPr txBox="1">
              <a:spLocks noChangeArrowheads="1"/>
            </p:cNvSpPr>
            <p:nvPr/>
          </p:nvSpPr>
          <p:spPr bwMode="auto">
            <a:xfrm>
              <a:off x="-384" y="2310"/>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Naphtali</a:t>
              </a:r>
            </a:p>
          </p:txBody>
        </p:sp>
      </p:grpSp>
      <p:sp>
        <p:nvSpPr>
          <p:cNvPr id="109593" name="Text Box 25"/>
          <p:cNvSpPr txBox="1">
            <a:spLocks noChangeArrowheads="1"/>
          </p:cNvSpPr>
          <p:nvPr/>
        </p:nvSpPr>
        <p:spPr bwMode="auto">
          <a:xfrm>
            <a:off x="228600" y="5943600"/>
            <a:ext cx="3810000" cy="523875"/>
          </a:xfrm>
          <a:prstGeom prst="rect">
            <a:avLst/>
          </a:prstGeom>
          <a:noFill/>
          <a:ln w="9525">
            <a:noFill/>
            <a:miter lim="800000"/>
            <a:headEnd/>
            <a:tailEnd/>
          </a:ln>
          <a:effectLst>
            <a:outerShdw blurRad="63500" dist="38099" dir="2700000" algn="ctr" rotWithShape="0">
              <a:schemeClr val="accent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CC"/>
                </a:solidFill>
                <a:effectLst/>
                <a:uLnTx/>
                <a:uFillTx/>
                <a:latin typeface="Arial"/>
                <a:ea typeface="Times New Roman" pitchFamily="-111" charset="0"/>
                <a:cs typeface="Arial"/>
              </a:rPr>
              <a:t>Numbers 2; 10:11-28</a:t>
            </a:r>
          </a:p>
        </p:txBody>
      </p:sp>
      <p:sp>
        <p:nvSpPr>
          <p:cNvPr id="109594" name="Text Box 26"/>
          <p:cNvSpPr txBox="1">
            <a:spLocks noChangeArrowheads="1"/>
          </p:cNvSpPr>
          <p:nvPr/>
        </p:nvSpPr>
        <p:spPr bwMode="auto">
          <a:xfrm rot="2536869">
            <a:off x="3352800" y="638175"/>
            <a:ext cx="3048000" cy="522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660033"/>
                </a:solidFill>
                <a:effectLst/>
                <a:uLnTx/>
                <a:uFillTx/>
                <a:latin typeface="Arial"/>
                <a:ea typeface="Times New Roman" pitchFamily="-111" charset="0"/>
                <a:cs typeface="Arial"/>
              </a:rPr>
              <a:t>Tabernacle</a:t>
            </a:r>
          </a:p>
        </p:txBody>
      </p:sp>
      <p:sp>
        <p:nvSpPr>
          <p:cNvPr id="109595" name="Text Box 27"/>
          <p:cNvSpPr txBox="1">
            <a:spLocks noChangeArrowheads="1"/>
          </p:cNvSpPr>
          <p:nvPr/>
        </p:nvSpPr>
        <p:spPr bwMode="auto">
          <a:xfrm rot="2356160">
            <a:off x="1447800" y="638175"/>
            <a:ext cx="3048000" cy="522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CC3300"/>
                </a:solidFill>
                <a:effectLst/>
                <a:uLnTx/>
                <a:uFillTx/>
                <a:latin typeface="Arial"/>
                <a:ea typeface="Times New Roman" pitchFamily="-111" charset="0"/>
                <a:cs typeface="Arial"/>
              </a:rPr>
              <a:t>Furniture</a:t>
            </a:r>
          </a:p>
        </p:txBody>
      </p:sp>
      <p:sp>
        <p:nvSpPr>
          <p:cNvPr id="248844" name="Text Box 28"/>
          <p:cNvSpPr txBox="1">
            <a:spLocks noChangeArrowheads="1"/>
          </p:cNvSpPr>
          <p:nvPr/>
        </p:nvSpPr>
        <p:spPr bwMode="auto">
          <a:xfrm>
            <a:off x="8413750" y="7620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142</a:t>
            </a:r>
          </a:p>
        </p:txBody>
      </p:sp>
      <p:sp>
        <p:nvSpPr>
          <p:cNvPr id="248845" name="Rectangle 29"/>
          <p:cNvSpPr>
            <a:spLocks noGrp="1" noChangeArrowheads="1"/>
          </p:cNvSpPr>
          <p:nvPr>
            <p:ph type="title" idx="4294967295"/>
          </p:nvPr>
        </p:nvSpPr>
        <p:spPr>
          <a:xfrm>
            <a:off x="0" y="0"/>
            <a:ext cx="5410200" cy="685800"/>
          </a:xfrm>
        </p:spPr>
        <p:txBody>
          <a:bodyPr/>
          <a:lstStyle/>
          <a:p>
            <a:pPr eaLnBrk="1" hangingPunct="1"/>
            <a:r>
              <a:rPr lang="en-US" sz="4000" b="1">
                <a:solidFill>
                  <a:srgbClr val="3333CC"/>
                </a:solidFill>
                <a:latin typeface="Arial" charset="0"/>
              </a:rPr>
              <a:t>The Marching Line</a:t>
            </a:r>
          </a:p>
        </p:txBody>
      </p:sp>
    </p:spTree>
    <p:extLst>
      <p:ext uri="{BB962C8B-B14F-4D97-AF65-F5344CB8AC3E}">
        <p14:creationId xmlns:p14="http://schemas.microsoft.com/office/powerpoint/2010/main" val="23491026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9000"/>
                            </p:stCondLst>
                            <p:childTnLst>
                              <p:par>
                                <p:cTn id="10" presetID="9" presetClass="entr" presetSubtype="0" fill="hold" grpId="0" nodeType="afterEffect">
                                  <p:stCondLst>
                                    <p:cond delay="3000"/>
                                  </p:stCondLst>
                                  <p:childTnLst>
                                    <p:set>
                                      <p:cBhvr>
                                        <p:cTn id="11" dur="1" fill="hold">
                                          <p:stCondLst>
                                            <p:cond delay="0"/>
                                          </p:stCondLst>
                                        </p:cTn>
                                        <p:tgtEl>
                                          <p:spTgt spid="109594"/>
                                        </p:tgtEl>
                                        <p:attrNameLst>
                                          <p:attrName>style.visibility</p:attrName>
                                        </p:attrNameLst>
                                      </p:cBhvr>
                                      <p:to>
                                        <p:strVal val="visible"/>
                                      </p:to>
                                    </p:set>
                                    <p:animEffect transition="in" filter="dissolve">
                                      <p:cBhvr>
                                        <p:cTn id="12" dur="500"/>
                                        <p:tgtEl>
                                          <p:spTgt spid="109594"/>
                                        </p:tgtEl>
                                      </p:cBhvr>
                                    </p:animEffect>
                                  </p:childTnLst>
                                </p:cTn>
                              </p:par>
                            </p:childTnLst>
                          </p:cTn>
                        </p:par>
                        <p:par>
                          <p:cTn id="13" fill="hold" nodeType="afterGroup">
                            <p:stCondLst>
                              <p:cond delay="12500"/>
                            </p:stCondLst>
                            <p:childTnLst>
                              <p:par>
                                <p:cTn id="14" presetID="7" presetClass="entr" presetSubtype="8"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0" fill="hold"/>
                                        <p:tgtEl>
                                          <p:spTgt spid="2"/>
                                        </p:tgtEl>
                                        <p:attrNameLst>
                                          <p:attrName>ppt_x</p:attrName>
                                        </p:attrNameLst>
                                      </p:cBhvr>
                                      <p:tavLst>
                                        <p:tav tm="0">
                                          <p:val>
                                            <p:strVal val="0-#ppt_w/2"/>
                                          </p:val>
                                        </p:tav>
                                        <p:tav tm="100000">
                                          <p:val>
                                            <p:strVal val="#ppt_x"/>
                                          </p:val>
                                        </p:tav>
                                      </p:tavLst>
                                    </p:anim>
                                    <p:anim calcmode="lin" valueType="num">
                                      <p:cBhvr additive="base">
                                        <p:cTn id="17" dur="500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8500"/>
                            </p:stCondLst>
                            <p:childTnLst>
                              <p:par>
                                <p:cTn id="19" presetID="7" presetClass="entr" presetSubtype="8" fill="hold" nodeType="afterEffect">
                                  <p:stCondLst>
                                    <p:cond delay="3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0" fill="hold"/>
                                        <p:tgtEl>
                                          <p:spTgt spid="4"/>
                                        </p:tgtEl>
                                        <p:attrNameLst>
                                          <p:attrName>ppt_x</p:attrName>
                                        </p:attrNameLst>
                                      </p:cBhvr>
                                      <p:tavLst>
                                        <p:tav tm="0">
                                          <p:val>
                                            <p:strVal val="0-#ppt_w/2"/>
                                          </p:val>
                                        </p:tav>
                                        <p:tav tm="100000">
                                          <p:val>
                                            <p:strVal val="#ppt_x"/>
                                          </p:val>
                                        </p:tav>
                                      </p:tavLst>
                                    </p:anim>
                                    <p:anim calcmode="lin" valueType="num">
                                      <p:cBhvr additive="base">
                                        <p:cTn id="22" dur="5000" fill="hold"/>
                                        <p:tgtEl>
                                          <p:spTgt spid="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6500"/>
                            </p:stCondLst>
                            <p:childTnLst>
                              <p:par>
                                <p:cTn id="24" presetID="9" presetClass="entr" presetSubtype="0" fill="hold" grpId="0" nodeType="afterEffect">
                                  <p:stCondLst>
                                    <p:cond delay="3000"/>
                                  </p:stCondLst>
                                  <p:childTnLst>
                                    <p:set>
                                      <p:cBhvr>
                                        <p:cTn id="25" dur="1" fill="hold">
                                          <p:stCondLst>
                                            <p:cond delay="0"/>
                                          </p:stCondLst>
                                        </p:cTn>
                                        <p:tgtEl>
                                          <p:spTgt spid="109595"/>
                                        </p:tgtEl>
                                        <p:attrNameLst>
                                          <p:attrName>style.visibility</p:attrName>
                                        </p:attrNameLst>
                                      </p:cBhvr>
                                      <p:to>
                                        <p:strVal val="visible"/>
                                      </p:to>
                                    </p:set>
                                    <p:animEffect transition="in" filter="dissolve">
                                      <p:cBhvr>
                                        <p:cTn id="26" dur="500"/>
                                        <p:tgtEl>
                                          <p:spTgt spid="109595"/>
                                        </p:tgtEl>
                                      </p:cBhvr>
                                    </p:animEffect>
                                  </p:childTnLst>
                                </p:cTn>
                              </p:par>
                            </p:childTnLst>
                          </p:cTn>
                        </p:par>
                        <p:par>
                          <p:cTn id="27" fill="hold" nodeType="afterGroup">
                            <p:stCondLst>
                              <p:cond delay="30000"/>
                            </p:stCondLst>
                            <p:childTnLst>
                              <p:par>
                                <p:cTn id="28" presetID="7" presetClass="entr" presetSubtype="8" fill="hold" grpId="0" nodeType="afterEffect">
                                  <p:stCondLst>
                                    <p:cond delay="1000"/>
                                  </p:stCondLst>
                                  <p:childTnLst>
                                    <p:set>
                                      <p:cBhvr>
                                        <p:cTn id="29" dur="1" fill="hold">
                                          <p:stCondLst>
                                            <p:cond delay="0"/>
                                          </p:stCondLst>
                                        </p:cTn>
                                        <p:tgtEl>
                                          <p:spTgt spid="109575"/>
                                        </p:tgtEl>
                                        <p:attrNameLst>
                                          <p:attrName>style.visibility</p:attrName>
                                        </p:attrNameLst>
                                      </p:cBhvr>
                                      <p:to>
                                        <p:strVal val="visible"/>
                                      </p:to>
                                    </p:set>
                                    <p:anim calcmode="lin" valueType="num">
                                      <p:cBhvr additive="base">
                                        <p:cTn id="30" dur="5000" fill="hold"/>
                                        <p:tgtEl>
                                          <p:spTgt spid="109575"/>
                                        </p:tgtEl>
                                        <p:attrNameLst>
                                          <p:attrName>ppt_x</p:attrName>
                                        </p:attrNameLst>
                                      </p:cBhvr>
                                      <p:tavLst>
                                        <p:tav tm="0">
                                          <p:val>
                                            <p:strVal val="0-#ppt_w/2"/>
                                          </p:val>
                                        </p:tav>
                                        <p:tav tm="100000">
                                          <p:val>
                                            <p:strVal val="#ppt_x"/>
                                          </p:val>
                                        </p:tav>
                                      </p:tavLst>
                                    </p:anim>
                                    <p:anim calcmode="lin" valueType="num">
                                      <p:cBhvr additive="base">
                                        <p:cTn id="31" dur="5000" fill="hold"/>
                                        <p:tgtEl>
                                          <p:spTgt spid="10957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6000"/>
                            </p:stCondLst>
                            <p:childTnLst>
                              <p:par>
                                <p:cTn id="33" presetID="7" presetClass="entr" presetSubtype="8" fill="hold" nodeType="afterEffect">
                                  <p:stCondLst>
                                    <p:cond delay="30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0" fill="hold"/>
                                        <p:tgtEl>
                                          <p:spTgt spid="3"/>
                                        </p:tgtEl>
                                        <p:attrNameLst>
                                          <p:attrName>ppt_x</p:attrName>
                                        </p:attrNameLst>
                                      </p:cBhvr>
                                      <p:tavLst>
                                        <p:tav tm="0">
                                          <p:val>
                                            <p:strVal val="0-#ppt_w/2"/>
                                          </p:val>
                                        </p:tav>
                                        <p:tav tm="100000">
                                          <p:val>
                                            <p:strVal val="#ppt_x"/>
                                          </p:val>
                                        </p:tav>
                                      </p:tavLst>
                                    </p:anim>
                                    <p:anim calcmode="lin" valueType="num">
                                      <p:cBhvr additive="base">
                                        <p:cTn id="36" dur="5000" fill="hold"/>
                                        <p:tgtEl>
                                          <p:spTgt spid="3"/>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4000"/>
                            </p:stCondLst>
                            <p:childTnLst>
                              <p:par>
                                <p:cTn id="38" presetID="7" presetClass="entr" presetSubtype="8" fill="hold" nodeType="afterEffect">
                                  <p:stCondLst>
                                    <p:cond delay="300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0" fill="hold"/>
                                        <p:tgtEl>
                                          <p:spTgt spid="6"/>
                                        </p:tgtEl>
                                        <p:attrNameLst>
                                          <p:attrName>ppt_x</p:attrName>
                                        </p:attrNameLst>
                                      </p:cBhvr>
                                      <p:tavLst>
                                        <p:tav tm="0">
                                          <p:val>
                                            <p:strVal val="0-#ppt_w/2"/>
                                          </p:val>
                                        </p:tav>
                                        <p:tav tm="100000">
                                          <p:val>
                                            <p:strVal val="#ppt_x"/>
                                          </p:val>
                                        </p:tav>
                                      </p:tavLst>
                                    </p:anim>
                                    <p:anim calcmode="lin" valueType="num">
                                      <p:cBhvr additive="base">
                                        <p:cTn id="41"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utoUpdateAnimBg="0"/>
      <p:bldP spid="109594" grpId="0" autoUpdateAnimBg="0"/>
      <p:bldP spid="10959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Picture 1" descr="exodus-nasa-map-sina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6988"/>
            <a:ext cx="6985001"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7" name="Text Box 5"/>
          <p:cNvSpPr txBox="1">
            <a:spLocks noChangeArrowheads="1"/>
          </p:cNvSpPr>
          <p:nvPr/>
        </p:nvSpPr>
        <p:spPr bwMode="auto">
          <a:xfrm>
            <a:off x="266700" y="5715000"/>
            <a:ext cx="8458200" cy="1016000"/>
          </a:xfrm>
          <a:prstGeom prst="rect">
            <a:avLst/>
          </a:prstGeom>
          <a:noFill/>
          <a:ln w="9525">
            <a:noFill/>
            <a:miter lim="800000"/>
            <a:headEnd/>
            <a:tailEnd/>
          </a:ln>
          <a:effectLst/>
        </p:spPr>
        <p:txBody>
          <a:bodyPr>
            <a:spAutoFit/>
          </a:bodyPr>
          <a:lstStyle>
            <a:defPPr>
              <a:defRPr lang="en-US"/>
            </a:defPPr>
            <a:lvl1pPr algn="ctr" defTabSz="914400">
              <a:spcBef>
                <a:spcPct val="50000"/>
              </a:spcBef>
              <a:defRPr sz="6000" b="1">
                <a:solidFill>
                  <a:schemeClr val="bg1"/>
                </a:solidFill>
                <a:effectLst>
                  <a:glow rad="228600">
                    <a:schemeClr val="tx1"/>
                  </a:glow>
                </a:effectLst>
                <a:latin typeface="Arial"/>
                <a:ea typeface="Times New Roman" pitchFamily="-111"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6000" b="1" i="0" u="none" strike="noStrike" kern="1200" cap="none" spc="0" normalizeH="0" baseline="0" noProof="0" dirty="0">
                <a:ln>
                  <a:noFill/>
                </a:ln>
                <a:solidFill>
                  <a:srgbClr val="FFFFFF"/>
                </a:solidFill>
                <a:effectLst>
                  <a:glow rad="228600">
                    <a:srgbClr val="000000"/>
                  </a:glow>
                </a:effectLst>
                <a:uLnTx/>
                <a:uFillTx/>
                <a:latin typeface="Arial"/>
                <a:cs typeface="Arial"/>
              </a:rPr>
              <a:t>Route of the Journey</a:t>
            </a:r>
          </a:p>
        </p:txBody>
      </p:sp>
      <p:sp>
        <p:nvSpPr>
          <p:cNvPr id="120838" name="Oval 6"/>
          <p:cNvSpPr>
            <a:spLocks noChangeArrowheads="1"/>
          </p:cNvSpPr>
          <p:nvPr/>
        </p:nvSpPr>
        <p:spPr bwMode="auto">
          <a:xfrm>
            <a:off x="4041775" y="5068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20839" name="Oval 7"/>
          <p:cNvSpPr>
            <a:spLocks noChangeArrowheads="1"/>
          </p:cNvSpPr>
          <p:nvPr/>
        </p:nvSpPr>
        <p:spPr bwMode="auto">
          <a:xfrm>
            <a:off x="4651375" y="2020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84326" name="Text Box 9"/>
          <p:cNvSpPr txBox="1">
            <a:spLocks noChangeArrowheads="1"/>
          </p:cNvSpPr>
          <p:nvPr/>
        </p:nvSpPr>
        <p:spPr bwMode="auto">
          <a:xfrm>
            <a:off x="3131840" y="4633972"/>
            <a:ext cx="20882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Mt. Sinai</a:t>
            </a:r>
          </a:p>
        </p:txBody>
      </p:sp>
      <p:sp>
        <p:nvSpPr>
          <p:cNvPr id="184329" name="Text Box 12"/>
          <p:cNvSpPr txBox="1">
            <a:spLocks noChangeArrowheads="1"/>
          </p:cNvSpPr>
          <p:nvPr/>
        </p:nvSpPr>
        <p:spPr bwMode="auto">
          <a:xfrm>
            <a:off x="2867472" y="2196152"/>
            <a:ext cx="4152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Kadesh</a:t>
            </a:r>
            <a:r>
              <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barnea</a:t>
            </a:r>
            <a:endPar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50887" name="Rectangle 14"/>
          <p:cNvSpPr>
            <a:spLocks noGrp="1" noChangeArrowheads="1"/>
          </p:cNvSpPr>
          <p:nvPr>
            <p:ph type="title" idx="4294967295"/>
          </p:nvPr>
        </p:nvSpPr>
        <p:spPr>
          <a:xfrm>
            <a:off x="0" y="0"/>
            <a:ext cx="6372225" cy="685800"/>
          </a:xfrm>
        </p:spPr>
        <p:txBody>
          <a:bodyPr/>
          <a:lstStyle/>
          <a:p>
            <a:pPr algn="l" eaLnBrk="1" hangingPunct="1"/>
            <a:r>
              <a:rPr lang="en-US" b="1">
                <a:latin typeface="Arial" charset="0"/>
              </a:rPr>
              <a:t>Numbers 1–12 Map</a:t>
            </a:r>
          </a:p>
        </p:txBody>
      </p:sp>
      <p:sp>
        <p:nvSpPr>
          <p:cNvPr id="18" name="Text Box 9"/>
          <p:cNvSpPr txBox="1">
            <a:spLocks noChangeArrowheads="1"/>
          </p:cNvSpPr>
          <p:nvPr/>
        </p:nvSpPr>
        <p:spPr bwMode="auto">
          <a:xfrm>
            <a:off x="2843808" y="4242719"/>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Rephidim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19" name="Text Box 9"/>
          <p:cNvSpPr txBox="1">
            <a:spLocks noChangeArrowheads="1"/>
          </p:cNvSpPr>
          <p:nvPr/>
        </p:nvSpPr>
        <p:spPr bwMode="auto">
          <a:xfrm>
            <a:off x="2555776" y="3460213"/>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Elim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0" name="Text Box 9"/>
          <p:cNvSpPr txBox="1">
            <a:spLocks noChangeArrowheads="1"/>
          </p:cNvSpPr>
          <p:nvPr/>
        </p:nvSpPr>
        <p:spPr bwMode="auto">
          <a:xfrm>
            <a:off x="2339752" y="3068960"/>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Marah</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1" name="Text Box 9"/>
          <p:cNvSpPr txBox="1">
            <a:spLocks noChangeArrowheads="1"/>
          </p:cNvSpPr>
          <p:nvPr/>
        </p:nvSpPr>
        <p:spPr bwMode="auto">
          <a:xfrm>
            <a:off x="2555776" y="3851466"/>
            <a:ext cx="28803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Desert of Sin</a:t>
            </a:r>
          </a:p>
        </p:txBody>
      </p:sp>
      <p:sp>
        <p:nvSpPr>
          <p:cNvPr id="120842" name="Freeform 10"/>
          <p:cNvSpPr>
            <a:spLocks/>
          </p:cNvSpPr>
          <p:nvPr/>
        </p:nvSpPr>
        <p:spPr bwMode="auto">
          <a:xfrm>
            <a:off x="4232275" y="2149475"/>
            <a:ext cx="566738" cy="3081338"/>
          </a:xfrm>
          <a:custGeom>
            <a:avLst/>
            <a:gdLst/>
            <a:ahLst/>
            <a:cxnLst>
              <a:cxn ang="0">
                <a:pos x="0" y="1941"/>
              </a:cxn>
              <a:cxn ang="0">
                <a:pos x="54" y="1905"/>
              </a:cxn>
              <a:cxn ang="0">
                <a:pos x="144" y="1545"/>
              </a:cxn>
              <a:cxn ang="0">
                <a:pos x="180" y="1401"/>
              </a:cxn>
              <a:cxn ang="0">
                <a:pos x="252" y="1239"/>
              </a:cxn>
              <a:cxn ang="0">
                <a:pos x="288" y="1131"/>
              </a:cxn>
              <a:cxn ang="0">
                <a:pos x="270" y="681"/>
              </a:cxn>
              <a:cxn ang="0">
                <a:pos x="198" y="429"/>
              </a:cxn>
              <a:cxn ang="0">
                <a:pos x="270" y="87"/>
              </a:cxn>
              <a:cxn ang="0">
                <a:pos x="342" y="15"/>
              </a:cxn>
            </a:cxnLst>
            <a:rect l="0" t="0" r="r" b="b"/>
            <a:pathLst>
              <a:path w="357" h="1941">
                <a:moveTo>
                  <a:pt x="0" y="1941"/>
                </a:moveTo>
                <a:cubicBezTo>
                  <a:pt x="18" y="1929"/>
                  <a:pt x="43" y="1923"/>
                  <a:pt x="54" y="1905"/>
                </a:cubicBezTo>
                <a:cubicBezTo>
                  <a:pt x="111" y="1813"/>
                  <a:pt x="121" y="1647"/>
                  <a:pt x="144" y="1545"/>
                </a:cubicBezTo>
                <a:cubicBezTo>
                  <a:pt x="155" y="1497"/>
                  <a:pt x="168" y="1449"/>
                  <a:pt x="180" y="1401"/>
                </a:cubicBezTo>
                <a:cubicBezTo>
                  <a:pt x="241" y="1156"/>
                  <a:pt x="184" y="1391"/>
                  <a:pt x="252" y="1239"/>
                </a:cubicBezTo>
                <a:cubicBezTo>
                  <a:pt x="267" y="1204"/>
                  <a:pt x="288" y="1131"/>
                  <a:pt x="288" y="1131"/>
                </a:cubicBezTo>
                <a:cubicBezTo>
                  <a:pt x="282" y="981"/>
                  <a:pt x="284" y="830"/>
                  <a:pt x="270" y="681"/>
                </a:cubicBezTo>
                <a:cubicBezTo>
                  <a:pt x="263" y="609"/>
                  <a:pt x="213" y="505"/>
                  <a:pt x="198" y="429"/>
                </a:cubicBezTo>
                <a:cubicBezTo>
                  <a:pt x="205" y="338"/>
                  <a:pt x="187" y="170"/>
                  <a:pt x="270" y="87"/>
                </a:cubicBezTo>
                <a:cubicBezTo>
                  <a:pt x="357" y="0"/>
                  <a:pt x="301" y="97"/>
                  <a:pt x="342" y="15"/>
                </a:cubicBezTo>
              </a:path>
            </a:pathLst>
          </a:custGeom>
          <a:noFill/>
          <a:ln w="76200" cap="rnd" cmpd="sng">
            <a:solidFill>
              <a:srgbClr val="FF3300"/>
            </a:solidFill>
            <a:prstDash val="sysDot"/>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22" name="Text Box 9"/>
          <p:cNvSpPr txBox="1">
            <a:spLocks noChangeArrowheads="1"/>
          </p:cNvSpPr>
          <p:nvPr/>
        </p:nvSpPr>
        <p:spPr bwMode="auto">
          <a:xfrm>
            <a:off x="611560" y="2185700"/>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Rameses</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3" name="Text Box 9"/>
          <p:cNvSpPr txBox="1">
            <a:spLocks noChangeArrowheads="1"/>
          </p:cNvSpPr>
          <p:nvPr/>
        </p:nvSpPr>
        <p:spPr bwMode="auto">
          <a:xfrm>
            <a:off x="899592" y="1772816"/>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Zoan</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4" name="Text Box 9"/>
          <p:cNvSpPr txBox="1">
            <a:spLocks noChangeArrowheads="1"/>
          </p:cNvSpPr>
          <p:nvPr/>
        </p:nvSpPr>
        <p:spPr bwMode="auto">
          <a:xfrm>
            <a:off x="611560" y="2780928"/>
            <a:ext cx="201622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GOSHEN</a:t>
            </a:r>
          </a:p>
        </p:txBody>
      </p:sp>
    </p:spTree>
    <p:extLst>
      <p:ext uri="{BB962C8B-B14F-4D97-AF65-F5344CB8AC3E}">
        <p14:creationId xmlns:p14="http://schemas.microsoft.com/office/powerpoint/2010/main" val="3040816299"/>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483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287" y="0"/>
            <a:ext cx="9150293" cy="6082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9636" name="Rectangle 4"/>
          <p:cNvSpPr>
            <a:spLocks noGrp="1"/>
          </p:cNvSpPr>
          <p:nvPr>
            <p:ph type="title"/>
          </p:nvPr>
        </p:nvSpPr>
        <p:spPr>
          <a:xfrm>
            <a:off x="1220787" y="304800"/>
            <a:ext cx="7770813" cy="762000"/>
          </a:xfrm>
        </p:spPr>
        <p:txBody>
          <a:bodyPr>
            <a:normAutofit fontScale="90000"/>
          </a:bodyPr>
          <a:lstStyle/>
          <a:p>
            <a:pPr marL="715963" indent="-715963" algn="r">
              <a:defRPr/>
            </a:pPr>
            <a:r>
              <a:rPr lang="en-US" b="1" kern="1200" dirty="0">
                <a:effectLst>
                  <a:glow rad="317500">
                    <a:schemeClr val="bg2">
                      <a:alpha val="90000"/>
                    </a:schemeClr>
                  </a:glow>
                </a:effectLst>
                <a:latin typeface="Arial"/>
                <a:cs typeface="Arial"/>
              </a:rPr>
              <a:t>The Spies Return</a:t>
            </a:r>
          </a:p>
        </p:txBody>
      </p:sp>
      <p:sp>
        <p:nvSpPr>
          <p:cNvPr id="504836" name="Rectangle 5"/>
          <p:cNvSpPr>
            <a:spLocks noChangeArrowheads="1"/>
          </p:cNvSpPr>
          <p:nvPr/>
        </p:nvSpPr>
        <p:spPr bwMode="auto">
          <a:xfrm>
            <a:off x="-234950" y="1397000"/>
            <a:ext cx="184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9638" name="Text Box 6"/>
          <p:cNvSpPr txBox="1">
            <a:spLocks noChangeArrowheads="1"/>
          </p:cNvSpPr>
          <p:nvPr/>
        </p:nvSpPr>
        <p:spPr bwMode="auto">
          <a:xfrm>
            <a:off x="3505200" y="6024600"/>
            <a:ext cx="5486400" cy="830997"/>
          </a:xfrm>
          <a:prstGeom prst="rect">
            <a:avLst/>
          </a:prstGeom>
          <a:noFill/>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normAutofit fontScale="97500"/>
          </a:bodyPr>
          <a:lstStyle>
            <a:defPPr>
              <a:defRPr lang="en-US"/>
            </a:defPPr>
            <a:lvl1pPr marL="715963" indent="-715963" algn="r">
              <a:defRPr sz="4800" b="1">
                <a:effectLst>
                  <a:glow rad="317500">
                    <a:schemeClr val="bg2">
                      <a:alpha val="90000"/>
                    </a:schemeClr>
                  </a:glow>
                </a:effectLst>
                <a:latin typeface="Arial"/>
                <a:ea typeface="+mj-ea"/>
                <a:cs typeface="Arial"/>
              </a:defRPr>
            </a:lvl1pPr>
            <a:lvl2pPr>
              <a:defRPr sz="4800">
                <a:latin typeface="Calisto MT" charset="0"/>
                <a:cs typeface="ＭＳ Ｐゴシック" charset="0"/>
              </a:defRPr>
            </a:lvl2pPr>
            <a:lvl3pPr>
              <a:defRPr sz="4800">
                <a:latin typeface="Calisto MT" charset="0"/>
                <a:cs typeface="ＭＳ Ｐゴシック" charset="0"/>
              </a:defRPr>
            </a:lvl3pPr>
            <a:lvl4pPr>
              <a:defRPr sz="4800">
                <a:latin typeface="Calisto MT" charset="0"/>
                <a:cs typeface="ＭＳ Ｐゴシック" charset="0"/>
              </a:defRPr>
            </a:lvl4pPr>
            <a:lvl5pPr>
              <a:defRPr sz="4800">
                <a:latin typeface="Calisto MT" charset="0"/>
                <a:cs typeface="ＭＳ Ｐゴシック" charset="0"/>
              </a:defRPr>
            </a:lvl5pPr>
            <a:lvl6pPr marL="457200" algn="ctr" fontAlgn="base">
              <a:spcBef>
                <a:spcPct val="0"/>
              </a:spcBef>
              <a:spcAft>
                <a:spcPct val="0"/>
              </a:spcAft>
              <a:defRPr sz="4800">
                <a:latin typeface="Calisto MT" charset="0"/>
                <a:cs typeface="ＭＳ Ｐゴシック" charset="0"/>
              </a:defRPr>
            </a:lvl6pPr>
            <a:lvl7pPr marL="914400" algn="ctr" fontAlgn="base">
              <a:spcBef>
                <a:spcPct val="0"/>
              </a:spcBef>
              <a:spcAft>
                <a:spcPct val="0"/>
              </a:spcAft>
              <a:defRPr sz="4800">
                <a:latin typeface="Calisto MT" charset="0"/>
                <a:cs typeface="ＭＳ Ｐゴシック" charset="0"/>
              </a:defRPr>
            </a:lvl7pPr>
            <a:lvl8pPr marL="1371600" algn="ctr" fontAlgn="base">
              <a:spcBef>
                <a:spcPct val="0"/>
              </a:spcBef>
              <a:spcAft>
                <a:spcPct val="0"/>
              </a:spcAft>
              <a:defRPr sz="4800">
                <a:latin typeface="Calisto MT" charset="0"/>
                <a:cs typeface="ＭＳ Ｐゴシック" charset="0"/>
              </a:defRPr>
            </a:lvl8pPr>
            <a:lvl9pPr marL="1828800" algn="ctr" fontAlgn="base">
              <a:spcBef>
                <a:spcPct val="0"/>
              </a:spcBef>
              <a:spcAft>
                <a:spcPct val="0"/>
              </a:spcAft>
              <a:defRPr sz="4800">
                <a:latin typeface="Calisto MT" charset="0"/>
                <a:cs typeface="ＭＳ Ｐゴシック" charset="0"/>
              </a:defRPr>
            </a:lvl9pPr>
          </a:lstStyle>
          <a:p>
            <a:pPr marL="715963" marR="0" lvl="0" indent="-715963" algn="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Numbers 13</a:t>
            </a:r>
          </a:p>
        </p:txBody>
      </p:sp>
    </p:spTree>
    <p:extLst>
      <p:ext uri="{BB962C8B-B14F-4D97-AF65-F5344CB8AC3E}">
        <p14:creationId xmlns:p14="http://schemas.microsoft.com/office/powerpoint/2010/main" val="3284795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0 Adds\3 Judah\Red Canyon\Red Canyon sr\Red Canyon6.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r\Nahal Zin from above, tb n062400 sr.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C:\0Images\SR Slides\Negev\Nahal Zin rugged mountains, 72-5tb.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 tb n121701.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east, tb n121701.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Negev\sr\Machtesh Ramon from north2, df 111001.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Wilderness of Judah\sr\Solomon's Pillars, df 101101.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D:\0 Adds\3 Judah\Machtesh Qatan\sr\Machtesh Qatan from east2, tb n112500 sr.jpg"/>
</p:tagLst>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ory">
  <a:themeElements>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1_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4818</TotalTime>
  <Words>4437</Words>
  <Application>Microsoft Macintosh PowerPoint</Application>
  <PresentationFormat>On-screen Show (4:3)</PresentationFormat>
  <Paragraphs>475</Paragraphs>
  <Slides>42</Slides>
  <Notes>42</Notes>
  <HiddenSlides>0</HiddenSlides>
  <MMClips>0</MMClips>
  <ScaleCrop>false</ScaleCrop>
  <HeadingPairs>
    <vt:vector size="6" baseType="variant">
      <vt:variant>
        <vt:lpstr>Fonts Used</vt:lpstr>
      </vt:variant>
      <vt:variant>
        <vt:i4>19</vt:i4>
      </vt:variant>
      <vt:variant>
        <vt:lpstr>Theme</vt:lpstr>
      </vt:variant>
      <vt:variant>
        <vt:i4>12</vt:i4>
      </vt:variant>
      <vt:variant>
        <vt:lpstr>Slide Titles</vt:lpstr>
      </vt:variant>
      <vt:variant>
        <vt:i4>42</vt:i4>
      </vt:variant>
    </vt:vector>
  </HeadingPairs>
  <TitlesOfParts>
    <vt:vector size="73" baseType="lpstr">
      <vt:lpstr>BONES</vt:lpstr>
      <vt:lpstr>Chicago</vt:lpstr>
      <vt:lpstr>ＭＳ Ｐゴシック</vt:lpstr>
      <vt:lpstr>Osaka</vt:lpstr>
      <vt:lpstr>Times</vt:lpstr>
      <vt:lpstr>Arial</vt:lpstr>
      <vt:lpstr>Arial Black</vt:lpstr>
      <vt:lpstr>Arial Narrow</vt:lpstr>
      <vt:lpstr>Calibri</vt:lpstr>
      <vt:lpstr>Calisto MT</vt:lpstr>
      <vt:lpstr>Chalkboard</vt:lpstr>
      <vt:lpstr>Comic Sans MS</vt:lpstr>
      <vt:lpstr>Geneva</vt:lpstr>
      <vt:lpstr>Helvetica</vt:lpstr>
      <vt:lpstr>Helvetica Neue Black Condensed</vt:lpstr>
      <vt:lpstr>Impact</vt:lpstr>
      <vt:lpstr>Monotype Sorts</vt:lpstr>
      <vt:lpstr>Times New Roman</vt:lpstr>
      <vt:lpstr>Wingdings</vt:lpstr>
      <vt:lpstr>49_Blank Presentation</vt:lpstr>
      <vt:lpstr>4_SERENE</vt:lpstr>
      <vt:lpstr>Default Design</vt:lpstr>
      <vt:lpstr>Blank Presentation</vt:lpstr>
      <vt:lpstr>2_SERENE</vt:lpstr>
      <vt:lpstr>3_Story</vt:lpstr>
      <vt:lpstr>3_Default Design</vt:lpstr>
      <vt:lpstr>1_untitled 3</vt:lpstr>
      <vt:lpstr>untitled 3</vt:lpstr>
      <vt:lpstr>ZESTY</vt:lpstr>
      <vt:lpstr>1_Blank Presentation</vt:lpstr>
      <vt:lpstr>35_Office Theme</vt:lpstr>
      <vt:lpstr>Complain Not</vt:lpstr>
      <vt:lpstr>Syllabus Shock</vt:lpstr>
      <vt:lpstr>Syllabus Shock</vt:lpstr>
      <vt:lpstr>How should we respond to God's will?</vt:lpstr>
      <vt:lpstr>Map Preceding Numbers</vt:lpstr>
      <vt:lpstr>Putting it together…</vt:lpstr>
      <vt:lpstr>The Marching Line</vt:lpstr>
      <vt:lpstr>Numbers 1–12 Map</vt:lpstr>
      <vt:lpstr>The Spies Return</vt:lpstr>
      <vt:lpstr>The Majority Report</vt:lpstr>
      <vt:lpstr>The Minority Report</vt:lpstr>
      <vt:lpstr>Where we're going</vt:lpstr>
      <vt:lpstr>How should we respond to God's will?</vt:lpstr>
      <vt:lpstr>1. Don't complain!</vt:lpstr>
      <vt:lpstr>Numbers 14:1-12</vt:lpstr>
      <vt:lpstr>Numbers</vt:lpstr>
      <vt:lpstr>Grumbling in the Wilderness Paul N. Benware, Survey of the Old Testament, 68</vt:lpstr>
      <vt:lpstr>Are you a complainer?</vt:lpstr>
      <vt:lpstr>Are you a complainer?</vt:lpstr>
      <vt:lpstr>"Do everything without complaining and arguing"  (Phil 2:14)</vt:lpstr>
      <vt:lpstr>Philippians 4:13</vt:lpstr>
      <vt:lpstr>2. Pray instead of complaining (13-19). </vt:lpstr>
      <vt:lpstr>The Gaze-Glance Principle</vt:lpstr>
      <vt:lpstr>The Gaze-Glance Principle</vt:lpstr>
      <vt:lpstr>3. God shortens the lives of complainers (20-45). </vt:lpstr>
      <vt:lpstr>OT Discipline</vt:lpstr>
      <vt:lpstr>God's Report</vt:lpstr>
      <vt:lpstr>Key Verses</vt:lpstr>
      <vt:lpstr>Wilderness of Zin</vt:lpstr>
      <vt:lpstr>No Directions</vt:lpstr>
      <vt:lpstr>Divine Discipline</vt:lpstr>
      <vt:lpstr>How Complaining is Killing You  (and What to Do Instead) Always complaining about things not going your way? Here is why you should stop.</vt:lpstr>
      <vt:lpstr>Complaining Harms Your Body  Whenever we complain about something from the past, our bodies react as though we were reliving the experience. Our heart rate and blood pressure rise, and our brains release the stress hormones adrenaline and cortisol, triggering our fight-or-flight response. Our muscle tissue goes into a tense state of hyper-readiness, and non-essential systems like digestion go on temporary shutdown.</vt:lpstr>
      <vt:lpstr>—Michael Josephson–</vt:lpstr>
      <vt:lpstr>How should we respond to God's will?</vt:lpstr>
      <vt:lpstr>Main Idea</vt:lpstr>
      <vt:lpstr>1. Don't complain!</vt:lpstr>
      <vt:lpstr>2. Pray instead of complaining (13-19). </vt:lpstr>
      <vt:lpstr>3. God shortens the lives of complainers (20-45). </vt:lpstr>
      <vt:lpstr>How to Be Prepared</vt:lpstr>
      <vt:lpstr>Black</vt:lpstr>
      <vt:lpstr>OT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137</cp:revision>
  <cp:lastPrinted>2025-09-08T03:49:00Z</cp:lastPrinted>
  <dcterms:created xsi:type="dcterms:W3CDTF">2014-08-02T06:39:19Z</dcterms:created>
  <dcterms:modified xsi:type="dcterms:W3CDTF">2025-09-08T03:49:19Z</dcterms:modified>
</cp:coreProperties>
</file>