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Masters/slideMaster28.xml" ContentType="application/vnd.openxmlformats-officedocument.presentationml.slideMaster+xml"/>
  <Override PartName="/ppt/slideMasters/slideMaster29.xml" ContentType="application/vnd.openxmlformats-officedocument.presentationml.slideMaster+xml"/>
  <Override PartName="/ppt/slideMasters/slideMaster30.xml" ContentType="application/vnd.openxmlformats-officedocument.presentationml.slideMaster+xml"/>
  <Override PartName="/ppt/slideMasters/slideMaster31.xml" ContentType="application/vnd.openxmlformats-officedocument.presentationml.slideMaster+xml"/>
  <Override PartName="/ppt/slideMasters/slideMaster32.xml" ContentType="application/vnd.openxmlformats-officedocument.presentationml.slideMaster+xml"/>
  <Override PartName="/ppt/slideMasters/slideMaster33.xml" ContentType="application/vnd.openxmlformats-officedocument.presentationml.slideMaster+xml"/>
  <Override PartName="/ppt/slideMasters/slideMaster34.xml" ContentType="application/vnd.openxmlformats-officedocument.presentationml.slideMaster+xml"/>
  <Override PartName="/ppt/slideMasters/slideMaster35.xml" ContentType="application/vnd.openxmlformats-officedocument.presentationml.slideMaster+xml"/>
  <Override PartName="/ppt/slideMasters/slideMaster36.xml" ContentType="application/vnd.openxmlformats-officedocument.presentationml.slideMaster+xml"/>
  <Override PartName="/ppt/slideMasters/slideMaster37.xml" ContentType="application/vnd.openxmlformats-officedocument.presentationml.slideMaster+xml"/>
  <Override PartName="/ppt/slideMasters/slideMaster38.xml" ContentType="application/vnd.openxmlformats-officedocument.presentationml.slideMaster+xml"/>
  <Override PartName="/ppt/slideMasters/slideMaster39.xml" ContentType="application/vnd.openxmlformats-officedocument.presentationml.slideMaster+xml"/>
  <Override PartName="/ppt/slideMasters/slideMaster40.xml" ContentType="application/vnd.openxmlformats-officedocument.presentationml.slideMaster+xml"/>
  <Override PartName="/ppt/slideMasters/slideMaster41.xml" ContentType="application/vnd.openxmlformats-officedocument.presentationml.slideMaster+xml"/>
  <Override PartName="/ppt/slideMasters/slideMaster42.xml" ContentType="application/vnd.openxmlformats-officedocument.presentationml.slideMaster+xml"/>
  <Override PartName="/ppt/slideMasters/slideMaster43.xml" ContentType="application/vnd.openxmlformats-officedocument.presentationml.slideMaster+xml"/>
  <Override PartName="/ppt/slideMasters/slideMaster44.xml" ContentType="application/vnd.openxmlformats-officedocument.presentationml.slideMaster+xml"/>
  <Override PartName="/ppt/slideMasters/slideMaster45.xml" ContentType="application/vnd.openxmlformats-officedocument.presentationml.slideMaster+xml"/>
  <Override PartName="/ppt/slideMasters/slideMaster46.xml" ContentType="application/vnd.openxmlformats-officedocument.presentationml.slideMaster+xml"/>
  <Override PartName="/ppt/slideMasters/slideMaster47.xml" ContentType="application/vnd.openxmlformats-officedocument.presentationml.slideMaster+xml"/>
  <Override PartName="/ppt/slideMasters/slideMaster48.xml" ContentType="application/vnd.openxmlformats-officedocument.presentationml.slideMaster+xml"/>
  <Override PartName="/ppt/slideMasters/slideMaster49.xml" ContentType="application/vnd.openxmlformats-officedocument.presentationml.slideMaster+xml"/>
  <Override PartName="/ppt/slideMasters/slideMaster50.xml" ContentType="application/vnd.openxmlformats-officedocument.presentationml.slideMaster+xml"/>
  <Override PartName="/ppt/slideMasters/slideMaster51.xml" ContentType="application/vnd.openxmlformats-officedocument.presentationml.slideMaster+xml"/>
  <Override PartName="/ppt/slideMasters/slideMaster52.xml" ContentType="application/vnd.openxmlformats-officedocument.presentationml.slideMaster+xml"/>
  <Override PartName="/ppt/slideMasters/slideMaster53.xml" ContentType="application/vnd.openxmlformats-officedocument.presentationml.slideMaster+xml"/>
  <Override PartName="/ppt/slideMasters/slideMaster54.xml" ContentType="application/vnd.openxmlformats-officedocument.presentationml.slideMaster+xml"/>
  <Override PartName="/ppt/slideMasters/slideMaster5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theme/theme2.xml" ContentType="application/vnd.openxmlformats-officedocument.theme+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theme/theme4.xml" ContentType="application/vnd.openxmlformats-officedocument.theme+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theme/theme7.xml" ContentType="application/vnd.openxmlformats-officedocument.theme+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theme/theme8.xml" ContentType="application/vnd.openxmlformats-officedocument.theme+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theme/theme9.xml" ContentType="application/vnd.openxmlformats-officedocument.theme+xml"/>
  <Override PartName="/ppt/slideLayouts/slideLayout105.xml" ContentType="application/vnd.openxmlformats-officedocument.presentationml.slideLayout+xml"/>
  <Override PartName="/ppt/theme/theme10.xml" ContentType="application/vnd.openxmlformats-officedocument.theme+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theme/theme11.xml" ContentType="application/vnd.openxmlformats-officedocument.theme+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theme/theme12.xml" ContentType="application/vnd.openxmlformats-officedocument.theme+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theme/theme13.xml" ContentType="application/vnd.openxmlformats-officedocument.theme+xml"/>
  <Override PartName="/ppt/slideLayouts/slideLayout139.xml" ContentType="application/vnd.openxmlformats-officedocument.presentationml.slideLayout+xml"/>
  <Override PartName="/ppt/theme/theme14.xml" ContentType="application/vnd.openxmlformats-officedocument.theme+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theme/theme15.xml" ContentType="application/vnd.openxmlformats-officedocument.theme+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theme/theme16.xml" ContentType="application/vnd.openxmlformats-officedocument.theme+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theme/theme17.xml" ContentType="application/vnd.openxmlformats-officedocument.theme+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theme/theme18.xml" ContentType="application/vnd.openxmlformats-officedocument.theme+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theme/theme19.xml" ContentType="application/vnd.openxmlformats-officedocument.theme+xml"/>
  <Override PartName="/ppt/slideLayouts/slideLayout196.xml" ContentType="application/vnd.openxmlformats-officedocument.presentationml.slideLayout+xml"/>
  <Override PartName="/ppt/theme/theme20.xml" ContentType="application/vnd.openxmlformats-officedocument.theme+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theme/theme21.xml" ContentType="application/vnd.openxmlformats-officedocument.theme+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theme/theme22.xml" ContentType="application/vnd.openxmlformats-officedocument.theme+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theme/theme23.xml" ContentType="application/vnd.openxmlformats-officedocument.theme+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theme/theme24.xml" ContentType="application/vnd.openxmlformats-officedocument.theme+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theme/theme25.xml" ContentType="application/vnd.openxmlformats-officedocument.theme+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theme/theme26.xml" ContentType="application/vnd.openxmlformats-officedocument.theme+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7.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8.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theme/theme29.xml" ContentType="application/vnd.openxmlformats-officedocument.theme+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theme/theme30.xml" ContentType="application/vnd.openxmlformats-officedocument.theme+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theme/theme31.xml" ContentType="application/vnd.openxmlformats-officedocument.theme+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theme/theme32.xml" ContentType="application/vnd.openxmlformats-officedocument.theme+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theme/theme33.xml" ContentType="application/vnd.openxmlformats-officedocument.theme+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theme/theme34.xml" ContentType="application/vnd.openxmlformats-officedocument.theme+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theme/theme35.xml" ContentType="application/vnd.openxmlformats-officedocument.theme+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theme/theme36.xml" ContentType="application/vnd.openxmlformats-officedocument.theme+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theme/theme37.xml" ContentType="application/vnd.openxmlformats-officedocument.theme+xml"/>
  <Override PartName="/ppt/slideLayouts/slideLayout365.xml" ContentType="application/vnd.openxmlformats-officedocument.presentationml.slideLayout+xml"/>
  <Override PartName="/ppt/theme/theme38.xml" ContentType="application/vnd.openxmlformats-officedocument.theme+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theme/theme39.xml" ContentType="application/vnd.openxmlformats-officedocument.theme+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40.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41.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theme/theme42.xml" ContentType="application/vnd.openxmlformats-officedocument.theme+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theme/theme43.xml" ContentType="application/vnd.openxmlformats-officedocument.theme+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theme/theme44.xml" ContentType="application/vnd.openxmlformats-officedocument.theme+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theme/theme45.xml" ContentType="application/vnd.openxmlformats-officedocument.theme+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theme/theme46.xml" ContentType="application/vnd.openxmlformats-officedocument.theme+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slideLayouts/slideLayout463.xml" ContentType="application/vnd.openxmlformats-officedocument.presentationml.slideLayout+xml"/>
  <Override PartName="/ppt/theme/theme47.xml" ContentType="application/vnd.openxmlformats-officedocument.theme+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theme/theme48.xml" ContentType="application/vnd.openxmlformats-officedocument.theme+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theme/theme49.xml" ContentType="application/vnd.openxmlformats-officedocument.theme+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theme/theme50.xml" ContentType="application/vnd.openxmlformats-officedocument.theme+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theme/theme51.xml" ContentType="application/vnd.openxmlformats-officedocument.theme+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slideLayouts/slideLayout513.xml" ContentType="application/vnd.openxmlformats-officedocument.presentationml.slideLayout+xml"/>
  <Override PartName="/ppt/slideLayouts/slideLayout514.xml" ContentType="application/vnd.openxmlformats-officedocument.presentationml.slideLayout+xml"/>
  <Override PartName="/ppt/slideLayouts/slideLayout515.xml" ContentType="application/vnd.openxmlformats-officedocument.presentationml.slideLayout+xml"/>
  <Override PartName="/ppt/slideLayouts/slideLayout516.xml" ContentType="application/vnd.openxmlformats-officedocument.presentationml.slideLayout+xml"/>
  <Override PartName="/ppt/slideLayouts/slideLayout517.xml" ContentType="application/vnd.openxmlformats-officedocument.presentationml.slideLayout+xml"/>
  <Override PartName="/ppt/slideLayouts/slideLayout518.xml" ContentType="application/vnd.openxmlformats-officedocument.presentationml.slideLayout+xml"/>
  <Override PartName="/ppt/theme/theme52.xml" ContentType="application/vnd.openxmlformats-officedocument.theme+xml"/>
  <Override PartName="/ppt/slideLayouts/slideLayout519.xml" ContentType="application/vnd.openxmlformats-officedocument.presentationml.slideLayout+xml"/>
  <Override PartName="/ppt/slideLayouts/slideLayout520.xml" ContentType="application/vnd.openxmlformats-officedocument.presentationml.slideLayout+xml"/>
  <Override PartName="/ppt/slideLayouts/slideLayout521.xml" ContentType="application/vnd.openxmlformats-officedocument.presentationml.slideLayout+xml"/>
  <Override PartName="/ppt/slideLayouts/slideLayout522.xml" ContentType="application/vnd.openxmlformats-officedocument.presentationml.slideLayout+xml"/>
  <Override PartName="/ppt/slideLayouts/slideLayout523.xml" ContentType="application/vnd.openxmlformats-officedocument.presentationml.slideLayout+xml"/>
  <Override PartName="/ppt/slideLayouts/slideLayout524.xml" ContentType="application/vnd.openxmlformats-officedocument.presentationml.slideLayout+xml"/>
  <Override PartName="/ppt/slideLayouts/slideLayout525.xml" ContentType="application/vnd.openxmlformats-officedocument.presentationml.slideLayout+xml"/>
  <Override PartName="/ppt/slideLayouts/slideLayout526.xml" ContentType="application/vnd.openxmlformats-officedocument.presentationml.slideLayout+xml"/>
  <Override PartName="/ppt/slideLayouts/slideLayout527.xml" ContentType="application/vnd.openxmlformats-officedocument.presentationml.slideLayout+xml"/>
  <Override PartName="/ppt/slideLayouts/slideLayout528.xml" ContentType="application/vnd.openxmlformats-officedocument.presentationml.slideLayout+xml"/>
  <Override PartName="/ppt/slideLayouts/slideLayout529.xml" ContentType="application/vnd.openxmlformats-officedocument.presentationml.slideLayout+xml"/>
  <Override PartName="/ppt/theme/theme53.xml" ContentType="application/vnd.openxmlformats-officedocument.theme+xml"/>
  <Override PartName="/ppt/slideLayouts/slideLayout530.xml" ContentType="application/vnd.openxmlformats-officedocument.presentationml.slideLayout+xml"/>
  <Override PartName="/ppt/slideLayouts/slideLayout531.xml" ContentType="application/vnd.openxmlformats-officedocument.presentationml.slideLayout+xml"/>
  <Override PartName="/ppt/slideLayouts/slideLayout532.xml" ContentType="application/vnd.openxmlformats-officedocument.presentationml.slideLayout+xml"/>
  <Override PartName="/ppt/slideLayouts/slideLayout533.xml" ContentType="application/vnd.openxmlformats-officedocument.presentationml.slideLayout+xml"/>
  <Override PartName="/ppt/slideLayouts/slideLayout534.xml" ContentType="application/vnd.openxmlformats-officedocument.presentationml.slideLayout+xml"/>
  <Override PartName="/ppt/slideLayouts/slideLayout535.xml" ContentType="application/vnd.openxmlformats-officedocument.presentationml.slideLayout+xml"/>
  <Override PartName="/ppt/slideLayouts/slideLayout536.xml" ContentType="application/vnd.openxmlformats-officedocument.presentationml.slideLayout+xml"/>
  <Override PartName="/ppt/slideLayouts/slideLayout537.xml" ContentType="application/vnd.openxmlformats-officedocument.presentationml.slideLayout+xml"/>
  <Override PartName="/ppt/slideLayouts/slideLayout538.xml" ContentType="application/vnd.openxmlformats-officedocument.presentationml.slideLayout+xml"/>
  <Override PartName="/ppt/slideLayouts/slideLayout539.xml" ContentType="application/vnd.openxmlformats-officedocument.presentationml.slideLayout+xml"/>
  <Override PartName="/ppt/slideLayouts/slideLayout540.xml" ContentType="application/vnd.openxmlformats-officedocument.presentationml.slideLayout+xml"/>
  <Override PartName="/ppt/theme/theme54.xml" ContentType="application/vnd.openxmlformats-officedocument.theme+xml"/>
  <Override PartName="/ppt/slideLayouts/slideLayout541.xml" ContentType="application/vnd.openxmlformats-officedocument.presentationml.slideLayout+xml"/>
  <Override PartName="/ppt/slideLayouts/slideLayout542.xml" ContentType="application/vnd.openxmlformats-officedocument.presentationml.slideLayout+xml"/>
  <Override PartName="/ppt/slideLayouts/slideLayout543.xml" ContentType="application/vnd.openxmlformats-officedocument.presentationml.slideLayout+xml"/>
  <Override PartName="/ppt/slideLayouts/slideLayout544.xml" ContentType="application/vnd.openxmlformats-officedocument.presentationml.slideLayout+xml"/>
  <Override PartName="/ppt/slideLayouts/slideLayout545.xml" ContentType="application/vnd.openxmlformats-officedocument.presentationml.slideLayout+xml"/>
  <Override PartName="/ppt/slideLayouts/slideLayout546.xml" ContentType="application/vnd.openxmlformats-officedocument.presentationml.slideLayout+xml"/>
  <Override PartName="/ppt/slideLayouts/slideLayout547.xml" ContentType="application/vnd.openxmlformats-officedocument.presentationml.slideLayout+xml"/>
  <Override PartName="/ppt/slideLayouts/slideLayout548.xml" ContentType="application/vnd.openxmlformats-officedocument.presentationml.slideLayout+xml"/>
  <Override PartName="/ppt/slideLayouts/slideLayout549.xml" ContentType="application/vnd.openxmlformats-officedocument.presentationml.slideLayout+xml"/>
  <Override PartName="/ppt/slideLayouts/slideLayout550.xml" ContentType="application/vnd.openxmlformats-officedocument.presentationml.slideLayout+xml"/>
  <Override PartName="/ppt/slideLayouts/slideLayout551.xml" ContentType="application/vnd.openxmlformats-officedocument.presentationml.slideLayout+xml"/>
  <Override PartName="/ppt/slideLayouts/slideLayout552.xml" ContentType="application/vnd.openxmlformats-officedocument.presentationml.slideLayout+xml"/>
  <Override PartName="/ppt/slideLayouts/slideLayout553.xml" ContentType="application/vnd.openxmlformats-officedocument.presentationml.slideLayout+xml"/>
  <Override PartName="/ppt/theme/theme55.xml" ContentType="application/vnd.openxmlformats-officedocument.theme+xml"/>
  <Override PartName="/ppt/theme/theme5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tags/tag1.xml" ContentType="application/vnd.openxmlformats-officedocument.presentationml.tags+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xml" ContentType="application/vnd.openxmlformats-officedocument.themeOverr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theme/themeOverride2.xml" ContentType="application/vnd.openxmlformats-officedocument.themeOverr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60" r:id="rId1"/>
    <p:sldMasterId id="2147483674" r:id="rId2"/>
    <p:sldMasterId id="2147483687" r:id="rId3"/>
    <p:sldMasterId id="2147483699" r:id="rId4"/>
    <p:sldMasterId id="2147483711" r:id="rId5"/>
    <p:sldMasterId id="2147483723" r:id="rId6"/>
    <p:sldMasterId id="2147483735" r:id="rId7"/>
    <p:sldMasterId id="2147483748" r:id="rId8"/>
    <p:sldMasterId id="2147483761" r:id="rId9"/>
    <p:sldMasterId id="2147483773" r:id="rId10"/>
    <p:sldMasterId id="2147483775" r:id="rId11"/>
    <p:sldMasterId id="2147483799" r:id="rId12"/>
    <p:sldMasterId id="2147483860" r:id="rId13"/>
    <p:sldMasterId id="2147483872" r:id="rId14"/>
    <p:sldMasterId id="2147483875" r:id="rId15"/>
    <p:sldMasterId id="2147483887" r:id="rId16"/>
    <p:sldMasterId id="2147483899" r:id="rId17"/>
    <p:sldMasterId id="2147483912" r:id="rId18"/>
    <p:sldMasterId id="2147483924" r:id="rId19"/>
    <p:sldMasterId id="2147483936" r:id="rId20"/>
    <p:sldMasterId id="2147483938" r:id="rId21"/>
    <p:sldMasterId id="2147483950" r:id="rId22"/>
    <p:sldMasterId id="2147483961" r:id="rId23"/>
    <p:sldMasterId id="2147484021" r:id="rId24"/>
    <p:sldMasterId id="2147484033" r:id="rId25"/>
    <p:sldMasterId id="2147484045" r:id="rId26"/>
    <p:sldMasterId id="2147484069" r:id="rId27"/>
    <p:sldMasterId id="2147484093" r:id="rId28"/>
    <p:sldMasterId id="2147484105" r:id="rId29"/>
    <p:sldMasterId id="2147484133" r:id="rId30"/>
    <p:sldMasterId id="2147484152" r:id="rId31"/>
    <p:sldMasterId id="2147484176" r:id="rId32"/>
    <p:sldMasterId id="2147484188" r:id="rId33"/>
    <p:sldMasterId id="2147484200" r:id="rId34"/>
    <p:sldMasterId id="2147484212" r:id="rId35"/>
    <p:sldMasterId id="2147484215" r:id="rId36"/>
    <p:sldMasterId id="2147484303" r:id="rId37"/>
    <p:sldMasterId id="2147484315" r:id="rId38"/>
    <p:sldMasterId id="2147484317" r:id="rId39"/>
    <p:sldMasterId id="2147484329" r:id="rId40"/>
    <p:sldMasterId id="2147484341" r:id="rId41"/>
    <p:sldMasterId id="2147484401" r:id="rId42"/>
    <p:sldMasterId id="2147484413" r:id="rId43"/>
    <p:sldMasterId id="2147484425" r:id="rId44"/>
    <p:sldMasterId id="2147484437" r:id="rId45"/>
    <p:sldMasterId id="2147484448" r:id="rId46"/>
    <p:sldMasterId id="2147484460" r:id="rId47"/>
    <p:sldMasterId id="2147484472" r:id="rId48"/>
    <p:sldMasterId id="2147484484" r:id="rId49"/>
    <p:sldMasterId id="2147484496" r:id="rId50"/>
    <p:sldMasterId id="2147484508" r:id="rId51"/>
    <p:sldMasterId id="2147484520" r:id="rId52"/>
    <p:sldMasterId id="2147484532" r:id="rId53"/>
    <p:sldMasterId id="2147484544" r:id="rId54"/>
    <p:sldMasterId id="2147484556" r:id="rId55"/>
  </p:sldMasterIdLst>
  <p:notesMasterIdLst>
    <p:notesMasterId r:id="rId220"/>
  </p:notesMasterIdLst>
  <p:sldIdLst>
    <p:sldId id="256" r:id="rId56"/>
    <p:sldId id="257" r:id="rId57"/>
    <p:sldId id="258" r:id="rId58"/>
    <p:sldId id="259" r:id="rId59"/>
    <p:sldId id="260" r:id="rId60"/>
    <p:sldId id="261" r:id="rId61"/>
    <p:sldId id="262" r:id="rId62"/>
    <p:sldId id="264" r:id="rId63"/>
    <p:sldId id="332" r:id="rId64"/>
    <p:sldId id="330" r:id="rId65"/>
    <p:sldId id="331" r:id="rId66"/>
    <p:sldId id="281" r:id="rId67"/>
    <p:sldId id="266" r:id="rId68"/>
    <p:sldId id="594" r:id="rId69"/>
    <p:sldId id="267" r:id="rId70"/>
    <p:sldId id="593" r:id="rId71"/>
    <p:sldId id="263" r:id="rId72"/>
    <p:sldId id="268" r:id="rId73"/>
    <p:sldId id="269" r:id="rId74"/>
    <p:sldId id="881" r:id="rId75"/>
    <p:sldId id="271" r:id="rId76"/>
    <p:sldId id="272" r:id="rId77"/>
    <p:sldId id="273" r:id="rId78"/>
    <p:sldId id="276" r:id="rId79"/>
    <p:sldId id="277" r:id="rId80"/>
    <p:sldId id="278" r:id="rId81"/>
    <p:sldId id="282" r:id="rId82"/>
    <p:sldId id="283" r:id="rId83"/>
    <p:sldId id="284" r:id="rId84"/>
    <p:sldId id="290" r:id="rId85"/>
    <p:sldId id="592" r:id="rId86"/>
    <p:sldId id="297" r:id="rId87"/>
    <p:sldId id="303" r:id="rId88"/>
    <p:sldId id="304" r:id="rId89"/>
    <p:sldId id="589" r:id="rId90"/>
    <p:sldId id="308" r:id="rId91"/>
    <p:sldId id="309" r:id="rId92"/>
    <p:sldId id="313" r:id="rId93"/>
    <p:sldId id="333" r:id="rId94"/>
    <p:sldId id="334" r:id="rId95"/>
    <p:sldId id="335" r:id="rId96"/>
    <p:sldId id="336" r:id="rId97"/>
    <p:sldId id="341" r:id="rId98"/>
    <p:sldId id="342" r:id="rId99"/>
    <p:sldId id="344" r:id="rId100"/>
    <p:sldId id="350" r:id="rId101"/>
    <p:sldId id="351" r:id="rId102"/>
    <p:sldId id="352" r:id="rId103"/>
    <p:sldId id="353" r:id="rId104"/>
    <p:sldId id="354" r:id="rId105"/>
    <p:sldId id="355" r:id="rId106"/>
    <p:sldId id="356" r:id="rId107"/>
    <p:sldId id="357" r:id="rId108"/>
    <p:sldId id="358" r:id="rId109"/>
    <p:sldId id="379" r:id="rId110"/>
    <p:sldId id="380" r:id="rId111"/>
    <p:sldId id="381" r:id="rId112"/>
    <p:sldId id="382" r:id="rId113"/>
    <p:sldId id="385" r:id="rId114"/>
    <p:sldId id="390" r:id="rId115"/>
    <p:sldId id="392" r:id="rId116"/>
    <p:sldId id="400" r:id="rId117"/>
    <p:sldId id="403" r:id="rId118"/>
    <p:sldId id="404" r:id="rId119"/>
    <p:sldId id="406" r:id="rId120"/>
    <p:sldId id="407" r:id="rId121"/>
    <p:sldId id="408" r:id="rId122"/>
    <p:sldId id="411" r:id="rId123"/>
    <p:sldId id="418" r:id="rId124"/>
    <p:sldId id="419" r:id="rId125"/>
    <p:sldId id="420" r:id="rId126"/>
    <p:sldId id="421" r:id="rId127"/>
    <p:sldId id="422" r:id="rId128"/>
    <p:sldId id="424" r:id="rId129"/>
    <p:sldId id="425" r:id="rId130"/>
    <p:sldId id="427" r:id="rId131"/>
    <p:sldId id="429" r:id="rId132"/>
    <p:sldId id="431" r:id="rId133"/>
    <p:sldId id="433" r:id="rId134"/>
    <p:sldId id="434" r:id="rId135"/>
    <p:sldId id="438" r:id="rId136"/>
    <p:sldId id="450" r:id="rId137"/>
    <p:sldId id="453" r:id="rId138"/>
    <p:sldId id="454" r:id="rId139"/>
    <p:sldId id="464" r:id="rId140"/>
    <p:sldId id="465" r:id="rId141"/>
    <p:sldId id="466" r:id="rId142"/>
    <p:sldId id="467" r:id="rId143"/>
    <p:sldId id="469" r:id="rId144"/>
    <p:sldId id="470" r:id="rId145"/>
    <p:sldId id="478" r:id="rId146"/>
    <p:sldId id="479" r:id="rId147"/>
    <p:sldId id="480" r:id="rId148"/>
    <p:sldId id="482" r:id="rId149"/>
    <p:sldId id="485" r:id="rId150"/>
    <p:sldId id="489" r:id="rId151"/>
    <p:sldId id="490" r:id="rId152"/>
    <p:sldId id="491" r:id="rId153"/>
    <p:sldId id="492" r:id="rId154"/>
    <p:sldId id="493" r:id="rId155"/>
    <p:sldId id="495" r:id="rId156"/>
    <p:sldId id="498" r:id="rId157"/>
    <p:sldId id="499" r:id="rId158"/>
    <p:sldId id="503" r:id="rId159"/>
    <p:sldId id="504" r:id="rId160"/>
    <p:sldId id="595" r:id="rId161"/>
    <p:sldId id="511" r:id="rId162"/>
    <p:sldId id="512" r:id="rId163"/>
    <p:sldId id="513" r:id="rId164"/>
    <p:sldId id="514" r:id="rId165"/>
    <p:sldId id="521" r:id="rId166"/>
    <p:sldId id="540" r:id="rId167"/>
    <p:sldId id="584" r:id="rId168"/>
    <p:sldId id="585" r:id="rId169"/>
    <p:sldId id="546" r:id="rId170"/>
    <p:sldId id="548" r:id="rId171"/>
    <p:sldId id="549" r:id="rId172"/>
    <p:sldId id="550" r:id="rId173"/>
    <p:sldId id="551" r:id="rId174"/>
    <p:sldId id="552" r:id="rId175"/>
    <p:sldId id="553" r:id="rId176"/>
    <p:sldId id="555" r:id="rId177"/>
    <p:sldId id="556" r:id="rId178"/>
    <p:sldId id="558" r:id="rId179"/>
    <p:sldId id="559" r:id="rId180"/>
    <p:sldId id="565" r:id="rId181"/>
    <p:sldId id="566" r:id="rId182"/>
    <p:sldId id="567" r:id="rId183"/>
    <p:sldId id="572" r:id="rId184"/>
    <p:sldId id="568" r:id="rId185"/>
    <p:sldId id="573" r:id="rId186"/>
    <p:sldId id="574" r:id="rId187"/>
    <p:sldId id="575" r:id="rId188"/>
    <p:sldId id="576" r:id="rId189"/>
    <p:sldId id="586" r:id="rId190"/>
    <p:sldId id="580" r:id="rId191"/>
    <p:sldId id="587" r:id="rId192"/>
    <p:sldId id="588" r:id="rId193"/>
    <p:sldId id="581" r:id="rId194"/>
    <p:sldId id="590" r:id="rId195"/>
    <p:sldId id="591" r:id="rId196"/>
    <p:sldId id="596" r:id="rId197"/>
    <p:sldId id="597" r:id="rId198"/>
    <p:sldId id="598" r:id="rId199"/>
    <p:sldId id="599" r:id="rId200"/>
    <p:sldId id="600" r:id="rId201"/>
    <p:sldId id="601" r:id="rId202"/>
    <p:sldId id="602" r:id="rId203"/>
    <p:sldId id="603" r:id="rId204"/>
    <p:sldId id="604" r:id="rId205"/>
    <p:sldId id="605" r:id="rId206"/>
    <p:sldId id="606" r:id="rId207"/>
    <p:sldId id="607" r:id="rId208"/>
    <p:sldId id="608" r:id="rId209"/>
    <p:sldId id="609" r:id="rId210"/>
    <p:sldId id="610" r:id="rId211"/>
    <p:sldId id="611" r:id="rId212"/>
    <p:sldId id="612" r:id="rId213"/>
    <p:sldId id="613" r:id="rId214"/>
    <p:sldId id="614" r:id="rId215"/>
    <p:sldId id="615" r:id="rId216"/>
    <p:sldId id="616" r:id="rId217"/>
    <p:sldId id="582" r:id="rId218"/>
    <p:sldId id="583" r:id="rId219"/>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Sermon" id="{708B0C4A-B4EF-3B4F-8FB8-91FE6974AD86}">
          <p14:sldIdLst>
            <p14:sldId id="256"/>
            <p14:sldId id="257"/>
            <p14:sldId id="258"/>
            <p14:sldId id="259"/>
            <p14:sldId id="260"/>
            <p14:sldId id="261"/>
            <p14:sldId id="262"/>
            <p14:sldId id="264"/>
            <p14:sldId id="332"/>
            <p14:sldId id="330"/>
            <p14:sldId id="331"/>
            <p14:sldId id="281"/>
            <p14:sldId id="266"/>
            <p14:sldId id="594"/>
            <p14:sldId id="267"/>
            <p14:sldId id="593"/>
            <p14:sldId id="263"/>
            <p14:sldId id="268"/>
            <p14:sldId id="269"/>
            <p14:sldId id="881"/>
            <p14:sldId id="271"/>
            <p14:sldId id="272"/>
          </p14:sldIdLst>
        </p14:section>
        <p14:section name="Chapters" id="{D2A48923-EBE0-F34C-824C-FF183788611B}">
          <p14:sldIdLst>
            <p14:sldId id="273"/>
            <p14:sldId id="276"/>
            <p14:sldId id="277"/>
            <p14:sldId id="278"/>
            <p14:sldId id="282"/>
            <p14:sldId id="283"/>
            <p14:sldId id="284"/>
            <p14:sldId id="290"/>
            <p14:sldId id="592"/>
            <p14:sldId id="297"/>
            <p14:sldId id="303"/>
            <p14:sldId id="304"/>
            <p14:sldId id="589"/>
            <p14:sldId id="308"/>
            <p14:sldId id="309"/>
            <p14:sldId id="313"/>
            <p14:sldId id="333"/>
            <p14:sldId id="334"/>
            <p14:sldId id="335"/>
            <p14:sldId id="336"/>
            <p14:sldId id="341"/>
            <p14:sldId id="342"/>
            <p14:sldId id="344"/>
            <p14:sldId id="350"/>
            <p14:sldId id="351"/>
            <p14:sldId id="352"/>
            <p14:sldId id="353"/>
            <p14:sldId id="354"/>
            <p14:sldId id="355"/>
            <p14:sldId id="356"/>
            <p14:sldId id="357"/>
            <p14:sldId id="358"/>
            <p14:sldId id="379"/>
            <p14:sldId id="380"/>
            <p14:sldId id="381"/>
            <p14:sldId id="382"/>
            <p14:sldId id="385"/>
            <p14:sldId id="390"/>
            <p14:sldId id="392"/>
            <p14:sldId id="400"/>
            <p14:sldId id="403"/>
            <p14:sldId id="404"/>
            <p14:sldId id="406"/>
            <p14:sldId id="407"/>
            <p14:sldId id="408"/>
            <p14:sldId id="411"/>
            <p14:sldId id="418"/>
            <p14:sldId id="419"/>
            <p14:sldId id="420"/>
            <p14:sldId id="421"/>
            <p14:sldId id="422"/>
            <p14:sldId id="424"/>
            <p14:sldId id="425"/>
            <p14:sldId id="427"/>
            <p14:sldId id="429"/>
            <p14:sldId id="431"/>
            <p14:sldId id="433"/>
            <p14:sldId id="434"/>
            <p14:sldId id="438"/>
            <p14:sldId id="450"/>
            <p14:sldId id="453"/>
            <p14:sldId id="454"/>
            <p14:sldId id="464"/>
            <p14:sldId id="465"/>
            <p14:sldId id="466"/>
            <p14:sldId id="467"/>
            <p14:sldId id="469"/>
            <p14:sldId id="470"/>
            <p14:sldId id="478"/>
            <p14:sldId id="479"/>
            <p14:sldId id="480"/>
            <p14:sldId id="482"/>
            <p14:sldId id="485"/>
            <p14:sldId id="489"/>
            <p14:sldId id="490"/>
            <p14:sldId id="491"/>
            <p14:sldId id="492"/>
            <p14:sldId id="493"/>
            <p14:sldId id="495"/>
            <p14:sldId id="498"/>
            <p14:sldId id="499"/>
            <p14:sldId id="503"/>
            <p14:sldId id="504"/>
            <p14:sldId id="595"/>
            <p14:sldId id="511"/>
            <p14:sldId id="512"/>
            <p14:sldId id="513"/>
            <p14:sldId id="514"/>
            <p14:sldId id="521"/>
            <p14:sldId id="540"/>
            <p14:sldId id="584"/>
            <p14:sldId id="585"/>
            <p14:sldId id="546"/>
            <p14:sldId id="548"/>
            <p14:sldId id="549"/>
            <p14:sldId id="550"/>
            <p14:sldId id="551"/>
            <p14:sldId id="552"/>
            <p14:sldId id="553"/>
            <p14:sldId id="555"/>
            <p14:sldId id="556"/>
            <p14:sldId id="558"/>
            <p14:sldId id="559"/>
            <p14:sldId id="565"/>
            <p14:sldId id="566"/>
            <p14:sldId id="567"/>
            <p14:sldId id="572"/>
            <p14:sldId id="568"/>
            <p14:sldId id="573"/>
            <p14:sldId id="574"/>
            <p14:sldId id="575"/>
            <p14:sldId id="576"/>
          </p14:sldIdLst>
        </p14:section>
        <p14:section name="Conclusion" id="{00795356-0847-7C48-98E0-33C7B1581933}">
          <p14:sldIdLst>
            <p14:sldId id="586"/>
            <p14:sldId id="580"/>
            <p14:sldId id="587"/>
            <p14:sldId id="588"/>
            <p14:sldId id="581"/>
            <p14:sldId id="590"/>
            <p14:sldId id="591"/>
            <p14:sldId id="596"/>
            <p14:sldId id="597"/>
            <p14:sldId id="598"/>
            <p14:sldId id="599"/>
            <p14:sldId id="600"/>
            <p14:sldId id="601"/>
            <p14:sldId id="602"/>
            <p14:sldId id="603"/>
            <p14:sldId id="604"/>
            <p14:sldId id="605"/>
            <p14:sldId id="606"/>
            <p14:sldId id="607"/>
            <p14:sldId id="608"/>
            <p14:sldId id="609"/>
            <p14:sldId id="610"/>
            <p14:sldId id="611"/>
            <p14:sldId id="612"/>
            <p14:sldId id="613"/>
            <p14:sldId id="614"/>
            <p14:sldId id="615"/>
            <p14:sldId id="616"/>
            <p14:sldId id="582"/>
            <p14:sldId id="583"/>
          </p14:sldIdLst>
        </p14:section>
      </p14:sectionLst>
    </p:ex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15607" autoAdjust="0"/>
    <p:restoredTop sz="78708" autoAdjust="0"/>
  </p:normalViewPr>
  <p:slideViewPr>
    <p:cSldViewPr snapToGrid="0" snapToObjects="1">
      <p:cViewPr varScale="1">
        <p:scale>
          <a:sx n="89" d="100"/>
          <a:sy n="89" d="100"/>
        </p:scale>
        <p:origin x="-112" y="-576"/>
      </p:cViewPr>
      <p:guideLst>
        <p:guide orient="horz" pos="2160"/>
        <p:guide pos="2880"/>
      </p:guideLst>
    </p:cSldViewPr>
  </p:slideViewPr>
  <p:outlineViewPr>
    <p:cViewPr>
      <p:scale>
        <a:sx n="33" d="100"/>
        <a:sy n="33" d="100"/>
      </p:scale>
      <p:origin x="0" y="6240"/>
    </p:cViewPr>
    <p:sldLst>
      <p:sld r:id="rId1" collapse="1"/>
      <p:sld r:id="rId2" collapse="1"/>
      <p:sld r:id="rId3" collapse="1"/>
    </p:sldLst>
  </p:outlineViewPr>
  <p:notesTextViewPr>
    <p:cViewPr>
      <p:scale>
        <a:sx n="100" d="100"/>
        <a:sy n="100" d="100"/>
      </p:scale>
      <p:origin x="0" y="0"/>
    </p:cViewPr>
  </p:notesTextViewPr>
  <p:sorterViewPr>
    <p:cViewPr>
      <p:scale>
        <a:sx n="1" d="1"/>
        <a:sy n="1" d="1"/>
      </p:scale>
      <p:origin x="0" y="33648"/>
    </p:cViewPr>
  </p:sorter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62.xml"/><Relationship Id="rId21" Type="http://schemas.openxmlformats.org/officeDocument/2006/relationships/slideMaster" Target="slideMasters/slideMaster21.xml"/><Relationship Id="rId42" Type="http://schemas.openxmlformats.org/officeDocument/2006/relationships/slideMaster" Target="slideMasters/slideMaster42.xml"/><Relationship Id="rId63" Type="http://schemas.openxmlformats.org/officeDocument/2006/relationships/slide" Target="slides/slide8.xml"/><Relationship Id="rId84" Type="http://schemas.openxmlformats.org/officeDocument/2006/relationships/slide" Target="slides/slide29.xml"/><Relationship Id="rId138" Type="http://schemas.openxmlformats.org/officeDocument/2006/relationships/slide" Target="slides/slide83.xml"/><Relationship Id="rId159" Type="http://schemas.openxmlformats.org/officeDocument/2006/relationships/slide" Target="slides/slide104.xml"/><Relationship Id="rId170" Type="http://schemas.openxmlformats.org/officeDocument/2006/relationships/slide" Target="slides/slide115.xml"/><Relationship Id="rId191" Type="http://schemas.openxmlformats.org/officeDocument/2006/relationships/slide" Target="slides/slide136.xml"/><Relationship Id="rId205" Type="http://schemas.openxmlformats.org/officeDocument/2006/relationships/slide" Target="slides/slide150.xml"/><Relationship Id="rId107" Type="http://schemas.openxmlformats.org/officeDocument/2006/relationships/slide" Target="slides/slide52.xml"/><Relationship Id="rId11" Type="http://schemas.openxmlformats.org/officeDocument/2006/relationships/slideMaster" Target="slideMasters/slideMaster11.xml"/><Relationship Id="rId32" Type="http://schemas.openxmlformats.org/officeDocument/2006/relationships/slideMaster" Target="slideMasters/slideMaster32.xml"/><Relationship Id="rId53" Type="http://schemas.openxmlformats.org/officeDocument/2006/relationships/slideMaster" Target="slideMasters/slideMaster53.xml"/><Relationship Id="rId74" Type="http://schemas.openxmlformats.org/officeDocument/2006/relationships/slide" Target="slides/slide19.xml"/><Relationship Id="rId128" Type="http://schemas.openxmlformats.org/officeDocument/2006/relationships/slide" Target="slides/slide73.xml"/><Relationship Id="rId149" Type="http://schemas.openxmlformats.org/officeDocument/2006/relationships/slide" Target="slides/slide94.xml"/><Relationship Id="rId5" Type="http://schemas.openxmlformats.org/officeDocument/2006/relationships/slideMaster" Target="slideMasters/slideMaster5.xml"/><Relationship Id="rId95" Type="http://schemas.openxmlformats.org/officeDocument/2006/relationships/slide" Target="slides/slide40.xml"/><Relationship Id="rId160" Type="http://schemas.openxmlformats.org/officeDocument/2006/relationships/slide" Target="slides/slide105.xml"/><Relationship Id="rId181" Type="http://schemas.openxmlformats.org/officeDocument/2006/relationships/slide" Target="slides/slide126.xml"/><Relationship Id="rId216" Type="http://schemas.openxmlformats.org/officeDocument/2006/relationships/slide" Target="slides/slide161.xml"/><Relationship Id="rId22" Type="http://schemas.openxmlformats.org/officeDocument/2006/relationships/slideMaster" Target="slideMasters/slideMaster22.xml"/><Relationship Id="rId43" Type="http://schemas.openxmlformats.org/officeDocument/2006/relationships/slideMaster" Target="slideMasters/slideMaster43.xml"/><Relationship Id="rId64" Type="http://schemas.openxmlformats.org/officeDocument/2006/relationships/slide" Target="slides/slide9.xml"/><Relationship Id="rId118" Type="http://schemas.openxmlformats.org/officeDocument/2006/relationships/slide" Target="slides/slide63.xml"/><Relationship Id="rId139" Type="http://schemas.openxmlformats.org/officeDocument/2006/relationships/slide" Target="slides/slide84.xml"/><Relationship Id="rId85" Type="http://schemas.openxmlformats.org/officeDocument/2006/relationships/slide" Target="slides/slide30.xml"/><Relationship Id="rId150" Type="http://schemas.openxmlformats.org/officeDocument/2006/relationships/slide" Target="slides/slide95.xml"/><Relationship Id="rId171" Type="http://schemas.openxmlformats.org/officeDocument/2006/relationships/slide" Target="slides/slide116.xml"/><Relationship Id="rId192" Type="http://schemas.openxmlformats.org/officeDocument/2006/relationships/slide" Target="slides/slide137.xml"/><Relationship Id="rId206" Type="http://schemas.openxmlformats.org/officeDocument/2006/relationships/slide" Target="slides/slide151.xml"/><Relationship Id="rId12" Type="http://schemas.openxmlformats.org/officeDocument/2006/relationships/slideMaster" Target="slideMasters/slideMaster12.xml"/><Relationship Id="rId33" Type="http://schemas.openxmlformats.org/officeDocument/2006/relationships/slideMaster" Target="slideMasters/slideMaster33.xml"/><Relationship Id="rId108" Type="http://schemas.openxmlformats.org/officeDocument/2006/relationships/slide" Target="slides/slide53.xml"/><Relationship Id="rId129" Type="http://schemas.openxmlformats.org/officeDocument/2006/relationships/slide" Target="slides/slide74.xml"/><Relationship Id="rId54" Type="http://schemas.openxmlformats.org/officeDocument/2006/relationships/slideMaster" Target="slideMasters/slideMaster54.xml"/><Relationship Id="rId75" Type="http://schemas.openxmlformats.org/officeDocument/2006/relationships/slide" Target="slides/slide20.xml"/><Relationship Id="rId96" Type="http://schemas.openxmlformats.org/officeDocument/2006/relationships/slide" Target="slides/slide41.xml"/><Relationship Id="rId140" Type="http://schemas.openxmlformats.org/officeDocument/2006/relationships/slide" Target="slides/slide85.xml"/><Relationship Id="rId161" Type="http://schemas.openxmlformats.org/officeDocument/2006/relationships/slide" Target="slides/slide106.xml"/><Relationship Id="rId182" Type="http://schemas.openxmlformats.org/officeDocument/2006/relationships/slide" Target="slides/slide127.xml"/><Relationship Id="rId217" Type="http://schemas.openxmlformats.org/officeDocument/2006/relationships/slide" Target="slides/slide162.xml"/><Relationship Id="rId6" Type="http://schemas.openxmlformats.org/officeDocument/2006/relationships/slideMaster" Target="slideMasters/slideMaster6.xml"/><Relationship Id="rId23" Type="http://schemas.openxmlformats.org/officeDocument/2006/relationships/slideMaster" Target="slideMasters/slideMaster23.xml"/><Relationship Id="rId119" Type="http://schemas.openxmlformats.org/officeDocument/2006/relationships/slide" Target="slides/slide64.xml"/><Relationship Id="rId44" Type="http://schemas.openxmlformats.org/officeDocument/2006/relationships/slideMaster" Target="slideMasters/slideMaster44.xml"/><Relationship Id="rId65" Type="http://schemas.openxmlformats.org/officeDocument/2006/relationships/slide" Target="slides/slide10.xml"/><Relationship Id="rId86" Type="http://schemas.openxmlformats.org/officeDocument/2006/relationships/slide" Target="slides/slide31.xml"/><Relationship Id="rId130" Type="http://schemas.openxmlformats.org/officeDocument/2006/relationships/slide" Target="slides/slide75.xml"/><Relationship Id="rId151" Type="http://schemas.openxmlformats.org/officeDocument/2006/relationships/slide" Target="slides/slide96.xml"/><Relationship Id="rId172" Type="http://schemas.openxmlformats.org/officeDocument/2006/relationships/slide" Target="slides/slide117.xml"/><Relationship Id="rId193" Type="http://schemas.openxmlformats.org/officeDocument/2006/relationships/slide" Target="slides/slide138.xml"/><Relationship Id="rId207" Type="http://schemas.openxmlformats.org/officeDocument/2006/relationships/slide" Target="slides/slide152.xml"/><Relationship Id="rId13" Type="http://schemas.openxmlformats.org/officeDocument/2006/relationships/slideMaster" Target="slideMasters/slideMaster13.xml"/><Relationship Id="rId109" Type="http://schemas.openxmlformats.org/officeDocument/2006/relationships/slide" Target="slides/slide54.xml"/><Relationship Id="rId34" Type="http://schemas.openxmlformats.org/officeDocument/2006/relationships/slideMaster" Target="slideMasters/slideMaster34.xml"/><Relationship Id="rId55" Type="http://schemas.openxmlformats.org/officeDocument/2006/relationships/slideMaster" Target="slideMasters/slideMaster55.xml"/><Relationship Id="rId76" Type="http://schemas.openxmlformats.org/officeDocument/2006/relationships/slide" Target="slides/slide21.xml"/><Relationship Id="rId97" Type="http://schemas.openxmlformats.org/officeDocument/2006/relationships/slide" Target="slides/slide42.xml"/><Relationship Id="rId120" Type="http://schemas.openxmlformats.org/officeDocument/2006/relationships/slide" Target="slides/slide65.xml"/><Relationship Id="rId141" Type="http://schemas.openxmlformats.org/officeDocument/2006/relationships/slide" Target="slides/slide86.xml"/><Relationship Id="rId7" Type="http://schemas.openxmlformats.org/officeDocument/2006/relationships/slideMaster" Target="slideMasters/slideMaster7.xml"/><Relationship Id="rId162" Type="http://schemas.openxmlformats.org/officeDocument/2006/relationships/slide" Target="slides/slide107.xml"/><Relationship Id="rId183" Type="http://schemas.openxmlformats.org/officeDocument/2006/relationships/slide" Target="slides/slide128.xml"/><Relationship Id="rId218" Type="http://schemas.openxmlformats.org/officeDocument/2006/relationships/slide" Target="slides/slide163.xml"/><Relationship Id="rId24" Type="http://schemas.openxmlformats.org/officeDocument/2006/relationships/slideMaster" Target="slideMasters/slideMaster24.xml"/><Relationship Id="rId45" Type="http://schemas.openxmlformats.org/officeDocument/2006/relationships/slideMaster" Target="slideMasters/slideMaster45.xml"/><Relationship Id="rId66" Type="http://schemas.openxmlformats.org/officeDocument/2006/relationships/slide" Target="slides/slide11.xml"/><Relationship Id="rId87" Type="http://schemas.openxmlformats.org/officeDocument/2006/relationships/slide" Target="slides/slide32.xml"/><Relationship Id="rId110" Type="http://schemas.openxmlformats.org/officeDocument/2006/relationships/slide" Target="slides/slide55.xml"/><Relationship Id="rId131" Type="http://schemas.openxmlformats.org/officeDocument/2006/relationships/slide" Target="slides/slide76.xml"/><Relationship Id="rId152" Type="http://schemas.openxmlformats.org/officeDocument/2006/relationships/slide" Target="slides/slide97.xml"/><Relationship Id="rId173" Type="http://schemas.openxmlformats.org/officeDocument/2006/relationships/slide" Target="slides/slide118.xml"/><Relationship Id="rId194" Type="http://schemas.openxmlformats.org/officeDocument/2006/relationships/slide" Target="slides/slide139.xml"/><Relationship Id="rId208" Type="http://schemas.openxmlformats.org/officeDocument/2006/relationships/slide" Target="slides/slide153.xml"/><Relationship Id="rId14" Type="http://schemas.openxmlformats.org/officeDocument/2006/relationships/slideMaster" Target="slideMasters/slideMaster14.xml"/><Relationship Id="rId35" Type="http://schemas.openxmlformats.org/officeDocument/2006/relationships/slideMaster" Target="slideMasters/slideMaster35.xml"/><Relationship Id="rId56" Type="http://schemas.openxmlformats.org/officeDocument/2006/relationships/slide" Target="slides/slide1.xml"/><Relationship Id="rId77" Type="http://schemas.openxmlformats.org/officeDocument/2006/relationships/slide" Target="slides/slide22.xml"/><Relationship Id="rId100" Type="http://schemas.openxmlformats.org/officeDocument/2006/relationships/slide" Target="slides/slide45.xml"/><Relationship Id="rId8" Type="http://schemas.openxmlformats.org/officeDocument/2006/relationships/slideMaster" Target="slideMasters/slideMaster8.xml"/><Relationship Id="rId51" Type="http://schemas.openxmlformats.org/officeDocument/2006/relationships/slideMaster" Target="slideMasters/slideMaster51.xml"/><Relationship Id="rId72" Type="http://schemas.openxmlformats.org/officeDocument/2006/relationships/slide" Target="slides/slide17.xml"/><Relationship Id="rId93" Type="http://schemas.openxmlformats.org/officeDocument/2006/relationships/slide" Target="slides/slide38.xml"/><Relationship Id="rId98" Type="http://schemas.openxmlformats.org/officeDocument/2006/relationships/slide" Target="slides/slide43.xml"/><Relationship Id="rId121" Type="http://schemas.openxmlformats.org/officeDocument/2006/relationships/slide" Target="slides/slide66.xml"/><Relationship Id="rId142" Type="http://schemas.openxmlformats.org/officeDocument/2006/relationships/slide" Target="slides/slide87.xml"/><Relationship Id="rId163" Type="http://schemas.openxmlformats.org/officeDocument/2006/relationships/slide" Target="slides/slide108.xml"/><Relationship Id="rId184" Type="http://schemas.openxmlformats.org/officeDocument/2006/relationships/slide" Target="slides/slide129.xml"/><Relationship Id="rId189" Type="http://schemas.openxmlformats.org/officeDocument/2006/relationships/slide" Target="slides/slide134.xml"/><Relationship Id="rId219" Type="http://schemas.openxmlformats.org/officeDocument/2006/relationships/slide" Target="slides/slide164.xml"/><Relationship Id="rId3" Type="http://schemas.openxmlformats.org/officeDocument/2006/relationships/slideMaster" Target="slideMasters/slideMaster3.xml"/><Relationship Id="rId214" Type="http://schemas.openxmlformats.org/officeDocument/2006/relationships/slide" Target="slides/slide159.xml"/><Relationship Id="rId25" Type="http://schemas.openxmlformats.org/officeDocument/2006/relationships/slideMaster" Target="slideMasters/slideMaster25.xml"/><Relationship Id="rId46" Type="http://schemas.openxmlformats.org/officeDocument/2006/relationships/slideMaster" Target="slideMasters/slideMaster46.xml"/><Relationship Id="rId67" Type="http://schemas.openxmlformats.org/officeDocument/2006/relationships/slide" Target="slides/slide12.xml"/><Relationship Id="rId116" Type="http://schemas.openxmlformats.org/officeDocument/2006/relationships/slide" Target="slides/slide61.xml"/><Relationship Id="rId137" Type="http://schemas.openxmlformats.org/officeDocument/2006/relationships/slide" Target="slides/slide82.xml"/><Relationship Id="rId158" Type="http://schemas.openxmlformats.org/officeDocument/2006/relationships/slide" Target="slides/slide103.xml"/><Relationship Id="rId20" Type="http://schemas.openxmlformats.org/officeDocument/2006/relationships/slideMaster" Target="slideMasters/slideMaster20.xml"/><Relationship Id="rId41" Type="http://schemas.openxmlformats.org/officeDocument/2006/relationships/slideMaster" Target="slideMasters/slideMaster41.xml"/><Relationship Id="rId62" Type="http://schemas.openxmlformats.org/officeDocument/2006/relationships/slide" Target="slides/slide7.xml"/><Relationship Id="rId83" Type="http://schemas.openxmlformats.org/officeDocument/2006/relationships/slide" Target="slides/slide28.xml"/><Relationship Id="rId88" Type="http://schemas.openxmlformats.org/officeDocument/2006/relationships/slide" Target="slides/slide33.xml"/><Relationship Id="rId111" Type="http://schemas.openxmlformats.org/officeDocument/2006/relationships/slide" Target="slides/slide56.xml"/><Relationship Id="rId132" Type="http://schemas.openxmlformats.org/officeDocument/2006/relationships/slide" Target="slides/slide77.xml"/><Relationship Id="rId153" Type="http://schemas.openxmlformats.org/officeDocument/2006/relationships/slide" Target="slides/slide98.xml"/><Relationship Id="rId174" Type="http://schemas.openxmlformats.org/officeDocument/2006/relationships/slide" Target="slides/slide119.xml"/><Relationship Id="rId179" Type="http://schemas.openxmlformats.org/officeDocument/2006/relationships/slide" Target="slides/slide124.xml"/><Relationship Id="rId195" Type="http://schemas.openxmlformats.org/officeDocument/2006/relationships/slide" Target="slides/slide140.xml"/><Relationship Id="rId209" Type="http://schemas.openxmlformats.org/officeDocument/2006/relationships/slide" Target="slides/slide154.xml"/><Relationship Id="rId190" Type="http://schemas.openxmlformats.org/officeDocument/2006/relationships/slide" Target="slides/slide135.xml"/><Relationship Id="rId204" Type="http://schemas.openxmlformats.org/officeDocument/2006/relationships/slide" Target="slides/slide149.xml"/><Relationship Id="rId220" Type="http://schemas.openxmlformats.org/officeDocument/2006/relationships/notesMaster" Target="notesMasters/notesMaster1.xml"/><Relationship Id="rId15" Type="http://schemas.openxmlformats.org/officeDocument/2006/relationships/slideMaster" Target="slideMasters/slideMaster15.xml"/><Relationship Id="rId36" Type="http://schemas.openxmlformats.org/officeDocument/2006/relationships/slideMaster" Target="slideMasters/slideMaster36.xml"/><Relationship Id="rId57" Type="http://schemas.openxmlformats.org/officeDocument/2006/relationships/slide" Target="slides/slide2.xml"/><Relationship Id="rId106" Type="http://schemas.openxmlformats.org/officeDocument/2006/relationships/slide" Target="slides/slide51.xml"/><Relationship Id="rId127" Type="http://schemas.openxmlformats.org/officeDocument/2006/relationships/slide" Target="slides/slide72.xml"/><Relationship Id="rId10" Type="http://schemas.openxmlformats.org/officeDocument/2006/relationships/slideMaster" Target="slideMasters/slideMaster10.xml"/><Relationship Id="rId31" Type="http://schemas.openxmlformats.org/officeDocument/2006/relationships/slideMaster" Target="slideMasters/slideMaster31.xml"/><Relationship Id="rId52" Type="http://schemas.openxmlformats.org/officeDocument/2006/relationships/slideMaster" Target="slideMasters/slideMaster52.xml"/><Relationship Id="rId73" Type="http://schemas.openxmlformats.org/officeDocument/2006/relationships/slide" Target="slides/slide18.xml"/><Relationship Id="rId78" Type="http://schemas.openxmlformats.org/officeDocument/2006/relationships/slide" Target="slides/slide23.xml"/><Relationship Id="rId94" Type="http://schemas.openxmlformats.org/officeDocument/2006/relationships/slide" Target="slides/slide39.xml"/><Relationship Id="rId99" Type="http://schemas.openxmlformats.org/officeDocument/2006/relationships/slide" Target="slides/slide44.xml"/><Relationship Id="rId101" Type="http://schemas.openxmlformats.org/officeDocument/2006/relationships/slide" Target="slides/slide46.xml"/><Relationship Id="rId122" Type="http://schemas.openxmlformats.org/officeDocument/2006/relationships/slide" Target="slides/slide67.xml"/><Relationship Id="rId143" Type="http://schemas.openxmlformats.org/officeDocument/2006/relationships/slide" Target="slides/slide88.xml"/><Relationship Id="rId148" Type="http://schemas.openxmlformats.org/officeDocument/2006/relationships/slide" Target="slides/slide93.xml"/><Relationship Id="rId164" Type="http://schemas.openxmlformats.org/officeDocument/2006/relationships/slide" Target="slides/slide109.xml"/><Relationship Id="rId169" Type="http://schemas.openxmlformats.org/officeDocument/2006/relationships/slide" Target="slides/slide114.xml"/><Relationship Id="rId185" Type="http://schemas.openxmlformats.org/officeDocument/2006/relationships/slide" Target="slides/slide130.xml"/><Relationship Id="rId4" Type="http://schemas.openxmlformats.org/officeDocument/2006/relationships/slideMaster" Target="slideMasters/slideMaster4.xml"/><Relationship Id="rId9" Type="http://schemas.openxmlformats.org/officeDocument/2006/relationships/slideMaster" Target="slideMasters/slideMaster9.xml"/><Relationship Id="rId180" Type="http://schemas.openxmlformats.org/officeDocument/2006/relationships/slide" Target="slides/slide125.xml"/><Relationship Id="rId210" Type="http://schemas.openxmlformats.org/officeDocument/2006/relationships/slide" Target="slides/slide155.xml"/><Relationship Id="rId215" Type="http://schemas.openxmlformats.org/officeDocument/2006/relationships/slide" Target="slides/slide160.xml"/><Relationship Id="rId26" Type="http://schemas.openxmlformats.org/officeDocument/2006/relationships/slideMaster" Target="slideMasters/slideMaster26.xml"/><Relationship Id="rId47" Type="http://schemas.openxmlformats.org/officeDocument/2006/relationships/slideMaster" Target="slideMasters/slideMaster47.xml"/><Relationship Id="rId68" Type="http://schemas.openxmlformats.org/officeDocument/2006/relationships/slide" Target="slides/slide13.xml"/><Relationship Id="rId89" Type="http://schemas.openxmlformats.org/officeDocument/2006/relationships/slide" Target="slides/slide34.xml"/><Relationship Id="rId112" Type="http://schemas.openxmlformats.org/officeDocument/2006/relationships/slide" Target="slides/slide57.xml"/><Relationship Id="rId133" Type="http://schemas.openxmlformats.org/officeDocument/2006/relationships/slide" Target="slides/slide78.xml"/><Relationship Id="rId154" Type="http://schemas.openxmlformats.org/officeDocument/2006/relationships/slide" Target="slides/slide99.xml"/><Relationship Id="rId175" Type="http://schemas.openxmlformats.org/officeDocument/2006/relationships/slide" Target="slides/slide120.xml"/><Relationship Id="rId196" Type="http://schemas.openxmlformats.org/officeDocument/2006/relationships/slide" Target="slides/slide141.xml"/><Relationship Id="rId200" Type="http://schemas.openxmlformats.org/officeDocument/2006/relationships/slide" Target="slides/slide145.xml"/><Relationship Id="rId16" Type="http://schemas.openxmlformats.org/officeDocument/2006/relationships/slideMaster" Target="slideMasters/slideMaster16.xml"/><Relationship Id="rId221" Type="http://schemas.openxmlformats.org/officeDocument/2006/relationships/presProps" Target="presProps.xml"/><Relationship Id="rId37" Type="http://schemas.openxmlformats.org/officeDocument/2006/relationships/slideMaster" Target="slideMasters/slideMaster37.xml"/><Relationship Id="rId58" Type="http://schemas.openxmlformats.org/officeDocument/2006/relationships/slide" Target="slides/slide3.xml"/><Relationship Id="rId79" Type="http://schemas.openxmlformats.org/officeDocument/2006/relationships/slide" Target="slides/slide24.xml"/><Relationship Id="rId102" Type="http://schemas.openxmlformats.org/officeDocument/2006/relationships/slide" Target="slides/slide47.xml"/><Relationship Id="rId123" Type="http://schemas.openxmlformats.org/officeDocument/2006/relationships/slide" Target="slides/slide68.xml"/><Relationship Id="rId144" Type="http://schemas.openxmlformats.org/officeDocument/2006/relationships/slide" Target="slides/slide89.xml"/><Relationship Id="rId90" Type="http://schemas.openxmlformats.org/officeDocument/2006/relationships/slide" Target="slides/slide35.xml"/><Relationship Id="rId165" Type="http://schemas.openxmlformats.org/officeDocument/2006/relationships/slide" Target="slides/slide110.xml"/><Relationship Id="rId186" Type="http://schemas.openxmlformats.org/officeDocument/2006/relationships/slide" Target="slides/slide131.xml"/><Relationship Id="rId211" Type="http://schemas.openxmlformats.org/officeDocument/2006/relationships/slide" Target="slides/slide156.xml"/><Relationship Id="rId27" Type="http://schemas.openxmlformats.org/officeDocument/2006/relationships/slideMaster" Target="slideMasters/slideMaster27.xml"/><Relationship Id="rId48" Type="http://schemas.openxmlformats.org/officeDocument/2006/relationships/slideMaster" Target="slideMasters/slideMaster48.xml"/><Relationship Id="rId69" Type="http://schemas.openxmlformats.org/officeDocument/2006/relationships/slide" Target="slides/slide14.xml"/><Relationship Id="rId113" Type="http://schemas.openxmlformats.org/officeDocument/2006/relationships/slide" Target="slides/slide58.xml"/><Relationship Id="rId134" Type="http://schemas.openxmlformats.org/officeDocument/2006/relationships/slide" Target="slides/slide79.xml"/><Relationship Id="rId80" Type="http://schemas.openxmlformats.org/officeDocument/2006/relationships/slide" Target="slides/slide25.xml"/><Relationship Id="rId155" Type="http://schemas.openxmlformats.org/officeDocument/2006/relationships/slide" Target="slides/slide100.xml"/><Relationship Id="rId176" Type="http://schemas.openxmlformats.org/officeDocument/2006/relationships/slide" Target="slides/slide121.xml"/><Relationship Id="rId197" Type="http://schemas.openxmlformats.org/officeDocument/2006/relationships/slide" Target="slides/slide142.xml"/><Relationship Id="rId201" Type="http://schemas.openxmlformats.org/officeDocument/2006/relationships/slide" Target="slides/slide146.xml"/><Relationship Id="rId222" Type="http://schemas.openxmlformats.org/officeDocument/2006/relationships/viewProps" Target="viewProps.xml"/><Relationship Id="rId17" Type="http://schemas.openxmlformats.org/officeDocument/2006/relationships/slideMaster" Target="slideMasters/slideMaster17.xml"/><Relationship Id="rId38" Type="http://schemas.openxmlformats.org/officeDocument/2006/relationships/slideMaster" Target="slideMasters/slideMaster38.xml"/><Relationship Id="rId59" Type="http://schemas.openxmlformats.org/officeDocument/2006/relationships/slide" Target="slides/slide4.xml"/><Relationship Id="rId103" Type="http://schemas.openxmlformats.org/officeDocument/2006/relationships/slide" Target="slides/slide48.xml"/><Relationship Id="rId124" Type="http://schemas.openxmlformats.org/officeDocument/2006/relationships/slide" Target="slides/slide69.xml"/><Relationship Id="rId70" Type="http://schemas.openxmlformats.org/officeDocument/2006/relationships/slide" Target="slides/slide15.xml"/><Relationship Id="rId91" Type="http://schemas.openxmlformats.org/officeDocument/2006/relationships/slide" Target="slides/slide36.xml"/><Relationship Id="rId145" Type="http://schemas.openxmlformats.org/officeDocument/2006/relationships/slide" Target="slides/slide90.xml"/><Relationship Id="rId166" Type="http://schemas.openxmlformats.org/officeDocument/2006/relationships/slide" Target="slides/slide111.xml"/><Relationship Id="rId187" Type="http://schemas.openxmlformats.org/officeDocument/2006/relationships/slide" Target="slides/slide132.xml"/><Relationship Id="rId1" Type="http://schemas.openxmlformats.org/officeDocument/2006/relationships/slideMaster" Target="slideMasters/slideMaster1.xml"/><Relationship Id="rId212" Type="http://schemas.openxmlformats.org/officeDocument/2006/relationships/slide" Target="slides/slide157.xml"/><Relationship Id="rId28" Type="http://schemas.openxmlformats.org/officeDocument/2006/relationships/slideMaster" Target="slideMasters/slideMaster28.xml"/><Relationship Id="rId49" Type="http://schemas.openxmlformats.org/officeDocument/2006/relationships/slideMaster" Target="slideMasters/slideMaster49.xml"/><Relationship Id="rId114" Type="http://schemas.openxmlformats.org/officeDocument/2006/relationships/slide" Target="slides/slide59.xml"/><Relationship Id="rId60" Type="http://schemas.openxmlformats.org/officeDocument/2006/relationships/slide" Target="slides/slide5.xml"/><Relationship Id="rId81" Type="http://schemas.openxmlformats.org/officeDocument/2006/relationships/slide" Target="slides/slide26.xml"/><Relationship Id="rId135" Type="http://schemas.openxmlformats.org/officeDocument/2006/relationships/slide" Target="slides/slide80.xml"/><Relationship Id="rId156" Type="http://schemas.openxmlformats.org/officeDocument/2006/relationships/slide" Target="slides/slide101.xml"/><Relationship Id="rId177" Type="http://schemas.openxmlformats.org/officeDocument/2006/relationships/slide" Target="slides/slide122.xml"/><Relationship Id="rId198" Type="http://schemas.openxmlformats.org/officeDocument/2006/relationships/slide" Target="slides/slide143.xml"/><Relationship Id="rId202" Type="http://schemas.openxmlformats.org/officeDocument/2006/relationships/slide" Target="slides/slide147.xml"/><Relationship Id="rId223" Type="http://schemas.openxmlformats.org/officeDocument/2006/relationships/theme" Target="theme/theme1.xml"/><Relationship Id="rId18" Type="http://schemas.openxmlformats.org/officeDocument/2006/relationships/slideMaster" Target="slideMasters/slideMaster18.xml"/><Relationship Id="rId39" Type="http://schemas.openxmlformats.org/officeDocument/2006/relationships/slideMaster" Target="slideMasters/slideMaster39.xml"/><Relationship Id="rId50" Type="http://schemas.openxmlformats.org/officeDocument/2006/relationships/slideMaster" Target="slideMasters/slideMaster50.xml"/><Relationship Id="rId104" Type="http://schemas.openxmlformats.org/officeDocument/2006/relationships/slide" Target="slides/slide49.xml"/><Relationship Id="rId125" Type="http://schemas.openxmlformats.org/officeDocument/2006/relationships/slide" Target="slides/slide70.xml"/><Relationship Id="rId146" Type="http://schemas.openxmlformats.org/officeDocument/2006/relationships/slide" Target="slides/slide91.xml"/><Relationship Id="rId167" Type="http://schemas.openxmlformats.org/officeDocument/2006/relationships/slide" Target="slides/slide112.xml"/><Relationship Id="rId188" Type="http://schemas.openxmlformats.org/officeDocument/2006/relationships/slide" Target="slides/slide133.xml"/><Relationship Id="rId71" Type="http://schemas.openxmlformats.org/officeDocument/2006/relationships/slide" Target="slides/slide16.xml"/><Relationship Id="rId92" Type="http://schemas.openxmlformats.org/officeDocument/2006/relationships/slide" Target="slides/slide37.xml"/><Relationship Id="rId213" Type="http://schemas.openxmlformats.org/officeDocument/2006/relationships/slide" Target="slides/slide158.xml"/><Relationship Id="rId2" Type="http://schemas.openxmlformats.org/officeDocument/2006/relationships/slideMaster" Target="slideMasters/slideMaster2.xml"/><Relationship Id="rId29" Type="http://schemas.openxmlformats.org/officeDocument/2006/relationships/slideMaster" Target="slideMasters/slideMaster29.xml"/><Relationship Id="rId40" Type="http://schemas.openxmlformats.org/officeDocument/2006/relationships/slideMaster" Target="slideMasters/slideMaster40.xml"/><Relationship Id="rId115" Type="http://schemas.openxmlformats.org/officeDocument/2006/relationships/slide" Target="slides/slide60.xml"/><Relationship Id="rId136" Type="http://schemas.openxmlformats.org/officeDocument/2006/relationships/slide" Target="slides/slide81.xml"/><Relationship Id="rId157" Type="http://schemas.openxmlformats.org/officeDocument/2006/relationships/slide" Target="slides/slide102.xml"/><Relationship Id="rId178" Type="http://schemas.openxmlformats.org/officeDocument/2006/relationships/slide" Target="slides/slide123.xml"/><Relationship Id="rId61" Type="http://schemas.openxmlformats.org/officeDocument/2006/relationships/slide" Target="slides/slide6.xml"/><Relationship Id="rId82" Type="http://schemas.openxmlformats.org/officeDocument/2006/relationships/slide" Target="slides/slide27.xml"/><Relationship Id="rId199" Type="http://schemas.openxmlformats.org/officeDocument/2006/relationships/slide" Target="slides/slide144.xml"/><Relationship Id="rId203" Type="http://schemas.openxmlformats.org/officeDocument/2006/relationships/slide" Target="slides/slide148.xml"/><Relationship Id="rId19" Type="http://schemas.openxmlformats.org/officeDocument/2006/relationships/slideMaster" Target="slideMasters/slideMaster19.xml"/><Relationship Id="rId224" Type="http://schemas.openxmlformats.org/officeDocument/2006/relationships/tableStyles" Target="tableStyles.xml"/><Relationship Id="rId30" Type="http://schemas.openxmlformats.org/officeDocument/2006/relationships/slideMaster" Target="slideMasters/slideMaster30.xml"/><Relationship Id="rId105" Type="http://schemas.openxmlformats.org/officeDocument/2006/relationships/slide" Target="slides/slide50.xml"/><Relationship Id="rId126" Type="http://schemas.openxmlformats.org/officeDocument/2006/relationships/slide" Target="slides/slide71.xml"/><Relationship Id="rId147" Type="http://schemas.openxmlformats.org/officeDocument/2006/relationships/slide" Target="slides/slide92.xml"/><Relationship Id="rId168" Type="http://schemas.openxmlformats.org/officeDocument/2006/relationships/slide" Target="slides/slide113.xml"/></Relationships>
</file>

<file path=ppt/_rels/viewProps.xml.rels><?xml version="1.0" encoding="UTF-8" standalone="yes"?>
<Relationships xmlns="http://schemas.openxmlformats.org/package/2006/relationships"><Relationship Id="rId3" Type="http://schemas.openxmlformats.org/officeDocument/2006/relationships/slide" Target="slides/slide134.xml"/><Relationship Id="rId2" Type="http://schemas.openxmlformats.org/officeDocument/2006/relationships/slide" Target="slides/slide133.xml"/><Relationship Id="rId1" Type="http://schemas.openxmlformats.org/officeDocument/2006/relationships/slide" Target="slides/slide132.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101.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B86954C-3F1B-4540-90E1-8E4409030271}" type="datetimeFigureOut">
              <a:rPr lang="en-US" smtClean="0"/>
              <a:t>8/23/20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079FDE9-4B2D-884B-BE4B-021913485B06}" type="slidenum">
              <a:rPr lang="en-US" smtClean="0"/>
              <a:t>‹#›</a:t>
            </a:fld>
            <a:endParaRPr lang="en-US"/>
          </a:p>
        </p:txBody>
      </p:sp>
    </p:spTree>
    <p:extLst>
      <p:ext uri="{BB962C8B-B14F-4D97-AF65-F5344CB8AC3E}">
        <p14:creationId xmlns:p14="http://schemas.microsoft.com/office/powerpoint/2010/main" val="2374742599"/>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3" Type="http://schemas.openxmlformats.org/officeDocument/2006/relationships/hyperlink" Target="https://www.goodreads.com/work/quotes/204099" TargetMode="External"/><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4A28C9AB-5814-BA4F-84A6-C6DECF72119E}" type="slidenum">
              <a:rPr lang="en-GB" sz="1200">
                <a:solidFill>
                  <a:srgbClr val="FFFFFF"/>
                </a:solidFill>
                <a:latin typeface="Comic Sans MS" charset="0"/>
              </a:rPr>
              <a:pPr/>
              <a:t>1</a:t>
            </a:fld>
            <a:endParaRPr lang="en-GB" sz="1200">
              <a:solidFill>
                <a:srgbClr val="FFFFFF"/>
              </a:solidFill>
              <a:latin typeface="Comic Sans MS" charset="0"/>
            </a:endParaRPr>
          </a:p>
        </p:txBody>
      </p:sp>
      <p:sp>
        <p:nvSpPr>
          <p:cNvPr id="56322" name="Rectangle 1026"/>
          <p:cNvSpPr>
            <a:spLocks noGrp="1" noRot="1" noChangeAspect="1" noChangeArrowheads="1"/>
          </p:cNvSpPr>
          <p:nvPr>
            <p:ph type="sldImg"/>
          </p:nvPr>
        </p:nvSpPr>
        <p:spPr>
          <a:solidFill>
            <a:srgbClr val="FFFFFF"/>
          </a:solidFill>
          <a:ln/>
        </p:spPr>
      </p:sp>
      <p:sp>
        <p:nvSpPr>
          <p:cNvPr id="56323"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728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9D775B81-AE8A-E748-98CD-950681BD6C6D}" type="slidenum">
              <a:rPr lang="en-US" sz="1200" baseline="0">
                <a:solidFill>
                  <a:srgbClr val="000000"/>
                </a:solidFill>
                <a:latin typeface="Arial" charset="0"/>
              </a:rPr>
              <a:pPr algn="r" defTabSz="914400" eaLnBrk="0" fontAlgn="base" hangingPunct="0">
                <a:spcBef>
                  <a:spcPct val="0"/>
                </a:spcBef>
                <a:spcAft>
                  <a:spcPct val="0"/>
                </a:spcAft>
              </a:pPr>
              <a:t>10</a:t>
            </a:fld>
            <a:endParaRPr lang="en-US" sz="1200" baseline="0">
              <a:solidFill>
                <a:srgbClr val="000000"/>
              </a:solidFill>
              <a:latin typeface="Arial" charset="0"/>
            </a:endParaRPr>
          </a:p>
        </p:txBody>
      </p:sp>
      <p:sp>
        <p:nvSpPr>
          <p:cNvPr id="737282" name="Rectangle 2"/>
          <p:cNvSpPr>
            <a:spLocks noGrp="1" noRot="1" noChangeAspect="1" noChangeArrowheads="1"/>
          </p:cNvSpPr>
          <p:nvPr>
            <p:ph type="sldImg"/>
          </p:nvPr>
        </p:nvSpPr>
        <p:spPr>
          <a:solidFill>
            <a:srgbClr val="FFFFFF"/>
          </a:solidFill>
          <a:ln/>
        </p:spPr>
      </p:sp>
      <p:sp>
        <p:nvSpPr>
          <p:cNvPr id="73728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They then had a huge ceremony</a:t>
            </a:r>
            <a:r>
              <a:rPr lang="en-GB" sz="2400" baseline="0">
                <a:latin typeface="Arial" charset="0"/>
                <a:ea typeface="ＭＳ Ｐゴシック" charset="0"/>
                <a:cs typeface="ＭＳ Ｐゴシック" charset="0"/>
              </a:rPr>
              <a:t> in Ezra 6:16.</a:t>
            </a:r>
            <a:endParaRPr lang="en-GB" sz="2400">
              <a:latin typeface="Arial" charset="0"/>
              <a:ea typeface="ＭＳ Ｐゴシック" charset="0"/>
              <a:cs typeface="ＭＳ Ｐゴシック" charset="0"/>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The wall dedication by Levites, two choirs, and contributions for the temple service once again show their commitment to God’s house (12:27-47).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127</a:t>
            </a:fld>
            <a:endParaRPr lang="en-US"/>
          </a:p>
        </p:txBody>
      </p:sp>
    </p:spTree>
    <p:extLst>
      <p:ext uri="{BB962C8B-B14F-4D97-AF65-F5344CB8AC3E}">
        <p14:creationId xmlns:p14="http://schemas.microsoft.com/office/powerpoint/2010/main" val="121145390"/>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fld id="{199AF990-3E58-434E-875C-7F8CA07FA4CC}" type="slidenum">
              <a:rPr lang="en-US" sz="1200">
                <a:solidFill>
                  <a:srgbClr val="000000"/>
                </a:solidFill>
                <a:latin typeface="Arial" charset="0"/>
                <a:cs typeface="ＭＳ Ｐゴシック" charset="0"/>
              </a:rPr>
              <a:pPr/>
              <a:t>128</a:t>
            </a:fld>
            <a:endParaRPr lang="en-US" sz="1200">
              <a:solidFill>
                <a:srgbClr val="000000"/>
              </a:solidFill>
              <a:latin typeface="Arial" charset="0"/>
              <a:cs typeface="ＭＳ Ｐゴシック" charset="0"/>
            </a:endParaRPr>
          </a:p>
        </p:txBody>
      </p:sp>
      <p:sp>
        <p:nvSpPr>
          <p:cNvPr id="68611" name="Rectangle 2"/>
          <p:cNvSpPr>
            <a:spLocks noGrp="1" noRot="1" noChangeAspect="1" noChangeArrowheads="1" noTextEdit="1"/>
          </p:cNvSpPr>
          <p:nvPr>
            <p:ph type="sldImg"/>
          </p:nvPr>
        </p:nvSpPr>
        <p:spPr>
          <a:solidFill>
            <a:srgbClr val="FFFFFF"/>
          </a:solidFill>
          <a:ln/>
        </p:spPr>
      </p:sp>
      <p:sp>
        <p:nvSpPr>
          <p:cNvPr id="68612" name="Rectangle 3"/>
          <p:cNvSpPr>
            <a:spLocks noGrp="1" noChangeArrowheads="1"/>
          </p:cNvSpPr>
          <p:nvPr>
            <p:ph type="body" idx="1"/>
          </p:nvPr>
        </p:nvSpPr>
        <p:spPr>
          <a:xfrm>
            <a:off x="914183" y="4343144"/>
            <a:ext cx="5029635" cy="4115019"/>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BA01CEE1-2F16-2A41-9016-ED59D1F272B8}" type="slidenum">
              <a:rPr lang="en-US" sz="1200">
                <a:solidFill>
                  <a:prstClr val="black"/>
                </a:solidFill>
              </a:rPr>
              <a:pPr eaLnBrk="1" hangingPunct="1"/>
              <a:t>129</a:t>
            </a:fld>
            <a:endParaRPr lang="en-US" sz="1200">
              <a:solidFill>
                <a:prstClr val="black"/>
              </a:solidFill>
            </a:endParaRPr>
          </a:p>
        </p:txBody>
      </p:sp>
      <p:sp>
        <p:nvSpPr>
          <p:cNvPr id="93187" name="Rectangle 2"/>
          <p:cNvSpPr>
            <a:spLocks noGrp="1" noRot="1" noChangeAspect="1" noChangeArrowheads="1" noTextEdit="1"/>
          </p:cNvSpPr>
          <p:nvPr>
            <p:ph type="sldImg"/>
          </p:nvPr>
        </p:nvSpPr>
        <p:spPr>
          <a:ln/>
        </p:spPr>
      </p:sp>
      <p:sp>
        <p:nvSpPr>
          <p:cNvPr id="93188"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a:cs typeface="Arial"/>
            </a:endParaRPr>
          </a:p>
          <a:p>
            <a:pPr eaLnBrk="1" hangingPunct="1"/>
            <a:r>
              <a:rPr lang="en-US">
                <a:latin typeface="Arial"/>
                <a:cs typeface="Arial"/>
              </a:rPr>
              <a:t>Nehemiah highlights the</a:t>
            </a:r>
            <a:r>
              <a:rPr lang="en-US" baseline="0">
                <a:latin typeface="Arial"/>
                <a:cs typeface="Arial"/>
              </a:rPr>
              <a:t> importance of borders and security. Can you imagine a country without border control? Singapore rightly checks everyone who wants to come in, while my country argues over the 1000 people  EACH DAY that sneak in illegally!</a:t>
            </a:r>
          </a:p>
          <a:p>
            <a:pPr eaLnBrk="1" hangingPunct="1"/>
            <a:r>
              <a:rPr lang="en-US" baseline="0">
                <a:latin typeface="Arial"/>
                <a:cs typeface="Arial"/>
              </a:rPr>
              <a:t>Building the wall was certainly something to celebrate!</a:t>
            </a:r>
          </a:p>
          <a:p>
            <a:pPr eaLnBrk="1" hangingPunct="1"/>
            <a:r>
              <a:rPr lang="en-US">
                <a:latin typeface="Arial"/>
                <a:cs typeface="Arial"/>
              </a:rPr>
              <a:t>The two processions</a:t>
            </a:r>
            <a:r>
              <a:rPr lang="en-US" baseline="0">
                <a:latin typeface="Arial"/>
                <a:cs typeface="Arial"/>
              </a:rPr>
              <a:t> on top of the wall proceeded from the west in opposite directions. One group went south and around to the temple. Nehemiah followed the group proceeding north to the temple. What a celebration it was! This project that took 150 years was finally done (586-444 BC)!</a:t>
            </a:r>
            <a:endParaRPr lang="en-US">
              <a:latin typeface="Arial"/>
              <a:cs typeface="Arial"/>
            </a:endParaRPr>
          </a:p>
        </p:txBody>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50"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eaLnBrk="1" hangingPunct="1"/>
            <a:fld id="{0DFC7297-E647-134B-AFBA-A9B357C581C0}" type="slidenum">
              <a:rPr lang="en-US" sz="1200">
                <a:solidFill>
                  <a:srgbClr val="000000"/>
                </a:solidFill>
                <a:latin typeface="Garamond" charset="0"/>
              </a:rPr>
              <a:pPr eaLnBrk="1" hangingPunct="1"/>
              <a:t>130</a:t>
            </a:fld>
            <a:endParaRPr lang="en-US" sz="1200">
              <a:solidFill>
                <a:srgbClr val="000000"/>
              </a:solidFill>
              <a:latin typeface="Garamond" charset="0"/>
            </a:endParaRPr>
          </a:p>
        </p:txBody>
      </p:sp>
      <p:sp>
        <p:nvSpPr>
          <p:cNvPr id="78851" name="Rectangle 2"/>
          <p:cNvSpPr>
            <a:spLocks noGrp="1" noRot="1" noChangeAspect="1" noChangeArrowheads="1" noTextEdit="1"/>
          </p:cNvSpPr>
          <p:nvPr>
            <p:ph type="sldImg"/>
          </p:nvPr>
        </p:nvSpPr>
        <p:spPr>
          <a:ln/>
        </p:spPr>
      </p:sp>
      <p:sp>
        <p:nvSpPr>
          <p:cNvPr id="78852"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Times New Roman" charset="0"/>
            </a:endParaRPr>
          </a:p>
        </p:txBody>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forbade foreigners from the temple, supported temple workers, corrected Sabbath abuses, and prohibited intermarriage to force covenant faithfulness (Neh 13).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131</a:t>
            </a:fld>
            <a:endParaRPr lang="en-US"/>
          </a:p>
        </p:txBody>
      </p:sp>
    </p:spTree>
    <p:extLst>
      <p:ext uri="{BB962C8B-B14F-4D97-AF65-F5344CB8AC3E}">
        <p14:creationId xmlns:p14="http://schemas.microsoft.com/office/powerpoint/2010/main" val="3943053043"/>
      </p:ext>
    </p:extLst>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052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4338517F-5F68-C342-9B9F-54A76B6B7438}" type="slidenum">
              <a:rPr lang="en-US" sz="1200">
                <a:solidFill>
                  <a:prstClr val="black"/>
                </a:solidFill>
              </a:rPr>
              <a:pPr eaLnBrk="1" hangingPunct="1"/>
              <a:t>132</a:t>
            </a:fld>
            <a:endParaRPr lang="en-US" sz="1200">
              <a:solidFill>
                <a:prstClr val="black"/>
              </a:solidFill>
            </a:endParaRPr>
          </a:p>
        </p:txBody>
      </p:sp>
      <p:sp>
        <p:nvSpPr>
          <p:cNvPr id="15053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133</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3697"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FB29612-4DE1-B640-8BBD-71C60CAEA796}" type="slidenum">
              <a:rPr lang="en-US" sz="1200" baseline="0">
                <a:solidFill>
                  <a:srgbClr val="000000"/>
                </a:solidFill>
              </a:rPr>
              <a:pPr eaLnBrk="1" hangingPunct="1"/>
              <a:t>134</a:t>
            </a:fld>
            <a:endParaRPr lang="en-US" sz="1200" baseline="0">
              <a:solidFill>
                <a:srgbClr val="000000"/>
              </a:solidFill>
            </a:endParaRPr>
          </a:p>
        </p:txBody>
      </p:sp>
      <p:sp>
        <p:nvSpPr>
          <p:cNvPr id="1053698" name="Rectangle 2"/>
          <p:cNvSpPr>
            <a:spLocks noGrp="1" noRot="1" noChangeAspect="1" noChangeArrowheads="1" noTextEdit="1"/>
          </p:cNvSpPr>
          <p:nvPr>
            <p:ph type="sldImg"/>
          </p:nvPr>
        </p:nvSpPr>
        <p:spPr>
          <a:ln/>
        </p:spPr>
      </p:sp>
      <p:sp>
        <p:nvSpPr>
          <p:cNvPr id="1053699"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135</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136</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The L</a:t>
            </a:r>
            <a:r>
              <a:rPr lang="en-US" sz="1100">
                <a:latin typeface="Arial"/>
                <a:cs typeface="Arial"/>
              </a:rPr>
              <a:t>ORD</a:t>
            </a:r>
            <a:r>
              <a:rPr lang="en-US">
                <a:latin typeface="Arial"/>
                <a:cs typeface="Arial"/>
              </a:rPr>
              <a:t> works</a:t>
            </a:r>
            <a:r>
              <a:rPr lang="en-US" baseline="0">
                <a:latin typeface="Arial"/>
                <a:cs typeface="Arial"/>
              </a:rPr>
              <a:t> so much for us! Shouldn</a:t>
            </a:r>
            <a:r>
              <a:rPr lang="mr-IN" baseline="0">
                <a:latin typeface="Arial"/>
                <a:cs typeface="Arial"/>
              </a:rPr>
              <a:t>'</a:t>
            </a:r>
            <a:r>
              <a:rPr lang="en-US" baseline="0">
                <a:latin typeface="Arial"/>
                <a:cs typeface="Arial"/>
              </a:rPr>
              <a:t>t we work for him? Shouldn</a:t>
            </a:r>
            <a:r>
              <a:rPr lang="mr-IN" baseline="0">
                <a:latin typeface="Arial"/>
                <a:cs typeface="Arial"/>
              </a:rPr>
              <a:t>'</a:t>
            </a:r>
            <a:r>
              <a:rPr lang="en-US" baseline="0">
                <a:latin typeface="Arial"/>
                <a:cs typeface="Arial"/>
              </a:rPr>
              <a:t>t we honor him?</a:t>
            </a:r>
            <a:endParaRPr lang="en-US">
              <a:latin typeface="Arial"/>
              <a:cs typeface="Arial"/>
            </a:endParaRPr>
          </a:p>
          <a:p>
            <a:endParaRPr lang="en-US">
              <a:latin typeface="Arial"/>
              <a:cs typeface="Arial"/>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39329" name="Rectangle 2"/>
          <p:cNvSpPr>
            <a:spLocks noGrp="1" noRot="1" noChangeAspect="1" noChangeArrowheads="1" noTextEdit="1"/>
          </p:cNvSpPr>
          <p:nvPr>
            <p:ph type="sldImg"/>
          </p:nvPr>
        </p:nvSpPr>
        <p:spPr>
          <a:ln/>
        </p:spPr>
      </p:sp>
      <p:sp>
        <p:nvSpPr>
          <p:cNvPr id="7393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Six decades later Ezra himself restored</a:t>
            </a:r>
            <a:r>
              <a:rPr lang="en-US" baseline="0">
                <a:latin typeface="Arial"/>
                <a:ea typeface="ＭＳ Ｐゴシック" charset="0"/>
                <a:cs typeface="Arial"/>
              </a:rPr>
              <a:t> the people in an amazing </a:t>
            </a:r>
            <a:r>
              <a:rPr lang="en-GB" sz="1200" baseline="0">
                <a:latin typeface="Arial"/>
                <a:ea typeface="ＭＳ Ｐゴシック" charset="0"/>
                <a:cs typeface="Arial"/>
              </a:rPr>
              <a:t>revival (Ezra 8).</a:t>
            </a:r>
            <a:endParaRPr lang="en-US">
              <a:latin typeface="Arial"/>
              <a:ea typeface="ＭＳ Ｐゴシック" charset="0"/>
              <a:cs typeface="Arial"/>
            </a:endParaRPr>
          </a:p>
        </p:txBody>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137</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138</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139</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What would change for you if you saw Jesus clearly?</a:t>
            </a:r>
          </a:p>
        </p:txBody>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140</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If you served diligently…</a:t>
            </a:r>
          </a:p>
          <a:p>
            <a:r>
              <a:rPr lang="en-US">
                <a:latin typeface="Arial"/>
                <a:cs typeface="Arial"/>
              </a:rPr>
              <a:t>Maybe you would do the PPT for this church.</a:t>
            </a:r>
          </a:p>
          <a:p>
            <a:r>
              <a:rPr lang="en-US">
                <a:latin typeface="Arial"/>
                <a:cs typeface="Arial"/>
              </a:rPr>
              <a:t>You might even help with our website.</a:t>
            </a:r>
          </a:p>
          <a:p>
            <a:r>
              <a:rPr lang="en-US">
                <a:latin typeface="Arial"/>
                <a:cs typeface="Arial"/>
              </a:rPr>
              <a:t>You would get serious about being a member.</a:t>
            </a:r>
          </a:p>
        </p:txBody>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141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a:latin typeface="Arial"/>
                <a:cs typeface="Arial"/>
              </a:rPr>
              <a:t>If you worshipped diligently…</a:t>
            </a:r>
          </a:p>
          <a:p>
            <a:r>
              <a:rPr lang="en-US">
                <a:latin typeface="Arial"/>
                <a:cs typeface="Arial"/>
              </a:rPr>
              <a:t>Perhaps you would play bass in our worship team!</a:t>
            </a:r>
          </a:p>
          <a:p>
            <a:r>
              <a:rPr lang="en-US">
                <a:latin typeface="Arial"/>
                <a:cs typeface="Arial"/>
              </a:rPr>
              <a:t>You would sing the first song with us in our services.</a:t>
            </a:r>
          </a:p>
        </p:txBody>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164</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0001" name="Rectangle 1026"/>
          <p:cNvSpPr>
            <a:spLocks noGrp="1" noRot="1" noChangeAspect="1" noChangeArrowheads="1"/>
          </p:cNvSpPr>
          <p:nvPr>
            <p:ph type="sldImg"/>
          </p:nvPr>
        </p:nvSpPr>
        <p:spPr>
          <a:solidFill>
            <a:srgbClr val="FFFFFF"/>
          </a:solidFill>
          <a:ln/>
        </p:spPr>
      </p:sp>
      <p:sp>
        <p:nvSpPr>
          <p:cNvPr id="6400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Yet the people</a:t>
            </a:r>
            <a:r>
              <a:rPr lang="en-US" baseline="0">
                <a:latin typeface="Arial"/>
                <a:ea typeface="ＭＳ Ｐゴシック" charset="0"/>
                <a:cs typeface="Arial"/>
              </a:rPr>
              <a:t> were still a</a:t>
            </a:r>
            <a:r>
              <a:rPr lang="mr-IN" baseline="0">
                <a:latin typeface="Arial"/>
                <a:ea typeface="ＭＳ Ｐゴシック" charset="0"/>
                <a:cs typeface="Arial"/>
              </a:rPr>
              <a:t>…</a:t>
            </a:r>
            <a:endParaRPr lang="en-US" baseline="0">
              <a:latin typeface="Arial"/>
              <a:ea typeface="ＭＳ Ｐゴシック" charset="0"/>
              <a:cs typeface="Arial"/>
            </a:endParaRP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Remnant: Few Jews had returned to the land.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Reproached: The same pagans of Ezra’s account threatened them on every side.</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—But yet they also had intermarried with these pagans!</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—They still didn't follow the Sabbath—the sign of their covenant with God.</a:t>
            </a:r>
          </a:p>
          <a:p>
            <a:pPr marL="0" marR="0" lvl="3" indent="0" algn="l" defTabSz="457200" rtl="0" eaLnBrk="1" fontAlgn="auto" latinLnBrk="0" hangingPunct="1">
              <a:lnSpc>
                <a:spcPct val="100000"/>
              </a:lnSpc>
              <a:spcBef>
                <a:spcPts val="0"/>
              </a:spcBef>
              <a:spcAft>
                <a:spcPts val="0"/>
              </a:spcAft>
              <a:buClrTx/>
              <a:buSzTx/>
              <a:buFontTx/>
              <a:buNone/>
              <a:tabLst/>
              <a:defRPr/>
            </a:pPr>
            <a:r>
              <a:rPr lang="en-US">
                <a:latin typeface="Arial"/>
                <a:ea typeface="ＭＳ Ｐゴシック" charset="0"/>
                <a:cs typeface="Arial"/>
              </a:rPr>
              <a:t>Ruins: They still had a broken down wall around the city. </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So God raised up Nehemiah to restore the walls. We had a whole sermon series no this 2013 if you want to listen to the whole book on the website.</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13</a:t>
            </a:fld>
            <a:endParaRPr lang="en-US"/>
          </a:p>
        </p:txBody>
      </p:sp>
    </p:spTree>
    <p:extLst>
      <p:ext uri="{BB962C8B-B14F-4D97-AF65-F5344CB8AC3E}">
        <p14:creationId xmlns:p14="http://schemas.microsoft.com/office/powerpoint/2010/main" val="288819748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1393" name="Rectangle 1026"/>
          <p:cNvSpPr>
            <a:spLocks noGrp="1" noRot="1" noChangeAspect="1" noChangeArrowheads="1"/>
          </p:cNvSpPr>
          <p:nvPr>
            <p:ph type="sldImg"/>
          </p:nvPr>
        </p:nvSpPr>
        <p:spPr>
          <a:solidFill>
            <a:srgbClr val="FFFFFF"/>
          </a:solidFill>
          <a:ln/>
        </p:spPr>
      </p:sp>
      <p:sp>
        <p:nvSpPr>
          <p:cNvPr id="57139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r>
              <a:rPr lang="en-US" sz="1200" kern="1200">
                <a:solidFill>
                  <a:schemeClr val="tx1"/>
                </a:solidFill>
                <a:effectLst/>
                <a:latin typeface="+mn-lt"/>
                <a:ea typeface="+mn-ea"/>
                <a:cs typeface="+mn-cs"/>
              </a:rPr>
              <a:t>Too often teaching on this book focuses on Nehemiah</a:t>
            </a:r>
            <a:r>
              <a:rPr lang="en-SG" sz="1200" kern="1200">
                <a:solidFill>
                  <a:schemeClr val="tx1"/>
                </a:solidFill>
                <a:effectLst/>
                <a:latin typeface="+mn-lt"/>
                <a:ea typeface="+mn-ea"/>
                <a:cs typeface="+mn-cs"/>
              </a:rPr>
              <a:t>—even</a:t>
            </a:r>
            <a:r>
              <a:rPr lang="en-SG" sz="1200" kern="1200" baseline="0">
                <a:solidFill>
                  <a:schemeClr val="tx1"/>
                </a:solidFill>
                <a:effectLst/>
                <a:latin typeface="+mn-lt"/>
                <a:ea typeface="+mn-ea"/>
                <a:cs typeface="+mn-cs"/>
              </a:rPr>
              <a:t> team building for coaches!</a:t>
            </a:r>
            <a:endParaRPr lang="en-US">
              <a:latin typeface="Times New Roman" charset="0"/>
              <a:ea typeface="ＭＳ Ｐゴシック" charset="0"/>
              <a:cs typeface="ＭＳ Ｐゴシック"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9345" name="Rectangle 1026"/>
          <p:cNvSpPr>
            <a:spLocks noGrp="1" noRot="1" noChangeAspect="1" noChangeArrowheads="1"/>
          </p:cNvSpPr>
          <p:nvPr>
            <p:ph type="sldImg"/>
          </p:nvPr>
        </p:nvSpPr>
        <p:spPr>
          <a:solidFill>
            <a:srgbClr val="FFFFFF"/>
          </a:solidFill>
          <a:ln/>
        </p:spPr>
      </p:sp>
      <p:sp>
        <p:nvSpPr>
          <p:cNvPr id="569346"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Knee-High-My-A</a:t>
            </a:r>
            <a:r>
              <a:rPr lang="en-US" baseline="0">
                <a:latin typeface="Arial"/>
                <a:ea typeface="ＭＳ Ｐゴシック" charset="0"/>
                <a:cs typeface="Arial"/>
              </a:rPr>
              <a:t> was a very tall man!</a:t>
            </a:r>
          </a:p>
          <a:p>
            <a:r>
              <a:rPr lang="en-US" baseline="0">
                <a:latin typeface="Arial"/>
                <a:ea typeface="ＭＳ Ｐゴシック" charset="0"/>
                <a:cs typeface="Arial"/>
              </a:rPr>
              <a:t>Well, maybe not physically, but spiritually he had great stature!</a:t>
            </a:r>
            <a:endParaRPr lang="en-US">
              <a:latin typeface="Arial"/>
              <a:ea typeface="ＭＳ Ｐゴシック" charset="0"/>
              <a:cs typeface="Arial"/>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681" name="Rectangle 1026"/>
          <p:cNvSpPr>
            <a:spLocks noGrp="1" noRot="1" noChangeAspect="1" noChangeArrowheads="1"/>
          </p:cNvSpPr>
          <p:nvPr>
            <p:ph type="sldImg"/>
          </p:nvPr>
        </p:nvSpPr>
        <p:spPr>
          <a:solidFill>
            <a:srgbClr val="FFFFFF"/>
          </a:solidFill>
          <a:ln/>
        </p:spPr>
      </p:sp>
      <p:sp>
        <p:nvSpPr>
          <p:cNvPr id="58368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21" name="Rectangle 1026"/>
          <p:cNvSpPr>
            <a:spLocks noGrp="1" noRot="1" noChangeAspect="1" noChangeArrowheads="1"/>
          </p:cNvSpPr>
          <p:nvPr>
            <p:ph type="sldImg"/>
          </p:nvPr>
        </p:nvSpPr>
        <p:spPr>
          <a:solidFill>
            <a:srgbClr val="FFFFFF"/>
          </a:solidFill>
          <a:ln/>
        </p:spPr>
      </p:sp>
      <p:sp>
        <p:nvSpPr>
          <p:cNvPr id="593922" name="Rectangle 1027"/>
          <p:cNvSpPr>
            <a:spLocks noGrp="1" noChangeArrowheads="1"/>
          </p:cNvSpPr>
          <p:nvPr>
            <p:ph type="body" idx="1"/>
          </p:nvPr>
        </p:nvSpPr>
        <p:spPr>
          <a:solidFill>
            <a:srgbClr val="FFFFFF"/>
          </a:solidFill>
          <a:ln>
            <a:solidFill>
              <a:srgbClr val="000000"/>
            </a:solidFill>
          </a:ln>
        </p:spPr>
        <p:txBody>
          <a:bodyPr/>
          <a:lstStyle/>
          <a:p>
            <a:endParaRPr lang="en-US">
              <a:latin typeface="Arial"/>
              <a:ea typeface="ＭＳ Ｐゴシック" charset="0"/>
              <a:cs typeface="Arial"/>
            </a:endParaRPr>
          </a:p>
          <a:p>
            <a:r>
              <a:rPr lang="en-US">
                <a:latin typeface="Arial"/>
                <a:ea typeface="ＭＳ Ｐゴシック" charset="0"/>
                <a:cs typeface="Arial"/>
              </a:rPr>
              <a:t>Too</a:t>
            </a:r>
            <a:r>
              <a:rPr lang="en-US" baseline="0">
                <a:latin typeface="Arial"/>
                <a:ea typeface="ＭＳ Ｐゴシック" charset="0"/>
                <a:cs typeface="Arial"/>
              </a:rPr>
              <a:t> often we focus on Nehemiah in the book instead of the real hero—God!</a:t>
            </a:r>
          </a:p>
          <a:p>
            <a:r>
              <a:rPr lang="en-US" baseline="0">
                <a:latin typeface="Arial"/>
                <a:ea typeface="ＭＳ Ｐゴシック" charset="0"/>
                <a:cs typeface="Arial"/>
              </a:rPr>
              <a:t>Even Nehemiah himself focuses on God.</a:t>
            </a:r>
            <a:endParaRPr lang="en-US">
              <a:latin typeface="Arial"/>
              <a:ea typeface="ＭＳ Ｐゴシック" charset="0"/>
              <a:cs typeface="Arial"/>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596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327471F0-A8F8-454F-9FAD-00E5FA082BEC}" type="slidenum">
              <a:rPr lang="en-US" sz="1200" baseline="0">
                <a:solidFill>
                  <a:srgbClr val="000000"/>
                </a:solidFill>
              </a:rPr>
              <a:pPr/>
              <a:t>18</a:t>
            </a:fld>
            <a:endParaRPr lang="en-US" sz="1200" baseline="0">
              <a:solidFill>
                <a:srgbClr val="000000"/>
              </a:solidFill>
            </a:endParaRPr>
          </a:p>
        </p:txBody>
      </p:sp>
      <p:sp>
        <p:nvSpPr>
          <p:cNvPr id="595970" name="Rectangle 1026"/>
          <p:cNvSpPr>
            <a:spLocks noGrp="1" noRot="1" noChangeAspect="1" noChangeArrowheads="1" noTextEdit="1"/>
          </p:cNvSpPr>
          <p:nvPr>
            <p:ph type="sldImg"/>
          </p:nvPr>
        </p:nvSpPr>
        <p:spPr>
          <a:ln/>
        </p:spPr>
      </p:sp>
      <p:sp>
        <p:nvSpPr>
          <p:cNvPr id="595971" name="Rectangle 1027"/>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US">
              <a:latin typeface="Arial"/>
              <a:ea typeface="ＭＳ Ｐゴシック" charset="0"/>
              <a:cs typeface="Arial"/>
            </a:endParaRPr>
          </a:p>
          <a:p>
            <a:pPr eaLnBrk="1" hangingPunct="1"/>
            <a:r>
              <a:rPr lang="en-US">
                <a:latin typeface="Arial"/>
                <a:ea typeface="ＭＳ Ｐゴシック" charset="0"/>
                <a:cs typeface="Arial"/>
              </a:rPr>
              <a:t>Through Nehemiah God was the one to restore Jerusalem's</a:t>
            </a:r>
            <a:r>
              <a:rPr lang="en-US" baseline="0">
                <a:latin typeface="Arial"/>
                <a:ea typeface="ＭＳ Ｐゴシック" charset="0"/>
                <a:cs typeface="Arial"/>
              </a:rPr>
              <a:t> walls and people.</a:t>
            </a:r>
            <a:endParaRPr lang="en-US">
              <a:latin typeface="Arial"/>
              <a:ea typeface="ＭＳ Ｐゴシック" charset="0"/>
              <a:cs typeface="Arial"/>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19</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2</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It</a:t>
            </a:r>
            <a:r>
              <a:rPr lang="mr-IN">
                <a:latin typeface="Arial"/>
                <a:cs typeface="Arial"/>
              </a:rPr>
              <a:t>'</a:t>
            </a:r>
            <a:r>
              <a:rPr lang="en-US">
                <a:latin typeface="Arial"/>
                <a:cs typeface="Arial"/>
              </a:rPr>
              <a:t>s </a:t>
            </a:r>
            <a:r>
              <a:rPr lang="en-US" sz="1200" kern="1200">
                <a:solidFill>
                  <a:schemeClr val="tx1"/>
                </a:solidFill>
                <a:effectLst/>
                <a:latin typeface="Arial"/>
                <a:ea typeface="ＭＳ Ｐゴシック" pitchFamily="-112" charset="-128"/>
                <a:cs typeface="Arial"/>
              </a:rPr>
              <a:t>easy to take for granted what others do for us</a:t>
            </a:r>
            <a:r>
              <a:rPr lang="en-SG" sz="1200" kern="1200">
                <a:solidFill>
                  <a:schemeClr val="tx1"/>
                </a:solidFill>
                <a:effectLst/>
                <a:latin typeface="Arial"/>
                <a:ea typeface="ＭＳ Ｐゴシック" pitchFamily="-112" charset="-128"/>
                <a:cs typeface="Arial"/>
              </a:rPr>
              <a:t>.</a:t>
            </a:r>
            <a:endParaRPr lang="en-US">
              <a:latin typeface="Arial"/>
              <a:cs typeface="Arial"/>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5"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9019220-4E07-3C4E-BFE3-EE0190D80488}" type="slidenum">
              <a:rPr kumimoji="0" lang="en-GB" sz="1200" b="0" i="0" u="none" strike="noStrike" kern="1200" cap="none" spc="0" normalizeH="0" baseline="0" noProof="0">
                <a:ln>
                  <a:noFill/>
                </a:ln>
                <a:solidFill>
                  <a:srgbClr val="FFFFFF"/>
                </a:solidFill>
                <a:effectLst/>
                <a:uLnTx/>
                <a:uFillTx/>
                <a:latin typeface="Comic Sans MS" charset="0"/>
                <a:ea typeface="ＭＳ Ｐゴシック" charset="0"/>
              </a:rPr>
              <a:pPr marL="0" marR="0" lvl="0" indent="0" algn="r" defTabSz="914400" rtl="0" eaLnBrk="0" fontAlgn="base" latinLnBrk="0" hangingPunct="0">
                <a:lnSpc>
                  <a:spcPct val="100000"/>
                </a:lnSpc>
                <a:spcBef>
                  <a:spcPct val="0"/>
                </a:spcBef>
                <a:spcAft>
                  <a:spcPct val="0"/>
                </a:spcAft>
                <a:buClrTx/>
                <a:buSzTx/>
                <a:buFontTx/>
                <a:buNone/>
                <a:tabLst/>
                <a:defRPr/>
              </a:pPr>
              <a:t>20</a:t>
            </a:fld>
            <a:endParaRPr kumimoji="0" lang="en-GB" sz="1200" b="0" i="0" u="none" strike="noStrike" kern="1200" cap="none" spc="0" normalizeH="0" baseline="0" noProof="0">
              <a:ln>
                <a:noFill/>
              </a:ln>
              <a:solidFill>
                <a:srgbClr val="FFFFFF"/>
              </a:solidFill>
              <a:effectLst/>
              <a:uLnTx/>
              <a:uFillTx/>
              <a:latin typeface="Comic Sans MS" charset="0"/>
              <a:ea typeface="ＭＳ Ｐゴシック" charset="0"/>
            </a:endParaRPr>
          </a:p>
        </p:txBody>
      </p:sp>
      <p:sp>
        <p:nvSpPr>
          <p:cNvPr id="190466" name="Rectangle 1026"/>
          <p:cNvSpPr>
            <a:spLocks noGrp="1" noRot="1" noChangeAspect="1" noChangeArrowheads="1"/>
          </p:cNvSpPr>
          <p:nvPr>
            <p:ph type="sldImg"/>
          </p:nvPr>
        </p:nvSpPr>
        <p:spPr>
          <a:solidFill>
            <a:srgbClr val="FFFFFF"/>
          </a:solidFill>
          <a:ln/>
        </p:spPr>
      </p:sp>
      <p:sp>
        <p:nvSpPr>
          <p:cNvPr id="190467" name="Rectangle 1027"/>
          <p:cNvSpPr>
            <a:spLocks noGrp="1" noChangeArrowheads="1"/>
          </p:cNvSpPr>
          <p:nvPr>
            <p:ph type="body" idx="1"/>
          </p:nvPr>
        </p:nvSpPr>
        <p:spPr>
          <a:solidFill>
            <a:srgbClr val="FFFFFF"/>
          </a:solidFill>
          <a:ln>
            <a:solidFill>
              <a:srgbClr val="000000"/>
            </a:solidFill>
          </a:ln>
        </p:spPr>
        <p:txBody>
          <a:bodyPr/>
          <a:lstStyle/>
          <a:p>
            <a:endParaRPr lang="en-US" dirty="0">
              <a:cs typeface="ＭＳ Ｐゴシック" charset="0"/>
            </a:endParaRPr>
          </a:p>
        </p:txBody>
      </p:sp>
    </p:spTree>
    <p:extLst>
      <p:ext uri="{BB962C8B-B14F-4D97-AF65-F5344CB8AC3E}">
        <p14:creationId xmlns:p14="http://schemas.microsoft.com/office/powerpoint/2010/main" val="209218112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21</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22</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work for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God enabled Nehemiah to prepare to rebuild the wall to reestablish temple worship in Jerusalem (Neh 1–2).</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23</a:t>
            </a:fld>
            <a:endParaRPr lang="en-US"/>
          </a:p>
        </p:txBody>
      </p:sp>
    </p:spTree>
    <p:extLst>
      <p:ext uri="{BB962C8B-B14F-4D97-AF65-F5344CB8AC3E}">
        <p14:creationId xmlns:p14="http://schemas.microsoft.com/office/powerpoint/2010/main" val="412619917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9761" name="Rectangle 1026"/>
          <p:cNvSpPr>
            <a:spLocks noGrp="1" noRot="1" noChangeAspect="1" noChangeArrowheads="1"/>
          </p:cNvSpPr>
          <p:nvPr>
            <p:ph type="sldImg"/>
          </p:nvPr>
        </p:nvSpPr>
        <p:spPr>
          <a:solidFill>
            <a:srgbClr val="FFFFFF"/>
          </a:solidFill>
          <a:ln/>
        </p:spPr>
      </p:sp>
      <p:sp>
        <p:nvSpPr>
          <p:cNvPr id="6297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1809" name="Rectangle 1026"/>
          <p:cNvSpPr>
            <a:spLocks noGrp="1" noRot="1" noChangeAspect="1" noChangeArrowheads="1"/>
          </p:cNvSpPr>
          <p:nvPr>
            <p:ph type="sldImg"/>
          </p:nvPr>
        </p:nvSpPr>
        <p:spPr>
          <a:solidFill>
            <a:srgbClr val="FFFFFF"/>
          </a:solidFill>
          <a:ln/>
        </p:spPr>
      </p:sp>
      <p:sp>
        <p:nvSpPr>
          <p:cNvPr id="63181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3713" name="Rectangle 1026"/>
          <p:cNvSpPr>
            <a:spLocks noGrp="1" noRot="1" noChangeAspect="1" noChangeArrowheads="1"/>
          </p:cNvSpPr>
          <p:nvPr>
            <p:ph type="sldImg"/>
          </p:nvPr>
        </p:nvSpPr>
        <p:spPr>
          <a:solidFill>
            <a:srgbClr val="FFFFFF"/>
          </a:solidFill>
          <a:ln/>
        </p:spPr>
      </p:sp>
      <p:sp>
        <p:nvSpPr>
          <p:cNvPr id="243714"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204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E97F9425-A49A-664B-A2A1-1C37E71CEBA1}" type="slidenum">
              <a:rPr lang="en-US" sz="1200" baseline="0">
                <a:solidFill>
                  <a:srgbClr val="000000"/>
                </a:solidFill>
                <a:latin typeface="Tahoma" charset="0"/>
              </a:rPr>
              <a:pPr algn="r" defTabSz="914400" eaLnBrk="0" fontAlgn="base" hangingPunct="0">
                <a:spcBef>
                  <a:spcPct val="0"/>
                </a:spcBef>
                <a:spcAft>
                  <a:spcPct val="0"/>
                </a:spcAft>
              </a:pPr>
              <a:t>27</a:t>
            </a:fld>
            <a:endParaRPr lang="en-US" sz="1200" baseline="0">
              <a:solidFill>
                <a:srgbClr val="000000"/>
              </a:solidFill>
              <a:latin typeface="Tahoma" charset="0"/>
            </a:endParaRPr>
          </a:p>
        </p:txBody>
      </p:sp>
      <p:sp>
        <p:nvSpPr>
          <p:cNvPr id="642050" name="Rectangle 2"/>
          <p:cNvSpPr>
            <a:spLocks noGrp="1" noRot="1" noChangeAspect="1" noChangeArrowheads="1" noTextEdit="1"/>
          </p:cNvSpPr>
          <p:nvPr>
            <p:ph type="sldImg"/>
          </p:nvPr>
        </p:nvSpPr>
        <p:spPr>
          <a:solidFill>
            <a:srgbClr val="FFFFFF"/>
          </a:solidFill>
          <a:ln/>
        </p:spPr>
      </p:sp>
      <p:sp>
        <p:nvSpPr>
          <p:cNvPr id="642051"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4097" name="Rectangle 7"/>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fontAlgn="base">
              <a:spcBef>
                <a:spcPct val="0"/>
              </a:spcBef>
              <a:spcAft>
                <a:spcPct val="0"/>
              </a:spcAft>
            </a:pPr>
            <a:fld id="{C79E7ECD-18EB-6843-847D-F1E99DC1389D}" type="slidenum">
              <a:rPr lang="en-US" sz="1200" baseline="0">
                <a:solidFill>
                  <a:srgbClr val="000000"/>
                </a:solidFill>
                <a:latin typeface="Calibri" charset="0"/>
              </a:rPr>
              <a:pPr algn="r" fontAlgn="base">
                <a:spcBef>
                  <a:spcPct val="0"/>
                </a:spcBef>
                <a:spcAft>
                  <a:spcPct val="0"/>
                </a:spcAft>
              </a:pPr>
              <a:t>28</a:t>
            </a:fld>
            <a:endParaRPr lang="en-US" sz="1200" baseline="0">
              <a:solidFill>
                <a:srgbClr val="000000"/>
              </a:solidFill>
              <a:latin typeface="Calibri" charset="0"/>
            </a:endParaRPr>
          </a:p>
        </p:txBody>
      </p:sp>
      <p:sp>
        <p:nvSpPr>
          <p:cNvPr id="644098" name="Rectangle 2"/>
          <p:cNvSpPr>
            <a:spLocks noGrp="1" noRot="1" noChangeAspect="1" noChangeArrowheads="1" noTextEdit="1"/>
          </p:cNvSpPr>
          <p:nvPr>
            <p:ph type="sldImg"/>
          </p:nvPr>
        </p:nvSpPr>
        <p:spPr>
          <a:solidFill>
            <a:srgbClr val="FFFFFF"/>
          </a:solidFill>
          <a:ln/>
        </p:spPr>
      </p:sp>
      <p:sp>
        <p:nvSpPr>
          <p:cNvPr id="644099" name="Rectangle 3"/>
          <p:cNvSpPr>
            <a:spLocks noGrp="1" noChangeArrowheads="1"/>
          </p:cNvSpPr>
          <p:nvPr>
            <p:ph type="body" idx="1"/>
          </p:nvPr>
        </p:nvSpPr>
        <p:spPr>
          <a:solidFill>
            <a:srgbClr val="FFFFFF"/>
          </a:solidFill>
          <a:ln>
            <a:solidFill>
              <a:srgbClr val="000000"/>
            </a:solidFill>
          </a:ln>
        </p:spPr>
        <p:txBody>
          <a:bodyPr/>
          <a:lstStyle/>
          <a:p>
            <a:pPr marL="228600" indent="-228600" defTabSz="457200">
              <a:lnSpc>
                <a:spcPct val="80000"/>
              </a:lnSpc>
              <a:spcBef>
                <a:spcPct val="0"/>
              </a:spcBef>
            </a:pPr>
            <a:r>
              <a:rPr lang="en-US" b="1">
                <a:latin typeface="Times New Roman" charset="0"/>
                <a:ea typeface="ＭＳ Ｐゴシック" charset="0"/>
                <a:cs typeface="ＭＳ Ｐゴシック" charset="0"/>
              </a:rPr>
              <a:t>Bethlehem in the Old Testament</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Micah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Levite priest (Jud 17:1-13).</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Ruth harvested in the fields of Boaz in Bethlehem. </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Three generations after Ruth, David was born in Bethlehem (Ruth was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great-grandmother).</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David was anointed king in Bethlehem (1 Sam 16:1-13), but he chose not to make this city his capital.</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the home of Joab, Abishai, and Asahel.  Asahel was buried here (2 Sam 2:32).</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also the home of Elhanan, one of David</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mighty men (2 Sam 23:24; 1 Chr 11:26).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Rehoboam fortified Bethlehem (2 Chr 11:6).</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Many Jews fled to Bethlehem after Gedaliah was killed (Jer 41:17).</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The city was rebuilt after the return from Babylonian exile (Ezra 2:21; Neh 7:25).</a:t>
            </a:r>
          </a:p>
          <a:p>
            <a:pPr marL="228600" indent="-228600" defTabSz="457200">
              <a:lnSpc>
                <a:spcPct val="80000"/>
              </a:lnSpc>
              <a:spcBef>
                <a:spcPct val="0"/>
              </a:spcBef>
              <a:buFontTx/>
              <a:buAutoNum type="arabicPeriod"/>
            </a:pPr>
            <a:r>
              <a:rPr lang="en-US">
                <a:latin typeface="Times New Roman" charset="0"/>
                <a:ea typeface="ＭＳ Ｐゴシック" charset="0"/>
                <a:cs typeface="ＭＳ Ｐゴシック" charset="0"/>
              </a:rPr>
              <a:t>Bethlehem was named as the place of the Messiah</a:t>
            </a:r>
            <a:r>
              <a:rPr lang="mr-IN" altLang="ja-JP">
                <a:latin typeface="Times New Roman" charset="0"/>
                <a:ea typeface="ＭＳ Ｐゴシック" charset="0"/>
                <a:cs typeface="ＭＳ Ｐゴシック" charset="0"/>
              </a:rPr>
              <a:t>'</a:t>
            </a:r>
            <a:r>
              <a:rPr lang="en-US" altLang="ja-JP">
                <a:latin typeface="Times New Roman" charset="0"/>
                <a:ea typeface="ＭＳ Ｐゴシック" charset="0"/>
                <a:cs typeface="ＭＳ Ｐゴシック" charset="0"/>
              </a:rPr>
              <a:t>s birth (Micah 5:2; John 7:42).</a:t>
            </a:r>
            <a:endParaRPr lang="en-US" altLang="ja-JP" b="1">
              <a:latin typeface="Times New Roman" charset="0"/>
              <a:ea typeface="ＭＳ Ｐゴシック" charset="0"/>
              <a:cs typeface="ＭＳ Ｐゴシック" charset="0"/>
            </a:endParaRPr>
          </a:p>
          <a:p>
            <a:pPr marL="228600" indent="-228600" defTabSz="457200">
              <a:spcBef>
                <a:spcPct val="0"/>
              </a:spcBef>
            </a:pPr>
            <a:endParaRPr lang="en-US">
              <a:latin typeface="Times New Roman" charset="0"/>
              <a:ea typeface="ＭＳ Ｐゴシック" charset="0"/>
              <a:cs typeface="ＭＳ Ｐゴシック"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6145" name="Rectangle 2"/>
          <p:cNvSpPr>
            <a:spLocks noGrp="1" noRot="1" noChangeAspect="1" noChangeArrowheads="1"/>
          </p:cNvSpPr>
          <p:nvPr>
            <p:ph type="sldImg"/>
          </p:nvPr>
        </p:nvSpPr>
        <p:spPr>
          <a:solidFill>
            <a:srgbClr val="FFFFFF"/>
          </a:solidFill>
          <a:ln/>
        </p:spPr>
      </p:sp>
      <p:sp>
        <p:nvSpPr>
          <p:cNvPr id="64614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cs typeface="ＭＳ Ｐゴシック" charset="0"/>
            </a:endParaRP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people who serve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say thanks?</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often do you use the sandwich principle?</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How do you respond to God who restores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Has God restored your life? </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How would you respond if someone asked you what the Lord has done for you?</a:t>
            </a:r>
          </a:p>
          <a:p>
            <a:pPr marL="0" marR="0" lvl="3"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 Think of the ways God has restored you (examples from my life—broken family, no school for sons, no inheritance, etc.).</a:t>
            </a:r>
          </a:p>
          <a:p>
            <a:pPr marL="0" marR="0" lvl="3" indent="0" algn="l" defTabSz="914400" rtl="0" eaLnBrk="0" fontAlgn="base" latinLnBrk="0" hangingPunct="0">
              <a:lnSpc>
                <a:spcPct val="100000"/>
              </a:lnSpc>
              <a:spcBef>
                <a:spcPct val="30000"/>
              </a:spcBef>
              <a:spcAft>
                <a:spcPct val="0"/>
              </a:spcAft>
              <a:buClrTx/>
              <a:buSzTx/>
              <a:buFontTx/>
              <a:buNone/>
              <a:tabLst/>
              <a:defRPr/>
            </a:pPr>
            <a:endParaRPr lang="en-US">
              <a:latin typeface="Arial"/>
              <a:cs typeface="Arial"/>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58433" name="Rectangle 1026"/>
          <p:cNvSpPr>
            <a:spLocks noGrp="1" noRot="1" noChangeAspect="1" noChangeArrowheads="1"/>
          </p:cNvSpPr>
          <p:nvPr>
            <p:ph type="sldImg"/>
          </p:nvPr>
        </p:nvSpPr>
        <p:spPr>
          <a:solidFill>
            <a:srgbClr val="FFFFFF"/>
          </a:solidFill>
          <a:ln/>
        </p:spPr>
      </p:sp>
      <p:sp>
        <p:nvSpPr>
          <p:cNvPr id="65843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b="0">
                <a:latin typeface="Arial"/>
                <a:ea typeface="ＭＳ Ｐゴシック" charset="0"/>
                <a:cs typeface="Arial"/>
              </a:rPr>
              <a:t>It</a:t>
            </a:r>
            <a:r>
              <a:rPr lang="mr-IN" b="0">
                <a:latin typeface="Arial"/>
                <a:ea typeface="ＭＳ Ｐゴシック" charset="0"/>
                <a:cs typeface="Arial"/>
              </a:rPr>
              <a:t>'</a:t>
            </a:r>
            <a:r>
              <a:rPr lang="en-US" b="0">
                <a:latin typeface="Arial"/>
                <a:ea typeface="ＭＳ Ｐゴシック" charset="0"/>
                <a:cs typeface="Arial"/>
              </a:rPr>
              <a:t>s interesting how this day in Nehemiah</a:t>
            </a:r>
            <a:r>
              <a:rPr lang="mr-IN" b="0">
                <a:latin typeface="Arial"/>
                <a:ea typeface="ＭＳ Ｐゴシック" charset="0"/>
                <a:cs typeface="Arial"/>
              </a:rPr>
              <a:t>'</a:t>
            </a:r>
            <a:r>
              <a:rPr lang="en-US" b="0">
                <a:latin typeface="Arial"/>
                <a:ea typeface="ＭＳ Ｐゴシック" charset="0"/>
                <a:cs typeface="Arial"/>
              </a:rPr>
              <a:t>s life likely began as did any other—he got up, did his job, etc.—but he was open to God giving him a vision that day that would change his life and the life of Israel through him forever</a:t>
            </a:r>
            <a:endParaRPr lang="en-US">
              <a:latin typeface="Arial"/>
              <a:ea typeface="ＭＳ Ｐゴシック" charset="0"/>
              <a:cs typeface="Arial"/>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8673" name="Rectangle 1026"/>
          <p:cNvSpPr>
            <a:spLocks noGrp="1" noRot="1" noChangeAspect="1" noChangeArrowheads="1"/>
          </p:cNvSpPr>
          <p:nvPr>
            <p:ph type="sldImg"/>
          </p:nvPr>
        </p:nvSpPr>
        <p:spPr>
          <a:solidFill>
            <a:srgbClr val="FFFFFF"/>
          </a:solidFill>
          <a:ln/>
        </p:spPr>
      </p:sp>
      <p:sp>
        <p:nvSpPr>
          <p:cNvPr id="668674"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Diligence is true dilgence</a:t>
            </a:r>
            <a:r>
              <a:rPr lang="en-US" baseline="0">
                <a:latin typeface="Arial"/>
                <a:ea typeface="ＭＳ Ｐゴシック" charset="0"/>
                <a:cs typeface="Arial"/>
              </a:rPr>
              <a:t> if you don't get paid for it. Here is where church is quite different from work as volunteer ministry really tests our motivation.</a:t>
            </a:r>
            <a:endParaRPr lang="en-US">
              <a:latin typeface="Arial"/>
              <a:ea typeface="ＭＳ Ｐゴシック" charset="0"/>
              <a:cs typeface="Arial"/>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0961" name="Rectangle 1026"/>
          <p:cNvSpPr>
            <a:spLocks noGrp="1" noRot="1" noChangeAspect="1" noChangeArrowheads="1"/>
          </p:cNvSpPr>
          <p:nvPr>
            <p:ph type="sldImg"/>
          </p:nvPr>
        </p:nvSpPr>
        <p:spPr>
          <a:solidFill>
            <a:srgbClr val="FFFFFF"/>
          </a:solidFill>
          <a:ln/>
        </p:spPr>
      </p:sp>
      <p:sp>
        <p:nvSpPr>
          <p:cNvPr id="6809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3009" name="Rectangle 1026"/>
          <p:cNvSpPr>
            <a:spLocks noGrp="1" noRot="1" noChangeAspect="1" noChangeArrowheads="1"/>
          </p:cNvSpPr>
          <p:nvPr>
            <p:ph type="sldImg"/>
          </p:nvPr>
        </p:nvSpPr>
        <p:spPr>
          <a:solidFill>
            <a:srgbClr val="FFFFFF"/>
          </a:solidFill>
          <a:ln/>
        </p:spPr>
      </p:sp>
      <p:sp>
        <p:nvSpPr>
          <p:cNvPr id="683010" name="Rectangle 1027"/>
          <p:cNvSpPr>
            <a:spLocks noGrp="1" noChangeArrowheads="1"/>
          </p:cNvSpPr>
          <p:nvPr>
            <p:ph type="body" idx="1"/>
          </p:nvPr>
        </p:nvSpPr>
        <p:spPr>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Wiersbe notes, </a:t>
            </a:r>
            <a:r>
              <a:rPr lang="ja-JP" altLang="en-US">
                <a:latin typeface="Arial"/>
                <a:ea typeface="ＭＳ Ｐゴシック" charset="0"/>
                <a:cs typeface="Arial"/>
              </a:rPr>
              <a:t>“</a:t>
            </a:r>
            <a:r>
              <a:rPr lang="en-US" altLang="ja-JP">
                <a:latin typeface="Arial"/>
                <a:ea typeface="ＭＳ Ｐゴシック" charset="0"/>
                <a:cs typeface="Arial"/>
              </a:rPr>
              <a:t>A cupbearer was much more than our modern </a:t>
            </a:r>
            <a:r>
              <a:rPr lang="mr-IN" altLang="ja-JP">
                <a:latin typeface="Arial"/>
                <a:ea typeface="ＭＳ Ｐゴシック" charset="0"/>
                <a:cs typeface="Arial"/>
              </a:rPr>
              <a:t>'</a:t>
            </a:r>
            <a:r>
              <a:rPr lang="en-US" altLang="ja-JP">
                <a:latin typeface="Arial"/>
                <a:ea typeface="ＭＳ Ｐゴシック" charset="0"/>
                <a:cs typeface="Arial"/>
              </a:rPr>
              <a:t>butler</a:t>
            </a:r>
            <a:r>
              <a:rPr lang="mr-IN" altLang="ja-JP">
                <a:latin typeface="Arial"/>
                <a:ea typeface="ＭＳ Ｐゴシック" charset="0"/>
                <a:cs typeface="Arial"/>
              </a:rPr>
              <a:t>'</a:t>
            </a:r>
            <a:r>
              <a:rPr lang="en-US" altLang="ja-JP">
                <a:latin typeface="Arial"/>
                <a:ea typeface="ＭＳ Ｐゴシック" charset="0"/>
                <a:cs typeface="Arial"/>
              </a:rPr>
              <a:t> (see Gen. </a:t>
            </a:r>
            <a:r>
              <a:rPr lang="en-US" altLang="ja-JP">
                <a:solidFill>
                  <a:srgbClr val="000080"/>
                </a:solidFill>
                <a:latin typeface="Arial"/>
                <a:ea typeface="ＭＳ Ｐゴシック" charset="0"/>
                <a:cs typeface="Arial"/>
              </a:rPr>
              <a:t>40</a:t>
            </a:r>
            <a:r>
              <a:rPr lang="en-US" altLang="ja-JP">
                <a:latin typeface="Arial"/>
                <a:ea typeface="ＭＳ Ｐゴシック" charset="0"/>
                <a:cs typeface="Arial"/>
              </a:rPr>
              <a:t>). It was a position of great responsibility and privilege. At each meal, he tested the king</a:t>
            </a:r>
            <a:r>
              <a:rPr lang="mr-IN" altLang="ja-JP">
                <a:latin typeface="Arial"/>
                <a:ea typeface="ＭＳ Ｐゴシック" charset="0"/>
                <a:cs typeface="Arial"/>
              </a:rPr>
              <a:t>'</a:t>
            </a:r>
            <a:r>
              <a:rPr lang="en-US" altLang="ja-JP">
                <a:latin typeface="Arial"/>
                <a:ea typeface="ＭＳ Ｐゴシック" charset="0"/>
                <a:cs typeface="Arial"/>
              </a:rPr>
              <a:t>s wine to make sure it wasn</a:t>
            </a:r>
            <a:r>
              <a:rPr lang="mr-IN" altLang="ja-JP">
                <a:latin typeface="Arial"/>
                <a:ea typeface="ＭＳ Ｐゴシック" charset="0"/>
                <a:cs typeface="Arial"/>
              </a:rPr>
              <a:t>'</a:t>
            </a:r>
            <a:r>
              <a:rPr lang="en-US" altLang="ja-JP">
                <a:latin typeface="Arial"/>
                <a:ea typeface="ＭＳ Ｐゴシック" charset="0"/>
                <a:cs typeface="Arial"/>
              </a:rPr>
              <a:t>t poisoned. A man who stood that close to the king in public had to be handsome, cultured, knowledgeable in court procedures, and able to converse with the king and advise him if asked (see </a:t>
            </a:r>
            <a:r>
              <a:rPr lang="en-US" altLang="ja-JP">
                <a:solidFill>
                  <a:srgbClr val="000080"/>
                </a:solidFill>
                <a:latin typeface="Arial"/>
                <a:ea typeface="ＭＳ Ｐゴシック" charset="0"/>
                <a:cs typeface="Arial"/>
              </a:rPr>
              <a:t>41:1–13</a:t>
            </a:r>
            <a:r>
              <a:rPr lang="en-US" altLang="ja-JP">
                <a:latin typeface="Arial"/>
                <a:ea typeface="ＭＳ Ｐゴシック" charset="0"/>
                <a:cs typeface="Arial"/>
              </a:rPr>
              <a:t>). Because he had access to the king, the cupbearer was a man of great influence, which he could use for good or for evil.</a:t>
            </a:r>
            <a:r>
              <a:rPr lang="ja-JP" altLang="en-US">
                <a:latin typeface="Arial"/>
                <a:ea typeface="ＭＳ Ｐゴシック" charset="0"/>
                <a:cs typeface="Arial"/>
              </a:rPr>
              <a:t>”</a:t>
            </a:r>
            <a:r>
              <a:rPr lang="en-US" altLang="ja-JP">
                <a:latin typeface="Arial"/>
                <a:ea typeface="ＭＳ Ｐゴシック" charset="0"/>
                <a:cs typeface="Arial"/>
              </a:rPr>
              <a:t> </a:t>
            </a:r>
          </a:p>
          <a:p>
            <a:pPr>
              <a:spcBef>
                <a:spcPts val="900"/>
              </a:spcBef>
            </a:pPr>
            <a:r>
              <a:rPr lang="en-US" altLang="ja-JP">
                <a:latin typeface="Arial"/>
                <a:ea typeface="ＭＳ Ｐゴシック" charset="0"/>
                <a:cs typeface="Arial"/>
              </a:rPr>
              <a:t>• </a:t>
            </a:r>
            <a:r>
              <a:rPr lang="ja-JP" altLang="en-US">
                <a:latin typeface="Arial"/>
                <a:ea typeface="ＭＳ Ｐゴシック" charset="0"/>
                <a:cs typeface="Arial"/>
              </a:rPr>
              <a:t>“</a:t>
            </a:r>
            <a:r>
              <a:rPr lang="en-US" altLang="ja-JP">
                <a:latin typeface="Arial"/>
                <a:ea typeface="ＭＳ Ｐゴシック" charset="0"/>
                <a:cs typeface="Arial"/>
              </a:rPr>
              <a:t>That Nehemiah, a Jew, held such an important position in the palace speaks well of his character and ability (</a:t>
            </a:r>
            <a:r>
              <a:rPr lang="en-US" altLang="ja-JP">
                <a:solidFill>
                  <a:srgbClr val="000080"/>
                </a:solidFill>
                <a:latin typeface="Arial"/>
                <a:ea typeface="ＭＳ Ｐゴシック" charset="0"/>
                <a:cs typeface="Arial"/>
              </a:rPr>
              <a:t>Dan. 1:1–4</a:t>
            </a:r>
            <a:r>
              <a:rPr lang="en-US" altLang="ja-JP">
                <a:latin typeface="Arial"/>
                <a:ea typeface="ＭＳ Ｐゴシック" charset="0"/>
                <a:cs typeface="Arial"/>
              </a:rPr>
              <a:t>). For nearly a century, the Jewish remnant had been back in their own land, and Nehemiah could have joined them; but he chose to remain in the palace. It turned out that God had a work for him to do there that he could not have accomplished elsewhere. God put Nehemiah in Susa just as He had put Esther there a generation before, and just as He had put Joseph in Egypt and Daniel in Babylon. When God wants to accomplish a work, He always prepares His workers and puts them in the right places at the right time.</a:t>
            </a:r>
            <a:r>
              <a:rPr lang="ja-JP" altLang="en-US">
                <a:latin typeface="Arial"/>
                <a:ea typeface="ＭＳ Ｐゴシック" charset="0"/>
                <a:cs typeface="Arial"/>
              </a:rPr>
              <a:t>”</a:t>
            </a:r>
            <a:endParaRPr lang="en-US" altLang="ja-JP">
              <a:latin typeface="Arial"/>
              <a:ea typeface="ＭＳ Ｐゴシック" charset="0"/>
              <a:cs typeface="Arial"/>
            </a:endParaRPr>
          </a:p>
          <a:p>
            <a:pPr lvl="3">
              <a:spcBef>
                <a:spcPts val="1200"/>
              </a:spcBef>
              <a:spcAft>
                <a:spcPts val="300"/>
              </a:spcAft>
            </a:pPr>
            <a:r>
              <a:rPr lang="en-US">
                <a:latin typeface="Arial"/>
                <a:ea typeface="ＭＳ Ｐゴシック" charset="0"/>
                <a:cs typeface="Arial"/>
              </a:rPr>
              <a:t>Ibid.</a:t>
            </a:r>
          </a:p>
          <a:p>
            <a:pPr>
              <a:spcBef>
                <a:spcPts val="900"/>
              </a:spcBef>
            </a:pPr>
            <a:endParaRPr lang="en-US">
              <a:latin typeface="Arial"/>
              <a:ea typeface="ＭＳ Ｐゴシック" charset="0"/>
              <a:cs typeface="Arial"/>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22945" name="Rectangle 2"/>
          <p:cNvSpPr>
            <a:spLocks noGrp="1" noRot="1" noChangeAspect="1" noChangeArrowheads="1" noTextEdit="1"/>
          </p:cNvSpPr>
          <p:nvPr>
            <p:ph type="sldImg"/>
          </p:nvPr>
        </p:nvSpPr>
        <p:spPr>
          <a:ln/>
        </p:spPr>
      </p:sp>
      <p:sp>
        <p:nvSpPr>
          <p:cNvPr id="72294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Was Nehemiah</a:t>
            </a:r>
            <a:r>
              <a:rPr lang="en-US" baseline="0">
                <a:latin typeface="Arial"/>
                <a:ea typeface="ＭＳ Ｐゴシック" charset="0"/>
                <a:cs typeface="Arial"/>
              </a:rPr>
              <a:t> in secular work? After all, he worked for the king. Ravi Zacharias notes</a:t>
            </a:r>
            <a:r>
              <a:rPr lang="mr-IN" baseline="0">
                <a:latin typeface="Arial"/>
                <a:ea typeface="ＭＳ Ｐゴシック" charset="0"/>
                <a:cs typeface="Arial"/>
              </a:rPr>
              <a:t>…</a:t>
            </a:r>
            <a:endParaRPr lang="en-US" baseline="0">
              <a:latin typeface="Arial"/>
              <a:ea typeface="ＭＳ Ｐゴシック" charset="0"/>
              <a:cs typeface="Arial"/>
            </a:endParaRPr>
          </a:p>
          <a:p>
            <a:endParaRPr lang="en-US">
              <a:latin typeface="Arial"/>
              <a:ea typeface="ＭＳ Ｐゴシック" charset="0"/>
              <a:cs typeface="Arial"/>
            </a:endParaRPr>
          </a:p>
          <a:p>
            <a:r>
              <a:rPr lang="en-US">
                <a:latin typeface="Arial"/>
                <a:cs typeface="Arial"/>
                <a:hlinkClick r:id="rId3"/>
              </a:rPr>
              <a:t>The Grand Weaver: How God Shapes Us Through the Events of Our Lives</a:t>
            </a:r>
            <a:r>
              <a:rPr lang="en-US">
                <a:latin typeface="Arial"/>
                <a:cs typeface="Arial"/>
              </a:rPr>
              <a:t> </a:t>
            </a:r>
          </a:p>
          <a:p>
            <a:endParaRPr lang="en-US">
              <a:latin typeface="Arial"/>
              <a:ea typeface="ＭＳ Ｐゴシック" charset="0"/>
              <a:cs typeface="Arial"/>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1201" name="Rectangle 1026"/>
          <p:cNvSpPr>
            <a:spLocks noGrp="1" noRot="1" noChangeAspect="1" noChangeArrowheads="1"/>
          </p:cNvSpPr>
          <p:nvPr>
            <p:ph type="sldImg"/>
          </p:nvPr>
        </p:nvSpPr>
        <p:spPr>
          <a:solidFill>
            <a:srgbClr val="FFFFFF"/>
          </a:solidFill>
          <a:ln/>
        </p:spPr>
      </p:sp>
      <p:sp>
        <p:nvSpPr>
          <p:cNvPr id="69120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3249" name="Rectangle 1026"/>
          <p:cNvSpPr>
            <a:spLocks noGrp="1" noRot="1" noChangeAspect="1" noChangeArrowheads="1"/>
          </p:cNvSpPr>
          <p:nvPr>
            <p:ph type="sldImg"/>
          </p:nvPr>
        </p:nvSpPr>
        <p:spPr>
          <a:solidFill>
            <a:srgbClr val="FFFFFF"/>
          </a:solidFill>
          <a:ln/>
        </p:spPr>
      </p:sp>
      <p:sp>
        <p:nvSpPr>
          <p:cNvPr id="693250"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1441" name="Rectangle 1026"/>
          <p:cNvSpPr>
            <a:spLocks noGrp="1" noRot="1" noChangeAspect="1" noChangeArrowheads="1"/>
          </p:cNvSpPr>
          <p:nvPr>
            <p:ph type="sldImg"/>
          </p:nvPr>
        </p:nvSpPr>
        <p:spPr>
          <a:solidFill>
            <a:srgbClr val="FFFFFF"/>
          </a:solidFill>
          <a:ln/>
        </p:spPr>
      </p:sp>
      <p:sp>
        <p:nvSpPr>
          <p:cNvPr id="701442" name="Rectangle 1027"/>
          <p:cNvSpPr>
            <a:spLocks noGrp="1" noChangeArrowheads="1"/>
          </p:cNvSpPr>
          <p:nvPr>
            <p:ph type="body" idx="1"/>
          </p:nvPr>
        </p:nvSpPr>
        <p:spPr>
          <a:solidFill>
            <a:srgbClr val="FFFFFF"/>
          </a:solidFill>
          <a:ln>
            <a:solidFill>
              <a:srgbClr val="000000"/>
            </a:solidFill>
          </a:ln>
        </p:spPr>
        <p:txBody>
          <a:bodyPr/>
          <a:lstStyle/>
          <a:p>
            <a:r>
              <a:rPr lang="en-US">
                <a:latin typeface="Times New Roman" charset="0"/>
                <a:ea typeface="ＭＳ Ｐゴシック" charset="0"/>
                <a:cs typeface="ＭＳ Ｐゴシック" charset="0"/>
              </a:rPr>
              <a:t>What knowledge, faith, and place of influence has He given </a:t>
            </a:r>
            <a:r>
              <a:rPr lang="en-US" i="1">
                <a:latin typeface="Times New Roman" charset="0"/>
                <a:ea typeface="ＭＳ Ｐゴシック" charset="0"/>
                <a:cs typeface="ＭＳ Ｐゴシック" charset="0"/>
              </a:rPr>
              <a:t>you</a:t>
            </a:r>
            <a:r>
              <a:rPr lang="en-US">
                <a:latin typeface="Times New Roman" charset="0"/>
                <a:ea typeface="ＭＳ Ｐゴシック" charset="0"/>
                <a:cs typeface="ＭＳ Ｐゴシック" charset="0"/>
              </a:rPr>
              <a:t>?  What does God want you to do with it?  What burden has the Lord placed on your heart?  Soul care?  How can we help you achieve this vision so you have all you need to do His will </a:t>
            </a: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3425" name="Rectangle 2"/>
          <p:cNvSpPr>
            <a:spLocks noGrp="1" noRot="1" noChangeAspect="1" noChangeArrowheads="1"/>
          </p:cNvSpPr>
          <p:nvPr>
            <p:ph type="sldImg"/>
          </p:nvPr>
        </p:nvSpPr>
        <p:spPr>
          <a:solidFill>
            <a:srgbClr val="FFFFFF"/>
          </a:solidFill>
          <a:ln/>
        </p:spPr>
      </p:sp>
      <p:sp>
        <p:nvSpPr>
          <p:cNvPr id="74342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So Gof gave Nehemiah the heart to do his will, and the man</a:t>
            </a:r>
            <a:r>
              <a:rPr lang="en-US" baseline="0">
                <a:latin typeface="Arial"/>
                <a:ea typeface="ＭＳ Ｐゴシック" charset="0"/>
                <a:cs typeface="Arial"/>
              </a:rPr>
              <a:t> responded.</a:t>
            </a:r>
            <a:endParaRPr lang="en-US">
              <a:latin typeface="Arial"/>
              <a:ea typeface="ＭＳ Ｐゴシック" charset="0"/>
              <a:cs typeface="Arial"/>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4</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5473" name="Rectangle 2"/>
          <p:cNvSpPr>
            <a:spLocks noGrp="1" noRot="1" noChangeAspect="1" noChangeArrowheads="1" noTextEdit="1"/>
          </p:cNvSpPr>
          <p:nvPr>
            <p:ph type="sldImg"/>
          </p:nvPr>
        </p:nvSpPr>
        <p:spPr>
          <a:ln/>
        </p:spPr>
      </p:sp>
      <p:sp>
        <p:nvSpPr>
          <p:cNvPr id="74547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Then God opened the doors that he needed.</a:t>
            </a: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In Jerusalem, Nehemiah prepared to reconstruct the wall by inspecting the project, encouraging the people, and rebuffing his critics (2:9-20).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41</a:t>
            </a:fld>
            <a:endParaRPr lang="en-US"/>
          </a:p>
        </p:txBody>
      </p:sp>
    </p:spTree>
    <p:extLst>
      <p:ext uri="{BB962C8B-B14F-4D97-AF65-F5344CB8AC3E}">
        <p14:creationId xmlns:p14="http://schemas.microsoft.com/office/powerpoint/2010/main" val="157541625"/>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1026"/>
          <p:cNvSpPr>
            <a:spLocks noGrp="1" noRot="1" noChangeAspect="1" noChangeArrowheads="1"/>
          </p:cNvSpPr>
          <p:nvPr>
            <p:ph type="sldImg"/>
          </p:nvPr>
        </p:nvSpPr>
        <p:spPr>
          <a:solidFill>
            <a:srgbClr val="FFFFFF"/>
          </a:solidFill>
          <a:ln/>
        </p:spPr>
      </p:sp>
      <p:sp>
        <p:nvSpPr>
          <p:cNvPr id="107522" name="Rectangle 1027"/>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dirty="0">
              <a:latin typeface="Times New Roman" charset="0"/>
              <a:ea typeface="ＭＳ Ｐゴシック" charset="0"/>
              <a:cs typeface="ＭＳ Ｐゴシック" charset="0"/>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2033" name="Rectangle 1026"/>
          <p:cNvSpPr>
            <a:spLocks noGrp="1" noRot="1" noChangeAspect="1" noChangeArrowheads="1"/>
          </p:cNvSpPr>
          <p:nvPr>
            <p:ph type="sldImg"/>
          </p:nvPr>
        </p:nvSpPr>
        <p:spPr>
          <a:solidFill>
            <a:srgbClr val="FFFFFF"/>
          </a:solidFill>
          <a:ln/>
        </p:spPr>
      </p:sp>
      <p:sp>
        <p:nvSpPr>
          <p:cNvPr id="172034"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09" name="Rectangle 1026"/>
          <p:cNvSpPr>
            <a:spLocks noGrp="1" noRot="1" noChangeAspect="1" noChangeArrowheads="1"/>
          </p:cNvSpPr>
          <p:nvPr>
            <p:ph type="sldImg"/>
          </p:nvPr>
        </p:nvSpPr>
        <p:spPr>
          <a:solidFill>
            <a:srgbClr val="FFFFFF"/>
          </a:solidFill>
          <a:ln/>
        </p:spPr>
      </p:sp>
      <p:sp>
        <p:nvSpPr>
          <p:cNvPr id="196610" name="Rectangle 1027"/>
          <p:cNvSpPr>
            <a:spLocks noGrp="1" noChangeArrowheads="1"/>
          </p:cNvSpPr>
          <p:nvPr>
            <p:ph type="body" idx="1"/>
          </p:nvPr>
        </p:nvSpPr>
        <p:spPr>
          <a:xfrm>
            <a:off x="914400" y="4343400"/>
            <a:ext cx="5029200" cy="4114800"/>
          </a:xfrm>
          <a:solidFill>
            <a:srgbClr val="FFFFFF"/>
          </a:solidFill>
          <a:ln>
            <a:solidFill>
              <a:srgbClr val="000000"/>
            </a:solidFill>
          </a:ln>
        </p:spPr>
        <p:txBody>
          <a:bodyPr/>
          <a:lstStyle/>
          <a:p>
            <a:pPr>
              <a:spcBef>
                <a:spcPts val="900"/>
              </a:spcBef>
            </a:pPr>
            <a:endParaRPr lang="en-US">
              <a:latin typeface="Arial"/>
              <a:ea typeface="ＭＳ Ｐゴシック" charset="0"/>
              <a:cs typeface="Arial"/>
            </a:endParaRPr>
          </a:p>
          <a:p>
            <a:pPr>
              <a:spcBef>
                <a:spcPts val="900"/>
              </a:spcBef>
            </a:pPr>
            <a:r>
              <a:rPr lang="en-US">
                <a:latin typeface="Arial"/>
                <a:ea typeface="ＭＳ Ｐゴシック" charset="0"/>
                <a:cs typeface="Arial"/>
              </a:rPr>
              <a:t>Nehemiah</a:t>
            </a:r>
            <a:r>
              <a:rPr lang="en-US" baseline="0">
                <a:latin typeface="Arial"/>
                <a:ea typeface="ＭＳ Ｐゴシック" charset="0"/>
                <a:cs typeface="Arial"/>
              </a:rPr>
              <a:t> was a man of the marble-floored palace—but he willingly became a man of the dirt.</a:t>
            </a:r>
            <a:endParaRPr lang="en-US">
              <a:latin typeface="Arial"/>
              <a:ea typeface="ＭＳ Ｐゴシック" charset="0"/>
              <a:cs typeface="Arial"/>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2"/>
          <p:cNvSpPr>
            <a:spLocks noGrp="1" noRot="1" noChangeAspect="1" noChangeArrowheads="1"/>
          </p:cNvSpPr>
          <p:nvPr>
            <p:ph type="sldImg"/>
          </p:nvPr>
        </p:nvSpPr>
        <p:spPr>
          <a:solidFill>
            <a:srgbClr val="FFFFFF"/>
          </a:solidFill>
          <a:ln/>
        </p:spPr>
      </p:sp>
      <p:sp>
        <p:nvSpPr>
          <p:cNvPr id="157698" name="Rectangle 3"/>
          <p:cNvSpPr>
            <a:spLocks noGrp="1" noChangeArrowheads="1"/>
          </p:cNvSpPr>
          <p:nvPr>
            <p:ph type="body" idx="1"/>
          </p:nvPr>
        </p:nvSpPr>
        <p:spPr>
          <a:xfrm>
            <a:off x="914400" y="4343400"/>
            <a:ext cx="50292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1" name="Rectangle 1026"/>
          <p:cNvSpPr>
            <a:spLocks noGrp="1" noRot="1" noChangeAspect="1" noChangeArrowheads="1"/>
          </p:cNvSpPr>
          <p:nvPr>
            <p:ph type="sldImg"/>
          </p:nvPr>
        </p:nvSpPr>
        <p:spPr>
          <a:solidFill>
            <a:srgbClr val="FFFFFF"/>
          </a:solidFill>
          <a:ln/>
        </p:spPr>
      </p:sp>
      <p:sp>
        <p:nvSpPr>
          <p:cNvPr id="143362"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752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52BDC7FE-4D7B-884B-A6FA-C0670E5DE956}" type="slidenum">
              <a:rPr lang="en-US" sz="1200" baseline="0">
                <a:solidFill>
                  <a:srgbClr val="000000"/>
                </a:solidFill>
                <a:latin typeface="Arial" charset="0"/>
              </a:rPr>
              <a:pPr algn="r" defTabSz="914400" eaLnBrk="0" fontAlgn="base" hangingPunct="0">
                <a:spcBef>
                  <a:spcPct val="0"/>
                </a:spcBef>
                <a:spcAft>
                  <a:spcPct val="0"/>
                </a:spcAft>
              </a:pPr>
              <a:t>50</a:t>
            </a:fld>
            <a:endParaRPr lang="en-US" sz="1200" baseline="0">
              <a:solidFill>
                <a:srgbClr val="000000"/>
              </a:solidFill>
              <a:latin typeface="Arial" charset="0"/>
            </a:endParaRPr>
          </a:p>
        </p:txBody>
      </p:sp>
      <p:sp>
        <p:nvSpPr>
          <p:cNvPr id="747522" name="Rectangle 2"/>
          <p:cNvSpPr>
            <a:spLocks noGrp="1" noRot="1" noChangeAspect="1" noChangeArrowheads="1"/>
          </p:cNvSpPr>
          <p:nvPr>
            <p:ph type="sldImg"/>
          </p:nvPr>
        </p:nvSpPr>
        <p:spPr>
          <a:solidFill>
            <a:srgbClr val="FFFFFF"/>
          </a:solidFill>
          <a:ln/>
        </p:spPr>
      </p:sp>
      <p:sp>
        <p:nvSpPr>
          <p:cNvPr id="74752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wisely delegated the rebuilding project to workers who constructed the wall near their homes as incentive to do quality work (Neh 3).</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53</a:t>
            </a:fld>
            <a:endParaRPr lang="en-US"/>
          </a:p>
        </p:txBody>
      </p:sp>
    </p:spTree>
    <p:extLst>
      <p:ext uri="{BB962C8B-B14F-4D97-AF65-F5344CB8AC3E}">
        <p14:creationId xmlns:p14="http://schemas.microsoft.com/office/powerpoint/2010/main" val="240624929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7777" name="Rectangle 1026"/>
          <p:cNvSpPr>
            <a:spLocks noGrp="1" noRot="1" noChangeAspect="1" noChangeArrowheads="1"/>
          </p:cNvSpPr>
          <p:nvPr>
            <p:ph type="sldImg"/>
          </p:nvPr>
        </p:nvSpPr>
        <p:spPr>
          <a:solidFill>
            <a:srgbClr val="FFFFFF"/>
          </a:solidFill>
          <a:ln/>
        </p:spPr>
      </p:sp>
      <p:sp>
        <p:nvSpPr>
          <p:cNvPr id="587778"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9569"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2F3C3BBD-F0FE-8C46-8127-512E47FAFE70}" type="slidenum">
              <a:rPr lang="en-US" sz="1200" baseline="0">
                <a:solidFill>
                  <a:srgbClr val="000000"/>
                </a:solidFill>
                <a:latin typeface="Arial" charset="0"/>
              </a:rPr>
              <a:pPr algn="r" defTabSz="914400" eaLnBrk="0" fontAlgn="base" hangingPunct="0">
                <a:spcBef>
                  <a:spcPct val="0"/>
                </a:spcBef>
                <a:spcAft>
                  <a:spcPct val="0"/>
                </a:spcAft>
              </a:pPr>
              <a:t>54</a:t>
            </a:fld>
            <a:endParaRPr lang="en-US" sz="1200" baseline="0">
              <a:solidFill>
                <a:srgbClr val="000000"/>
              </a:solidFill>
              <a:latin typeface="Arial" charset="0"/>
            </a:endParaRPr>
          </a:p>
        </p:txBody>
      </p:sp>
      <p:sp>
        <p:nvSpPr>
          <p:cNvPr id="749570" name="Rectangle 2"/>
          <p:cNvSpPr>
            <a:spLocks noGrp="1" noRot="1" noChangeAspect="1" noChangeArrowheads="1"/>
          </p:cNvSpPr>
          <p:nvPr>
            <p:ph type="sldImg"/>
          </p:nvPr>
        </p:nvSpPr>
        <p:spPr>
          <a:solidFill>
            <a:srgbClr val="FFFFFF"/>
          </a:solidFill>
          <a:ln/>
        </p:spPr>
      </p:sp>
      <p:sp>
        <p:nvSpPr>
          <p:cNvPr id="749571" name="Rectangle 3"/>
          <p:cNvSpPr>
            <a:spLocks noGrp="1" noChangeArrowheads="1"/>
          </p:cNvSpPr>
          <p:nvPr>
            <p:ph type="body" idx="1"/>
          </p:nvPr>
        </p:nvSpPr>
        <p:spPr>
          <a:solidFill>
            <a:srgbClr val="FFFFFF"/>
          </a:solidFill>
          <a:ln>
            <a:solidFill>
              <a:srgbClr val="000000"/>
            </a:solidFill>
          </a:ln>
        </p:spPr>
        <p:txBody>
          <a:bodyPr/>
          <a:lstStyle/>
          <a:p>
            <a:endParaRPr lang="en-US" sz="2400">
              <a:latin typeface="Arial" charset="0"/>
              <a:ea typeface="ＭＳ Ｐゴシック" charset="0"/>
              <a:cs typeface="ＭＳ Ｐゴシック" charset="0"/>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9505" name="Rectangle 2"/>
          <p:cNvSpPr>
            <a:spLocks noGrp="1" noRot="1" noChangeAspect="1" noChangeArrowheads="1" noTextEdit="1"/>
          </p:cNvSpPr>
          <p:nvPr>
            <p:ph type="sldImg"/>
          </p:nvPr>
        </p:nvSpPr>
        <p:spPr>
          <a:ln/>
        </p:spPr>
      </p:sp>
      <p:sp>
        <p:nvSpPr>
          <p:cNvPr id="789506"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1553" name="Rectangle 2"/>
          <p:cNvSpPr>
            <a:spLocks noGrp="1" noRot="1" noChangeAspect="1" noChangeArrowheads="1"/>
          </p:cNvSpPr>
          <p:nvPr>
            <p:ph type="sldImg"/>
          </p:nvPr>
        </p:nvSpPr>
        <p:spPr>
          <a:solidFill>
            <a:srgbClr val="FFFFFF"/>
          </a:solidFill>
          <a:ln/>
        </p:spPr>
      </p:sp>
      <p:sp>
        <p:nvSpPr>
          <p:cNvPr id="79155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3601"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7C57F19E-A370-034A-89B4-C14F0F435660}" type="slidenum">
              <a:rPr lang="en-US" sz="1200" baseline="0">
                <a:solidFill>
                  <a:srgbClr val="000000"/>
                </a:solidFill>
                <a:latin typeface="Arial" charset="0"/>
              </a:rPr>
              <a:pPr algn="r" defTabSz="914400" eaLnBrk="0" fontAlgn="base" hangingPunct="0">
                <a:spcBef>
                  <a:spcPct val="0"/>
                </a:spcBef>
                <a:spcAft>
                  <a:spcPct val="0"/>
                </a:spcAft>
              </a:pPr>
              <a:t>57</a:t>
            </a:fld>
            <a:endParaRPr lang="en-US" sz="1200" baseline="0">
              <a:solidFill>
                <a:srgbClr val="000000"/>
              </a:solidFill>
              <a:latin typeface="Arial" charset="0"/>
            </a:endParaRPr>
          </a:p>
        </p:txBody>
      </p:sp>
      <p:sp>
        <p:nvSpPr>
          <p:cNvPr id="793602" name="Rectangle 2"/>
          <p:cNvSpPr>
            <a:spLocks noGrp="1" noRot="1" noChangeAspect="1" noChangeArrowheads="1"/>
          </p:cNvSpPr>
          <p:nvPr>
            <p:ph type="sldImg"/>
          </p:nvPr>
        </p:nvSpPr>
        <p:spPr>
          <a:solidFill>
            <a:srgbClr val="FFFFFF"/>
          </a:solidFill>
          <a:ln/>
        </p:spPr>
      </p:sp>
      <p:sp>
        <p:nvSpPr>
          <p:cNvPr id="79360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GB">
              <a:latin typeface="Arial" charset="0"/>
              <a:ea typeface="ＭＳ Ｐゴシック" charset="0"/>
              <a:cs typeface="ＭＳ Ｐゴシック" charset="0"/>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5649"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fontAlgn="base">
              <a:spcBef>
                <a:spcPct val="0"/>
              </a:spcBef>
              <a:spcAft>
                <a:spcPct val="0"/>
              </a:spcAft>
            </a:pPr>
            <a:fld id="{4D0412F2-1EA2-D445-9C4F-177622A7E4A8}" type="slidenum">
              <a:rPr lang="en-US" sz="1200" baseline="0">
                <a:solidFill>
                  <a:srgbClr val="000000"/>
                </a:solidFill>
              </a:rPr>
              <a:pPr algn="r" defTabSz="914400" fontAlgn="base">
                <a:spcBef>
                  <a:spcPct val="0"/>
                </a:spcBef>
                <a:spcAft>
                  <a:spcPct val="0"/>
                </a:spcAft>
              </a:pPr>
              <a:t>58</a:t>
            </a:fld>
            <a:endParaRPr lang="en-US" sz="1200" baseline="0">
              <a:solidFill>
                <a:srgbClr val="000000"/>
              </a:solidFill>
            </a:endParaRPr>
          </a:p>
        </p:txBody>
      </p:sp>
      <p:sp>
        <p:nvSpPr>
          <p:cNvPr id="795650" name="Rectangle 1026"/>
          <p:cNvSpPr>
            <a:spLocks noGrp="1" noRot="1" noChangeAspect="1" noChangeArrowheads="1"/>
          </p:cNvSpPr>
          <p:nvPr>
            <p:ph type="sldImg"/>
          </p:nvPr>
        </p:nvSpPr>
        <p:spPr>
          <a:solidFill>
            <a:srgbClr val="FFFFFF"/>
          </a:solidFill>
          <a:ln/>
        </p:spPr>
      </p:sp>
      <p:sp>
        <p:nvSpPr>
          <p:cNvPr id="795651"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01793" name="Rectangle 1031"/>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fontAlgn="base">
              <a:spcBef>
                <a:spcPct val="0"/>
              </a:spcBef>
              <a:spcAft>
                <a:spcPct val="0"/>
              </a:spcAft>
            </a:pPr>
            <a:fld id="{A1EAC4B6-2AF8-7149-A353-55D090C47E76}" type="slidenum">
              <a:rPr lang="en-US" sz="1200" baseline="0">
                <a:solidFill>
                  <a:srgbClr val="000000"/>
                </a:solidFill>
              </a:rPr>
              <a:pPr algn="r" defTabSz="914400" fontAlgn="base">
                <a:spcBef>
                  <a:spcPct val="0"/>
                </a:spcBef>
                <a:spcAft>
                  <a:spcPct val="0"/>
                </a:spcAft>
              </a:pPr>
              <a:t>59</a:t>
            </a:fld>
            <a:endParaRPr lang="en-US" sz="1200" baseline="0">
              <a:solidFill>
                <a:srgbClr val="000000"/>
              </a:solidFill>
            </a:endParaRPr>
          </a:p>
        </p:txBody>
      </p:sp>
      <p:sp>
        <p:nvSpPr>
          <p:cNvPr id="801794" name="Rectangle 1026"/>
          <p:cNvSpPr>
            <a:spLocks noGrp="1" noRot="1" noChangeAspect="1" noChangeArrowheads="1"/>
          </p:cNvSpPr>
          <p:nvPr>
            <p:ph type="sldImg"/>
          </p:nvPr>
        </p:nvSpPr>
        <p:spPr>
          <a:solidFill>
            <a:srgbClr val="FFFFFF"/>
          </a:solidFill>
          <a:ln/>
        </p:spPr>
      </p:sp>
      <p:sp>
        <p:nvSpPr>
          <p:cNvPr id="801795" name="Rectangle 1027"/>
          <p:cNvSpPr>
            <a:spLocks noGrp="1" noChangeArrowheads="1"/>
          </p:cNvSpPr>
          <p:nvPr>
            <p:ph type="body" idx="1"/>
          </p:nvPr>
        </p:nvSpPr>
        <p:spPr>
          <a:xfrm>
            <a:off x="685800" y="4343400"/>
            <a:ext cx="5486400" cy="4114800"/>
          </a:xfrm>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2033" name="Rectangle 2"/>
          <p:cNvSpPr>
            <a:spLocks noGrp="1" noRot="1" noChangeAspect="1" noChangeArrowheads="1"/>
          </p:cNvSpPr>
          <p:nvPr>
            <p:ph type="sldImg"/>
          </p:nvPr>
        </p:nvSpPr>
        <p:spPr>
          <a:solidFill>
            <a:srgbClr val="FFFFFF"/>
          </a:solidFill>
          <a:ln/>
        </p:spPr>
      </p:sp>
      <p:sp>
        <p:nvSpPr>
          <p:cNvPr id="812034"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6129" name="Rectangle 2"/>
          <p:cNvSpPr>
            <a:spLocks noGrp="1" noRot="1" noChangeAspect="1" noChangeArrowheads="1" noTextEdit="1"/>
          </p:cNvSpPr>
          <p:nvPr>
            <p:ph type="sldImg"/>
          </p:nvPr>
        </p:nvSpPr>
        <p:spPr>
          <a:ln/>
        </p:spPr>
      </p:sp>
      <p:sp>
        <p:nvSpPr>
          <p:cNvPr id="81613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2513" name="Rectangle 2"/>
          <p:cNvSpPr>
            <a:spLocks noGrp="1" noRot="1" noChangeAspect="1" noChangeArrowheads="1" noTextEdit="1"/>
          </p:cNvSpPr>
          <p:nvPr>
            <p:ph type="sldImg"/>
          </p:nvPr>
        </p:nvSpPr>
        <p:spPr>
          <a:ln/>
        </p:spPr>
      </p:sp>
      <p:sp>
        <p:nvSpPr>
          <p:cNvPr id="83251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8657" name="Rectangle 2"/>
          <p:cNvSpPr>
            <a:spLocks noGrp="1" noRot="1" noChangeAspect="1" noChangeArrowheads="1"/>
          </p:cNvSpPr>
          <p:nvPr>
            <p:ph type="sldImg"/>
          </p:nvPr>
        </p:nvSpPr>
        <p:spPr>
          <a:solidFill>
            <a:srgbClr val="FFFFFF"/>
          </a:solidFill>
          <a:ln/>
        </p:spPr>
      </p:sp>
      <p:sp>
        <p:nvSpPr>
          <p:cNvPr id="838658"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5" name="Rectangle 1026"/>
          <p:cNvSpPr>
            <a:spLocks noGrp="1" noRot="1" noChangeAspect="1" noChangeArrowheads="1"/>
          </p:cNvSpPr>
          <p:nvPr>
            <p:ph type="sldImg"/>
          </p:nvPr>
        </p:nvSpPr>
        <p:spPr>
          <a:xfrm>
            <a:off x="1150938" y="692150"/>
            <a:ext cx="4556125" cy="3416300"/>
          </a:xfrm>
          <a:solidFill>
            <a:srgbClr val="FFFFFF"/>
          </a:solidFill>
          <a:ln/>
        </p:spPr>
      </p:sp>
      <p:sp>
        <p:nvSpPr>
          <p:cNvPr id="123906" name="Rectangle 1027"/>
          <p:cNvSpPr>
            <a:spLocks noGrp="1" noChangeArrowheads="1"/>
          </p:cNvSpPr>
          <p:nvPr>
            <p:ph type="body" idx="1"/>
          </p:nvPr>
        </p:nvSpPr>
        <p:spPr>
          <a:solidFill>
            <a:srgbClr val="FFFFFF"/>
          </a:solidFill>
          <a:ln>
            <a:solidFill>
              <a:srgbClr val="000000"/>
            </a:solidFill>
          </a:ln>
        </p:spPr>
        <p:txBody>
          <a:bodyPr/>
          <a:lstStyle/>
          <a:p>
            <a:endParaRPr lang="en-US" b="0">
              <a:latin typeface="Arial"/>
              <a:ea typeface="ＭＳ Ｐゴシック" charset="0"/>
              <a:cs typeface="Arial"/>
            </a:endParaRPr>
          </a:p>
          <a:p>
            <a:r>
              <a:rPr lang="en-US" b="0">
                <a:latin typeface="Arial"/>
                <a:ea typeface="ＭＳ Ｐゴシック" charset="0"/>
                <a:cs typeface="Arial"/>
              </a:rPr>
              <a:t>Summing up this time of ROYALTY…</a:t>
            </a:r>
          </a:p>
          <a:p>
            <a:r>
              <a:rPr lang="en-US" b="0">
                <a:latin typeface="Arial"/>
                <a:ea typeface="ＭＳ Ｐゴシック" charset="0"/>
                <a:cs typeface="Arial"/>
              </a:rPr>
              <a:t>Remember again that crucial difference when the NORTHERN and the SOUTHERN Kingdoms fell. Recall that </a:t>
            </a:r>
          </a:p>
          <a:p>
            <a:r>
              <a:rPr lang="en-US" b="0">
                <a:latin typeface="Arial"/>
                <a:ea typeface="ＭＳ Ｐゴシック" charset="0"/>
                <a:cs typeface="Arial"/>
              </a:rPr>
              <a:t>////	the NORTHERN Kingdom, Israel, is attacked by Assyria, </a:t>
            </a:r>
          </a:p>
          <a:p>
            <a:r>
              <a:rPr lang="en-US" b="0">
                <a:latin typeface="Arial"/>
                <a:ea typeface="ＭＳ Ｐゴシック" charset="0"/>
                <a:cs typeface="Arial"/>
              </a:rPr>
              <a:t>////	taken away into captivity and , through time,</a:t>
            </a:r>
          </a:p>
          <a:p>
            <a:r>
              <a:rPr lang="en-US" b="0">
                <a:latin typeface="Arial"/>
                <a:ea typeface="ＭＳ Ｐゴシック" charset="0"/>
                <a:cs typeface="Arial"/>
              </a:rPr>
              <a:t>////	absorbed into other societies. </a:t>
            </a:r>
          </a:p>
          <a:p>
            <a:r>
              <a:rPr lang="en-US" b="0">
                <a:latin typeface="Arial"/>
                <a:ea typeface="ＭＳ Ｐゴシック" charset="0"/>
                <a:cs typeface="Arial"/>
              </a:rPr>
              <a:t>But JUDAH, the SOUTHERN KINGDOM and its people…</a:t>
            </a:r>
          </a:p>
          <a:p>
            <a:r>
              <a:rPr lang="en-US" b="0">
                <a:latin typeface="Arial"/>
                <a:ea typeface="ＭＳ Ｐゴシック" charset="0"/>
                <a:cs typeface="Arial"/>
              </a:rPr>
              <a:t>////	conquered by Babylon under Nebuchadnezzar…</a:t>
            </a:r>
          </a:p>
          <a:p>
            <a:r>
              <a:rPr lang="en-US" b="0">
                <a:latin typeface="Arial"/>
                <a:ea typeface="ＭＳ Ｐゴシック" charset="0"/>
                <a:cs typeface="Arial"/>
              </a:rPr>
              <a:t>////	is taken over to Babylon for a TEMPORARY captivity.  But Judah is destined to continue to play center stage in the long future history of THE LAND. </a:t>
            </a:r>
          </a:p>
          <a:p>
            <a:r>
              <a:rPr lang="en-US" b="0">
                <a:latin typeface="Arial"/>
                <a:ea typeface="ＭＳ Ｐゴシック" charset="0"/>
                <a:cs typeface="Arial"/>
              </a:rPr>
              <a:t>////	JUDAH IS PRESERVED and eventually returned to The Land.</a:t>
            </a:r>
          </a:p>
          <a:p>
            <a:r>
              <a:rPr lang="en-US" b="0">
                <a:latin typeface="Arial"/>
                <a:ea typeface="ＭＳ Ｐゴシック" charset="0"/>
                <a:cs typeface="Arial"/>
              </a:rPr>
              <a:t>////`	Why? </a:t>
            </a:r>
          </a:p>
          <a:p>
            <a:r>
              <a:rPr lang="en-US" b="0">
                <a:latin typeface="Arial"/>
                <a:ea typeface="ＭＳ Ｐゴシック" charset="0"/>
                <a:cs typeface="Arial"/>
              </a:rPr>
              <a:t>////	Because the expected Messiah...long prophesied...was destined by the Old Testament prophets to appear through the tribal line of JUDAH.</a:t>
            </a: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0705" name="Rectangle 2"/>
          <p:cNvSpPr>
            <a:spLocks noGrp="1" noRot="1" noChangeAspect="1" noChangeArrowheads="1"/>
          </p:cNvSpPr>
          <p:nvPr>
            <p:ph type="sldImg"/>
          </p:nvPr>
        </p:nvSpPr>
        <p:spPr>
          <a:solidFill>
            <a:srgbClr val="FFFFFF"/>
          </a:solidFill>
          <a:ln/>
        </p:spPr>
      </p:sp>
      <p:sp>
        <p:nvSpPr>
          <p:cNvPr id="840706"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4801" name="Rectangle 2"/>
          <p:cNvSpPr>
            <a:spLocks noGrp="1" noRot="1" noChangeAspect="1" noChangeArrowheads="1"/>
          </p:cNvSpPr>
          <p:nvPr>
            <p:ph type="sldImg"/>
          </p:nvPr>
        </p:nvSpPr>
        <p:spPr>
          <a:solidFill>
            <a:srgbClr val="FFFFFF"/>
          </a:solidFill>
          <a:ln/>
        </p:spPr>
      </p:sp>
      <p:sp>
        <p:nvSpPr>
          <p:cNvPr id="844802"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6849" name="Rectangle 2"/>
          <p:cNvSpPr>
            <a:spLocks noGrp="1" noRot="1" noChangeAspect="1" noChangeArrowheads="1"/>
          </p:cNvSpPr>
          <p:nvPr>
            <p:ph type="sldImg"/>
          </p:nvPr>
        </p:nvSpPr>
        <p:spPr>
          <a:solidFill>
            <a:srgbClr val="FFFFFF"/>
          </a:solidFill>
          <a:ln/>
        </p:spPr>
      </p:sp>
      <p:sp>
        <p:nvSpPr>
          <p:cNvPr id="84685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4369" name="Rectangle 2"/>
          <p:cNvSpPr>
            <a:spLocks noGrp="1" noRot="1" noChangeAspect="1" noChangeArrowheads="1" noTextEdit="1"/>
          </p:cNvSpPr>
          <p:nvPr>
            <p:ph type="sldImg"/>
          </p:nvPr>
        </p:nvSpPr>
        <p:spPr>
          <a:ln/>
        </p:spPr>
      </p:sp>
      <p:sp>
        <p:nvSpPr>
          <p:cNvPr id="314370"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sz="1200" kern="1200">
                <a:solidFill>
                  <a:schemeClr val="tx1"/>
                </a:solidFill>
                <a:effectLst/>
                <a:latin typeface="Arial"/>
                <a:ea typeface="ＭＳ Ｐゴシック" pitchFamily="-108" charset="-128"/>
                <a:cs typeface="Arial"/>
              </a:rPr>
              <a:t>A young boy wanted to show his strength in front of the class by breaking a bunch of 20 small, thin sticks tied together. He tried hard to break these sticks tied together, but even after several attempts he failed. He gave up. Then the teacher called him and told him to untie the bunch of sticks and break them one by one. The boy found it very easy to break them. It wasn</a:t>
            </a:r>
            <a:r>
              <a:rPr lang="mr-IN" sz="1200" kern="1200">
                <a:solidFill>
                  <a:schemeClr val="tx1"/>
                </a:solidFill>
                <a:effectLst/>
                <a:latin typeface="Arial"/>
                <a:ea typeface="ＭＳ Ｐゴシック" pitchFamily="-108" charset="-128"/>
                <a:cs typeface="Arial"/>
              </a:rPr>
              <a:t>'</a:t>
            </a:r>
            <a:r>
              <a:rPr lang="en-US" sz="1200" kern="1200">
                <a:solidFill>
                  <a:schemeClr val="tx1"/>
                </a:solidFill>
                <a:effectLst/>
                <a:latin typeface="Arial"/>
                <a:ea typeface="ＭＳ Ｐゴシック" pitchFamily="-108" charset="-128"/>
                <a:cs typeface="Arial"/>
              </a:rPr>
              <a:t>t that difficult after all. Once the bunch of sticks was untied the sticks lost their strength. “United we stand, divided we fall.”</a:t>
            </a:r>
            <a:r>
              <a:rPr lang="en-SG">
                <a:effectLst/>
                <a:latin typeface="Arial"/>
                <a:cs typeface="Arial"/>
              </a:rPr>
              <a:t> </a:t>
            </a:r>
            <a:endParaRPr lang="en-US">
              <a:latin typeface="Arial"/>
              <a:ea typeface="ＭＳ Ｐゴシック" charset="0"/>
              <a:cs typeface="Arial"/>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2"/>
          <p:cNvSpPr>
            <a:spLocks noGrp="1" noRot="1" noChangeAspect="1" noChangeArrowheads="1"/>
          </p:cNvSpPr>
          <p:nvPr>
            <p:ph type="sldImg"/>
          </p:nvPr>
        </p:nvSpPr>
        <p:spPr>
          <a:solidFill>
            <a:srgbClr val="FFFFFF"/>
          </a:solidFill>
          <a:ln/>
        </p:spPr>
      </p:sp>
      <p:sp>
        <p:nvSpPr>
          <p:cNvPr id="319490"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This passage helps to show how God gives a sensible and united plan to accomplish His will through us. God worked his will through many people and he still does today.  He is a God of order.  He works in the same way today to see our church grow for His glory.</a:t>
            </a: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External opposition came from Sanballat and Tobiah who sought to stop the work by ridicule, threat of attack, and discouragement (Neh 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69</a:t>
            </a:fld>
            <a:endParaRPr lang="en-US"/>
          </a:p>
        </p:txBody>
      </p:sp>
    </p:spTree>
    <p:extLst>
      <p:ext uri="{BB962C8B-B14F-4D97-AF65-F5344CB8AC3E}">
        <p14:creationId xmlns:p14="http://schemas.microsoft.com/office/powerpoint/2010/main" val="559325586"/>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Internal opposition came from greedy Jews who abused their countrymen in contrast to Nehemiah's selfless service as governor (Neh 5).</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73</a:t>
            </a:fld>
            <a:endParaRPr lang="en-US"/>
          </a:p>
        </p:txBody>
      </p:sp>
    </p:spTree>
    <p:extLst>
      <p:ext uri="{BB962C8B-B14F-4D97-AF65-F5344CB8AC3E}">
        <p14:creationId xmlns:p14="http://schemas.microsoft.com/office/powerpoint/2010/main" val="187713156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0401" name="Slide Image Placeholder 1"/>
          <p:cNvSpPr>
            <a:spLocks noGrp="1" noRot="1" noChangeAspect="1"/>
          </p:cNvSpPr>
          <p:nvPr>
            <p:ph type="sldImg"/>
          </p:nvPr>
        </p:nvSpPr>
        <p:spPr>
          <a:ln/>
        </p:spPr>
      </p:sp>
      <p:sp>
        <p:nvSpPr>
          <p:cNvPr id="8704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04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8D881BE0-5E6A-1D47-9951-EA6DE17F07D0}" type="slidenum">
              <a:rPr lang="en-US" sz="1200" baseline="0">
                <a:solidFill>
                  <a:srgbClr val="000000"/>
                </a:solidFill>
                <a:latin typeface="Calibri" charset="0"/>
              </a:rPr>
              <a:pPr eaLnBrk="1" hangingPunct="1"/>
              <a:t>74</a:t>
            </a:fld>
            <a:endParaRPr lang="en-US" sz="1200" baseline="0">
              <a:solidFill>
                <a:srgbClr val="000000"/>
              </a:solidFill>
              <a:latin typeface="Calibri" charset="0"/>
            </a:endParaRPr>
          </a:p>
        </p:txBody>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72449" name="Slide Image Placeholder 1"/>
          <p:cNvSpPr>
            <a:spLocks noGrp="1" noRot="1" noChangeAspect="1"/>
          </p:cNvSpPr>
          <p:nvPr>
            <p:ph type="sldImg"/>
          </p:nvPr>
        </p:nvSpPr>
        <p:spPr>
          <a:ln/>
        </p:spPr>
      </p:sp>
      <p:sp>
        <p:nvSpPr>
          <p:cNvPr id="87245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7245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4C540745-0FAB-A84D-8A14-F7EC4B882AFD}" type="slidenum">
              <a:rPr lang="en-US" sz="1200" baseline="0">
                <a:solidFill>
                  <a:srgbClr val="000000"/>
                </a:solidFill>
                <a:latin typeface="Calibri" charset="0"/>
              </a:rPr>
              <a:pPr eaLnBrk="1" hangingPunct="1"/>
              <a:t>75</a:t>
            </a:fld>
            <a:endParaRPr lang="en-US" sz="1200" baseline="0">
              <a:solidFill>
                <a:srgbClr val="000000"/>
              </a:solidFill>
              <a:latin typeface="Calibri" charset="0"/>
            </a:endParaRPr>
          </a:p>
        </p:txBody>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3713" name="Slide Image Placeholder 1"/>
          <p:cNvSpPr>
            <a:spLocks noGrp="1" noRot="1" noChangeAspect="1"/>
          </p:cNvSpPr>
          <p:nvPr>
            <p:ph type="sldImg"/>
          </p:nvPr>
        </p:nvSpPr>
        <p:spPr>
          <a:ln/>
        </p:spPr>
      </p:sp>
      <p:sp>
        <p:nvSpPr>
          <p:cNvPr id="88371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371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9F511703-9D40-EC47-BF47-EDDF896E890E}" type="slidenum">
              <a:rPr lang="en-US" sz="1200" baseline="0">
                <a:solidFill>
                  <a:srgbClr val="000000"/>
                </a:solidFill>
                <a:latin typeface="Calibri" charset="0"/>
              </a:rPr>
              <a:pPr eaLnBrk="1" hangingPunct="1"/>
              <a:t>78</a:t>
            </a:fld>
            <a:endParaRPr lang="en-US" sz="1200" baseline="0">
              <a:solidFill>
                <a:srgbClr val="000000"/>
              </a:solidFill>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7" name="Rectangle 2"/>
          <p:cNvSpPr>
            <a:spLocks noGrp="1" noRot="1" noChangeAspect="1" noChangeArrowheads="1" noTextEdit="1"/>
          </p:cNvSpPr>
          <p:nvPr>
            <p:ph type="sldImg"/>
          </p:nvPr>
        </p:nvSpPr>
        <p:spPr>
          <a:xfrm>
            <a:off x="1150938" y="692150"/>
            <a:ext cx="4556125" cy="3416300"/>
          </a:xfrm>
          <a:ln/>
        </p:spPr>
      </p:sp>
      <p:sp>
        <p:nvSpPr>
          <p:cNvPr id="142338"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endParaRPr lang="en-US" b="0">
              <a:latin typeface="Arial"/>
              <a:ea typeface="ＭＳ Ｐゴシック" charset="0"/>
              <a:cs typeface="Arial"/>
            </a:endParaRPr>
          </a:p>
          <a:p>
            <a:r>
              <a:rPr lang="en-US" b="0">
                <a:latin typeface="Arial"/>
                <a:ea typeface="ＭＳ Ｐゴシック" charset="0"/>
                <a:cs typeface="Arial"/>
              </a:rPr>
              <a:t>ZERUBBABEL is remembered because of his crucial role in beginning the rebuilding of the actual Temple structure, small though it was…</a:t>
            </a:r>
          </a:p>
          <a:p>
            <a:r>
              <a:rPr lang="en-US" b="0">
                <a:latin typeface="Arial"/>
                <a:ea typeface="ＭＳ Ｐゴシック" charset="0"/>
                <a:cs typeface="Arial"/>
              </a:rPr>
              <a:t>////	EZRA...the great priest who went to Jerusalem to teach the law of the Lord to the returned people...</a:t>
            </a:r>
          </a:p>
          <a:p>
            <a:r>
              <a:rPr lang="en-US" b="0">
                <a:latin typeface="Arial"/>
                <a:ea typeface="ＭＳ Ｐゴシック" charset="0"/>
                <a:cs typeface="Arial"/>
              </a:rPr>
              <a:t>////	While NEHEMIAH, that famed Old Testament administrator and leader, returned to rebuild the city</a:t>
            </a:r>
            <a:r>
              <a:rPr lang="mr-IN" altLang="ja-JP" b="0">
                <a:latin typeface="Arial"/>
                <a:ea typeface="ＭＳ Ｐゴシック" charset="0"/>
                <a:cs typeface="Arial"/>
              </a:rPr>
              <a:t>'</a:t>
            </a:r>
            <a:r>
              <a:rPr lang="en-US" altLang="ja-JP" b="0">
                <a:latin typeface="Arial"/>
                <a:ea typeface="ＭＳ Ｐゴシック" charset="0"/>
                <a:cs typeface="Arial"/>
              </a:rPr>
              <a:t>s gates and walls.  In an astonishingly short time, he and his men rebuilt Jerusalem</a:t>
            </a:r>
            <a:r>
              <a:rPr lang="mr-IN" altLang="ja-JP" b="0">
                <a:latin typeface="Arial"/>
                <a:ea typeface="ＭＳ Ｐゴシック" charset="0"/>
                <a:cs typeface="Arial"/>
              </a:rPr>
              <a:t>'</a:t>
            </a:r>
            <a:r>
              <a:rPr lang="en-US" altLang="ja-JP" b="0">
                <a:latin typeface="Arial"/>
                <a:ea typeface="ＭＳ Ｐゴシック" charset="0"/>
                <a:cs typeface="Arial"/>
              </a:rPr>
              <a:t>s crucial defenses. </a:t>
            </a:r>
          </a:p>
          <a:p>
            <a:r>
              <a:rPr lang="en-US" b="0">
                <a:latin typeface="Arial"/>
                <a:ea typeface="ＭＳ Ｐゴシック" charset="0"/>
                <a:cs typeface="Arial"/>
              </a:rPr>
              <a:t>////	These three great men…Z-E-N….Zerubbabel, Ezra and Nehemiah…the diplomat-priests…were at the center of Judah</a:t>
            </a:r>
            <a:r>
              <a:rPr lang="mr-IN" altLang="ja-JP" b="0">
                <a:latin typeface="Arial"/>
                <a:ea typeface="ＭＳ Ｐゴシック" charset="0"/>
                <a:cs typeface="Arial"/>
              </a:rPr>
              <a:t>'</a:t>
            </a:r>
            <a:r>
              <a:rPr lang="en-US" altLang="ja-JP" b="0">
                <a:latin typeface="Arial"/>
                <a:ea typeface="ＭＳ Ｐゴシック" charset="0"/>
                <a:cs typeface="Arial"/>
              </a:rPr>
              <a:t>s return, carefully guiding the development of an exiled nation now back in its homeland.</a:t>
            </a:r>
            <a:endParaRPr lang="en-US" b="0">
              <a:latin typeface="Arial"/>
              <a:ea typeface="ＭＳ Ｐゴシック" charset="0"/>
              <a:cs typeface="Arial"/>
            </a:endParaRPr>
          </a:p>
        </p:txBody>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7809" name="Slide Image Placeholder 1"/>
          <p:cNvSpPr>
            <a:spLocks noGrp="1" noRot="1" noChangeAspect="1"/>
          </p:cNvSpPr>
          <p:nvPr>
            <p:ph type="sldImg"/>
          </p:nvPr>
        </p:nvSpPr>
        <p:spPr>
          <a:ln/>
        </p:spPr>
      </p:sp>
      <p:sp>
        <p:nvSpPr>
          <p:cNvPr id="88781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781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FB5455A-6758-DE49-9FC6-D05741AD9277}" type="slidenum">
              <a:rPr lang="en-US" sz="1200" baseline="0">
                <a:solidFill>
                  <a:srgbClr val="000000"/>
                </a:solidFill>
                <a:latin typeface="Calibri" charset="0"/>
              </a:rPr>
              <a:pPr eaLnBrk="1" hangingPunct="1"/>
              <a:t>79</a:t>
            </a:fld>
            <a:endParaRPr lang="en-US" sz="1200" baseline="0">
              <a:solidFill>
                <a:srgbClr val="000000"/>
              </a:solidFill>
              <a:latin typeface="Calibri" charset="0"/>
            </a:endParaRPr>
          </a:p>
        </p:txBody>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9857" name="Slide Image Placeholder 1"/>
          <p:cNvSpPr>
            <a:spLocks noGrp="1" noRot="1" noChangeAspect="1"/>
          </p:cNvSpPr>
          <p:nvPr>
            <p:ph type="sldImg"/>
          </p:nvPr>
        </p:nvSpPr>
        <p:spPr>
          <a:ln/>
        </p:spPr>
      </p:sp>
      <p:sp>
        <p:nvSpPr>
          <p:cNvPr id="88985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8985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7A66065-86EB-B542-81CF-6838192D6B75}" type="slidenum">
              <a:rPr lang="en-US" sz="1200" baseline="0">
                <a:solidFill>
                  <a:srgbClr val="000000"/>
                </a:solidFill>
                <a:latin typeface="Calibri" charset="0"/>
              </a:rPr>
              <a:pPr eaLnBrk="1" hangingPunct="1"/>
              <a:t>80</a:t>
            </a:fld>
            <a:endParaRPr lang="en-US" sz="1200" baseline="0">
              <a:solidFill>
                <a:srgbClr val="000000"/>
              </a:solidFill>
              <a:latin typeface="Calibri" charset="0"/>
            </a:endParaRPr>
          </a:p>
        </p:txBody>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97025" name="Slide Image Placeholder 1"/>
          <p:cNvSpPr>
            <a:spLocks noGrp="1" noRot="1" noChangeAspect="1"/>
          </p:cNvSpPr>
          <p:nvPr>
            <p:ph type="sldImg"/>
          </p:nvPr>
        </p:nvSpPr>
        <p:spPr>
          <a:ln/>
        </p:spPr>
      </p:sp>
      <p:sp>
        <p:nvSpPr>
          <p:cNvPr id="89702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89702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17D08F0B-44B3-F94E-88DC-AD3605E8061E}" type="slidenum">
              <a:rPr lang="en-US" sz="1200" baseline="0">
                <a:solidFill>
                  <a:srgbClr val="000000"/>
                </a:solidFill>
                <a:latin typeface="Calibri" charset="0"/>
              </a:rPr>
              <a:pPr eaLnBrk="1" hangingPunct="1"/>
              <a:t>81</a:t>
            </a:fld>
            <a:endParaRPr lang="en-US" sz="1200" baseline="0">
              <a:solidFill>
                <a:srgbClr val="000000"/>
              </a:solidFill>
              <a:latin typeface="Calibri" charset="0"/>
            </a:endParaRPr>
          </a:p>
        </p:txBody>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01" name="Slide Image Placeholder 1"/>
          <p:cNvSpPr>
            <a:spLocks noGrp="1" noRot="1" noChangeAspect="1"/>
          </p:cNvSpPr>
          <p:nvPr>
            <p:ph type="sldImg"/>
          </p:nvPr>
        </p:nvSpPr>
        <p:spPr>
          <a:ln/>
        </p:spPr>
      </p:sp>
      <p:sp>
        <p:nvSpPr>
          <p:cNvPr id="921602"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1603"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D4280F3C-6B22-5D4D-80D8-D22D04568607}" type="slidenum">
              <a:rPr lang="en-US" sz="1200" baseline="0">
                <a:solidFill>
                  <a:srgbClr val="000000"/>
                </a:solidFill>
                <a:latin typeface="Calibri" charset="0"/>
              </a:rPr>
              <a:pPr eaLnBrk="1" hangingPunct="1"/>
              <a:t>82</a:t>
            </a:fld>
            <a:endParaRPr lang="en-US" sz="1200" baseline="0">
              <a:solidFill>
                <a:srgbClr val="000000"/>
              </a:solidFill>
              <a:latin typeface="Calibri" charset="0"/>
            </a:endParaRPr>
          </a:p>
        </p:txBody>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7745" name="Slide Image Placeholder 1"/>
          <p:cNvSpPr>
            <a:spLocks noGrp="1" noRot="1" noChangeAspect="1"/>
          </p:cNvSpPr>
          <p:nvPr>
            <p:ph type="sldImg"/>
          </p:nvPr>
        </p:nvSpPr>
        <p:spPr>
          <a:ln/>
        </p:spPr>
      </p:sp>
      <p:sp>
        <p:nvSpPr>
          <p:cNvPr id="9277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77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E8F2CE1-3210-C443-9A4F-70F9596F9018}" type="slidenum">
              <a:rPr lang="en-US" sz="1200" baseline="0">
                <a:solidFill>
                  <a:srgbClr val="000000"/>
                </a:solidFill>
                <a:latin typeface="Calibri" charset="0"/>
              </a:rPr>
              <a:pPr eaLnBrk="1" hangingPunct="1"/>
              <a:t>83</a:t>
            </a:fld>
            <a:endParaRPr lang="en-US" sz="1200" baseline="0">
              <a:solidFill>
                <a:srgbClr val="000000"/>
              </a:solidFill>
              <a:latin typeface="Calibri" charset="0"/>
            </a:endParaRPr>
          </a:p>
        </p:txBody>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9793" name="Slide Image Placeholder 1"/>
          <p:cNvSpPr>
            <a:spLocks noGrp="1" noRot="1" noChangeAspect="1"/>
          </p:cNvSpPr>
          <p:nvPr>
            <p:ph type="sldImg"/>
          </p:nvPr>
        </p:nvSpPr>
        <p:spPr>
          <a:ln/>
        </p:spPr>
      </p:sp>
      <p:sp>
        <p:nvSpPr>
          <p:cNvPr id="9297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297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D50114B-358B-B847-AEE2-2EF882C4ED00}" type="slidenum">
              <a:rPr lang="en-US" sz="1200" baseline="0">
                <a:solidFill>
                  <a:srgbClr val="000000"/>
                </a:solidFill>
                <a:latin typeface="Calibri" charset="0"/>
              </a:rPr>
              <a:pPr eaLnBrk="1" hangingPunct="1"/>
              <a:t>84</a:t>
            </a:fld>
            <a:endParaRPr lang="en-US" sz="1200" baseline="0">
              <a:solidFill>
                <a:srgbClr val="000000"/>
              </a:solidFill>
              <a:latin typeface="Calibri" charset="0"/>
            </a:endParaRPr>
          </a:p>
        </p:txBody>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49249"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B4D0DD1B-2A9B-DA4E-B482-E7E52912A724}" type="slidenum">
              <a:rPr lang="en-US" sz="1200" baseline="0">
                <a:solidFill>
                  <a:srgbClr val="000000"/>
                </a:solidFill>
                <a:latin typeface="Arial" charset="0"/>
              </a:rPr>
              <a:pPr eaLnBrk="1" hangingPunct="1"/>
              <a:t>85</a:t>
            </a:fld>
            <a:endParaRPr lang="en-US" sz="1200" baseline="0">
              <a:solidFill>
                <a:srgbClr val="000000"/>
              </a:solidFill>
              <a:latin typeface="Arial" charset="0"/>
            </a:endParaRPr>
          </a:p>
        </p:txBody>
      </p:sp>
      <p:sp>
        <p:nvSpPr>
          <p:cNvPr id="949250" name="Rectangle 2"/>
          <p:cNvSpPr>
            <a:spLocks noGrp="1" noRot="1" noChangeAspect="1" noChangeArrowheads="1"/>
          </p:cNvSpPr>
          <p:nvPr>
            <p:ph type="sldImg"/>
          </p:nvPr>
        </p:nvSpPr>
        <p:spPr>
          <a:solidFill>
            <a:srgbClr val="FFFFFF"/>
          </a:solidFill>
          <a:ln/>
        </p:spPr>
      </p:sp>
      <p:sp>
        <p:nvSpPr>
          <p:cNvPr id="949251"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a:latin typeface="Arial" charset="0"/>
                <a:ea typeface="ＭＳ Ｐゴシック" charset="0"/>
                <a:cs typeface="ＭＳ Ｐゴシック" charset="0"/>
              </a:rPr>
              <a:t>INTERVIEWER: And Susan, what ministries has the Lord granted you?</a:t>
            </a:r>
          </a:p>
          <a:p>
            <a:pPr eaLnBrk="1" hangingPunct="1"/>
            <a:r>
              <a:rPr lang="en-US">
                <a:latin typeface="Arial" charset="0"/>
                <a:ea typeface="ＭＳ Ｐゴシック" charset="0"/>
                <a:cs typeface="ＭＳ Ｐゴシック" charset="0"/>
              </a:rPr>
              <a:t>SUSAN: I have been teaching the wives of leaders at SBC.  These 5 women come from 5 different nations!</a:t>
            </a:r>
          </a:p>
          <a:p>
            <a:pPr eaLnBrk="1" hangingPunct="1"/>
            <a:r>
              <a:rPr lang="en-US">
                <a:latin typeface="Arial" charset="0"/>
                <a:ea typeface="ＭＳ Ｐゴシック" charset="0"/>
                <a:cs typeface="ＭＳ Ｐゴシック" charset="0"/>
              </a:rPr>
              <a:t>SUSAN: I also lead the woman</a:t>
            </a:r>
            <a:r>
              <a:rPr lang="mr-IN">
                <a:latin typeface="Arial" charset="0"/>
                <a:ea typeface="ＭＳ Ｐゴシック" charset="0"/>
                <a:cs typeface="ＭＳ Ｐゴシック" charset="0"/>
              </a:rPr>
              <a:t>'</a:t>
            </a:r>
            <a:r>
              <a:rPr lang="en-US">
                <a:latin typeface="Arial" charset="0"/>
                <a:ea typeface="ＭＳ Ｐゴシック" charset="0"/>
                <a:cs typeface="ＭＳ Ｐゴシック" charset="0"/>
              </a:rPr>
              <a:t>s Bible study at our church</a:t>
            </a:r>
          </a:p>
        </p:txBody>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1297" name="Slide Image Placeholder 1"/>
          <p:cNvSpPr>
            <a:spLocks noGrp="1" noRot="1" noChangeAspect="1"/>
          </p:cNvSpPr>
          <p:nvPr>
            <p:ph type="sldImg"/>
          </p:nvPr>
        </p:nvSpPr>
        <p:spPr>
          <a:ln/>
        </p:spPr>
      </p:sp>
      <p:sp>
        <p:nvSpPr>
          <p:cNvPr id="95129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129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A7983887-06D6-4A4C-A4F2-C51130CFF6B3}" type="slidenum">
              <a:rPr lang="en-US" sz="1200" baseline="0">
                <a:solidFill>
                  <a:srgbClr val="000000"/>
                </a:solidFill>
                <a:latin typeface="Calibri" charset="0"/>
              </a:rPr>
              <a:pPr eaLnBrk="1" hangingPunct="1"/>
              <a:t>86</a:t>
            </a:fld>
            <a:endParaRPr lang="en-US" sz="1200" baseline="0">
              <a:solidFill>
                <a:srgbClr val="000000"/>
              </a:solidFill>
              <a:latin typeface="Calibri" charset="0"/>
            </a:endParaRPr>
          </a:p>
        </p:txBody>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3345" name="Slide Image Placeholder 1"/>
          <p:cNvSpPr>
            <a:spLocks noGrp="1" noRot="1" noChangeAspect="1"/>
          </p:cNvSpPr>
          <p:nvPr>
            <p:ph type="sldImg"/>
          </p:nvPr>
        </p:nvSpPr>
        <p:spPr>
          <a:ln/>
        </p:spPr>
      </p:sp>
      <p:sp>
        <p:nvSpPr>
          <p:cNvPr id="953346"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3347"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B73303B-CDE2-AD41-9E50-4BEB7B1D29F8}" type="slidenum">
              <a:rPr lang="en-US" sz="1200" baseline="0">
                <a:solidFill>
                  <a:srgbClr val="000000"/>
                </a:solidFill>
                <a:latin typeface="Calibri" charset="0"/>
              </a:rPr>
              <a:pPr eaLnBrk="1" hangingPunct="1"/>
              <a:t>87</a:t>
            </a:fld>
            <a:endParaRPr lang="en-US" sz="1200" baseline="0">
              <a:solidFill>
                <a:srgbClr val="000000"/>
              </a:solidFill>
              <a:latin typeface="Calibri" charset="0"/>
            </a:endParaRPr>
          </a:p>
        </p:txBody>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5393" name="Slide Image Placeholder 1"/>
          <p:cNvSpPr>
            <a:spLocks noGrp="1" noRot="1" noChangeAspect="1"/>
          </p:cNvSpPr>
          <p:nvPr>
            <p:ph type="sldImg"/>
          </p:nvPr>
        </p:nvSpPr>
        <p:spPr>
          <a:ln/>
        </p:spPr>
      </p:sp>
      <p:sp>
        <p:nvSpPr>
          <p:cNvPr id="955394"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5395"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FCFAC81F-0667-5C43-93D9-00329863E1D6}" type="slidenum">
              <a:rPr lang="en-US" sz="1200" baseline="0">
                <a:solidFill>
                  <a:srgbClr val="000000"/>
                </a:solidFill>
                <a:latin typeface="Calibri" charset="0"/>
              </a:rPr>
              <a:pPr eaLnBrk="1" hangingPunct="1"/>
              <a:t>88</a:t>
            </a:fld>
            <a:endParaRPr lang="en-US" sz="1200" baseline="0">
              <a:solidFill>
                <a:srgbClr val="000000"/>
              </a:solidFill>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1"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CF1135AD-8975-184F-8CCF-5F4355FA1659}" type="slidenum">
              <a:rPr lang="en-US" sz="1200">
                <a:solidFill>
                  <a:srgbClr val="000000"/>
                </a:solidFill>
              </a:rPr>
              <a:pPr eaLnBrk="1" hangingPunct="1"/>
              <a:t>8</a:t>
            </a:fld>
            <a:endParaRPr lang="en-US" sz="1200">
              <a:solidFill>
                <a:srgbClr val="000000"/>
              </a:solidFill>
            </a:endParaRPr>
          </a:p>
        </p:txBody>
      </p:sp>
      <p:sp>
        <p:nvSpPr>
          <p:cNvPr id="107522" name="Rectangle 2"/>
          <p:cNvSpPr>
            <a:spLocks noGrp="1" noRot="1" noChangeAspect="1" noChangeArrowheads="1" noTextEdit="1"/>
          </p:cNvSpPr>
          <p:nvPr>
            <p:ph type="sldImg"/>
          </p:nvPr>
        </p:nvSpPr>
        <p:spPr>
          <a:ln/>
        </p:spPr>
      </p:sp>
      <p:sp>
        <p:nvSpPr>
          <p:cNvPr id="107523"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Times New Roman" charset="0"/>
              <a:ea typeface="ＭＳ Ｐゴシック" charset="0"/>
              <a:cs typeface="ＭＳ Ｐゴシック" charset="0"/>
            </a:endParaRPr>
          </a:p>
        </p:txBody>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9489" name="Slide Image Placeholder 1"/>
          <p:cNvSpPr>
            <a:spLocks noGrp="1" noRot="1" noChangeAspect="1"/>
          </p:cNvSpPr>
          <p:nvPr>
            <p:ph type="sldImg"/>
          </p:nvPr>
        </p:nvSpPr>
        <p:spPr>
          <a:ln/>
        </p:spPr>
      </p:sp>
      <p:sp>
        <p:nvSpPr>
          <p:cNvPr id="9594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594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6557F8CA-784E-7E42-9852-080E8C81058B}" type="slidenum">
              <a:rPr lang="en-US" sz="1200" baseline="0">
                <a:solidFill>
                  <a:srgbClr val="000000"/>
                </a:solidFill>
                <a:latin typeface="Calibri" charset="0"/>
              </a:rPr>
              <a:pPr eaLnBrk="1" hangingPunct="1"/>
              <a:t>89</a:t>
            </a:fld>
            <a:endParaRPr lang="en-US" sz="1200" baseline="0">
              <a:solidFill>
                <a:srgbClr val="000000"/>
              </a:solidFill>
              <a:latin typeface="Calibri" charset="0"/>
            </a:endParaRPr>
          </a:p>
        </p:txBody>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9729" name="Slide Image Placeholder 1"/>
          <p:cNvSpPr>
            <a:spLocks noGrp="1" noRot="1" noChangeAspect="1"/>
          </p:cNvSpPr>
          <p:nvPr>
            <p:ph type="sldImg"/>
          </p:nvPr>
        </p:nvSpPr>
        <p:spPr>
          <a:ln/>
        </p:spPr>
      </p:sp>
      <p:sp>
        <p:nvSpPr>
          <p:cNvPr id="96973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6973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78A74C69-79C7-364C-A01E-0DD40471584A}" type="slidenum">
              <a:rPr lang="en-US" sz="1200" baseline="0">
                <a:solidFill>
                  <a:srgbClr val="000000"/>
                </a:solidFill>
                <a:latin typeface="Calibri" charset="0"/>
              </a:rPr>
              <a:pPr eaLnBrk="1" hangingPunct="1"/>
              <a:t>91</a:t>
            </a:fld>
            <a:endParaRPr lang="en-US" sz="1200" baseline="0">
              <a:solidFill>
                <a:srgbClr val="000000"/>
              </a:solidFill>
              <a:latin typeface="Calibri" charset="0"/>
            </a:endParaRPr>
          </a:p>
        </p:txBody>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External opposition came from Sanballat, Tobiah, and Geshem who tried compromise, blackmail, treachery, and intimidation by false prophets (6:1-14).</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92</a:t>
            </a:fld>
            <a:endParaRPr lang="en-US"/>
          </a:p>
        </p:txBody>
      </p:sp>
    </p:spTree>
    <p:extLst>
      <p:ext uri="{BB962C8B-B14F-4D97-AF65-F5344CB8AC3E}">
        <p14:creationId xmlns:p14="http://schemas.microsoft.com/office/powerpoint/2010/main" val="1114589628"/>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792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E14653C0-AD86-8E4E-9A48-A67855CD9A54}" type="slidenum">
              <a:rPr lang="en-US" sz="1200" baseline="0">
                <a:solidFill>
                  <a:srgbClr val="000000"/>
                </a:solidFill>
                <a:latin typeface="Arial" charset="0"/>
                <a:cs typeface="Arial" charset="0"/>
              </a:rPr>
              <a:pPr eaLnBrk="1" hangingPunct="1"/>
              <a:t>95</a:t>
            </a:fld>
            <a:endParaRPr lang="en-US" sz="1200" baseline="0">
              <a:solidFill>
                <a:srgbClr val="000000"/>
              </a:solidFill>
              <a:latin typeface="Arial" charset="0"/>
              <a:cs typeface="Arial" charset="0"/>
            </a:endParaRPr>
          </a:p>
        </p:txBody>
      </p:sp>
      <p:sp>
        <p:nvSpPr>
          <p:cNvPr id="97792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164271F5-FE9A-7648-B624-AF7F90075977}" type="slidenum">
              <a:rPr lang="en-US" sz="1200" baseline="0">
                <a:solidFill>
                  <a:srgbClr val="000000"/>
                </a:solidFill>
                <a:latin typeface="Arial" charset="0"/>
              </a:rPr>
              <a:pPr algn="r" defTabSz="914400" eaLnBrk="0" fontAlgn="base" hangingPunct="0">
                <a:spcBef>
                  <a:spcPct val="0"/>
                </a:spcBef>
                <a:spcAft>
                  <a:spcPct val="0"/>
                </a:spcAft>
              </a:pPr>
              <a:t>95</a:t>
            </a:fld>
            <a:endParaRPr lang="en-US" sz="1200" baseline="0">
              <a:solidFill>
                <a:srgbClr val="000000"/>
              </a:solidFill>
              <a:latin typeface="Arial" charset="0"/>
            </a:endParaRPr>
          </a:p>
        </p:txBody>
      </p:sp>
      <p:sp>
        <p:nvSpPr>
          <p:cNvPr id="977923" name="Rectangle 2"/>
          <p:cNvSpPr>
            <a:spLocks noGrp="1" noRot="1" noChangeAspect="1" noChangeArrowheads="1" noTextEdit="1"/>
          </p:cNvSpPr>
          <p:nvPr>
            <p:ph type="sldImg"/>
          </p:nvPr>
        </p:nvSpPr>
        <p:spPr>
          <a:solidFill>
            <a:srgbClr val="FFFFFF"/>
          </a:solidFill>
          <a:ln/>
        </p:spPr>
      </p:sp>
      <p:sp>
        <p:nvSpPr>
          <p:cNvPr id="977924" name="Rectangle 3"/>
          <p:cNvSpPr>
            <a:spLocks noGrp="1" noChangeArrowheads="1"/>
          </p:cNvSpPr>
          <p:nvPr>
            <p:ph type="body" idx="1"/>
          </p:nvPr>
        </p:nvSpPr>
        <p:spPr>
          <a:solidFill>
            <a:srgbClr val="FFFFFF"/>
          </a:solidFill>
          <a:ln>
            <a:solidFill>
              <a:srgbClr val="000000"/>
            </a:solidFill>
          </a:ln>
        </p:spPr>
        <p:txBody>
          <a:bodyPr/>
          <a:lstStyle/>
          <a:p>
            <a:pPr eaLnBrk="1" hangingPunct="1"/>
            <a:r>
              <a:rPr lang="en-US" baseline="30000">
                <a:latin typeface="Times New Roman" charset="0"/>
                <a:ea typeface="ＭＳ Ｐゴシック" charset="0"/>
                <a:cs typeface="ＭＳ Ｐゴシック" charset="0"/>
              </a:rPr>
              <a:t>18</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Then I told them about how the gracious hand of God had been on me, and about my conversation with the king.</a:t>
            </a:r>
          </a:p>
          <a:p>
            <a:pPr eaLnBrk="1" hangingPunct="1"/>
            <a:r>
              <a:rPr lang="en-US">
                <a:latin typeface="Times New Roman" charset="0"/>
                <a:ea typeface="ＭＳ Ｐゴシック" charset="0"/>
                <a:cs typeface="ＭＳ Ｐゴシック" charset="0"/>
              </a:rPr>
              <a:t>They replied at once, “Yes, let</a:t>
            </a:r>
            <a:r>
              <a:rPr lang="mr-IN">
                <a:latin typeface="Times New Roman" charset="0"/>
                <a:ea typeface="ＭＳ Ｐゴシック" charset="0"/>
                <a:cs typeface="ＭＳ Ｐゴシック" charset="0"/>
              </a:rPr>
              <a:t>'</a:t>
            </a:r>
            <a:r>
              <a:rPr lang="en-US">
                <a:latin typeface="Times New Roman" charset="0"/>
                <a:ea typeface="ＭＳ Ｐゴシック" charset="0"/>
                <a:cs typeface="ＭＳ Ｐゴシック" charset="0"/>
              </a:rPr>
              <a:t>s rebuild the wall!” So they began the good work.</a:t>
            </a:r>
          </a:p>
          <a:p>
            <a:pPr eaLnBrk="1" hangingPunct="1"/>
            <a:r>
              <a:rPr lang="en-US" baseline="30000">
                <a:latin typeface="Times New Roman" charset="0"/>
                <a:ea typeface="ＭＳ Ｐゴシック" charset="0"/>
                <a:cs typeface="ＭＳ Ｐゴシック" charset="0"/>
              </a:rPr>
              <a:t>19</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But when Sanballat, Tobiah, and Geshem the Arab heard of our plan, they scoffed contemptuously. “What are you doing? Are you rebelling against the king?” they asked.</a:t>
            </a:r>
          </a:p>
          <a:p>
            <a:pPr eaLnBrk="1" hangingPunct="1"/>
            <a:r>
              <a:rPr lang="en-US" baseline="30000">
                <a:latin typeface="Times New Roman" charset="0"/>
                <a:ea typeface="ＭＳ Ｐゴシック" charset="0"/>
                <a:cs typeface="ＭＳ Ｐゴシック" charset="0"/>
              </a:rPr>
              <a:t>20</a:t>
            </a:r>
            <a:r>
              <a:rPr lang="en-US" baseline="30000">
                <a:latin typeface="Lucida Grande" charset="0"/>
                <a:ea typeface="ＭＳ Ｐゴシック" charset="0"/>
                <a:cs typeface="ＭＳ Ｐゴシック" charset="0"/>
              </a:rPr>
              <a:t>�</a:t>
            </a:r>
            <a:r>
              <a:rPr lang="en-US" baseline="30000">
                <a:latin typeface="Times New Roman" charset="0"/>
                <a:ea typeface="ＭＳ Ｐゴシック" charset="0"/>
                <a:cs typeface="ＭＳ Ｐゴシック" charset="0"/>
              </a:rPr>
              <a:t> </a:t>
            </a:r>
            <a:r>
              <a:rPr lang="en-US">
                <a:latin typeface="Times New Roman" charset="0"/>
                <a:ea typeface="ＭＳ Ｐゴシック" charset="0"/>
                <a:cs typeface="ＭＳ Ｐゴシック" charset="0"/>
              </a:rPr>
              <a:t>I replied, “The God of heaven will help us succeed. We, his servants, will start rebuilding this wall. But you have no share, legal right, or historic claim in Jerusalem.”</a:t>
            </a:r>
          </a:p>
          <a:p>
            <a:pPr eaLnBrk="1" hangingPunct="1"/>
            <a:r>
              <a:rPr lang="en-US">
                <a:latin typeface="Times New Roman" charset="0"/>
                <a:ea typeface="ＭＳ Ｐゴシック" charset="0"/>
                <a:cs typeface="ＭＳ Ｐゴシック" charset="0"/>
              </a:rPr>
              <a:t>Tyndale House Publishers., Holy Bible : New Living Translation., 2nd ed. (Wheaton, Ill.: Tyndale House Publishers, 2004), Ne 2:18.</a:t>
            </a:r>
          </a:p>
          <a:p>
            <a:pPr eaLnBrk="1" hangingPunct="1">
              <a:spcBef>
                <a:spcPct val="0"/>
              </a:spcBef>
            </a:pPr>
            <a:endParaRPr lang="en-US" sz="2400">
              <a:latin typeface="Times New Roman" charset="0"/>
              <a:ea typeface="ＭＳ Ｐゴシック" charset="0"/>
              <a:cs typeface="ＭＳ Ｐゴシック" charset="0"/>
            </a:endParaRPr>
          </a:p>
          <a:p>
            <a:pPr eaLnBrk="1" hangingPunct="1">
              <a:spcBef>
                <a:spcPct val="0"/>
              </a:spcBef>
            </a:pPr>
            <a:r>
              <a:rPr lang="en-US" sz="2400">
                <a:latin typeface="Times New Roman" charset="0"/>
                <a:ea typeface="ＭＳ Ｐゴシック" charset="0"/>
                <a:cs typeface="ＭＳ Ｐゴシック" charset="0"/>
              </a:rPr>
              <a:t>Map Has Settlements of the Persian Province of Judah According to Ezra and Nehemiah (Logos Libronix Bible Maps, Mac edition, 2008)</a:t>
            </a:r>
          </a:p>
        </p:txBody>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5089" name="Slide Image Placeholder 1"/>
          <p:cNvSpPr>
            <a:spLocks noGrp="1" noRot="1" noChangeAspect="1"/>
          </p:cNvSpPr>
          <p:nvPr>
            <p:ph type="sldImg"/>
          </p:nvPr>
        </p:nvSpPr>
        <p:spPr>
          <a:ln/>
        </p:spPr>
      </p:sp>
      <p:sp>
        <p:nvSpPr>
          <p:cNvPr id="985090"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5091"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C371592-551D-0448-B439-F08180D222E0}" type="slidenum">
              <a:rPr lang="en-US" sz="1200" baseline="0">
                <a:solidFill>
                  <a:srgbClr val="000000"/>
                </a:solidFill>
                <a:latin typeface="Calibri" charset="0"/>
              </a:rPr>
              <a:pPr eaLnBrk="1" hangingPunct="1"/>
              <a:t>96</a:t>
            </a:fld>
            <a:endParaRPr lang="en-US" sz="1200" baseline="0">
              <a:solidFill>
                <a:srgbClr val="000000"/>
              </a:solidFill>
              <a:latin typeface="Calibri" charset="0"/>
            </a:endParaRPr>
          </a:p>
        </p:txBody>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7137" name="Slide Image Placeholder 1"/>
          <p:cNvSpPr>
            <a:spLocks noGrp="1" noRot="1" noChangeAspect="1"/>
          </p:cNvSpPr>
          <p:nvPr>
            <p:ph type="sldImg"/>
          </p:nvPr>
        </p:nvSpPr>
        <p:spPr>
          <a:ln/>
        </p:spPr>
      </p:sp>
      <p:sp>
        <p:nvSpPr>
          <p:cNvPr id="987138" name="Notes Placeholder 2"/>
          <p:cNvSpPr>
            <a:spLocks noGrp="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spcBef>
                <a:spcPct val="0"/>
              </a:spcBef>
            </a:pPr>
            <a:endParaRPr lang="en-US">
              <a:latin typeface="Calibri" charset="0"/>
              <a:ea typeface="ＭＳ Ｐゴシック" charset="0"/>
              <a:cs typeface="ＭＳ Ｐゴシック" charset="0"/>
            </a:endParaRPr>
          </a:p>
        </p:txBody>
      </p:sp>
      <p:sp>
        <p:nvSpPr>
          <p:cNvPr id="987139" name="Slide Number Placeholder 3"/>
          <p:cNvSpPr>
            <a:spLocks noGrp="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eaLnBrk="1" hangingPunct="1"/>
            <a:fld id="{256E6B2F-EC64-FC40-B61D-2B2208B8FE75}" type="slidenum">
              <a:rPr lang="en-US" sz="1200" baseline="0">
                <a:solidFill>
                  <a:srgbClr val="000000"/>
                </a:solidFill>
                <a:latin typeface="Calibri" charset="0"/>
              </a:rPr>
              <a:pPr eaLnBrk="1" hangingPunct="1"/>
              <a:t>97</a:t>
            </a:fld>
            <a:endParaRPr lang="en-US" sz="1200" baseline="0">
              <a:solidFill>
                <a:srgbClr val="000000"/>
              </a:solidFill>
              <a:latin typeface="Calibri" charset="0"/>
            </a:endParaRPr>
          </a:p>
        </p:txBody>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81" name="Slide Number Placeholder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fld id="{C66EC787-276D-9045-BB31-836320AB0476}" type="slidenum">
              <a:rPr lang="en-US" sz="1200" baseline="0">
                <a:solidFill>
                  <a:srgbClr val="000000"/>
                </a:solidFill>
              </a:rPr>
              <a:pPr/>
              <a:t>101</a:t>
            </a:fld>
            <a:endParaRPr lang="en-US" sz="1200" baseline="0">
              <a:solidFill>
                <a:srgbClr val="000000"/>
              </a:solidFill>
            </a:endParaRPr>
          </a:p>
        </p:txBody>
      </p:sp>
      <p:sp>
        <p:nvSpPr>
          <p:cNvPr id="993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4EF42876-33D1-CC47-968C-5F33EFE65994}" type="slidenum">
              <a:rPr lang="en-US" sz="1200" baseline="0">
                <a:solidFill>
                  <a:srgbClr val="000000"/>
                </a:solidFill>
                <a:latin typeface="Arial" charset="0"/>
              </a:rPr>
              <a:pPr algn="r" defTabSz="914400" eaLnBrk="0" fontAlgn="base" hangingPunct="0">
                <a:spcBef>
                  <a:spcPct val="0"/>
                </a:spcBef>
                <a:spcAft>
                  <a:spcPct val="0"/>
                </a:spcAft>
              </a:pPr>
              <a:t>101</a:t>
            </a:fld>
            <a:endParaRPr lang="en-US" sz="1200" baseline="0">
              <a:solidFill>
                <a:srgbClr val="000000"/>
              </a:solidFill>
              <a:latin typeface="Arial" charset="0"/>
            </a:endParaRPr>
          </a:p>
        </p:txBody>
      </p:sp>
      <p:sp>
        <p:nvSpPr>
          <p:cNvPr id="993283" name="Rectangle 2"/>
          <p:cNvSpPr>
            <a:spLocks noGrp="1" noRot="1" noChangeAspect="1" noChangeArrowheads="1" noTextEdit="1"/>
          </p:cNvSpPr>
          <p:nvPr>
            <p:ph type="sldImg"/>
          </p:nvPr>
        </p:nvSpPr>
        <p:spPr>
          <a:ln/>
        </p:spPr>
      </p:sp>
      <p:sp>
        <p:nvSpPr>
          <p:cNvPr id="993284"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pPr eaLnBrk="1" hangingPunct="1"/>
            <a:endParaRPr lang="en-GB">
              <a:latin typeface="Arial"/>
              <a:ea typeface="ＭＳ Ｐゴシック" charset="0"/>
              <a:cs typeface="Arial"/>
            </a:endParaRPr>
          </a:p>
          <a:p>
            <a:pPr eaLnBrk="1" hangingPunct="1"/>
            <a:r>
              <a:rPr lang="en-US" sz="1200" kern="1200">
                <a:solidFill>
                  <a:schemeClr val="tx1"/>
                </a:solidFill>
                <a:effectLst/>
                <a:latin typeface="Arial"/>
                <a:ea typeface="+mn-ea"/>
                <a:cs typeface="Arial"/>
              </a:rPr>
              <a:t>Despite internal opposition from Tobiah’s relatives, the wall took only 52 days, discouraging the enemies as they saw God clearly at work (6:15-19).</a:t>
            </a:r>
            <a:r>
              <a:rPr lang="en-SG">
                <a:effectLst/>
                <a:latin typeface="Arial"/>
                <a:cs typeface="Arial"/>
              </a:rPr>
              <a:t> </a:t>
            </a:r>
            <a:endParaRPr lang="en-GB">
              <a:latin typeface="Arial"/>
              <a:ea typeface="ＭＳ Ｐゴシック" charset="0"/>
              <a:cs typeface="Arial"/>
            </a:endParaRPr>
          </a:p>
        </p:txBody>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8641" name="Rectangle 7"/>
          <p:cNvSpPr>
            <a:spLocks noGrp="1" noChangeArrowheads="1"/>
          </p:cNvSpPr>
          <p:nvPr>
            <p:ph type="sldNum" sz="quarter" idx="5"/>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buClr>
                <a:srgbClr val="0000FF"/>
              </a:buClr>
            </a:pPr>
            <a:fld id="{CF0A7632-2ABE-F145-950A-F8C2ADCC78D2}" type="slidenum">
              <a:rPr lang="en-US" sz="1200" baseline="0">
                <a:solidFill>
                  <a:srgbClr val="000000"/>
                </a:solidFill>
                <a:latin typeface="Arial" charset="0"/>
              </a:rPr>
              <a:pPr>
                <a:buClr>
                  <a:srgbClr val="0000FF"/>
                </a:buClr>
              </a:pPr>
              <a:t>106</a:t>
            </a:fld>
            <a:endParaRPr lang="en-US" sz="1200" baseline="0">
              <a:solidFill>
                <a:srgbClr val="000000"/>
              </a:solidFill>
              <a:latin typeface="Arial" charset="0"/>
            </a:endParaRPr>
          </a:p>
        </p:txBody>
      </p:sp>
      <p:sp>
        <p:nvSpPr>
          <p:cNvPr id="1008642" name="Rectangle 2"/>
          <p:cNvSpPr>
            <a:spLocks noGrp="1" noRot="1" noChangeAspect="1" noChangeArrowheads="1"/>
          </p:cNvSpPr>
          <p:nvPr>
            <p:ph type="sldImg"/>
          </p:nvPr>
        </p:nvSpPr>
        <p:spPr>
          <a:solidFill>
            <a:srgbClr val="FFFFFF"/>
          </a:solidFill>
          <a:ln/>
        </p:spPr>
      </p:sp>
      <p:sp>
        <p:nvSpPr>
          <p:cNvPr id="1008643"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ea typeface="ＭＳ Ｐゴシック" charset="0"/>
              <a:cs typeface="Arial"/>
            </a:endParaRPr>
          </a:p>
          <a:p>
            <a:r>
              <a:rPr lang="en-US">
                <a:latin typeface="Arial"/>
                <a:ea typeface="ＭＳ Ｐゴシック" charset="0"/>
                <a:cs typeface="Arial"/>
              </a:rPr>
              <a:t>Our church has certainly</a:t>
            </a:r>
            <a:r>
              <a:rPr lang="en-US" baseline="0">
                <a:latin typeface="Arial"/>
                <a:ea typeface="ＭＳ Ｐゴシック" charset="0"/>
                <a:cs typeface="Arial"/>
              </a:rPr>
              <a:t> been opposed over the years in a variety of ways. The same tools have been used as in Nehemiah—tools like ridicule, discouragement, financial challenges, and even attempts to close us down. </a:t>
            </a:r>
            <a:endParaRPr lang="en-US">
              <a:latin typeface="Arial"/>
              <a:ea typeface="ＭＳ Ｐゴシック" charset="0"/>
              <a:cs typeface="Arial"/>
            </a:endParaRPr>
          </a:p>
        </p:txBody>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Nehemiah organized Jerusalem by posting guards and using the returnee list from century earlier to encourage the Jews to repopulate the city (Neh 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108</a:t>
            </a:fld>
            <a:endParaRPr lang="en-US"/>
          </a:p>
        </p:txBody>
      </p:sp>
    </p:spTree>
    <p:extLst>
      <p:ext uri="{BB962C8B-B14F-4D97-AF65-F5344CB8AC3E}">
        <p14:creationId xmlns:p14="http://schemas.microsoft.com/office/powerpoint/2010/main" val="4006621939"/>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817"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FD8A41DB-3C36-6449-9373-1EA56DABCFD1}" type="slidenum">
              <a:rPr lang="en-GB" sz="1200">
                <a:solidFill>
                  <a:srgbClr val="FFFFFF"/>
                </a:solidFill>
                <a:latin typeface="Comic Sans MS" charset="0"/>
              </a:rPr>
              <a:pPr/>
              <a:t>113</a:t>
            </a:fld>
            <a:endParaRPr lang="en-GB" sz="1200">
              <a:solidFill>
                <a:srgbClr val="FFFFFF"/>
              </a:solidFill>
              <a:latin typeface="Comic Sans MS" charset="0"/>
            </a:endParaRPr>
          </a:p>
        </p:txBody>
      </p:sp>
      <p:sp>
        <p:nvSpPr>
          <p:cNvPr id="162818" name="Rectangle 1026"/>
          <p:cNvSpPr>
            <a:spLocks noGrp="1" noRot="1" noChangeAspect="1" noChangeArrowheads="1"/>
          </p:cNvSpPr>
          <p:nvPr>
            <p:ph type="sldImg"/>
          </p:nvPr>
        </p:nvSpPr>
        <p:spPr>
          <a:solidFill>
            <a:srgbClr val="FFFFFF"/>
          </a:solidFill>
          <a:ln/>
        </p:spPr>
      </p:sp>
      <p:sp>
        <p:nvSpPr>
          <p:cNvPr id="162819"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p>
          <a:p>
            <a:r>
              <a:rPr lang="en-US">
                <a:latin typeface="Arial"/>
                <a:cs typeface="Arial"/>
              </a:rPr>
              <a:t>What would be the</a:t>
            </a:r>
            <a:r>
              <a:rPr lang="en-US" baseline="0">
                <a:latin typeface="Arial"/>
                <a:cs typeface="Arial"/>
              </a:rPr>
              <a:t> right way to say thanks to the L</a:t>
            </a:r>
            <a:r>
              <a:rPr lang="en-US" sz="1100" baseline="0">
                <a:latin typeface="Arial"/>
                <a:cs typeface="Arial"/>
              </a:rPr>
              <a:t>ORD</a:t>
            </a:r>
            <a:r>
              <a:rPr lang="en-US" baseline="0">
                <a:latin typeface="Arial"/>
                <a:cs typeface="Arial"/>
              </a:rPr>
              <a:t> for all he has done for you?</a:t>
            </a:r>
            <a:endParaRPr lang="en-US">
              <a:latin typeface="Arial"/>
              <a:cs typeface="Arial"/>
            </a:endParaRPr>
          </a:p>
          <a:p>
            <a:endParaRPr lang="en-US">
              <a:cs typeface="ＭＳ Ｐゴシック"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1377"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r" defTabSz="914400" eaLnBrk="0" fontAlgn="base" hangingPunct="0">
              <a:spcBef>
                <a:spcPct val="0"/>
              </a:spcBef>
              <a:spcAft>
                <a:spcPct val="0"/>
              </a:spcAft>
            </a:pPr>
            <a:fld id="{25E6389D-15FE-204E-A03B-1D1C984D3483}" type="slidenum">
              <a:rPr lang="en-US" sz="1200" baseline="0">
                <a:solidFill>
                  <a:srgbClr val="000000"/>
                </a:solidFill>
                <a:latin typeface="Arial" charset="0"/>
              </a:rPr>
              <a:pPr algn="r" defTabSz="914400" eaLnBrk="0" fontAlgn="base" hangingPunct="0">
                <a:spcBef>
                  <a:spcPct val="0"/>
                </a:spcBef>
                <a:spcAft>
                  <a:spcPct val="0"/>
                </a:spcAft>
              </a:pPr>
              <a:t>9</a:t>
            </a:fld>
            <a:endParaRPr lang="en-US" sz="1200" baseline="0">
              <a:solidFill>
                <a:srgbClr val="000000"/>
              </a:solidFill>
              <a:latin typeface="Arial" charset="0"/>
            </a:endParaRPr>
          </a:p>
        </p:txBody>
      </p:sp>
      <p:sp>
        <p:nvSpPr>
          <p:cNvPr id="741378" name="Rectangle 2"/>
          <p:cNvSpPr>
            <a:spLocks noGrp="1" noRot="1" noChangeAspect="1" noChangeArrowheads="1"/>
          </p:cNvSpPr>
          <p:nvPr>
            <p:ph type="sldImg"/>
          </p:nvPr>
        </p:nvSpPr>
        <p:spPr>
          <a:solidFill>
            <a:srgbClr val="FFFFFF"/>
          </a:solidFill>
          <a:ln/>
        </p:spPr>
      </p:sp>
      <p:sp>
        <p:nvSpPr>
          <p:cNvPr id="741379" name="Rectangle 3"/>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pPr>
              <a:spcBef>
                <a:spcPct val="0"/>
              </a:spcBef>
            </a:pPr>
            <a:endParaRPr lang="en-GB" sz="2400">
              <a:latin typeface="Arial" charset="0"/>
              <a:ea typeface="ＭＳ Ｐゴシック" charset="0"/>
              <a:cs typeface="ＭＳ Ｐゴシック" charset="0"/>
            </a:endParaRPr>
          </a:p>
          <a:p>
            <a:pPr>
              <a:spcBef>
                <a:spcPct val="0"/>
              </a:spcBef>
            </a:pPr>
            <a:r>
              <a:rPr lang="en-GB" sz="2400">
                <a:latin typeface="Arial" charset="0"/>
                <a:ea typeface="ＭＳ Ｐゴシック" charset="0"/>
                <a:cs typeface="ＭＳ Ｐゴシック" charset="0"/>
              </a:rPr>
              <a:t>The temple had been rebuilt</a:t>
            </a:r>
            <a:r>
              <a:rPr lang="en-GB" sz="2400" baseline="0">
                <a:latin typeface="Arial" charset="0"/>
                <a:ea typeface="ＭＳ Ｐゴシック" charset="0"/>
                <a:cs typeface="ＭＳ Ｐゴシック" charset="0"/>
              </a:rPr>
              <a:t> a century earlier under Zerubbabel.</a:t>
            </a:r>
            <a:endParaRPr lang="en-GB" sz="2400">
              <a:latin typeface="Arial" charset="0"/>
              <a:ea typeface="ＭＳ Ｐゴシック" charset="0"/>
              <a:cs typeface="ＭＳ Ｐゴシック" charset="0"/>
            </a:endParaRPr>
          </a:p>
        </p:txBody>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114</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pPr marL="0" marR="0" indent="0" algn="l" defTabSz="914400" rtl="0" eaLnBrk="0" fontAlgn="base" latinLnBrk="0" hangingPunct="0">
              <a:lnSpc>
                <a:spcPct val="100000"/>
              </a:lnSpc>
              <a:spcBef>
                <a:spcPct val="30000"/>
              </a:spcBef>
              <a:spcAft>
                <a:spcPct val="0"/>
              </a:spcAft>
              <a:buClrTx/>
              <a:buSzTx/>
              <a:buFontTx/>
              <a:buNone/>
              <a:tabLst/>
              <a:defRPr/>
            </a:pPr>
            <a:r>
              <a:rPr lang="en-US">
                <a:latin typeface="Arial"/>
                <a:cs typeface="Arial"/>
              </a:rPr>
              <a:t>Faithful </a:t>
            </a:r>
            <a:r>
              <a:rPr lang="en-US" i="1">
                <a:latin typeface="Arial"/>
                <a:cs typeface="Arial"/>
              </a:rPr>
              <a:t>divine</a:t>
            </a:r>
            <a:r>
              <a:rPr lang="en-US">
                <a:latin typeface="Arial"/>
                <a:cs typeface="Arial"/>
              </a:rPr>
              <a:t> help should lead to faithful </a:t>
            </a:r>
            <a:r>
              <a:rPr lang="en-US" i="1">
                <a:latin typeface="Arial"/>
                <a:cs typeface="Arial"/>
              </a:rPr>
              <a:t>human</a:t>
            </a:r>
            <a:r>
              <a:rPr lang="en-US">
                <a:latin typeface="Arial"/>
                <a:cs typeface="Arial"/>
              </a:rPr>
              <a:t> help.</a:t>
            </a:r>
          </a:p>
        </p:txBody>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3"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type="none" w="lg" len="lg"/>
              </a14:hiddenLine>
            </a:ext>
          </a:extLst>
        </p:spPr>
        <p:txBody>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a:solidFill>
                  <a:schemeClr val="tx1"/>
                </a:solidFill>
                <a:latin typeface="Times New Roman" charset="0"/>
                <a:ea typeface="ＭＳ Ｐゴシック" charset="0"/>
              </a:defRPr>
            </a:lvl9pPr>
          </a:lstStyle>
          <a:p>
            <a:fld id="{63B0874B-D723-4F44-B2DB-AF30269199E9}" type="slidenum">
              <a:rPr lang="en-GB" sz="1200">
                <a:solidFill>
                  <a:srgbClr val="FFFFFF"/>
                </a:solidFill>
                <a:latin typeface="Comic Sans MS" charset="0"/>
              </a:rPr>
              <a:pPr/>
              <a:t>115</a:t>
            </a:fld>
            <a:endParaRPr lang="en-GB" sz="1200">
              <a:solidFill>
                <a:srgbClr val="FFFFFF"/>
              </a:solidFill>
              <a:latin typeface="Comic Sans MS" charset="0"/>
            </a:endParaRPr>
          </a:p>
        </p:txBody>
      </p:sp>
      <p:sp>
        <p:nvSpPr>
          <p:cNvPr id="95234" name="Rectangle 1026"/>
          <p:cNvSpPr>
            <a:spLocks noGrp="1" noRot="1" noChangeAspect="1" noChangeArrowheads="1"/>
          </p:cNvSpPr>
          <p:nvPr>
            <p:ph type="sldImg"/>
          </p:nvPr>
        </p:nvSpPr>
        <p:spPr>
          <a:solidFill>
            <a:srgbClr val="FFFFFF"/>
          </a:solidFill>
          <a:ln/>
        </p:spPr>
      </p:sp>
      <p:sp>
        <p:nvSpPr>
          <p:cNvPr id="95235" name="Rectangle 1027"/>
          <p:cNvSpPr>
            <a:spLocks noGrp="1" noChangeArrowheads="1"/>
          </p:cNvSpPr>
          <p:nvPr>
            <p:ph type="body" idx="1"/>
          </p:nvPr>
        </p:nvSpPr>
        <p:spPr>
          <a:solidFill>
            <a:srgbClr val="FFFFFF"/>
          </a:solidFill>
          <a:ln>
            <a:solidFill>
              <a:srgbClr val="000000"/>
            </a:solidFill>
          </a:ln>
          <a:extLst>
            <a:ext uri="{FAA26D3D-D897-4be2-8F04-BA451C77F1D7}">
              <ma14:placeholderFlag xmlns:ma14="http://schemas.microsoft.com/office/mac/drawingml/2011/main" xmlns="" val="1"/>
            </a:ext>
          </a:extLst>
        </p:spPr>
        <p:txBody>
          <a:bodyPr/>
          <a:lstStyle/>
          <a:p>
            <a:endParaRPr lang="en-US">
              <a:latin typeface="Arial"/>
              <a:cs typeface="Arial"/>
            </a:endParaRPr>
          </a:p>
          <a:p>
            <a:r>
              <a:rPr lang="en-US" sz="1200" kern="1200">
                <a:solidFill>
                  <a:schemeClr val="tx1"/>
                </a:solidFill>
                <a:effectLst/>
                <a:latin typeface="Arial"/>
                <a:ea typeface="ＭＳ Ｐゴシック" pitchFamily="-112" charset="-128"/>
                <a:cs typeface="Arial"/>
              </a:rPr>
              <a:t>The natural reaction to seeing God</a:t>
            </a:r>
            <a:r>
              <a:rPr lang="mr-IN" sz="1200" kern="1200">
                <a:solidFill>
                  <a:schemeClr val="tx1"/>
                </a:solidFill>
                <a:effectLst/>
                <a:latin typeface="Arial"/>
                <a:ea typeface="ＭＳ Ｐゴシック" pitchFamily="-112" charset="-128"/>
                <a:cs typeface="Arial"/>
              </a:rPr>
              <a:t>'</a:t>
            </a:r>
            <a:r>
              <a:rPr lang="en-US" sz="1200" kern="1200">
                <a:solidFill>
                  <a:schemeClr val="tx1"/>
                </a:solidFill>
                <a:effectLst/>
                <a:latin typeface="Arial"/>
                <a:ea typeface="ＭＳ Ｐゴシック" pitchFamily="-112" charset="-128"/>
                <a:cs typeface="Arial"/>
              </a:rPr>
              <a:t>s loyal hand is to revere him</a:t>
            </a:r>
            <a:r>
              <a:rPr lang="en-SG" sz="1200" kern="1200">
                <a:solidFill>
                  <a:schemeClr val="tx1"/>
                </a:solidFill>
                <a:effectLst/>
                <a:latin typeface="Arial"/>
                <a:ea typeface="ＭＳ Ｐゴシック" pitchFamily="-112" charset="-128"/>
                <a:cs typeface="Arial"/>
              </a:rPr>
              <a:t>.</a:t>
            </a:r>
            <a:endParaRPr lang="en-US">
              <a:latin typeface="Arial"/>
              <a:cs typeface="Arial"/>
            </a:endParaRPr>
          </a:p>
          <a:p>
            <a:endParaRPr lang="en-US">
              <a:latin typeface="Arial"/>
              <a:cs typeface="Arial"/>
            </a:endParaRPr>
          </a:p>
        </p:txBody>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Conviction</a:t>
            </a:r>
            <a:r>
              <a:rPr lang="en-US" sz="1200" kern="1200">
                <a:solidFill>
                  <a:schemeClr val="tx1"/>
                </a:solidFill>
                <a:effectLst/>
                <a:latin typeface="+mn-lt"/>
                <a:ea typeface="+mn-ea"/>
                <a:cs typeface="+mn-cs"/>
              </a:rPr>
              <a:t>: Ezra's reading of the Pentateuch and Levite exposition urged all to celebrate the Feast of Tabernacles and begin a revival based on God’s Word (Neh 8).</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116</a:t>
            </a:fld>
            <a:endParaRPr lang="en-US"/>
          </a:p>
        </p:txBody>
      </p:sp>
    </p:spTree>
    <p:extLst>
      <p:ext uri="{BB962C8B-B14F-4D97-AF65-F5344CB8AC3E}">
        <p14:creationId xmlns:p14="http://schemas.microsoft.com/office/powerpoint/2010/main" val="2683268884"/>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Confession</a:t>
            </a:r>
            <a:r>
              <a:rPr lang="en-US" sz="1200" kern="1200">
                <a:solidFill>
                  <a:schemeClr val="tx1"/>
                </a:solidFill>
                <a:effectLst/>
                <a:latin typeface="+mn-lt"/>
                <a:ea typeface="+mn-ea"/>
                <a:cs typeface="+mn-cs"/>
              </a:rPr>
              <a:t>: Everyone gathered again 24 days later to fast, listen to the Law of Moses, worship, confess sin, and obey a written covenant (Neh 9).</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118</a:t>
            </a:fld>
            <a:endParaRPr lang="en-US"/>
          </a:p>
        </p:txBody>
      </p:sp>
    </p:spTree>
    <p:extLst>
      <p:ext uri="{BB962C8B-B14F-4D97-AF65-F5344CB8AC3E}">
        <p14:creationId xmlns:p14="http://schemas.microsoft.com/office/powerpoint/2010/main" val="4258053718"/>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1649" name="Rectangle 2"/>
          <p:cNvSpPr>
            <a:spLocks noGrp="1" noRot="1" noChangeAspect="1" noChangeArrowheads="1" noTextEdit="1"/>
          </p:cNvSpPr>
          <p:nvPr>
            <p:ph type="sldImg"/>
          </p:nvPr>
        </p:nvSpPr>
        <p:spPr>
          <a:ln/>
        </p:spPr>
      </p:sp>
      <p:sp>
        <p:nvSpPr>
          <p:cNvPr id="1051650" name="Rectangle 3"/>
          <p:cNvSpPr>
            <a:spLocks noGrp="1" noChangeArrowheads="1"/>
          </p:cNvSpPr>
          <p:nvPr>
            <p:ph type="body" idx="1"/>
          </p:nvPr>
        </p:nvSpPr>
        <p:spPr>
          <a:noFill/>
          <a:ln w="9525"/>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 uri="{FAA26D3D-D897-4be2-8F04-BA451C77F1D7}">
              <ma14:placeholderFlag xmlns:ma14="http://schemas.microsoft.com/office/mac/drawingml/2011/main" xmlns="" val="1"/>
            </a:ext>
          </a:extLst>
        </p:spPr>
        <p:txBody>
          <a:bodyPr/>
          <a:lstStyle/>
          <a:p>
            <a:endParaRPr lang="en-US">
              <a:latin typeface="Times New Roman" charset="0"/>
              <a:ea typeface="ＭＳ Ｐゴシック" charset="0"/>
              <a:cs typeface="ＭＳ Ｐゴシック" charset="0"/>
            </a:endParaRPr>
          </a:p>
        </p:txBody>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u="sng" kern="1200">
                <a:solidFill>
                  <a:schemeClr val="tx1"/>
                </a:solidFill>
                <a:effectLst/>
                <a:latin typeface="+mn-lt"/>
                <a:ea typeface="+mn-ea"/>
                <a:cs typeface="+mn-cs"/>
              </a:rPr>
              <a:t>Covenant</a:t>
            </a:r>
            <a:r>
              <a:rPr lang="en-US" sz="1200" kern="1200">
                <a:solidFill>
                  <a:schemeClr val="tx1"/>
                </a:solidFill>
                <a:effectLst/>
                <a:latin typeface="+mn-lt"/>
                <a:ea typeface="+mn-ea"/>
                <a:cs typeface="+mn-cs"/>
              </a:rPr>
              <a:t>: Nehemiah publicized those who agreed to follow the covenant as a written record of the people's commitment to obey (Neh 10).</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120</a:t>
            </a:fld>
            <a:endParaRPr lang="en-US"/>
          </a:p>
        </p:txBody>
      </p:sp>
    </p:spTree>
    <p:extLst>
      <p:ext uri="{BB962C8B-B14F-4D97-AF65-F5344CB8AC3E}">
        <p14:creationId xmlns:p14="http://schemas.microsoft.com/office/powerpoint/2010/main" val="1968620643"/>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r>
              <a:rPr lang="en-US" sz="1200" kern="1200">
                <a:solidFill>
                  <a:schemeClr val="tx1"/>
                </a:solidFill>
                <a:effectLst/>
                <a:latin typeface="+mn-lt"/>
                <a:ea typeface="+mn-ea"/>
                <a:cs typeface="+mn-cs"/>
              </a:rPr>
              <a:t>A list of the priests, Levites, and leaders of the people who signed the covenant reminded them of their agreement to obey the Law (10:1-27).</a:t>
            </a:r>
            <a:r>
              <a:rPr lang="en-SG">
                <a:effectLst/>
              </a:rPr>
              <a:t> </a:t>
            </a:r>
            <a:endParaRPr lang="en-US"/>
          </a:p>
        </p:txBody>
      </p:sp>
      <p:sp>
        <p:nvSpPr>
          <p:cNvPr id="4" name="Slide Number Placeholder 3"/>
          <p:cNvSpPr>
            <a:spLocks noGrp="1"/>
          </p:cNvSpPr>
          <p:nvPr>
            <p:ph type="sldNum" sz="quarter" idx="10"/>
          </p:nvPr>
        </p:nvSpPr>
        <p:spPr/>
        <p:txBody>
          <a:bodyPr/>
          <a:lstStyle/>
          <a:p>
            <a:fld id="{A079FDE9-4B2D-884B-BE4B-021913485B06}" type="slidenum">
              <a:rPr lang="en-US" smtClean="0"/>
              <a:t>121</a:t>
            </a:fld>
            <a:endParaRPr lang="en-US"/>
          </a:p>
        </p:txBody>
      </p:sp>
    </p:spTree>
    <p:extLst>
      <p:ext uri="{BB962C8B-B14F-4D97-AF65-F5344CB8AC3E}">
        <p14:creationId xmlns:p14="http://schemas.microsoft.com/office/powerpoint/2010/main" val="504054459"/>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1"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C00934-04BB-5E45-A360-6668B3FC50F0}" type="slidenum">
              <a:rPr lang="en-US" sz="1200">
                <a:solidFill>
                  <a:prstClr val="black"/>
                </a:solidFill>
              </a:rPr>
              <a:pPr/>
              <a:t>122</a:t>
            </a:fld>
            <a:endParaRPr lang="en-US" sz="1200">
              <a:solidFill>
                <a:prstClr val="black"/>
              </a:solidFill>
            </a:endParaRPr>
          </a:p>
        </p:txBody>
      </p:sp>
      <p:sp>
        <p:nvSpPr>
          <p:cNvPr id="97282" name="Rectangle 7"/>
          <p:cNvSpPr txBox="1">
            <a:spLocks noGrp="1" noChangeArrowheads="1"/>
          </p:cNvSpPr>
          <p:nvPr/>
        </p:nvSpPr>
        <p:spPr bwMode="auto">
          <a:xfrm>
            <a:off x="3886200" y="8686800"/>
            <a:ext cx="29718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r" defTabSz="914400" eaLnBrk="0" fontAlgn="base" hangingPunct="0">
              <a:spcBef>
                <a:spcPct val="0"/>
              </a:spcBef>
              <a:spcAft>
                <a:spcPct val="0"/>
              </a:spcAft>
            </a:pPr>
            <a:fld id="{55903786-F736-EB45-844D-F40BDAACE69B}" type="slidenum">
              <a:rPr lang="en-US" sz="1200" smtClean="0">
                <a:solidFill>
                  <a:prstClr val="black"/>
                </a:solidFill>
              </a:rPr>
              <a:pPr algn="r" defTabSz="914400" eaLnBrk="0" fontAlgn="base" hangingPunct="0">
                <a:spcBef>
                  <a:spcPct val="0"/>
                </a:spcBef>
                <a:spcAft>
                  <a:spcPct val="0"/>
                </a:spcAft>
              </a:pPr>
              <a:t>122</a:t>
            </a:fld>
            <a:endParaRPr lang="en-US" sz="1200">
              <a:solidFill>
                <a:prstClr val="black"/>
              </a:solidFill>
            </a:endParaRPr>
          </a:p>
        </p:txBody>
      </p:sp>
      <p:sp>
        <p:nvSpPr>
          <p:cNvPr id="164867"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97284"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a:spcBef>
                <a:spcPct val="0"/>
              </a:spcBef>
            </a:pPr>
            <a:endParaRPr lang="en-GB" sz="2400">
              <a:latin typeface="Arial" charset="0"/>
            </a:endParaRPr>
          </a:p>
          <a:p>
            <a:pPr>
              <a:spcBef>
                <a:spcPct val="0"/>
              </a:spcBef>
            </a:pPr>
            <a:r>
              <a:rPr lang="en-US" sz="1200" kern="1200">
                <a:solidFill>
                  <a:schemeClr val="tx1"/>
                </a:solidFill>
                <a:effectLst/>
                <a:latin typeface="+mn-lt"/>
                <a:ea typeface="+mn-ea"/>
                <a:cs typeface="+mn-cs"/>
              </a:rPr>
              <a:t>Nehemiah recorded the covenant stipulations of submission to the Word, no intermarriage, Sabbath observance, and financial support (10:28-39). </a:t>
            </a:r>
            <a:endParaRPr lang="en-GB" sz="2400">
              <a:latin typeface="Arial" charset="0"/>
            </a:endParaRPr>
          </a:p>
        </p:txBody>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a:p>
            <a:pPr marL="0" marR="0" lvl="2" indent="0" algn="l" defTabSz="457200" rtl="0" eaLnBrk="1" fontAlgn="auto" latinLnBrk="0" hangingPunct="1">
              <a:lnSpc>
                <a:spcPct val="100000"/>
              </a:lnSpc>
              <a:spcBef>
                <a:spcPts val="0"/>
              </a:spcBef>
              <a:spcAft>
                <a:spcPts val="0"/>
              </a:spcAft>
              <a:buClrTx/>
              <a:buSzTx/>
              <a:buFontTx/>
              <a:buNone/>
              <a:tabLst/>
              <a:defRPr/>
            </a:pPr>
            <a:r>
              <a:rPr lang="en-US"/>
              <a:t>They obeyed the covenant by resettling Jerusalem, dedicating the walls, and supporting the temple (Neh 11–13).</a:t>
            </a:r>
          </a:p>
          <a:p>
            <a:pPr marL="0" marR="0" lvl="2" indent="0" algn="l" defTabSz="457200" rtl="0" eaLnBrk="1" fontAlgn="auto" latinLnBrk="0" hangingPunct="1">
              <a:lnSpc>
                <a:spcPct val="100000"/>
              </a:lnSpc>
              <a:spcBef>
                <a:spcPts val="0"/>
              </a:spcBef>
              <a:spcAft>
                <a:spcPts val="0"/>
              </a:spcAft>
              <a:buClrTx/>
              <a:buSzTx/>
              <a:buFontTx/>
              <a:buNone/>
              <a:tabLst/>
              <a:defRPr/>
            </a:pPr>
            <a:r>
              <a:rPr lang="en-US"/>
              <a:t>The people obeyed the plan for 10% of the nation to resettle Jerusalem to protect the city and temple from attack to show their commitment to the temple (11:1–12:26). </a:t>
            </a:r>
          </a:p>
        </p:txBody>
      </p:sp>
      <p:sp>
        <p:nvSpPr>
          <p:cNvPr id="4" name="Slide Number Placeholder 3"/>
          <p:cNvSpPr>
            <a:spLocks noGrp="1"/>
          </p:cNvSpPr>
          <p:nvPr>
            <p:ph type="sldNum" sz="quarter" idx="10"/>
          </p:nvPr>
        </p:nvSpPr>
        <p:spPr/>
        <p:txBody>
          <a:bodyPr/>
          <a:lstStyle/>
          <a:p>
            <a:fld id="{A079FDE9-4B2D-884B-BE4B-021913485B06}" type="slidenum">
              <a:rPr lang="en-US" smtClean="0"/>
              <a:t>125</a:t>
            </a:fld>
            <a:endParaRPr lang="en-US"/>
          </a:p>
        </p:txBody>
      </p:sp>
    </p:spTree>
    <p:extLst>
      <p:ext uri="{BB962C8B-B14F-4D97-AF65-F5344CB8AC3E}">
        <p14:creationId xmlns:p14="http://schemas.microsoft.com/office/powerpoint/2010/main" val="2091492421"/>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7" name="Rectangle 7"/>
          <p:cNvSpPr>
            <a:spLocks noGrp="1" noChangeArrowheads="1"/>
          </p:cNvSpPr>
          <p:nvPr>
            <p:ph type="sldNum" sz="quarter" idx="5"/>
          </p:nvPr>
        </p:nvSpPr>
        <p:spPr>
          <a:noFill/>
        </p:spPr>
        <p:txBody>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fld id="{E0FEF2B7-5182-8041-8DA2-9991AD3AF0F2}" type="slidenum">
              <a:rPr lang="en-US" sz="1200">
                <a:solidFill>
                  <a:prstClr val="black"/>
                </a:solidFill>
              </a:rPr>
              <a:pPr/>
              <a:t>126</a:t>
            </a:fld>
            <a:endParaRPr lang="en-US" sz="1200">
              <a:solidFill>
                <a:prstClr val="black"/>
              </a:solidFill>
            </a:endParaRPr>
          </a:p>
        </p:txBody>
      </p:sp>
      <p:sp>
        <p:nvSpPr>
          <p:cNvPr id="13314" name="Rectangle 2"/>
          <p:cNvSpPr>
            <a:spLocks noGrp="1" noRot="1" noChangeAspect="1" noChangeArrowheads="1"/>
          </p:cNvSpPr>
          <p:nvPr>
            <p:ph type="sldImg"/>
          </p:nvPr>
        </p:nvSpPr>
        <p:spPr>
          <a:solidFill>
            <a:srgbClr val="FFFFFF"/>
          </a:solidFill>
          <a:ln/>
          <a:extLst>
            <a:ext uri="{FAA26D3D-D897-4be2-8F04-BA451C77F1D7}">
              <ma14:placeholderFlag xmlns:ma14="http://schemas.microsoft.com/office/mac/drawingml/2011/main" xmlns="" val="1"/>
            </a:ext>
          </a:extLst>
        </p:spPr>
      </p:sp>
      <p:sp>
        <p:nvSpPr>
          <p:cNvPr id="15769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18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9.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9.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30.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31.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7.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8.xml.rels><?xml version="1.0" encoding="UTF-8" standalone="yes"?>
<Relationships xmlns="http://schemas.openxmlformats.org/package/2006/relationships"><Relationship Id="rId1" Type="http://schemas.openxmlformats.org/officeDocument/2006/relationships/slideMaster" Target="../slideMasters/slideMaster32.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1.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2.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3.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4.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5.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6.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7.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8.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29.xml.rels><?xml version="1.0" encoding="UTF-8" standalone="yes"?>
<Relationships xmlns="http://schemas.openxmlformats.org/package/2006/relationships"><Relationship Id="rId1" Type="http://schemas.openxmlformats.org/officeDocument/2006/relationships/slideMaster" Target="../slideMasters/slideMaster3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1.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2.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3.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4.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5.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34.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3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36.xml"/></Relationships>
</file>

<file path=ppt/slideLayouts/_rels/slideLayout35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7.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37.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38.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3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40.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41.xml"/></Relationships>
</file>

<file path=ppt/slideLayouts/_rels/slideLayout39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4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5.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6.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7.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8.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19.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0.xml.rels><?xml version="1.0" encoding="UTF-8" standalone="yes"?>
<Relationships xmlns="http://schemas.openxmlformats.org/package/2006/relationships"><Relationship Id="rId1" Type="http://schemas.openxmlformats.org/officeDocument/2006/relationships/slideMaster" Target="../slideMasters/slideMaster43.xml"/></Relationships>
</file>

<file path=ppt/slideLayouts/_rels/slideLayout42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2.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3.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4.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5.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6.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7.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8.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29.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0.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1.xml.rels><?xml version="1.0" encoding="UTF-8" standalone="yes"?>
<Relationships xmlns="http://schemas.openxmlformats.org/package/2006/relationships"><Relationship Id="rId1" Type="http://schemas.openxmlformats.org/officeDocument/2006/relationships/slideMaster" Target="../slideMasters/slideMaster44.xml"/></Relationships>
</file>

<file path=ppt/slideLayouts/_rels/slideLayout432.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3.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4.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5.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6.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7.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8.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39.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0.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1.xml.rels><?xml version="1.0" encoding="UTF-8" standalone="yes"?>
<Relationships xmlns="http://schemas.openxmlformats.org/package/2006/relationships"><Relationship Id="rId1" Type="http://schemas.openxmlformats.org/officeDocument/2006/relationships/slideMaster" Target="../slideMasters/slideMaster45.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6.xml"/></Relationships>
</file>

<file path=ppt/slideLayouts/_rels/slideLayout443.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4.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5.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6.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7.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46.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1.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47.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48.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79.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80.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1.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2.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3.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4.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5.xml.rels><?xml version="1.0" encoding="UTF-8" standalone="yes"?>
<Relationships xmlns="http://schemas.openxmlformats.org/package/2006/relationships"><Relationship Id="rId1" Type="http://schemas.openxmlformats.org/officeDocument/2006/relationships/slideMaster" Target="../slideMasters/slideMaster49.xml"/></Relationships>
</file>

<file path=ppt/slideLayouts/_rels/slideLayout48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7.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8.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89.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0.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1.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2.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3.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4.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5.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6.xml.rels><?xml version="1.0" encoding="UTF-8" standalone="yes"?>
<Relationships xmlns="http://schemas.openxmlformats.org/package/2006/relationships"><Relationship Id="rId1" Type="http://schemas.openxmlformats.org/officeDocument/2006/relationships/slideMaster" Target="../slideMasters/slideMaster50.xml"/></Relationships>
</file>

<file path=ppt/slideLayouts/_rels/slideLayout49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8.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499.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00.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1.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2.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3.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4.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5.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6.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7.xml.rels><?xml version="1.0" encoding="UTF-8" standalone="yes"?>
<Relationships xmlns="http://schemas.openxmlformats.org/package/2006/relationships"><Relationship Id="rId1" Type="http://schemas.openxmlformats.org/officeDocument/2006/relationships/slideMaster" Target="../slideMasters/slideMaster51.xml"/></Relationships>
</file>

<file path=ppt/slideLayouts/_rels/slideLayout50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09.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0.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1.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3.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4.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5.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6.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7.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8.xml.rels><?xml version="1.0" encoding="UTF-8" standalone="yes"?>
<Relationships xmlns="http://schemas.openxmlformats.org/package/2006/relationships"><Relationship Id="rId1" Type="http://schemas.openxmlformats.org/officeDocument/2006/relationships/slideMaster" Target="../slideMasters/slideMaster52.xml"/></Relationships>
</file>

<file path=ppt/slideLayouts/_rels/slideLayout51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0.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1.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2.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3.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4.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5.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6.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7.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8.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29.xml.rels><?xml version="1.0" encoding="UTF-8" standalone="yes"?>
<Relationships xmlns="http://schemas.openxmlformats.org/package/2006/relationships"><Relationship Id="rId1" Type="http://schemas.openxmlformats.org/officeDocument/2006/relationships/slideMaster" Target="../slideMasters/slideMaster53.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1.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2.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3.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4.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5.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6.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7.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8.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39.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0.xml.rels><?xml version="1.0" encoding="UTF-8" standalone="yes"?>
<Relationships xmlns="http://schemas.openxmlformats.org/package/2006/relationships"><Relationship Id="rId1" Type="http://schemas.openxmlformats.org/officeDocument/2006/relationships/slideMaster" Target="../slideMasters/slideMaster54.xml"/></Relationships>
</file>

<file path=ppt/slideLayouts/_rels/slideLayout54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4.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5.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6.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7.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8.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49.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0.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1.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2.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53.xml.rels><?xml version="1.0" encoding="UTF-8" standalone="yes"?>
<Relationships xmlns="http://schemas.openxmlformats.org/package/2006/relationships"><Relationship Id="rId1" Type="http://schemas.openxmlformats.org/officeDocument/2006/relationships/slideMaster" Target="../slideMasters/slideMaster5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243779936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2655357876"/>
      </p:ext>
    </p:extLst>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4" name="Rectangle 6"/>
          <p:cNvSpPr>
            <a:spLocks noGrp="1" noChangeArrowheads="1"/>
          </p:cNvSpPr>
          <p:nvPr>
            <p:ph type="sldNum" sz="quarter" idx="12"/>
          </p:nvPr>
        </p:nvSpPr>
        <p:spPr>
          <a:ln/>
        </p:spPr>
        <p:txBody>
          <a:bodyPr/>
          <a:lstStyle>
            <a:lvl1pPr>
              <a:defRPr/>
            </a:lvl1pPr>
          </a:lstStyle>
          <a:p>
            <a:fld id="{A8F25A4E-CABA-CB4D-ADBC-39689D520ED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572206845"/>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9AEDE246-E706-244D-8971-79A1FCC360F6}"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62625788"/>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AAFA1237-4D45-ED46-B570-EAF8A38231EB}"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468514452"/>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F8CDB32-17B1-1B47-8E90-2F0ACB2C097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03352604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D2D32E8F-AD95-9A45-A1DE-9E49789BCF1D}"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889438274"/>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9177306-5C22-3542-9051-854B228F876B}"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DE1ED39F-F4ED-4442-A343-CEDCA848B118}" type="slidenum">
              <a:rPr lang="en-US"/>
              <a:pPr>
                <a:defRPr/>
              </a:pPr>
              <a:t>‹#›</a:t>
            </a:fld>
            <a:endParaRPr lang="en-US"/>
          </a:p>
        </p:txBody>
      </p:sp>
    </p:spTree>
    <p:extLst>
      <p:ext uri="{BB962C8B-B14F-4D97-AF65-F5344CB8AC3E}">
        <p14:creationId xmlns:p14="http://schemas.microsoft.com/office/powerpoint/2010/main" val="122933191"/>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8C78FB77-B7D6-F14B-81B0-AB0EEB8B487E}" type="datetime1">
              <a:rPr lang="en-US">
                <a:solidFill>
                  <a:srgbClr val="EAE8E2"/>
                </a:solidFill>
              </a:rPr>
              <a:pPr>
                <a:defRPr/>
              </a:pPr>
              <a:t>8/23/20</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B309314-4272-B24A-9F92-BCC459F2D64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138829075"/>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A2A4C14-E4CE-CD48-8369-AE8AEAF45E2E}"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23F72BB-3A6B-194B-831D-D676959AD1A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33369632"/>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6C70AC92-E68B-3A4C-BE06-77C4C36C432A}"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98B501DF-55E7-C84A-B23A-6523AFBB8E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22344397"/>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A08720C5-2006-8B4E-9BBC-9F65B1651366}"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4BE90C70-8872-5F48-ADFC-BD534BAB8D3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2044051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265789817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9F92097D-674E-1A4E-BA42-62724AB8E58E}" type="datetime1">
              <a:rPr lang="en-US">
                <a:solidFill>
                  <a:srgbClr val="EAE8E2"/>
                </a:solidFill>
              </a:rPr>
              <a:pPr>
                <a:defRPr/>
              </a:pPr>
              <a:t>8/23/20</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9053F3F6-9D8D-9B49-8185-70497FBAAF2E}"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69781464"/>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4BDF7790-C5E2-FB49-9497-D9607518FB1B}" type="datetime1">
              <a:rPr lang="en-US">
                <a:solidFill>
                  <a:srgbClr val="EAE8E2"/>
                </a:solidFill>
              </a:rPr>
              <a:pPr>
                <a:defRPr/>
              </a:pPr>
              <a:t>8/23/20</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68B6515D-9805-2D4A-8496-C0169B74F9F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99699859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83C1F9AB-AA04-4143-B80A-14C11FC67C3B}" type="datetime1">
              <a:rPr lang="en-US">
                <a:solidFill>
                  <a:srgbClr val="EAE8E2"/>
                </a:solidFill>
              </a:rPr>
              <a:pPr>
                <a:defRPr/>
              </a:pPr>
              <a:t>8/23/20</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5C4FCB13-DE4F-F34F-9485-77D29F9C85C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61731964"/>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524F496B-356F-714B-8B54-52FC61B0A942}"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E9FCF00-68D3-5B41-80DE-4F2C2871038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392833968"/>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04C2BC04-CCC4-1245-91FE-4F922583604D}"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0C4A3B34-CFD4-274F-8067-A4884BA1CE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6251815"/>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A04D7D8B-0E9E-2F46-984E-37A528650239}"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5E8888D-C268-F649-AB6A-1A65CB4E9FC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32403906"/>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E8B0C819-E941-1447-8FCC-D43F564B05CA}"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9CB48C9-2E30-C94A-86D3-58891325DF6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1935450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A7CCE543-A64F-9143-A3BA-3B9B2EF34E15}" type="slidenum">
              <a:rPr lang="en-US"/>
              <a:pPr>
                <a:defRPr/>
              </a:pPr>
              <a:t>‹#›</a:t>
            </a:fld>
            <a:endParaRPr lang="en-US"/>
          </a:p>
        </p:txBody>
      </p:sp>
    </p:spTree>
    <p:extLst>
      <p:ext uri="{BB962C8B-B14F-4D97-AF65-F5344CB8AC3E}">
        <p14:creationId xmlns:p14="http://schemas.microsoft.com/office/powerpoint/2010/main" val="1314583752"/>
      </p:ext>
    </p:extLst>
  </p:cSld>
  <p:clrMapOvr>
    <a:masterClrMapping/>
  </p:clrMapOvr>
  <p:transition/>
</p:sldLayout>
</file>

<file path=ppt/slideLayouts/slideLayout11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C165E972-F051-8349-A484-71A95ABCEDC6}" type="slidenum">
              <a:rPr lang="en-US"/>
              <a:pPr>
                <a:defRPr/>
              </a:pPr>
              <a:t>‹#›</a:t>
            </a:fld>
            <a:endParaRPr lang="en-US"/>
          </a:p>
        </p:txBody>
      </p:sp>
    </p:spTree>
    <p:extLst>
      <p:ext uri="{BB962C8B-B14F-4D97-AF65-F5344CB8AC3E}">
        <p14:creationId xmlns:p14="http://schemas.microsoft.com/office/powerpoint/2010/main" val="3761981082"/>
      </p:ext>
    </p:extLst>
  </p:cSld>
  <p:clrMapOvr>
    <a:masterClrMapping/>
  </p:clrMapOvr>
  <p:transition/>
</p:sldLayout>
</file>

<file path=ppt/slideLayouts/slideLayout11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3A09D15-0419-4949-869A-4F24C5075CAF}" type="slidenum">
              <a:rPr lang="en-US"/>
              <a:pPr>
                <a:defRPr/>
              </a:pPr>
              <a:t>‹#›</a:t>
            </a:fld>
            <a:endParaRPr lang="en-US"/>
          </a:p>
        </p:txBody>
      </p:sp>
    </p:spTree>
    <p:extLst>
      <p:ext uri="{BB962C8B-B14F-4D97-AF65-F5344CB8AC3E}">
        <p14:creationId xmlns:p14="http://schemas.microsoft.com/office/powerpoint/2010/main" val="853773483"/>
      </p:ext>
    </p:extLst>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77334682"/>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77900"/>
            <a:ext cx="3810000" cy="51181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B32724E-AD61-6146-A80C-4B5E6A5E4D79}" type="slidenum">
              <a:rPr lang="en-US"/>
              <a:pPr>
                <a:defRPr/>
              </a:pPr>
              <a:t>‹#›</a:t>
            </a:fld>
            <a:endParaRPr lang="en-US"/>
          </a:p>
        </p:txBody>
      </p:sp>
    </p:spTree>
    <p:extLst>
      <p:ext uri="{BB962C8B-B14F-4D97-AF65-F5344CB8AC3E}">
        <p14:creationId xmlns:p14="http://schemas.microsoft.com/office/powerpoint/2010/main" val="1127477690"/>
      </p:ext>
    </p:extLst>
  </p:cSld>
  <p:clrMapOvr>
    <a:masterClrMapping/>
  </p:clrMapOvr>
  <p:transition/>
</p:sldLayout>
</file>

<file path=ppt/slideLayouts/slideLayout12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18220DC3-4A8B-6041-9311-52C8C208EA96}" type="slidenum">
              <a:rPr lang="en-US"/>
              <a:pPr>
                <a:defRPr/>
              </a:pPr>
              <a:t>‹#›</a:t>
            </a:fld>
            <a:endParaRPr lang="en-US"/>
          </a:p>
        </p:txBody>
      </p:sp>
    </p:spTree>
    <p:extLst>
      <p:ext uri="{BB962C8B-B14F-4D97-AF65-F5344CB8AC3E}">
        <p14:creationId xmlns:p14="http://schemas.microsoft.com/office/powerpoint/2010/main" val="3546022994"/>
      </p:ext>
    </p:extLst>
  </p:cSld>
  <p:clrMapOvr>
    <a:masterClrMapping/>
  </p:clrMapOvr>
  <p:transition/>
</p:sldLayout>
</file>

<file path=ppt/slideLayouts/slideLayout12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FF44F92-05B8-AC4F-AA20-3D16D4D0BDE0}" type="slidenum">
              <a:rPr lang="en-US"/>
              <a:pPr>
                <a:defRPr/>
              </a:pPr>
              <a:t>‹#›</a:t>
            </a:fld>
            <a:endParaRPr lang="en-US"/>
          </a:p>
        </p:txBody>
      </p:sp>
    </p:spTree>
    <p:extLst>
      <p:ext uri="{BB962C8B-B14F-4D97-AF65-F5344CB8AC3E}">
        <p14:creationId xmlns:p14="http://schemas.microsoft.com/office/powerpoint/2010/main" val="2733464769"/>
      </p:ext>
    </p:extLst>
  </p:cSld>
  <p:clrMapOvr>
    <a:masterClrMapping/>
  </p:clrMapOvr>
  <p:transition/>
</p:sldLayout>
</file>

<file path=ppt/slideLayouts/slideLayout12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79E654C1-56AC-894A-AFB0-CE202469EBD8}" type="slidenum">
              <a:rPr lang="en-US"/>
              <a:pPr>
                <a:defRPr/>
              </a:pPr>
              <a:t>‹#›</a:t>
            </a:fld>
            <a:endParaRPr lang="en-US"/>
          </a:p>
        </p:txBody>
      </p:sp>
    </p:spTree>
    <p:extLst>
      <p:ext uri="{BB962C8B-B14F-4D97-AF65-F5344CB8AC3E}">
        <p14:creationId xmlns:p14="http://schemas.microsoft.com/office/powerpoint/2010/main" val="3064471246"/>
      </p:ext>
    </p:extLst>
  </p:cSld>
  <p:clrMapOvr>
    <a:masterClrMapping/>
  </p:clrMapOvr>
  <p:transition/>
</p:sldLayout>
</file>

<file path=ppt/slideLayouts/slideLayout12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AF3B9AE0-5D8C-E64E-A26D-33C1EBCE4421}" type="slidenum">
              <a:rPr lang="en-US"/>
              <a:pPr>
                <a:defRPr/>
              </a:pPr>
              <a:t>‹#›</a:t>
            </a:fld>
            <a:endParaRPr lang="en-US"/>
          </a:p>
        </p:txBody>
      </p:sp>
    </p:spTree>
    <p:extLst>
      <p:ext uri="{BB962C8B-B14F-4D97-AF65-F5344CB8AC3E}">
        <p14:creationId xmlns:p14="http://schemas.microsoft.com/office/powerpoint/2010/main" val="2808810357"/>
      </p:ext>
    </p:extLst>
  </p:cSld>
  <p:clrMapOvr>
    <a:masterClrMapping/>
  </p:clrMapOvr>
  <p:transition/>
</p:sldLayout>
</file>

<file path=ppt/slideLayouts/slideLayout12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CD1D94A-8212-F144-904A-F98E75C05AC5}" type="slidenum">
              <a:rPr lang="en-US"/>
              <a:pPr>
                <a:defRPr/>
              </a:pPr>
              <a:t>‹#›</a:t>
            </a:fld>
            <a:endParaRPr lang="en-US"/>
          </a:p>
        </p:txBody>
      </p:sp>
    </p:spTree>
    <p:extLst>
      <p:ext uri="{BB962C8B-B14F-4D97-AF65-F5344CB8AC3E}">
        <p14:creationId xmlns:p14="http://schemas.microsoft.com/office/powerpoint/2010/main" val="3103016119"/>
      </p:ext>
    </p:extLst>
  </p:cSld>
  <p:clrMapOvr>
    <a:masterClrMapping/>
  </p:clrMapOvr>
  <p:transition/>
</p:sldLayout>
</file>

<file path=ppt/slideLayouts/slideLayout12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DB2A2703-D7CC-3E47-99FB-5A663ADB9105}" type="slidenum">
              <a:rPr lang="en-US"/>
              <a:pPr>
                <a:defRPr/>
              </a:pPr>
              <a:t>‹#›</a:t>
            </a:fld>
            <a:endParaRPr lang="en-US"/>
          </a:p>
        </p:txBody>
      </p:sp>
    </p:spTree>
    <p:extLst>
      <p:ext uri="{BB962C8B-B14F-4D97-AF65-F5344CB8AC3E}">
        <p14:creationId xmlns:p14="http://schemas.microsoft.com/office/powerpoint/2010/main" val="825022406"/>
      </p:ext>
    </p:extLst>
  </p:cSld>
  <p:clrMapOvr>
    <a:masterClrMapping/>
  </p:clrMapOvr>
  <p:transition/>
</p:sldLayout>
</file>

<file path=ppt/slideLayouts/slideLayout12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115888"/>
            <a:ext cx="1943100" cy="5980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115888"/>
            <a:ext cx="5676900" cy="5980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88DE1FA-3A6D-9E41-A57F-55CB283547DB}" type="slidenum">
              <a:rPr lang="en-US"/>
              <a:pPr>
                <a:defRPr/>
              </a:pPr>
              <a:t>‹#›</a:t>
            </a:fld>
            <a:endParaRPr lang="en-US"/>
          </a:p>
        </p:txBody>
      </p:sp>
    </p:spTree>
    <p:extLst>
      <p:ext uri="{BB962C8B-B14F-4D97-AF65-F5344CB8AC3E}">
        <p14:creationId xmlns:p14="http://schemas.microsoft.com/office/powerpoint/2010/main" val="3067212126"/>
      </p:ext>
    </p:extLst>
  </p:cSld>
  <p:clrMapOvr>
    <a:masterClrMapping/>
  </p:clrMapOvr>
  <p:transition/>
</p:sldLayout>
</file>

<file path=ppt/slideLayouts/slideLayout1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233A9F1C-CA89-AF46-9B32-B4E5C646AB39}" type="slidenum">
              <a:rPr lang="en-US" altLang="ja-JP"/>
              <a:pPr>
                <a:defRPr/>
              </a:pPr>
              <a:t>‹#›</a:t>
            </a:fld>
            <a:endParaRPr lang="en-US" altLang="ja-JP"/>
          </a:p>
        </p:txBody>
      </p:sp>
    </p:spTree>
    <p:extLst>
      <p:ext uri="{BB962C8B-B14F-4D97-AF65-F5344CB8AC3E}">
        <p14:creationId xmlns:p14="http://schemas.microsoft.com/office/powerpoint/2010/main" val="8500764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B3C8C75-B10C-3747-888E-5211721C71AC}" type="slidenum">
              <a:rPr lang="en-US" altLang="ja-JP"/>
              <a:pPr>
                <a:defRPr/>
              </a:pPr>
              <a:t>‹#›</a:t>
            </a:fld>
            <a:endParaRPr lang="en-US" altLang="ja-JP"/>
          </a:p>
        </p:txBody>
      </p:sp>
    </p:spTree>
    <p:extLst>
      <p:ext uri="{BB962C8B-B14F-4D97-AF65-F5344CB8AC3E}">
        <p14:creationId xmlns:p14="http://schemas.microsoft.com/office/powerpoint/2010/main" val="376434118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865007278"/>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FF325DA7-1CEC-C546-9547-67D746D70BFE}" type="slidenum">
              <a:rPr lang="en-US" altLang="ja-JP"/>
              <a:pPr>
                <a:defRPr/>
              </a:pPr>
              <a:t>‹#›</a:t>
            </a:fld>
            <a:endParaRPr lang="en-US" altLang="ja-JP"/>
          </a:p>
        </p:txBody>
      </p:sp>
    </p:spTree>
    <p:extLst>
      <p:ext uri="{BB962C8B-B14F-4D97-AF65-F5344CB8AC3E}">
        <p14:creationId xmlns:p14="http://schemas.microsoft.com/office/powerpoint/2010/main" val="826469859"/>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FFD7327B-0665-2E41-9100-698441C1C430}" type="slidenum">
              <a:rPr lang="en-US" altLang="ja-JP"/>
              <a:pPr>
                <a:defRPr/>
              </a:pPr>
              <a:t>‹#›</a:t>
            </a:fld>
            <a:endParaRPr lang="en-US" altLang="ja-JP"/>
          </a:p>
        </p:txBody>
      </p:sp>
    </p:spTree>
    <p:extLst>
      <p:ext uri="{BB962C8B-B14F-4D97-AF65-F5344CB8AC3E}">
        <p14:creationId xmlns:p14="http://schemas.microsoft.com/office/powerpoint/2010/main" val="423416703"/>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FF346ACC-7542-AB44-B2EB-20F76F80006B}" type="slidenum">
              <a:rPr lang="en-US" altLang="ja-JP"/>
              <a:pPr>
                <a:defRPr/>
              </a:pPr>
              <a:t>‹#›</a:t>
            </a:fld>
            <a:endParaRPr lang="en-US" altLang="ja-JP"/>
          </a:p>
        </p:txBody>
      </p:sp>
    </p:spTree>
    <p:extLst>
      <p:ext uri="{BB962C8B-B14F-4D97-AF65-F5344CB8AC3E}">
        <p14:creationId xmlns:p14="http://schemas.microsoft.com/office/powerpoint/2010/main" val="3087655582"/>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F5941DDF-79DD-1A45-91DB-95B216AABF95}" type="slidenum">
              <a:rPr lang="en-US" altLang="ja-JP"/>
              <a:pPr>
                <a:defRPr/>
              </a:pPr>
              <a:t>‹#›</a:t>
            </a:fld>
            <a:endParaRPr lang="en-US" altLang="ja-JP"/>
          </a:p>
        </p:txBody>
      </p:sp>
    </p:spTree>
    <p:extLst>
      <p:ext uri="{BB962C8B-B14F-4D97-AF65-F5344CB8AC3E}">
        <p14:creationId xmlns:p14="http://schemas.microsoft.com/office/powerpoint/2010/main" val="2454173058"/>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33A8C5F9-3DE4-9E47-A5A9-EC7D04D03470}" type="slidenum">
              <a:rPr lang="en-US" altLang="ja-JP"/>
              <a:pPr>
                <a:defRPr/>
              </a:pPr>
              <a:t>‹#›</a:t>
            </a:fld>
            <a:endParaRPr lang="en-US" altLang="ja-JP"/>
          </a:p>
        </p:txBody>
      </p:sp>
    </p:spTree>
    <p:extLst>
      <p:ext uri="{BB962C8B-B14F-4D97-AF65-F5344CB8AC3E}">
        <p14:creationId xmlns:p14="http://schemas.microsoft.com/office/powerpoint/2010/main" val="2800423910"/>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38E248A-7437-6C4A-9D6D-489CAA6C7435}" type="slidenum">
              <a:rPr lang="en-US" altLang="ja-JP"/>
              <a:pPr>
                <a:defRPr/>
              </a:pPr>
              <a:t>‹#›</a:t>
            </a:fld>
            <a:endParaRPr lang="en-US" altLang="ja-JP"/>
          </a:p>
        </p:txBody>
      </p:sp>
    </p:spTree>
    <p:extLst>
      <p:ext uri="{BB962C8B-B14F-4D97-AF65-F5344CB8AC3E}">
        <p14:creationId xmlns:p14="http://schemas.microsoft.com/office/powerpoint/2010/main" val="3220217095"/>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C60971B0-1217-294F-A1E9-56B4C5580179}" type="slidenum">
              <a:rPr lang="en-US" altLang="ja-JP"/>
              <a:pPr>
                <a:defRPr/>
              </a:pPr>
              <a:t>‹#›</a:t>
            </a:fld>
            <a:endParaRPr lang="en-US" altLang="ja-JP"/>
          </a:p>
        </p:txBody>
      </p:sp>
    </p:spTree>
    <p:extLst>
      <p:ext uri="{BB962C8B-B14F-4D97-AF65-F5344CB8AC3E}">
        <p14:creationId xmlns:p14="http://schemas.microsoft.com/office/powerpoint/2010/main" val="4033969084"/>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F8FE6413-FE99-ED47-AF98-DC14897EB18F}" type="slidenum">
              <a:rPr lang="en-US" altLang="ja-JP"/>
              <a:pPr>
                <a:defRPr/>
              </a:pPr>
              <a:t>‹#›</a:t>
            </a:fld>
            <a:endParaRPr lang="en-US" altLang="ja-JP"/>
          </a:p>
        </p:txBody>
      </p:sp>
    </p:spTree>
    <p:extLst>
      <p:ext uri="{BB962C8B-B14F-4D97-AF65-F5344CB8AC3E}">
        <p14:creationId xmlns:p14="http://schemas.microsoft.com/office/powerpoint/2010/main" val="3608687789"/>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8B067516-C6C5-3D44-9455-910CA5F1B2D8}" type="slidenum">
              <a:rPr lang="en-US" altLang="ja-JP"/>
              <a:pPr>
                <a:defRPr/>
              </a:pPr>
              <a:t>‹#›</a:t>
            </a:fld>
            <a:endParaRPr lang="en-US" altLang="ja-JP"/>
          </a:p>
        </p:txBody>
      </p:sp>
    </p:spTree>
    <p:extLst>
      <p:ext uri="{BB962C8B-B14F-4D97-AF65-F5344CB8AC3E}">
        <p14:creationId xmlns:p14="http://schemas.microsoft.com/office/powerpoint/2010/main" val="1369506161"/>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a:defRPr baseline="30000"/>
            </a:lvl1pPr>
          </a:lstStyle>
          <a:p>
            <a:pPr>
              <a:defRPr/>
            </a:pPr>
            <a:fld id="{2C706092-7C4D-584C-A4B1-8EC467D6E121}" type="slidenum">
              <a:rPr lang="nl-NL"/>
              <a:pPr>
                <a:defRPr/>
              </a:pPr>
              <a:t>‹#›</a:t>
            </a:fld>
            <a:endParaRPr lang="nl-NL"/>
          </a:p>
        </p:txBody>
      </p:sp>
    </p:spTree>
    <p:extLst>
      <p:ext uri="{BB962C8B-B14F-4D97-AF65-F5344CB8AC3E}">
        <p14:creationId xmlns:p14="http://schemas.microsoft.com/office/powerpoint/2010/main" val="270551984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5AB9D476-CC14-A845-8821-49E08109224B}" type="slidenum">
              <a:rPr lang="en-US"/>
              <a:pPr>
                <a:defRPr/>
              </a:pPr>
              <a:t>‹#›</a:t>
            </a:fld>
            <a:endParaRPr lang="en-US"/>
          </a:p>
        </p:txBody>
      </p:sp>
    </p:spTree>
    <p:extLst>
      <p:ext uri="{BB962C8B-B14F-4D97-AF65-F5344CB8AC3E}">
        <p14:creationId xmlns:p14="http://schemas.microsoft.com/office/powerpoint/2010/main" val="3410460589"/>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F91F42D4-B6EE-F645-8CEB-016ADE1264B5}" type="slidenum">
              <a:rPr lang="en-US"/>
              <a:pPr>
                <a:defRPr/>
              </a:pPr>
              <a:t>‹#›</a:t>
            </a:fld>
            <a:endParaRPr lang="en-US"/>
          </a:p>
        </p:txBody>
      </p:sp>
    </p:spTree>
    <p:extLst>
      <p:ext uri="{BB962C8B-B14F-4D97-AF65-F5344CB8AC3E}">
        <p14:creationId xmlns:p14="http://schemas.microsoft.com/office/powerpoint/2010/main" val="2372101178"/>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29259E04-CB0B-2940-B089-7CB4845E2698}" type="slidenum">
              <a:rPr lang="en-US"/>
              <a:pPr>
                <a:defRPr/>
              </a:pPr>
              <a:t>‹#›</a:t>
            </a:fld>
            <a:endParaRPr lang="en-US"/>
          </a:p>
        </p:txBody>
      </p:sp>
    </p:spTree>
    <p:extLst>
      <p:ext uri="{BB962C8B-B14F-4D97-AF65-F5344CB8AC3E}">
        <p14:creationId xmlns:p14="http://schemas.microsoft.com/office/powerpoint/2010/main" val="48159462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5A5785BC-2042-2746-9A59-16C9DD931518}" type="slidenum">
              <a:rPr lang="en-US"/>
              <a:pPr>
                <a:defRPr/>
              </a:pPr>
              <a:t>‹#›</a:t>
            </a:fld>
            <a:endParaRPr lang="en-US"/>
          </a:p>
        </p:txBody>
      </p:sp>
    </p:spTree>
    <p:extLst>
      <p:ext uri="{BB962C8B-B14F-4D97-AF65-F5344CB8AC3E}">
        <p14:creationId xmlns:p14="http://schemas.microsoft.com/office/powerpoint/2010/main" val="1665015238"/>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a:defRPr baseline="30000"/>
            </a:lvl1pPr>
          </a:lstStyle>
          <a:p>
            <a:pPr>
              <a:defRPr/>
            </a:pPr>
            <a:fld id="{A64954AC-24AD-C544-A883-92FA49DD3A1E}" type="slidenum">
              <a:rPr lang="en-US"/>
              <a:pPr>
                <a:defRPr/>
              </a:pPr>
              <a:t>‹#›</a:t>
            </a:fld>
            <a:endParaRPr lang="en-US"/>
          </a:p>
        </p:txBody>
      </p:sp>
    </p:spTree>
    <p:extLst>
      <p:ext uri="{BB962C8B-B14F-4D97-AF65-F5344CB8AC3E}">
        <p14:creationId xmlns:p14="http://schemas.microsoft.com/office/powerpoint/2010/main" val="408833322"/>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a:defRPr baseline="30000"/>
            </a:lvl1pPr>
          </a:lstStyle>
          <a:p>
            <a:pPr>
              <a:defRPr/>
            </a:pPr>
            <a:fld id="{B26A8A8B-8EEC-C94F-917D-E651DC9E36EF}" type="slidenum">
              <a:rPr lang="en-US"/>
              <a:pPr>
                <a:defRPr/>
              </a:pPr>
              <a:t>‹#›</a:t>
            </a:fld>
            <a:endParaRPr lang="en-US"/>
          </a:p>
        </p:txBody>
      </p:sp>
    </p:spTree>
    <p:extLst>
      <p:ext uri="{BB962C8B-B14F-4D97-AF65-F5344CB8AC3E}">
        <p14:creationId xmlns:p14="http://schemas.microsoft.com/office/powerpoint/2010/main" val="3009751483"/>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a:defRPr baseline="30000"/>
            </a:lvl1pPr>
          </a:lstStyle>
          <a:p>
            <a:pPr>
              <a:defRPr/>
            </a:pPr>
            <a:fld id="{A0C87C58-A14F-2A46-870E-27387D0CCB85}" type="slidenum">
              <a:rPr lang="en-US"/>
              <a:pPr>
                <a:defRPr/>
              </a:pPr>
              <a:t>‹#›</a:t>
            </a:fld>
            <a:endParaRPr lang="en-US"/>
          </a:p>
        </p:txBody>
      </p:sp>
    </p:spTree>
    <p:extLst>
      <p:ext uri="{BB962C8B-B14F-4D97-AF65-F5344CB8AC3E}">
        <p14:creationId xmlns:p14="http://schemas.microsoft.com/office/powerpoint/2010/main" val="2158303263"/>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F1CB0607-B6D3-0241-8022-2C7EF00CBA51}" type="slidenum">
              <a:rPr lang="en-US"/>
              <a:pPr>
                <a:defRPr/>
              </a:pPr>
              <a:t>‹#›</a:t>
            </a:fld>
            <a:endParaRPr lang="en-US"/>
          </a:p>
        </p:txBody>
      </p:sp>
    </p:spTree>
    <p:extLst>
      <p:ext uri="{BB962C8B-B14F-4D97-AF65-F5344CB8AC3E}">
        <p14:creationId xmlns:p14="http://schemas.microsoft.com/office/powerpoint/2010/main" val="3044909007"/>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a:defRPr baseline="30000"/>
            </a:lvl1pPr>
          </a:lstStyle>
          <a:p>
            <a:pPr>
              <a:defRPr/>
            </a:pPr>
            <a:fld id="{31E19BCF-F30B-9140-B9C8-67743A50E8EA}" type="slidenum">
              <a:rPr lang="en-US"/>
              <a:pPr>
                <a:defRPr/>
              </a:pPr>
              <a:t>‹#›</a:t>
            </a:fld>
            <a:endParaRPr lang="en-US"/>
          </a:p>
        </p:txBody>
      </p:sp>
    </p:spTree>
    <p:extLst>
      <p:ext uri="{BB962C8B-B14F-4D97-AF65-F5344CB8AC3E}">
        <p14:creationId xmlns:p14="http://schemas.microsoft.com/office/powerpoint/2010/main" val="174414353"/>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062C5E53-7DE5-BB48-80A1-C97B017434F6}" type="slidenum">
              <a:rPr lang="en-US"/>
              <a:pPr>
                <a:defRPr/>
              </a:pPr>
              <a:t>‹#›</a:t>
            </a:fld>
            <a:endParaRPr lang="en-US"/>
          </a:p>
        </p:txBody>
      </p:sp>
    </p:spTree>
    <p:extLst>
      <p:ext uri="{BB962C8B-B14F-4D97-AF65-F5344CB8AC3E}">
        <p14:creationId xmlns:p14="http://schemas.microsoft.com/office/powerpoint/2010/main" val="2904947609"/>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5851507E-B39D-FF4D-AD39-AFABC0F64AB9}" type="slidenum">
              <a:rPr lang="en-US"/>
              <a:pPr>
                <a:defRPr/>
              </a:pPr>
              <a:t>‹#›</a:t>
            </a:fld>
            <a:endParaRPr lang="en-US"/>
          </a:p>
        </p:txBody>
      </p:sp>
    </p:spTree>
    <p:extLst>
      <p:ext uri="{BB962C8B-B14F-4D97-AF65-F5344CB8AC3E}">
        <p14:creationId xmlns:p14="http://schemas.microsoft.com/office/powerpoint/2010/main" val="411676954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65AEB0F6-E9CA-F742-A66D-1C30216600FD}" type="slidenum">
              <a:rPr lang="en-US"/>
              <a:pPr>
                <a:defRPr/>
              </a:pPr>
              <a:t>‹#›</a:t>
            </a:fld>
            <a:endParaRPr lang="en-US"/>
          </a:p>
        </p:txBody>
      </p:sp>
    </p:spTree>
    <p:extLst>
      <p:ext uri="{BB962C8B-B14F-4D97-AF65-F5344CB8AC3E}">
        <p14:creationId xmlns:p14="http://schemas.microsoft.com/office/powerpoint/2010/main" val="237201442"/>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a:defRPr baseline="30000"/>
            </a:lvl1pPr>
          </a:lstStyle>
          <a:p>
            <a:pPr>
              <a:defRPr/>
            </a:pPr>
            <a:fld id="{7F3EA868-DE3B-9641-B105-E2AF4EDD592C}" type="slidenum">
              <a:rPr lang="en-US"/>
              <a:pPr>
                <a:defRPr/>
              </a:pPr>
              <a:t>‹#›</a:t>
            </a:fld>
            <a:endParaRPr lang="en-US"/>
          </a:p>
        </p:txBody>
      </p:sp>
    </p:spTree>
    <p:extLst>
      <p:ext uri="{BB962C8B-B14F-4D97-AF65-F5344CB8AC3E}">
        <p14:creationId xmlns:p14="http://schemas.microsoft.com/office/powerpoint/2010/main" val="8493387"/>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31FE64E-310A-CA48-B4B6-1231D9E49F24}" type="slidenum">
              <a:rPr lang="en-US"/>
              <a:pPr>
                <a:defRPr/>
              </a:pPr>
              <a:t>‹#›</a:t>
            </a:fld>
            <a:endParaRPr lang="en-US"/>
          </a:p>
        </p:txBody>
      </p:sp>
    </p:spTree>
    <p:extLst>
      <p:ext uri="{BB962C8B-B14F-4D97-AF65-F5344CB8AC3E}">
        <p14:creationId xmlns:p14="http://schemas.microsoft.com/office/powerpoint/2010/main" val="1214911446"/>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10AA252A-D39E-A342-983D-E1211C643588}" type="slidenum">
              <a:rPr lang="en-US"/>
              <a:pPr>
                <a:defRPr/>
              </a:pPr>
              <a:t>‹#›</a:t>
            </a:fld>
            <a:endParaRPr lang="en-US"/>
          </a:p>
        </p:txBody>
      </p:sp>
    </p:spTree>
    <p:extLst>
      <p:ext uri="{BB962C8B-B14F-4D97-AF65-F5344CB8AC3E}">
        <p14:creationId xmlns:p14="http://schemas.microsoft.com/office/powerpoint/2010/main" val="9629144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31CF91F7-3031-814F-BEE9-2BDFD9E3FFCD}" type="slidenum">
              <a:rPr lang="en-US"/>
              <a:pPr>
                <a:defRPr/>
              </a:pPr>
              <a:t>‹#›</a:t>
            </a:fld>
            <a:endParaRPr lang="en-US"/>
          </a:p>
        </p:txBody>
      </p:sp>
    </p:spTree>
    <p:extLst>
      <p:ext uri="{BB962C8B-B14F-4D97-AF65-F5344CB8AC3E}">
        <p14:creationId xmlns:p14="http://schemas.microsoft.com/office/powerpoint/2010/main" val="861248528"/>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35562894-E34C-4146-BB79-E44021BE4C72}" type="slidenum">
              <a:rPr lang="en-US"/>
              <a:pPr>
                <a:defRPr/>
              </a:pPr>
              <a:t>‹#›</a:t>
            </a:fld>
            <a:endParaRPr lang="en-US"/>
          </a:p>
        </p:txBody>
      </p:sp>
    </p:spTree>
    <p:extLst>
      <p:ext uri="{BB962C8B-B14F-4D97-AF65-F5344CB8AC3E}">
        <p14:creationId xmlns:p14="http://schemas.microsoft.com/office/powerpoint/2010/main" val="1294671965"/>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6"/>
          <p:cNvSpPr>
            <a:spLocks noGrp="1" noChangeArrowheads="1"/>
          </p:cNvSpPr>
          <p:nvPr>
            <p:ph type="ftr" sz="quarter" idx="11"/>
          </p:nvPr>
        </p:nvSpPr>
        <p:spPr/>
        <p:txBody>
          <a:bodyPr/>
          <a:lstStyle>
            <a:lvl1pPr>
              <a:defRPr baseline="30000"/>
            </a:lvl1pPr>
          </a:lstStyle>
          <a:p>
            <a:pPr>
              <a:defRPr/>
            </a:pPr>
            <a:endParaRPr lang="en-US"/>
          </a:p>
        </p:txBody>
      </p:sp>
      <p:sp>
        <p:nvSpPr>
          <p:cNvPr id="9" name="Rectangle 7"/>
          <p:cNvSpPr>
            <a:spLocks noGrp="1" noChangeArrowheads="1"/>
          </p:cNvSpPr>
          <p:nvPr>
            <p:ph type="sldNum" sz="quarter" idx="12"/>
          </p:nvPr>
        </p:nvSpPr>
        <p:spPr/>
        <p:txBody>
          <a:bodyPr/>
          <a:lstStyle>
            <a:lvl1pPr>
              <a:defRPr baseline="30000"/>
            </a:lvl1pPr>
          </a:lstStyle>
          <a:p>
            <a:pPr>
              <a:defRPr/>
            </a:pPr>
            <a:fld id="{2112980B-8430-4143-8E40-D867093A1C55}" type="slidenum">
              <a:rPr lang="en-US"/>
              <a:pPr>
                <a:defRPr/>
              </a:pPr>
              <a:t>‹#›</a:t>
            </a:fld>
            <a:endParaRPr lang="en-US"/>
          </a:p>
        </p:txBody>
      </p:sp>
    </p:spTree>
    <p:extLst>
      <p:ext uri="{BB962C8B-B14F-4D97-AF65-F5344CB8AC3E}">
        <p14:creationId xmlns:p14="http://schemas.microsoft.com/office/powerpoint/2010/main" val="263868346"/>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6"/>
          <p:cNvSpPr>
            <a:spLocks noGrp="1" noChangeArrowheads="1"/>
          </p:cNvSpPr>
          <p:nvPr>
            <p:ph type="ftr" sz="quarter" idx="11"/>
          </p:nvPr>
        </p:nvSpPr>
        <p:spPr/>
        <p:txBody>
          <a:bodyPr/>
          <a:lstStyle>
            <a:lvl1pPr>
              <a:defRPr baseline="30000"/>
            </a:lvl1pPr>
          </a:lstStyle>
          <a:p>
            <a:pPr>
              <a:defRPr/>
            </a:pPr>
            <a:endParaRPr lang="en-US"/>
          </a:p>
        </p:txBody>
      </p:sp>
      <p:sp>
        <p:nvSpPr>
          <p:cNvPr id="5" name="Rectangle 7"/>
          <p:cNvSpPr>
            <a:spLocks noGrp="1" noChangeArrowheads="1"/>
          </p:cNvSpPr>
          <p:nvPr>
            <p:ph type="sldNum" sz="quarter" idx="12"/>
          </p:nvPr>
        </p:nvSpPr>
        <p:spPr/>
        <p:txBody>
          <a:bodyPr/>
          <a:lstStyle>
            <a:lvl1pPr>
              <a:defRPr baseline="30000"/>
            </a:lvl1pPr>
          </a:lstStyle>
          <a:p>
            <a:pPr>
              <a:defRPr/>
            </a:pPr>
            <a:fld id="{54AD02BB-1E06-1641-BC40-465DC0D75C64}" type="slidenum">
              <a:rPr lang="en-US"/>
              <a:pPr>
                <a:defRPr/>
              </a:pPr>
              <a:t>‹#›</a:t>
            </a:fld>
            <a:endParaRPr lang="en-US"/>
          </a:p>
        </p:txBody>
      </p:sp>
    </p:spTree>
    <p:extLst>
      <p:ext uri="{BB962C8B-B14F-4D97-AF65-F5344CB8AC3E}">
        <p14:creationId xmlns:p14="http://schemas.microsoft.com/office/powerpoint/2010/main" val="342804075"/>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6"/>
          <p:cNvSpPr>
            <a:spLocks noGrp="1" noChangeArrowheads="1"/>
          </p:cNvSpPr>
          <p:nvPr>
            <p:ph type="ftr" sz="quarter" idx="11"/>
          </p:nvPr>
        </p:nvSpPr>
        <p:spPr/>
        <p:txBody>
          <a:bodyPr/>
          <a:lstStyle>
            <a:lvl1pPr>
              <a:defRPr baseline="30000"/>
            </a:lvl1pPr>
          </a:lstStyle>
          <a:p>
            <a:pPr>
              <a:defRPr/>
            </a:pPr>
            <a:endParaRPr lang="en-US"/>
          </a:p>
        </p:txBody>
      </p:sp>
      <p:sp>
        <p:nvSpPr>
          <p:cNvPr id="4" name="Rectangle 7"/>
          <p:cNvSpPr>
            <a:spLocks noGrp="1" noChangeArrowheads="1"/>
          </p:cNvSpPr>
          <p:nvPr>
            <p:ph type="sldNum" sz="quarter" idx="12"/>
          </p:nvPr>
        </p:nvSpPr>
        <p:spPr/>
        <p:txBody>
          <a:bodyPr/>
          <a:lstStyle>
            <a:lvl1pPr>
              <a:defRPr baseline="30000"/>
            </a:lvl1pPr>
          </a:lstStyle>
          <a:p>
            <a:pPr>
              <a:defRPr/>
            </a:pPr>
            <a:fld id="{2D840745-E4D6-CE48-A6A5-AB4D7D6D478C}" type="slidenum">
              <a:rPr lang="en-US"/>
              <a:pPr>
                <a:defRPr/>
              </a:pPr>
              <a:t>‹#›</a:t>
            </a:fld>
            <a:endParaRPr lang="en-US"/>
          </a:p>
        </p:txBody>
      </p:sp>
    </p:spTree>
    <p:extLst>
      <p:ext uri="{BB962C8B-B14F-4D97-AF65-F5344CB8AC3E}">
        <p14:creationId xmlns:p14="http://schemas.microsoft.com/office/powerpoint/2010/main" val="2827529527"/>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588440BC-CD3D-F846-8125-AC30F5226DBC}" type="slidenum">
              <a:rPr lang="en-US"/>
              <a:pPr>
                <a:defRPr/>
              </a:pPr>
              <a:t>‹#›</a:t>
            </a:fld>
            <a:endParaRPr lang="en-US"/>
          </a:p>
        </p:txBody>
      </p:sp>
    </p:spTree>
    <p:extLst>
      <p:ext uri="{BB962C8B-B14F-4D97-AF65-F5344CB8AC3E}">
        <p14:creationId xmlns:p14="http://schemas.microsoft.com/office/powerpoint/2010/main" val="3027109784"/>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6"/>
          <p:cNvSpPr>
            <a:spLocks noGrp="1" noChangeArrowheads="1"/>
          </p:cNvSpPr>
          <p:nvPr>
            <p:ph type="ftr" sz="quarter" idx="11"/>
          </p:nvPr>
        </p:nvSpPr>
        <p:spPr/>
        <p:txBody>
          <a:bodyPr/>
          <a:lstStyle>
            <a:lvl1pPr>
              <a:defRPr baseline="30000"/>
            </a:lvl1pPr>
          </a:lstStyle>
          <a:p>
            <a:pPr>
              <a:defRPr/>
            </a:pPr>
            <a:endParaRPr lang="en-US"/>
          </a:p>
        </p:txBody>
      </p:sp>
      <p:sp>
        <p:nvSpPr>
          <p:cNvPr id="7" name="Rectangle 7"/>
          <p:cNvSpPr>
            <a:spLocks noGrp="1" noChangeArrowheads="1"/>
          </p:cNvSpPr>
          <p:nvPr>
            <p:ph type="sldNum" sz="quarter" idx="12"/>
          </p:nvPr>
        </p:nvSpPr>
        <p:spPr/>
        <p:txBody>
          <a:bodyPr/>
          <a:lstStyle>
            <a:lvl1pPr>
              <a:defRPr baseline="30000"/>
            </a:lvl1pPr>
          </a:lstStyle>
          <a:p>
            <a:pPr>
              <a:defRPr/>
            </a:pPr>
            <a:fld id="{A62A40EF-706B-5548-AAF7-466EF41BF941}" type="slidenum">
              <a:rPr lang="en-US"/>
              <a:pPr>
                <a:defRPr/>
              </a:pPr>
              <a:t>‹#›</a:t>
            </a:fld>
            <a:endParaRPr lang="en-US"/>
          </a:p>
        </p:txBody>
      </p:sp>
    </p:spTree>
    <p:extLst>
      <p:ext uri="{BB962C8B-B14F-4D97-AF65-F5344CB8AC3E}">
        <p14:creationId xmlns:p14="http://schemas.microsoft.com/office/powerpoint/2010/main" val="41815175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F8FF454E-AF15-A749-BEB7-946BABF0BC5D}" type="slidenum">
              <a:rPr lang="en-US"/>
              <a:pPr>
                <a:defRPr/>
              </a:pPr>
              <a:t>‹#›</a:t>
            </a:fld>
            <a:endParaRPr lang="en-US"/>
          </a:p>
        </p:txBody>
      </p:sp>
    </p:spTree>
    <p:extLst>
      <p:ext uri="{BB962C8B-B14F-4D97-AF65-F5344CB8AC3E}">
        <p14:creationId xmlns:p14="http://schemas.microsoft.com/office/powerpoint/2010/main" val="3226824602"/>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FEBCCB2B-D421-4645-9828-EFE6FB73E323}" type="slidenum">
              <a:rPr lang="en-US"/>
              <a:pPr>
                <a:defRPr/>
              </a:pPr>
              <a:t>‹#›</a:t>
            </a:fld>
            <a:endParaRPr lang="en-US"/>
          </a:p>
        </p:txBody>
      </p:sp>
    </p:spTree>
    <p:extLst>
      <p:ext uri="{BB962C8B-B14F-4D97-AF65-F5344CB8AC3E}">
        <p14:creationId xmlns:p14="http://schemas.microsoft.com/office/powerpoint/2010/main" val="2218099095"/>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6"/>
          <p:cNvSpPr>
            <a:spLocks noGrp="1" noChangeArrowheads="1"/>
          </p:cNvSpPr>
          <p:nvPr>
            <p:ph type="ftr" sz="quarter" idx="11"/>
          </p:nvPr>
        </p:nvSpPr>
        <p:spPr/>
        <p:txBody>
          <a:bodyPr/>
          <a:lstStyle>
            <a:lvl1pPr>
              <a:defRPr baseline="30000"/>
            </a:lvl1pPr>
          </a:lstStyle>
          <a:p>
            <a:pPr>
              <a:defRPr/>
            </a:pPr>
            <a:endParaRPr lang="en-US"/>
          </a:p>
        </p:txBody>
      </p:sp>
      <p:sp>
        <p:nvSpPr>
          <p:cNvPr id="6" name="Rectangle 7"/>
          <p:cNvSpPr>
            <a:spLocks noGrp="1" noChangeArrowheads="1"/>
          </p:cNvSpPr>
          <p:nvPr>
            <p:ph type="sldNum" sz="quarter" idx="12"/>
          </p:nvPr>
        </p:nvSpPr>
        <p:spPr/>
        <p:txBody>
          <a:bodyPr/>
          <a:lstStyle>
            <a:lvl1pPr>
              <a:defRPr baseline="30000"/>
            </a:lvl1pPr>
          </a:lstStyle>
          <a:p>
            <a:pPr>
              <a:defRPr/>
            </a:pPr>
            <a:fld id="{82939D7E-2FC3-6344-BAC8-5BB4469BE5D9}" type="slidenum">
              <a:rPr lang="en-US"/>
              <a:pPr>
                <a:defRPr/>
              </a:pPr>
              <a:t>‹#›</a:t>
            </a:fld>
            <a:endParaRPr lang="en-US"/>
          </a:p>
        </p:txBody>
      </p:sp>
    </p:spTree>
    <p:extLst>
      <p:ext uri="{BB962C8B-B14F-4D97-AF65-F5344CB8AC3E}">
        <p14:creationId xmlns:p14="http://schemas.microsoft.com/office/powerpoint/2010/main" val="1420214386"/>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defRPr>
                <a:solidFill>
                  <a:srgbClr val="578963"/>
                </a:solidFill>
              </a:defRPr>
            </a:lvl1pPr>
          </a:lstStyle>
          <a:p>
            <a:pPr>
              <a:defRPr/>
            </a:pPr>
            <a:fld id="{B84C5D03-C210-BD44-8A16-9A171D147DCB}" type="datetime1">
              <a:rPr lang="en-US">
                <a:latin typeface="Times New Roman"/>
              </a:rPr>
              <a:pPr>
                <a:defRPr/>
              </a:pPr>
              <a:t>8/23/20</a:t>
            </a:fld>
            <a:endParaRPr lang="en-US">
              <a:latin typeface="Times New Roman"/>
            </a:endParaRPr>
          </a:p>
        </p:txBody>
      </p:sp>
      <p:sp>
        <p:nvSpPr>
          <p:cNvPr id="6" name="Rectangle 1030"/>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1031"/>
          <p:cNvSpPr>
            <a:spLocks noGrp="1" noChangeArrowheads="1"/>
          </p:cNvSpPr>
          <p:nvPr>
            <p:ph type="sldNum" sz="quarter" idx="12"/>
          </p:nvPr>
        </p:nvSpPr>
        <p:spPr/>
        <p:txBody>
          <a:bodyPr/>
          <a:lstStyle>
            <a:lvl1pPr>
              <a:defRPr>
                <a:solidFill>
                  <a:srgbClr val="578963"/>
                </a:solidFill>
              </a:defRPr>
            </a:lvl1pPr>
          </a:lstStyle>
          <a:p>
            <a:pPr>
              <a:defRPr/>
            </a:pPr>
            <a:fld id="{8C746115-6892-B346-A6F0-1AE954071CB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109892592"/>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4227FF0B-4A60-5343-BC59-FD5D77A372EC}"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C3C70DC-5A0B-0B44-85FD-DAEDF00EA191}"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83889493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pPr>
              <a:defRPr/>
            </a:pPr>
            <a:fld id="{98B2BBAD-98E0-2749-B1CC-FC5F70B5DE11}"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5C5F0B81-5060-8E4F-A989-ADE542D9D69B}"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44580913"/>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pPr>
              <a:defRPr/>
            </a:pPr>
            <a:fld id="{088C4216-33EE-674B-967D-A753C316DC83}"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04FA8458-FA2F-0243-A884-A53DC1D2B8C8}"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686273444"/>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pPr>
              <a:defRPr/>
            </a:pPr>
            <a:fld id="{2DB9D385-FD16-5544-9B75-691C325C2BA8}"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8"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9" name="Rectangle 1030"/>
          <p:cNvSpPr>
            <a:spLocks noGrp="1" noChangeArrowheads="1"/>
          </p:cNvSpPr>
          <p:nvPr>
            <p:ph type="sldNum" sz="quarter" idx="12"/>
          </p:nvPr>
        </p:nvSpPr>
        <p:spPr>
          <a:ln/>
        </p:spPr>
        <p:txBody>
          <a:bodyPr/>
          <a:lstStyle>
            <a:lvl1pPr>
              <a:defRPr/>
            </a:lvl1pPr>
          </a:lstStyle>
          <a:p>
            <a:pPr>
              <a:defRPr/>
            </a:pPr>
            <a:fld id="{5A27E1FC-2832-6A47-9656-9C7BEF8AAF9E}"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599601120"/>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pPr>
              <a:defRPr/>
            </a:pPr>
            <a:fld id="{732E7EC1-43B5-CB47-983C-B2B8E77F723A}"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4"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5" name="Rectangle 1030"/>
          <p:cNvSpPr>
            <a:spLocks noGrp="1" noChangeArrowheads="1"/>
          </p:cNvSpPr>
          <p:nvPr>
            <p:ph type="sldNum" sz="quarter" idx="12"/>
          </p:nvPr>
        </p:nvSpPr>
        <p:spPr>
          <a:ln/>
        </p:spPr>
        <p:txBody>
          <a:bodyPr/>
          <a:lstStyle>
            <a:lvl1pPr>
              <a:defRPr/>
            </a:lvl1pPr>
          </a:lstStyle>
          <a:p>
            <a:pPr>
              <a:defRPr/>
            </a:pPr>
            <a:fld id="{8256367B-15BD-794D-8155-1233DA46791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560948712"/>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pPr>
              <a:defRPr/>
            </a:pPr>
            <a:fld id="{0C56CFF9-70E5-FF44-B461-BCD206B0A7A9}"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3"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4" name="Rectangle 1030"/>
          <p:cNvSpPr>
            <a:spLocks noGrp="1" noChangeArrowheads="1"/>
          </p:cNvSpPr>
          <p:nvPr>
            <p:ph type="sldNum" sz="quarter" idx="12"/>
          </p:nvPr>
        </p:nvSpPr>
        <p:spPr>
          <a:ln/>
        </p:spPr>
        <p:txBody>
          <a:bodyPr/>
          <a:lstStyle>
            <a:lvl1pPr>
              <a:defRPr/>
            </a:lvl1pPr>
          </a:lstStyle>
          <a:p>
            <a:pPr>
              <a:defRPr/>
            </a:pPr>
            <a:fld id="{2CB97FA3-EC78-B44A-9382-ECE34493C1E5}"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4494553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69E49009-D5C1-F943-AC1F-E4678F238B98}"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63762162-10E7-294A-B02A-93D61260119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3246895699"/>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1836E323-757E-0D42-9D0B-7A5BC201AD6F}" type="slidenum">
              <a:rPr lang="en-US"/>
              <a:pPr>
                <a:defRPr/>
              </a:pPr>
              <a:t>‹#›</a:t>
            </a:fld>
            <a:endParaRPr lang="en-US"/>
          </a:p>
        </p:txBody>
      </p:sp>
    </p:spTree>
    <p:extLst>
      <p:ext uri="{BB962C8B-B14F-4D97-AF65-F5344CB8AC3E}">
        <p14:creationId xmlns:p14="http://schemas.microsoft.com/office/powerpoint/2010/main" val="84355484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pPr>
              <a:defRPr/>
            </a:pPr>
            <a:fld id="{1B7A33DA-1D08-DB44-B7A7-6172B26F7C03}"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6"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7" name="Rectangle 1030"/>
          <p:cNvSpPr>
            <a:spLocks noGrp="1" noChangeArrowheads="1"/>
          </p:cNvSpPr>
          <p:nvPr>
            <p:ph type="sldNum" sz="quarter" idx="12"/>
          </p:nvPr>
        </p:nvSpPr>
        <p:spPr>
          <a:ln/>
        </p:spPr>
        <p:txBody>
          <a:bodyPr/>
          <a:lstStyle>
            <a:lvl1pPr>
              <a:defRPr/>
            </a:lvl1pPr>
          </a:lstStyle>
          <a:p>
            <a:pPr>
              <a:defRPr/>
            </a:pPr>
            <a:fld id="{9D415727-9A2E-124D-9A1F-E8D7958F72C2}"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245794392"/>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287FEAB0-6797-C94F-A0FC-09F20DCD6C02}"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2444FA1D-7C1E-DD4A-AABE-65419C799F4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1997803722"/>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pPr>
              <a:defRPr/>
            </a:pPr>
            <a:fld id="{0F4A3B0A-61F9-D54C-A823-6B1BFA86C0E7}"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F44E282A-62DE-9540-AA4C-707F673B74A6}"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558755550"/>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a:ln/>
        </p:spPr>
        <p:txBody>
          <a:bodyPr/>
          <a:lstStyle>
            <a:lvl1pPr>
              <a:defRPr/>
            </a:lvl1pPr>
          </a:lstStyle>
          <a:p>
            <a:pPr>
              <a:defRPr/>
            </a:pPr>
            <a:fld id="{943DFCDE-F36A-EB49-907E-F6D296655EC9}" type="datetime1">
              <a:rPr lang="en-US">
                <a:solidFill>
                  <a:srgbClr val="578963"/>
                </a:solidFill>
                <a:latin typeface="Times New Roman"/>
              </a:rPr>
              <a:pPr>
                <a:defRPr/>
              </a:pPr>
              <a:t>8/23/20</a:t>
            </a:fld>
            <a:endParaRPr lang="en-US">
              <a:solidFill>
                <a:srgbClr val="578963"/>
              </a:solidFill>
              <a:latin typeface="Times New Roman"/>
            </a:endParaRPr>
          </a:p>
        </p:txBody>
      </p:sp>
      <p:sp>
        <p:nvSpPr>
          <p:cNvPr id="5" name="Rectangle 1029"/>
          <p:cNvSpPr>
            <a:spLocks noGrp="1" noChangeArrowheads="1"/>
          </p:cNvSpPr>
          <p:nvPr>
            <p:ph type="ftr" sz="quarter" idx="11"/>
          </p:nvPr>
        </p:nvSpPr>
        <p:spPr>
          <a:ln/>
        </p:spPr>
        <p:txBody>
          <a:bodyPr/>
          <a:lstStyle>
            <a:lvl1pPr>
              <a:defRPr/>
            </a:lvl1pPr>
          </a:lstStyle>
          <a:p>
            <a:pPr>
              <a:defRPr/>
            </a:pPr>
            <a:endParaRPr lang="en-US">
              <a:solidFill>
                <a:srgbClr val="578963"/>
              </a:solidFill>
              <a:latin typeface="Times New Roman"/>
            </a:endParaRPr>
          </a:p>
        </p:txBody>
      </p:sp>
      <p:sp>
        <p:nvSpPr>
          <p:cNvPr id="6" name="Rectangle 1030"/>
          <p:cNvSpPr>
            <a:spLocks noGrp="1" noChangeArrowheads="1"/>
          </p:cNvSpPr>
          <p:nvPr>
            <p:ph type="sldNum" sz="quarter" idx="12"/>
          </p:nvPr>
        </p:nvSpPr>
        <p:spPr>
          <a:ln/>
        </p:spPr>
        <p:txBody>
          <a:bodyPr/>
          <a:lstStyle>
            <a:lvl1pPr>
              <a:defRPr/>
            </a:lvl1pPr>
          </a:lstStyle>
          <a:p>
            <a:pPr>
              <a:defRPr/>
            </a:pPr>
            <a:fld id="{33DF19E0-BFA0-E245-B159-F1666AE3E4F3}" type="slidenum">
              <a:rPr lang="en-US">
                <a:solidFill>
                  <a:srgbClr val="578963"/>
                </a:solidFill>
                <a:latin typeface="Times New Roman"/>
              </a:rPr>
              <a:pPr>
                <a:defRPr/>
              </a:pPr>
              <a:t>‹#›</a:t>
            </a:fld>
            <a:endParaRPr lang="en-US">
              <a:solidFill>
                <a:srgbClr val="578963"/>
              </a:solidFill>
              <a:latin typeface="Times New Roman"/>
            </a:endParaRPr>
          </a:p>
        </p:txBody>
      </p:sp>
    </p:spTree>
    <p:extLst>
      <p:ext uri="{BB962C8B-B14F-4D97-AF65-F5344CB8AC3E}">
        <p14:creationId xmlns:p14="http://schemas.microsoft.com/office/powerpoint/2010/main" val="2171999044"/>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7D94074-56FF-D240-8066-6A9F6FF39209}"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784962687"/>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a:xfrm>
            <a:off x="685800" y="1981200"/>
            <a:ext cx="7772400" cy="4114800"/>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4FA99B2D-B259-E843-9EF1-EF6315FA978D}"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129634065"/>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4CF06C8-8053-E642-B702-DC8C0F0A57E5}"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9080479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1755526-702B-0E4D-88F8-2A2670B01AE7}"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57414662"/>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8"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9"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1E26B72C-FA91-0748-BF14-D1A241A53DDB}"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3442993456"/>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4"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2056D3D3-BB0C-DE4B-BD12-493AC7F9A439}"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8138331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C5418E4F-AFEB-234E-82B5-0F0A07B26B47}" type="slidenum">
              <a:rPr lang="en-US"/>
              <a:pPr>
                <a:defRPr/>
              </a:pPr>
              <a:t>‹#›</a:t>
            </a:fld>
            <a:endParaRPr lang="en-US"/>
          </a:p>
        </p:txBody>
      </p:sp>
    </p:spTree>
    <p:extLst>
      <p:ext uri="{BB962C8B-B14F-4D97-AF65-F5344CB8AC3E}">
        <p14:creationId xmlns:p14="http://schemas.microsoft.com/office/powerpoint/2010/main" val="4205356476"/>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3"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4"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5D647A3F-26EA-354B-BF9D-D45102D54B03}"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484227617"/>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A89DC9EE-0DF1-BA45-8385-02A1429788E7}"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208988289"/>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Footer Placeholder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7" name="Slide Number Placeholder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5F3BA3A-AD2C-124C-9690-BFCC88E1C221}"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651003582"/>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a:xfrm>
            <a:off x="685800" y="1981200"/>
            <a:ext cx="7772400" cy="41148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61E6BDCA-B56D-7649-A63A-2A8C0DF98DE0}"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332722660"/>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xfrm>
            <a:off x="685800" y="6248400"/>
            <a:ext cx="19050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5" name="Rectangle 5"/>
          <p:cNvSpPr>
            <a:spLocks noGrp="1" noChangeArrowheads="1"/>
          </p:cNvSpPr>
          <p:nvPr>
            <p:ph type="ftr" sz="quarter" idx="11"/>
          </p:nvPr>
        </p:nvSpPr>
        <p:spPr>
          <a:xfrm>
            <a:off x="3124200" y="6248400"/>
            <a:ext cx="2895600" cy="457200"/>
          </a:xfrm>
          <a:prstGeom prst="rect">
            <a:avLst/>
          </a:prstGeom>
          <a:ln/>
        </p:spPr>
        <p:txBody>
          <a:bodyPr/>
          <a:lstStyle>
            <a:lvl1pPr>
              <a:defRPr/>
            </a:lvl1pPr>
          </a:lstStyle>
          <a:p>
            <a:endParaRPr lang="nl-NL">
              <a:solidFill>
                <a:srgbClr val="000000"/>
              </a:solidFill>
              <a:latin typeface="Times New Roman"/>
              <a:ea typeface="ＭＳ Ｐゴシック" charset="0"/>
              <a:cs typeface="ＭＳ Ｐゴシック" charset="0"/>
            </a:endParaRPr>
          </a:p>
        </p:txBody>
      </p:sp>
      <p:sp>
        <p:nvSpPr>
          <p:cNvPr id="6" name="Rectangle 6"/>
          <p:cNvSpPr>
            <a:spLocks noGrp="1" noChangeArrowheads="1"/>
          </p:cNvSpPr>
          <p:nvPr>
            <p:ph type="sldNum" sz="quarter" idx="12"/>
          </p:nvPr>
        </p:nvSpPr>
        <p:spPr>
          <a:xfrm>
            <a:off x="6553200" y="6248400"/>
            <a:ext cx="1905000" cy="457200"/>
          </a:xfrm>
          <a:prstGeom prst="rect">
            <a:avLst/>
          </a:prstGeom>
          <a:ln/>
        </p:spPr>
        <p:txBody>
          <a:bodyPr/>
          <a:lstStyle>
            <a:lvl1pPr>
              <a:defRPr/>
            </a:lvl1pPr>
          </a:lstStyle>
          <a:p>
            <a:fld id="{9F8095E3-5F38-1E4E-8A5A-C61AFBAD219F}" type="slidenum">
              <a:rPr lang="nl-NL">
                <a:solidFill>
                  <a:srgbClr val="000000"/>
                </a:solidFill>
                <a:latin typeface="Times New Roman"/>
                <a:ea typeface="ＭＳ Ｐゴシック" charset="0"/>
                <a:cs typeface="ＭＳ Ｐゴシック" charset="0"/>
              </a: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402145709"/>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fld id="{C5A04336-7602-1746-811B-BEA23337E258}" type="datetime1">
              <a:rPr lang="en-US">
                <a:solidFill>
                  <a:srgbClr val="EAE8E2"/>
                </a:solidFill>
              </a:rPr>
              <a:pPr>
                <a:defRPr/>
              </a:pPr>
              <a:t>8/23/20</a:t>
            </a:fld>
            <a:endParaRPr lang="en-US">
              <a:solidFill>
                <a:srgbClr val="EAE8E2"/>
              </a:solidFill>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1B868634-3ACA-DE41-9AEB-B5497F7C26D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26929709"/>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8AEEDA0F-10B8-644F-9B20-C052EFD6AE09}"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30638E67-9480-8347-B022-4C0008C358E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79536661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a:ln/>
        </p:spPr>
        <p:txBody>
          <a:bodyPr/>
          <a:lstStyle>
            <a:lvl1pPr>
              <a:defRPr/>
            </a:lvl1pPr>
          </a:lstStyle>
          <a:p>
            <a:pPr>
              <a:defRPr/>
            </a:pPr>
            <a:fld id="{03A9BF30-A672-DD4B-95FC-F4A381C0AE0F}"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D4BB1E3B-6327-9A40-B855-9CA083DA641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09305872"/>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a:ln/>
        </p:spPr>
        <p:txBody>
          <a:bodyPr/>
          <a:lstStyle>
            <a:lvl1pPr>
              <a:defRPr/>
            </a:lvl1pPr>
          </a:lstStyle>
          <a:p>
            <a:pPr>
              <a:defRPr/>
            </a:pPr>
            <a:fld id="{FF4BC252-AE55-6C4F-813C-D4E1DCF9950A}"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FC064009-2826-A640-800B-78E839213D6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646865063"/>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a:ln/>
        </p:spPr>
        <p:txBody>
          <a:bodyPr/>
          <a:lstStyle>
            <a:lvl1pPr>
              <a:defRPr/>
            </a:lvl1pPr>
          </a:lstStyle>
          <a:p>
            <a:pPr>
              <a:defRPr/>
            </a:pPr>
            <a:fld id="{8109E3B4-B272-E84E-B6A8-B63FA4143CE1}" type="datetime1">
              <a:rPr lang="en-US">
                <a:solidFill>
                  <a:srgbClr val="EAE8E2"/>
                </a:solidFill>
              </a:rPr>
              <a:pPr>
                <a:defRPr/>
              </a:pPr>
              <a:t>8/23/20</a:t>
            </a:fld>
            <a:endParaRPr lang="en-US">
              <a:solidFill>
                <a:srgbClr val="EAE8E2"/>
              </a:solidFill>
            </a:endParaRPr>
          </a:p>
        </p:txBody>
      </p:sp>
      <p:sp>
        <p:nvSpPr>
          <p:cNvPr id="8"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34"/>
          <p:cNvSpPr>
            <a:spLocks noGrp="1" noChangeArrowheads="1"/>
          </p:cNvSpPr>
          <p:nvPr>
            <p:ph type="sldNum" sz="quarter" idx="12"/>
          </p:nvPr>
        </p:nvSpPr>
        <p:spPr>
          <a:ln/>
        </p:spPr>
        <p:txBody>
          <a:bodyPr/>
          <a:lstStyle>
            <a:lvl1pPr>
              <a:defRPr/>
            </a:lvl1pPr>
          </a:lstStyle>
          <a:p>
            <a:pPr>
              <a:defRPr/>
            </a:pPr>
            <a:fld id="{FF2544D5-B28B-EF45-A760-A1748C2F3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6058361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5470E7CC-A839-8046-9C00-95F693893FA1}" type="slidenum">
              <a:rPr lang="en-US"/>
              <a:pPr>
                <a:defRPr/>
              </a:pPr>
              <a:t>‹#›</a:t>
            </a:fld>
            <a:endParaRPr lang="en-US"/>
          </a:p>
        </p:txBody>
      </p:sp>
    </p:spTree>
    <p:extLst>
      <p:ext uri="{BB962C8B-B14F-4D97-AF65-F5344CB8AC3E}">
        <p14:creationId xmlns:p14="http://schemas.microsoft.com/office/powerpoint/2010/main" val="2138317734"/>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a:ln/>
        </p:spPr>
        <p:txBody>
          <a:bodyPr/>
          <a:lstStyle>
            <a:lvl1pPr>
              <a:defRPr/>
            </a:lvl1pPr>
          </a:lstStyle>
          <a:p>
            <a:pPr>
              <a:defRPr/>
            </a:pPr>
            <a:fld id="{2E9D1B4F-90AF-7C45-BE37-AB319980ADBC}" type="datetime1">
              <a:rPr lang="en-US">
                <a:solidFill>
                  <a:srgbClr val="EAE8E2"/>
                </a:solidFill>
              </a:rPr>
              <a:pPr>
                <a:defRPr/>
              </a:pPr>
              <a:t>8/23/20</a:t>
            </a:fld>
            <a:endParaRPr lang="en-US">
              <a:solidFill>
                <a:srgbClr val="EAE8E2"/>
              </a:solidFill>
            </a:endParaRPr>
          </a:p>
        </p:txBody>
      </p:sp>
      <p:sp>
        <p:nvSpPr>
          <p:cNvPr id="4"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34"/>
          <p:cNvSpPr>
            <a:spLocks noGrp="1" noChangeArrowheads="1"/>
          </p:cNvSpPr>
          <p:nvPr>
            <p:ph type="sldNum" sz="quarter" idx="12"/>
          </p:nvPr>
        </p:nvSpPr>
        <p:spPr>
          <a:ln/>
        </p:spPr>
        <p:txBody>
          <a:bodyPr/>
          <a:lstStyle>
            <a:lvl1pPr>
              <a:defRPr/>
            </a:lvl1pPr>
          </a:lstStyle>
          <a:p>
            <a:pPr>
              <a:defRPr/>
            </a:pPr>
            <a:fld id="{B22C491A-0519-0345-8B81-98FE8AAC4B4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437022673"/>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a:ln/>
        </p:spPr>
        <p:txBody>
          <a:bodyPr/>
          <a:lstStyle>
            <a:lvl1pPr>
              <a:defRPr/>
            </a:lvl1pPr>
          </a:lstStyle>
          <a:p>
            <a:pPr>
              <a:defRPr/>
            </a:pPr>
            <a:fld id="{FF8CD532-7AB8-2841-A722-136A70FD13E2}" type="datetime1">
              <a:rPr lang="en-US">
                <a:solidFill>
                  <a:srgbClr val="EAE8E2"/>
                </a:solidFill>
              </a:rPr>
              <a:pPr>
                <a:defRPr/>
              </a:pPr>
              <a:t>8/23/20</a:t>
            </a:fld>
            <a:endParaRPr lang="en-US">
              <a:solidFill>
                <a:srgbClr val="EAE8E2"/>
              </a:solidFill>
            </a:endParaRPr>
          </a:p>
        </p:txBody>
      </p:sp>
      <p:sp>
        <p:nvSpPr>
          <p:cNvPr id="3"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34"/>
          <p:cNvSpPr>
            <a:spLocks noGrp="1" noChangeArrowheads="1"/>
          </p:cNvSpPr>
          <p:nvPr>
            <p:ph type="sldNum" sz="quarter" idx="12"/>
          </p:nvPr>
        </p:nvSpPr>
        <p:spPr>
          <a:ln/>
        </p:spPr>
        <p:txBody>
          <a:bodyPr/>
          <a:lstStyle>
            <a:lvl1pPr>
              <a:defRPr/>
            </a:lvl1pPr>
          </a:lstStyle>
          <a:p>
            <a:pPr>
              <a:defRPr/>
            </a:pPr>
            <a:fld id="{D5B26284-6188-684C-8BD0-80486F90CAB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55629664"/>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DEBCF2C2-B356-AA47-A015-3EA6941EB5AB}"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6FB3FD29-E1C7-1248-BE82-4B42908EC80D}"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982960226"/>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a:ln/>
        </p:spPr>
        <p:txBody>
          <a:bodyPr/>
          <a:lstStyle>
            <a:lvl1pPr>
              <a:defRPr/>
            </a:lvl1pPr>
          </a:lstStyle>
          <a:p>
            <a:pPr>
              <a:defRPr/>
            </a:pPr>
            <a:fld id="{7509D936-95E6-1A49-BFDB-389495DCE8A5}" type="datetime1">
              <a:rPr lang="en-US">
                <a:solidFill>
                  <a:srgbClr val="EAE8E2"/>
                </a:solidFill>
              </a:rPr>
              <a:pPr>
                <a:defRPr/>
              </a:pPr>
              <a:t>8/23/20</a:t>
            </a:fld>
            <a:endParaRPr lang="en-US">
              <a:solidFill>
                <a:srgbClr val="EAE8E2"/>
              </a:solidFill>
            </a:endParaRPr>
          </a:p>
        </p:txBody>
      </p:sp>
      <p:sp>
        <p:nvSpPr>
          <p:cNvPr id="6"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34"/>
          <p:cNvSpPr>
            <a:spLocks noGrp="1" noChangeArrowheads="1"/>
          </p:cNvSpPr>
          <p:nvPr>
            <p:ph type="sldNum" sz="quarter" idx="12"/>
          </p:nvPr>
        </p:nvSpPr>
        <p:spPr>
          <a:ln/>
        </p:spPr>
        <p:txBody>
          <a:bodyPr/>
          <a:lstStyle>
            <a:lvl1pPr>
              <a:defRPr/>
            </a:lvl1pPr>
          </a:lstStyle>
          <a:p>
            <a:pPr>
              <a:defRPr/>
            </a:pPr>
            <a:fld id="{C8F9B2FC-D7CD-DC46-87EB-AE8618EF7116}"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23259703"/>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610D99F3-D890-514F-B415-E5FC5260D5FB}"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0EF7A658-C613-C84A-A63C-6FA0387BFAF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923891927"/>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a:ln/>
        </p:spPr>
        <p:txBody>
          <a:bodyPr/>
          <a:lstStyle>
            <a:lvl1pPr>
              <a:defRPr/>
            </a:lvl1pPr>
          </a:lstStyle>
          <a:p>
            <a:pPr>
              <a:defRPr/>
            </a:pPr>
            <a:fld id="{B532441E-386D-3147-92C7-D9A5B3061A46}" type="datetime1">
              <a:rPr lang="en-US">
                <a:solidFill>
                  <a:srgbClr val="EAE8E2"/>
                </a:solidFill>
              </a:rPr>
              <a:pPr>
                <a:defRPr/>
              </a:pPr>
              <a:t>8/23/20</a:t>
            </a:fld>
            <a:endParaRPr lang="en-US">
              <a:solidFill>
                <a:srgbClr val="EAE8E2"/>
              </a:solidFill>
            </a:endParaRPr>
          </a:p>
        </p:txBody>
      </p:sp>
      <p:sp>
        <p:nvSpPr>
          <p:cNvPr id="5" name="Rectangle 1033"/>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34"/>
          <p:cNvSpPr>
            <a:spLocks noGrp="1" noChangeArrowheads="1"/>
          </p:cNvSpPr>
          <p:nvPr>
            <p:ph type="sldNum" sz="quarter" idx="12"/>
          </p:nvPr>
        </p:nvSpPr>
        <p:spPr>
          <a:ln/>
        </p:spPr>
        <p:txBody>
          <a:bodyPr/>
          <a:lstStyle>
            <a:lvl1pPr>
              <a:defRPr/>
            </a:lvl1pPr>
          </a:lstStyle>
          <a:p>
            <a:pPr>
              <a:defRPr/>
            </a:pPr>
            <a:fld id="{25AB942A-224B-0146-839F-7B2E5A7E4E6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284786308"/>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defRPr/>
            </a:lvl1pPr>
          </a:lstStyle>
          <a:p>
            <a:pPr>
              <a:defRPr/>
            </a:pPr>
            <a:fld id="{7F53F164-37C0-7E43-99D4-2507713C88AF}"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a:ea typeface="ＭＳ Ｐゴシック" charset="-128"/>
                <a:cs typeface="ＭＳ Ｐゴシック" charset="-128"/>
              </a:defRPr>
            </a:lvl1pPr>
          </a:lstStyle>
          <a:p>
            <a:pPr>
              <a:defRPr/>
            </a:pPr>
            <a:endParaRPr lang="en-US"/>
          </a:p>
        </p:txBody>
      </p:sp>
      <p:sp>
        <p:nvSpPr>
          <p:cNvPr id="7" name="Rectangle 1034"/>
          <p:cNvSpPr>
            <a:spLocks noGrp="1" noChangeArrowheads="1"/>
          </p:cNvSpPr>
          <p:nvPr>
            <p:ph type="sldNum" sz="quarter" idx="12"/>
          </p:nvPr>
        </p:nvSpPr>
        <p:spPr/>
        <p:txBody>
          <a:bodyPr/>
          <a:lstStyle>
            <a:lvl1pPr>
              <a:defRPr/>
            </a:lvl1pPr>
          </a:lstStyle>
          <a:p>
            <a:pPr>
              <a:defRPr/>
            </a:pPr>
            <a:fld id="{7D6DF0C3-3CE5-5546-8D96-C0EB5CA591C8}" type="slidenum">
              <a:rPr lang="en-US"/>
              <a:pPr>
                <a:defRPr/>
              </a:pPr>
              <a:t>‹#›</a:t>
            </a:fld>
            <a:endParaRPr lang="en-US"/>
          </a:p>
        </p:txBody>
      </p:sp>
    </p:spTree>
    <p:extLst>
      <p:ext uri="{BB962C8B-B14F-4D97-AF65-F5344CB8AC3E}">
        <p14:creationId xmlns:p14="http://schemas.microsoft.com/office/powerpoint/2010/main" val="2902196461"/>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7CF0EE42-1CE9-074A-B6CC-DE6654BC977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260671096"/>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CCB2D753-D414-E54A-AF6F-0B7C719E2F08}"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77679902"/>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8286AD90-8CAB-7149-A5D3-9B204364161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64627408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370294119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E23C163F-0C71-4047-9098-DCC30AC87AD2}" type="slidenum">
              <a:rPr lang="en-US"/>
              <a:pPr>
                <a:defRPr/>
              </a:pPr>
              <a:t>‹#›</a:t>
            </a:fld>
            <a:endParaRPr lang="en-US"/>
          </a:p>
        </p:txBody>
      </p:sp>
    </p:spTree>
    <p:extLst>
      <p:ext uri="{BB962C8B-B14F-4D97-AF65-F5344CB8AC3E}">
        <p14:creationId xmlns:p14="http://schemas.microsoft.com/office/powerpoint/2010/main" val="533178526"/>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DEDDD0EE-C850-A441-8F18-A5D46FA2FE2B}"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2171818"/>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18AB7A44-899F-1549-964B-F09A312AE105}"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018070868"/>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9E21529C-4C5A-2441-92A2-F33B17496D6C}"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5358365"/>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DB55ECD4-5847-E846-B725-F61EF652E46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86054176"/>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0FBAC648-8BA3-CB44-88AC-38DB4425F414}"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4287964610"/>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FE89D9F5-79B9-AA48-A1BF-E3F3C6BBF2D7}"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3428612408"/>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15CD17F-B3A6-7F48-93A8-35DDE5B9D183}"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581304744"/>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F67F15FD-179C-6B48-A6EA-097AFAD258F9}" type="slidenum">
              <a:rPr lang="en-US">
                <a:solidFill>
                  <a:srgbClr val="000000"/>
                </a:solidFill>
                <a:latin typeface="Arial"/>
                <a:ea typeface="ＭＳ Ｐゴシック"/>
                <a:cs typeface="ＭＳ Ｐゴシック"/>
              </a:rPr>
              <a:pPr>
                <a:defRPr/>
              </a:pPr>
              <a:t>‹#›</a:t>
            </a:fld>
            <a:endParaRPr lang="en-US">
              <a:solidFill>
                <a:srgbClr val="000000"/>
              </a:solidFill>
              <a:latin typeface="Arial"/>
              <a:ea typeface="ＭＳ Ｐゴシック"/>
              <a:cs typeface="ＭＳ Ｐゴシック"/>
            </a:endParaRPr>
          </a:p>
        </p:txBody>
      </p:sp>
    </p:spTree>
    <p:extLst>
      <p:ext uri="{BB962C8B-B14F-4D97-AF65-F5344CB8AC3E}">
        <p14:creationId xmlns:p14="http://schemas.microsoft.com/office/powerpoint/2010/main" val="1641306600"/>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14070606-9B5A-AB4D-B1E9-3B7D0F3BB1D9}" type="slidenum">
              <a:rPr lang="en-US"/>
              <a:pPr>
                <a:defRPr/>
              </a:pPr>
              <a:t>‹#›</a:t>
            </a:fld>
            <a:endParaRPr lang="en-US"/>
          </a:p>
        </p:txBody>
      </p:sp>
    </p:spTree>
    <p:extLst>
      <p:ext uri="{BB962C8B-B14F-4D97-AF65-F5344CB8AC3E}">
        <p14:creationId xmlns:p14="http://schemas.microsoft.com/office/powerpoint/2010/main" val="2972984671"/>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B50CAD-1929-6440-A577-1E2BCB7960DE}" type="slidenum">
              <a:rPr lang="en-US"/>
              <a:pPr>
                <a:defRPr/>
              </a:pPr>
              <a:t>‹#›</a:t>
            </a:fld>
            <a:endParaRPr lang="en-US"/>
          </a:p>
        </p:txBody>
      </p:sp>
    </p:spTree>
    <p:extLst>
      <p:ext uri="{BB962C8B-B14F-4D97-AF65-F5344CB8AC3E}">
        <p14:creationId xmlns:p14="http://schemas.microsoft.com/office/powerpoint/2010/main" val="261440353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740E9E28-87C9-F240-8B75-82389E8EDFA8}" type="slidenum">
              <a:rPr lang="en-US"/>
              <a:pPr>
                <a:defRPr/>
              </a:pPr>
              <a:t>‹#›</a:t>
            </a:fld>
            <a:endParaRPr lang="en-US"/>
          </a:p>
        </p:txBody>
      </p:sp>
    </p:spTree>
    <p:extLst>
      <p:ext uri="{BB962C8B-B14F-4D97-AF65-F5344CB8AC3E}">
        <p14:creationId xmlns:p14="http://schemas.microsoft.com/office/powerpoint/2010/main" val="2782445614"/>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04E19FE5-2E29-6847-9909-7ECA83E53E9D}" type="slidenum">
              <a:rPr lang="en-US"/>
              <a:pPr>
                <a:defRPr/>
              </a:pPr>
              <a:t>‹#›</a:t>
            </a:fld>
            <a:endParaRPr lang="en-US"/>
          </a:p>
        </p:txBody>
      </p:sp>
    </p:spTree>
    <p:extLst>
      <p:ext uri="{BB962C8B-B14F-4D97-AF65-F5344CB8AC3E}">
        <p14:creationId xmlns:p14="http://schemas.microsoft.com/office/powerpoint/2010/main" val="4026632923"/>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vl1pPr>
          </a:lstStyle>
          <a:p>
            <a:pPr>
              <a:defRPr/>
            </a:pPr>
            <a:fld id="{B2CB41C5-B40C-8B41-9968-6318B295AC0E}" type="slidenum">
              <a:rPr lang="en-US"/>
              <a:pPr>
                <a:defRPr/>
              </a:pPr>
              <a:t>‹#›</a:t>
            </a:fld>
            <a:endParaRPr lang="en-US"/>
          </a:p>
        </p:txBody>
      </p:sp>
    </p:spTree>
    <p:extLst>
      <p:ext uri="{BB962C8B-B14F-4D97-AF65-F5344CB8AC3E}">
        <p14:creationId xmlns:p14="http://schemas.microsoft.com/office/powerpoint/2010/main" val="1720344207"/>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F9B654F6-8D11-9D40-9405-767D6988391B}" type="slidenum">
              <a:rPr lang="en-US"/>
              <a:pPr>
                <a:defRPr/>
              </a:pPr>
              <a:t>‹#›</a:t>
            </a:fld>
            <a:endParaRPr lang="en-US"/>
          </a:p>
        </p:txBody>
      </p:sp>
    </p:spTree>
    <p:extLst>
      <p:ext uri="{BB962C8B-B14F-4D97-AF65-F5344CB8AC3E}">
        <p14:creationId xmlns:p14="http://schemas.microsoft.com/office/powerpoint/2010/main" val="3177168340"/>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vl1pPr>
          </a:lstStyle>
          <a:p>
            <a:pPr>
              <a:defRPr/>
            </a:pPr>
            <a:fld id="{464EA324-1BAE-A34C-9FCE-AA159278662E}" type="slidenum">
              <a:rPr lang="en-US"/>
              <a:pPr>
                <a:defRPr/>
              </a:pPr>
              <a:t>‹#›</a:t>
            </a:fld>
            <a:endParaRPr lang="en-US"/>
          </a:p>
        </p:txBody>
      </p:sp>
    </p:spTree>
    <p:extLst>
      <p:ext uri="{BB962C8B-B14F-4D97-AF65-F5344CB8AC3E}">
        <p14:creationId xmlns:p14="http://schemas.microsoft.com/office/powerpoint/2010/main" val="2002140272"/>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58E645D8-CEBF-284A-B35D-315C59796F01}" type="slidenum">
              <a:rPr lang="en-US"/>
              <a:pPr>
                <a:defRPr/>
              </a:pPr>
              <a:t>‹#›</a:t>
            </a:fld>
            <a:endParaRPr lang="en-US"/>
          </a:p>
        </p:txBody>
      </p:sp>
    </p:spTree>
    <p:extLst>
      <p:ext uri="{BB962C8B-B14F-4D97-AF65-F5344CB8AC3E}">
        <p14:creationId xmlns:p14="http://schemas.microsoft.com/office/powerpoint/2010/main" val="2183504176"/>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2F229921-E67D-354D-830F-858626DD2C7E}" type="slidenum">
              <a:rPr lang="en-US"/>
              <a:pPr>
                <a:defRPr/>
              </a:pPr>
              <a:t>‹#›</a:t>
            </a:fld>
            <a:endParaRPr lang="en-US"/>
          </a:p>
        </p:txBody>
      </p:sp>
    </p:spTree>
    <p:extLst>
      <p:ext uri="{BB962C8B-B14F-4D97-AF65-F5344CB8AC3E}">
        <p14:creationId xmlns:p14="http://schemas.microsoft.com/office/powerpoint/2010/main" val="183460196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B00EBD81-0BDD-C441-A56C-643472E13F4A}" type="slidenum">
              <a:rPr lang="en-US"/>
              <a:pPr>
                <a:defRPr/>
              </a:pPr>
              <a:t>‹#›</a:t>
            </a:fld>
            <a:endParaRPr lang="en-US"/>
          </a:p>
        </p:txBody>
      </p:sp>
    </p:spTree>
    <p:extLst>
      <p:ext uri="{BB962C8B-B14F-4D97-AF65-F5344CB8AC3E}">
        <p14:creationId xmlns:p14="http://schemas.microsoft.com/office/powerpoint/2010/main" val="188604404"/>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E41AED22-37DF-B24F-A084-6B93948F0358}" type="slidenum">
              <a:rPr lang="en-US"/>
              <a:pPr>
                <a:defRPr/>
              </a:pPr>
              <a:t>‹#›</a:t>
            </a:fld>
            <a:endParaRPr lang="en-US"/>
          </a:p>
        </p:txBody>
      </p:sp>
    </p:spTree>
    <p:extLst>
      <p:ext uri="{BB962C8B-B14F-4D97-AF65-F5344CB8AC3E}">
        <p14:creationId xmlns:p14="http://schemas.microsoft.com/office/powerpoint/2010/main" val="2208499771"/>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50C2DAF-1605-7C4C-9A4A-3ED408CDD7E4}"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1B297BC-E3BF-AF4F-BFFE-F235D568C09B}" type="slidenum">
              <a:rPr lang="en-US"/>
              <a:pPr>
                <a:defRPr/>
              </a:pPr>
              <a:t>‹#›</a:t>
            </a:fld>
            <a:endParaRPr lang="en-US"/>
          </a:p>
        </p:txBody>
      </p:sp>
    </p:spTree>
    <p:extLst>
      <p:ext uri="{BB962C8B-B14F-4D97-AF65-F5344CB8AC3E}">
        <p14:creationId xmlns:p14="http://schemas.microsoft.com/office/powerpoint/2010/main" val="1254356496"/>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878D83A4-4F4D-3445-9D3E-BEA6CF48196C}"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0E43CFE6-065C-054A-ACA5-2DD92B821F26}" type="slidenum">
              <a:rPr lang="en-US"/>
              <a:pPr>
                <a:defRPr/>
              </a:pPr>
              <a:t>‹#›</a:t>
            </a:fld>
            <a:endParaRPr lang="en-US"/>
          </a:p>
        </p:txBody>
      </p:sp>
    </p:spTree>
    <p:extLst>
      <p:ext uri="{BB962C8B-B14F-4D97-AF65-F5344CB8AC3E}">
        <p14:creationId xmlns:p14="http://schemas.microsoft.com/office/powerpoint/2010/main" val="123267186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vl1pPr>
          </a:lstStyle>
          <a:p>
            <a:pPr>
              <a:defRPr/>
            </a:pPr>
            <a:fld id="{9CC6E901-A445-DB4D-AB95-D818F8B4BCBA}" type="slidenum">
              <a:rPr lang="en-US"/>
              <a:pPr>
                <a:defRPr/>
              </a:pPr>
              <a:t>‹#›</a:t>
            </a:fld>
            <a:endParaRPr lang="en-US"/>
          </a:p>
        </p:txBody>
      </p:sp>
    </p:spTree>
    <p:extLst>
      <p:ext uri="{BB962C8B-B14F-4D97-AF65-F5344CB8AC3E}">
        <p14:creationId xmlns:p14="http://schemas.microsoft.com/office/powerpoint/2010/main" val="2970470505"/>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A84E760A-878A-4E48-A0F4-EE7FA4C1D9AA}"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403C5D0-4F18-A742-AD8F-D6C6A272BD65}" type="slidenum">
              <a:rPr lang="en-US"/>
              <a:pPr>
                <a:defRPr/>
              </a:pPr>
              <a:t>‹#›</a:t>
            </a:fld>
            <a:endParaRPr lang="en-US"/>
          </a:p>
        </p:txBody>
      </p:sp>
    </p:spTree>
    <p:extLst>
      <p:ext uri="{BB962C8B-B14F-4D97-AF65-F5344CB8AC3E}">
        <p14:creationId xmlns:p14="http://schemas.microsoft.com/office/powerpoint/2010/main" val="977619397"/>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FFD9B300-8008-4447-AEA7-05FEF4B1F2D5}"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76FC654-A674-B445-A9EF-AA16AFFCF5F5}" type="slidenum">
              <a:rPr lang="en-US"/>
              <a:pPr>
                <a:defRPr/>
              </a:pPr>
              <a:t>‹#›</a:t>
            </a:fld>
            <a:endParaRPr lang="en-US"/>
          </a:p>
        </p:txBody>
      </p:sp>
    </p:spTree>
    <p:extLst>
      <p:ext uri="{BB962C8B-B14F-4D97-AF65-F5344CB8AC3E}">
        <p14:creationId xmlns:p14="http://schemas.microsoft.com/office/powerpoint/2010/main" val="3399320671"/>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1D4EB490-4C6B-EC4B-AC21-F456AC0427FA}" type="datetime1">
              <a:rPr lang="en-US"/>
              <a:pPr>
                <a:defRPr/>
              </a:pPr>
              <a:t>8/23/20</a:t>
            </a:fld>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ACFD3A7D-E442-BC4C-A4D3-07101913B7F1}" type="slidenum">
              <a:rPr lang="en-US"/>
              <a:pPr>
                <a:defRPr/>
              </a:pPr>
              <a:t>‹#›</a:t>
            </a:fld>
            <a:endParaRPr lang="en-US"/>
          </a:p>
        </p:txBody>
      </p:sp>
    </p:spTree>
    <p:extLst>
      <p:ext uri="{BB962C8B-B14F-4D97-AF65-F5344CB8AC3E}">
        <p14:creationId xmlns:p14="http://schemas.microsoft.com/office/powerpoint/2010/main" val="3988594809"/>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10D6CFA-1D8B-AE45-99D7-CD1958D5FA2A}" type="datetime1">
              <a:rPr lang="en-US"/>
              <a:pPr>
                <a:defRPr/>
              </a:pPr>
              <a:t>8/23/20</a:t>
            </a:fld>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EB145FFB-F62E-3D45-B896-BF0C81A3A411}" type="slidenum">
              <a:rPr lang="en-US"/>
              <a:pPr>
                <a:defRPr/>
              </a:pPr>
              <a:t>‹#›</a:t>
            </a:fld>
            <a:endParaRPr lang="en-US"/>
          </a:p>
        </p:txBody>
      </p:sp>
    </p:spTree>
    <p:extLst>
      <p:ext uri="{BB962C8B-B14F-4D97-AF65-F5344CB8AC3E}">
        <p14:creationId xmlns:p14="http://schemas.microsoft.com/office/powerpoint/2010/main" val="44341063"/>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90721B9C-6FDA-0F48-ABF5-9A9B02A9C73B}" type="datetime1">
              <a:rPr lang="en-US"/>
              <a:pPr>
                <a:defRPr/>
              </a:pPr>
              <a:t>8/23/20</a:t>
            </a:fld>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E9E68C7-1031-A942-9BE5-2DF3E3350183}" type="slidenum">
              <a:rPr lang="en-US"/>
              <a:pPr>
                <a:defRPr/>
              </a:pPr>
              <a:t>‹#›</a:t>
            </a:fld>
            <a:endParaRPr lang="en-US"/>
          </a:p>
        </p:txBody>
      </p:sp>
    </p:spTree>
    <p:extLst>
      <p:ext uri="{BB962C8B-B14F-4D97-AF65-F5344CB8AC3E}">
        <p14:creationId xmlns:p14="http://schemas.microsoft.com/office/powerpoint/2010/main" val="4014993221"/>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C40BF9E-C531-444A-8729-ECCF805C54B0}"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5A662FE0-AF00-7E43-A393-CDB473F48DEA}" type="slidenum">
              <a:rPr lang="en-US"/>
              <a:pPr>
                <a:defRPr/>
              </a:pPr>
              <a:t>‹#›</a:t>
            </a:fld>
            <a:endParaRPr lang="en-US"/>
          </a:p>
        </p:txBody>
      </p:sp>
    </p:spTree>
    <p:extLst>
      <p:ext uri="{BB962C8B-B14F-4D97-AF65-F5344CB8AC3E}">
        <p14:creationId xmlns:p14="http://schemas.microsoft.com/office/powerpoint/2010/main" val="281200537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B78DBF60-CDCF-BA40-A92B-94AEF7E9895D}" type="datetime1">
              <a:rPr lang="en-US"/>
              <a:pPr>
                <a:defRPr/>
              </a:pPr>
              <a:t>8/23/20</a:t>
            </a:fld>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692A684-36C6-A949-BF2A-961111869E23}" type="slidenum">
              <a:rPr lang="en-US"/>
              <a:pPr>
                <a:defRPr/>
              </a:pPr>
              <a:t>‹#›</a:t>
            </a:fld>
            <a:endParaRPr lang="en-US"/>
          </a:p>
        </p:txBody>
      </p:sp>
    </p:spTree>
    <p:extLst>
      <p:ext uri="{BB962C8B-B14F-4D97-AF65-F5344CB8AC3E}">
        <p14:creationId xmlns:p14="http://schemas.microsoft.com/office/powerpoint/2010/main" val="1669689039"/>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4A4EEE3F-36E7-1343-9C76-10E246F69A10}"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DD948C7A-3F95-684F-BD0F-D2734F143AB2}" type="slidenum">
              <a:rPr lang="en-US"/>
              <a:pPr>
                <a:defRPr/>
              </a:pPr>
              <a:t>‹#›</a:t>
            </a:fld>
            <a:endParaRPr lang="en-US"/>
          </a:p>
        </p:txBody>
      </p:sp>
    </p:spTree>
    <p:extLst>
      <p:ext uri="{BB962C8B-B14F-4D97-AF65-F5344CB8AC3E}">
        <p14:creationId xmlns:p14="http://schemas.microsoft.com/office/powerpoint/2010/main" val="2413477486"/>
      </p:ext>
    </p:extLst>
  </p:cSld>
  <p:clrMapOvr>
    <a:masterClrMapping/>
  </p:clrMapOvr>
</p:sldLayout>
</file>

<file path=ppt/slideLayouts/slideLayout2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atin typeface="Times New Roman" charset="0"/>
              </a:defRPr>
            </a:lvl1pPr>
          </a:lstStyle>
          <a:p>
            <a:pPr>
              <a:defRPr/>
            </a:pPr>
            <a:fld id="{731E4304-1ABA-9B45-B183-EAA3112CF0D6}" type="datetime1">
              <a:rPr lang="en-US"/>
              <a:pPr>
                <a:defRPr/>
              </a:pPr>
              <a:t>8/23/20</a:t>
            </a:fld>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BCA275E-FC49-BF4D-8167-0DDED901A8E0}" type="slidenum">
              <a:rPr lang="en-US"/>
              <a:pPr>
                <a:defRPr/>
              </a:pPr>
              <a:t>‹#›</a:t>
            </a:fld>
            <a:endParaRPr lang="en-US"/>
          </a:p>
        </p:txBody>
      </p:sp>
    </p:spTree>
    <p:extLst>
      <p:ext uri="{BB962C8B-B14F-4D97-AF65-F5344CB8AC3E}">
        <p14:creationId xmlns:p14="http://schemas.microsoft.com/office/powerpoint/2010/main" val="2505600188"/>
      </p:ext>
    </p:extLst>
  </p:cSld>
  <p:clrMapOvr>
    <a:masterClrMapping/>
  </p:clrMapOvr>
</p:sldLayout>
</file>

<file path=ppt/slideLayouts/slideLayout22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EFE872C0-C05F-944D-AECC-0ECD73991637}" type="slidenum">
              <a:rPr lang="en-US" altLang="ja-JP"/>
              <a:pPr>
                <a:defRPr/>
              </a:pPr>
              <a:t>‹#›</a:t>
            </a:fld>
            <a:endParaRPr lang="en-US" altLang="ja-JP"/>
          </a:p>
        </p:txBody>
      </p:sp>
    </p:spTree>
    <p:extLst>
      <p:ext uri="{BB962C8B-B14F-4D97-AF65-F5344CB8AC3E}">
        <p14:creationId xmlns:p14="http://schemas.microsoft.com/office/powerpoint/2010/main" val="403431826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33E658F4-4386-0C45-8F6E-A34CABA7C67E}" type="slidenum">
              <a:rPr lang="en-US"/>
              <a:pPr>
                <a:defRPr/>
              </a:pPr>
              <a:t>‹#›</a:t>
            </a:fld>
            <a:endParaRPr lang="en-US"/>
          </a:p>
        </p:txBody>
      </p:sp>
    </p:spTree>
    <p:extLst>
      <p:ext uri="{BB962C8B-B14F-4D97-AF65-F5344CB8AC3E}">
        <p14:creationId xmlns:p14="http://schemas.microsoft.com/office/powerpoint/2010/main" val="1637095994"/>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9DF42A5-5A70-A04E-A046-74B4D857806C}" type="slidenum">
              <a:rPr lang="en-US" altLang="ja-JP"/>
              <a:pPr>
                <a:defRPr/>
              </a:pPr>
              <a:t>‹#›</a:t>
            </a:fld>
            <a:endParaRPr lang="en-US" altLang="ja-JP"/>
          </a:p>
        </p:txBody>
      </p:sp>
    </p:spTree>
    <p:extLst>
      <p:ext uri="{BB962C8B-B14F-4D97-AF65-F5344CB8AC3E}">
        <p14:creationId xmlns:p14="http://schemas.microsoft.com/office/powerpoint/2010/main" val="1402279176"/>
      </p:ext>
    </p:extLst>
  </p:cSld>
  <p:clrMapOvr>
    <a:masterClrMapping/>
  </p:clrMapOvr>
</p:sldLayout>
</file>

<file path=ppt/slideLayouts/slideLayout23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C4F1A3B4-75A8-D44D-BD7B-4360E3F417CA}" type="slidenum">
              <a:rPr lang="en-US" altLang="ja-JP"/>
              <a:pPr>
                <a:defRPr/>
              </a:pPr>
              <a:t>‹#›</a:t>
            </a:fld>
            <a:endParaRPr lang="en-US" altLang="ja-JP"/>
          </a:p>
        </p:txBody>
      </p:sp>
    </p:spTree>
    <p:extLst>
      <p:ext uri="{BB962C8B-B14F-4D97-AF65-F5344CB8AC3E}">
        <p14:creationId xmlns:p14="http://schemas.microsoft.com/office/powerpoint/2010/main" val="2455384648"/>
      </p:ext>
    </p:extLst>
  </p:cSld>
  <p:clrMapOvr>
    <a:masterClrMapping/>
  </p:clrMapOvr>
</p:sldLayout>
</file>

<file path=ppt/slideLayouts/slideLayout23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8"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9" name="Rectangle 70"/>
          <p:cNvSpPr>
            <a:spLocks noGrp="1" noChangeArrowheads="1"/>
          </p:cNvSpPr>
          <p:nvPr>
            <p:ph type="sldNum" sz="quarter" idx="12"/>
          </p:nvPr>
        </p:nvSpPr>
        <p:spPr/>
        <p:txBody>
          <a:bodyPr/>
          <a:lstStyle>
            <a:lvl1pPr>
              <a:defRPr baseline="30000"/>
            </a:lvl1pPr>
          </a:lstStyle>
          <a:p>
            <a:pPr>
              <a:defRPr/>
            </a:pPr>
            <a:fld id="{637B8BDA-8420-3141-9274-076D57F03714}" type="slidenum">
              <a:rPr lang="en-US" altLang="ja-JP"/>
              <a:pPr>
                <a:defRPr/>
              </a:pPr>
              <a:t>‹#›</a:t>
            </a:fld>
            <a:endParaRPr lang="en-US" altLang="ja-JP"/>
          </a:p>
        </p:txBody>
      </p:sp>
    </p:spTree>
    <p:extLst>
      <p:ext uri="{BB962C8B-B14F-4D97-AF65-F5344CB8AC3E}">
        <p14:creationId xmlns:p14="http://schemas.microsoft.com/office/powerpoint/2010/main" val="4228607186"/>
      </p:ext>
    </p:extLst>
  </p:cSld>
  <p:clrMapOvr>
    <a:masterClrMapping/>
  </p:clrMapOvr>
</p:sldLayout>
</file>

<file path=ppt/slideLayouts/slideLayout23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4"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5" name="Rectangle 70"/>
          <p:cNvSpPr>
            <a:spLocks noGrp="1" noChangeArrowheads="1"/>
          </p:cNvSpPr>
          <p:nvPr>
            <p:ph type="sldNum" sz="quarter" idx="12"/>
          </p:nvPr>
        </p:nvSpPr>
        <p:spPr/>
        <p:txBody>
          <a:bodyPr/>
          <a:lstStyle>
            <a:lvl1pPr>
              <a:defRPr baseline="30000"/>
            </a:lvl1pPr>
          </a:lstStyle>
          <a:p>
            <a:pPr>
              <a:defRPr/>
            </a:pPr>
            <a:fld id="{AF2FF27D-2BF2-714E-9BBF-9BB4AF46FD1D}" type="slidenum">
              <a:rPr lang="en-US" altLang="ja-JP"/>
              <a:pPr>
                <a:defRPr/>
              </a:pPr>
              <a:t>‹#›</a:t>
            </a:fld>
            <a:endParaRPr lang="en-US" altLang="ja-JP"/>
          </a:p>
        </p:txBody>
      </p:sp>
    </p:spTree>
    <p:extLst>
      <p:ext uri="{BB962C8B-B14F-4D97-AF65-F5344CB8AC3E}">
        <p14:creationId xmlns:p14="http://schemas.microsoft.com/office/powerpoint/2010/main" val="3861932504"/>
      </p:ext>
    </p:extLst>
  </p:cSld>
  <p:clrMapOvr>
    <a:masterClrMapping/>
  </p:clrMapOvr>
</p:sldLayout>
</file>

<file path=ppt/slideLayouts/slideLayout23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3"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4" name="Rectangle 70"/>
          <p:cNvSpPr>
            <a:spLocks noGrp="1" noChangeArrowheads="1"/>
          </p:cNvSpPr>
          <p:nvPr>
            <p:ph type="sldNum" sz="quarter" idx="12"/>
          </p:nvPr>
        </p:nvSpPr>
        <p:spPr/>
        <p:txBody>
          <a:bodyPr/>
          <a:lstStyle>
            <a:lvl1pPr>
              <a:defRPr baseline="30000"/>
            </a:lvl1pPr>
          </a:lstStyle>
          <a:p>
            <a:pPr>
              <a:defRPr/>
            </a:pPr>
            <a:fld id="{64D971DB-AB76-F842-B9C0-A1EA5250F4DD}" type="slidenum">
              <a:rPr lang="en-US" altLang="ja-JP"/>
              <a:pPr>
                <a:defRPr/>
              </a:pPr>
              <a:t>‹#›</a:t>
            </a:fld>
            <a:endParaRPr lang="en-US" altLang="ja-JP"/>
          </a:p>
        </p:txBody>
      </p:sp>
    </p:spTree>
    <p:extLst>
      <p:ext uri="{BB962C8B-B14F-4D97-AF65-F5344CB8AC3E}">
        <p14:creationId xmlns:p14="http://schemas.microsoft.com/office/powerpoint/2010/main" val="1635294744"/>
      </p:ext>
    </p:extLst>
  </p:cSld>
  <p:clrMapOvr>
    <a:masterClrMapping/>
  </p:clrMapOvr>
</p:sldLayout>
</file>

<file path=ppt/slideLayouts/slideLayout23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014801EB-3E06-2443-A981-E303E233828D}" type="slidenum">
              <a:rPr lang="en-US" altLang="ja-JP"/>
              <a:pPr>
                <a:defRPr/>
              </a:pPr>
              <a:t>‹#›</a:t>
            </a:fld>
            <a:endParaRPr lang="en-US" altLang="ja-JP"/>
          </a:p>
        </p:txBody>
      </p:sp>
    </p:spTree>
    <p:extLst>
      <p:ext uri="{BB962C8B-B14F-4D97-AF65-F5344CB8AC3E}">
        <p14:creationId xmlns:p14="http://schemas.microsoft.com/office/powerpoint/2010/main" val="1682993317"/>
      </p:ext>
    </p:extLst>
  </p:cSld>
  <p:clrMapOvr>
    <a:masterClrMapping/>
  </p:clrMapOvr>
</p:sldLayout>
</file>

<file path=ppt/slideLayouts/slideLayout23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6"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7" name="Rectangle 70"/>
          <p:cNvSpPr>
            <a:spLocks noGrp="1" noChangeArrowheads="1"/>
          </p:cNvSpPr>
          <p:nvPr>
            <p:ph type="sldNum" sz="quarter" idx="12"/>
          </p:nvPr>
        </p:nvSpPr>
        <p:spPr/>
        <p:txBody>
          <a:bodyPr/>
          <a:lstStyle>
            <a:lvl1pPr>
              <a:defRPr baseline="30000"/>
            </a:lvl1pPr>
          </a:lstStyle>
          <a:p>
            <a:pPr>
              <a:defRPr/>
            </a:pPr>
            <a:fld id="{A37872E9-4919-5F48-AFE0-A67964FDADCA}" type="slidenum">
              <a:rPr lang="en-US" altLang="ja-JP"/>
              <a:pPr>
                <a:defRPr/>
              </a:pPr>
              <a:t>‹#›</a:t>
            </a:fld>
            <a:endParaRPr lang="en-US" altLang="ja-JP"/>
          </a:p>
        </p:txBody>
      </p:sp>
    </p:spTree>
    <p:extLst>
      <p:ext uri="{BB962C8B-B14F-4D97-AF65-F5344CB8AC3E}">
        <p14:creationId xmlns:p14="http://schemas.microsoft.com/office/powerpoint/2010/main" val="3509549843"/>
      </p:ext>
    </p:extLst>
  </p:cSld>
  <p:clrMapOvr>
    <a:masterClrMapping/>
  </p:clrMapOvr>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4698F1D8-8AB8-A24A-A299-4CDF6078931D}" type="slidenum">
              <a:rPr lang="en-US" altLang="ja-JP"/>
              <a:pPr>
                <a:defRPr/>
              </a:pPr>
              <a:t>‹#›</a:t>
            </a:fld>
            <a:endParaRPr lang="en-US" altLang="ja-JP"/>
          </a:p>
        </p:txBody>
      </p:sp>
    </p:spTree>
    <p:extLst>
      <p:ext uri="{BB962C8B-B14F-4D97-AF65-F5344CB8AC3E}">
        <p14:creationId xmlns:p14="http://schemas.microsoft.com/office/powerpoint/2010/main" val="1440926247"/>
      </p:ext>
    </p:extLst>
  </p:cSld>
  <p:clrMapOvr>
    <a:masterClrMapping/>
  </p:clrMapOvr>
</p:sldLayout>
</file>

<file path=ppt/slideLayouts/slideLayout23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9CC33031-6A84-0B40-A80C-BCC9D55A4B93}" type="slidenum">
              <a:rPr lang="en-US" altLang="ja-JP"/>
              <a:pPr>
                <a:defRPr/>
              </a:pPr>
              <a:t>‹#›</a:t>
            </a:fld>
            <a:endParaRPr lang="en-US" altLang="ja-JP"/>
          </a:p>
        </p:txBody>
      </p:sp>
    </p:spTree>
    <p:extLst>
      <p:ext uri="{BB962C8B-B14F-4D97-AF65-F5344CB8AC3E}">
        <p14:creationId xmlns:p14="http://schemas.microsoft.com/office/powerpoint/2010/main" val="3079853210"/>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p:txBody>
          <a:bodyPr/>
          <a:lstStyle>
            <a:lvl1pPr algn="ctr">
              <a:defRPr baseline="30000"/>
            </a:lvl1pPr>
          </a:lstStyle>
          <a:p>
            <a:pPr>
              <a:defRPr/>
            </a:pPr>
            <a:endParaRPr lang="en-US" altLang="ja-JP"/>
          </a:p>
        </p:txBody>
      </p:sp>
      <p:sp>
        <p:nvSpPr>
          <p:cNvPr id="5" name="Rectangle 69"/>
          <p:cNvSpPr>
            <a:spLocks noGrp="1" noChangeArrowheads="1"/>
          </p:cNvSpPr>
          <p:nvPr>
            <p:ph type="ftr" sz="quarter" idx="11"/>
          </p:nvPr>
        </p:nvSpPr>
        <p:spPr/>
        <p:txBody>
          <a:bodyPr/>
          <a:lstStyle>
            <a:lvl1pPr>
              <a:defRPr baseline="30000"/>
            </a:lvl1pPr>
          </a:lstStyle>
          <a:p>
            <a:pPr>
              <a:defRPr/>
            </a:pPr>
            <a:endParaRPr lang="en-US" altLang="ja-JP"/>
          </a:p>
        </p:txBody>
      </p:sp>
      <p:sp>
        <p:nvSpPr>
          <p:cNvPr id="6" name="Rectangle 70"/>
          <p:cNvSpPr>
            <a:spLocks noGrp="1" noChangeArrowheads="1"/>
          </p:cNvSpPr>
          <p:nvPr>
            <p:ph type="sldNum" sz="quarter" idx="12"/>
          </p:nvPr>
        </p:nvSpPr>
        <p:spPr/>
        <p:txBody>
          <a:bodyPr/>
          <a:lstStyle>
            <a:lvl1pPr>
              <a:defRPr baseline="30000"/>
            </a:lvl1pPr>
          </a:lstStyle>
          <a:p>
            <a:pPr>
              <a:defRPr/>
            </a:pPr>
            <a:fld id="{B3D5725E-B3DC-2B4D-A6CB-FD999927BBC9}" type="slidenum">
              <a:rPr lang="en-US" altLang="ja-JP"/>
              <a:pPr>
                <a:defRPr/>
              </a:pPr>
              <a:t>‹#›</a:t>
            </a:fld>
            <a:endParaRPr lang="en-US" altLang="ja-JP"/>
          </a:p>
        </p:txBody>
      </p:sp>
    </p:spTree>
    <p:extLst>
      <p:ext uri="{BB962C8B-B14F-4D97-AF65-F5344CB8AC3E}">
        <p14:creationId xmlns:p14="http://schemas.microsoft.com/office/powerpoint/2010/main" val="240725047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vl1pPr>
          </a:lstStyle>
          <a:p>
            <a:pPr>
              <a:defRPr/>
            </a:pPr>
            <a:fld id="{4C5E16DB-E7C5-E543-A962-FAC217EB9B65}" type="slidenum">
              <a:rPr lang="en-US"/>
              <a:pPr>
                <a:defRPr/>
              </a:pPr>
              <a:t>‹#›</a:t>
            </a:fld>
            <a:endParaRPr lang="en-US"/>
          </a:p>
        </p:txBody>
      </p:sp>
    </p:spTree>
    <p:extLst>
      <p:ext uri="{BB962C8B-B14F-4D97-AF65-F5344CB8AC3E}">
        <p14:creationId xmlns:p14="http://schemas.microsoft.com/office/powerpoint/2010/main" val="2041796718"/>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982190B-4AEA-3D42-8E34-0E4988427D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71501152"/>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48883A42-F8DB-1445-A4EA-0958D7D86D2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672475415"/>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765C61DB-BC7E-6E48-899F-58236C90E28C}"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33056610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9" name="Rectangle 10"/>
          <p:cNvSpPr>
            <a:spLocks noGrp="1" noChangeArrowheads="1"/>
          </p:cNvSpPr>
          <p:nvPr>
            <p:ph type="sldNum" sz="quarter" idx="12"/>
          </p:nvPr>
        </p:nvSpPr>
        <p:spPr>
          <a:ln/>
        </p:spPr>
        <p:txBody>
          <a:bodyPr/>
          <a:lstStyle>
            <a:lvl1pPr>
              <a:defRPr/>
            </a:lvl1pPr>
          </a:lstStyle>
          <a:p>
            <a:pPr>
              <a:defRPr/>
            </a:pPr>
            <a:fld id="{33CB8486-EB6B-5D4E-8193-F408B6BB3C9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047391603"/>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5" name="Rectangle 10"/>
          <p:cNvSpPr>
            <a:spLocks noGrp="1" noChangeArrowheads="1"/>
          </p:cNvSpPr>
          <p:nvPr>
            <p:ph type="sldNum" sz="quarter" idx="12"/>
          </p:nvPr>
        </p:nvSpPr>
        <p:spPr>
          <a:ln/>
        </p:spPr>
        <p:txBody>
          <a:bodyPr/>
          <a:lstStyle>
            <a:lvl1pPr>
              <a:defRPr/>
            </a:lvl1pPr>
          </a:lstStyle>
          <a:p>
            <a:pPr>
              <a:defRPr/>
            </a:pPr>
            <a:fld id="{F15EA1AC-B838-124D-AFB7-C0C3BB05A2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611658472"/>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4" name="Rectangle 10"/>
          <p:cNvSpPr>
            <a:spLocks noGrp="1" noChangeArrowheads="1"/>
          </p:cNvSpPr>
          <p:nvPr>
            <p:ph type="sldNum" sz="quarter" idx="12"/>
          </p:nvPr>
        </p:nvSpPr>
        <p:spPr>
          <a:ln/>
        </p:spPr>
        <p:txBody>
          <a:bodyPr/>
          <a:lstStyle>
            <a:lvl1pPr>
              <a:defRPr/>
            </a:lvl1pPr>
          </a:lstStyle>
          <a:p>
            <a:pPr>
              <a:defRPr/>
            </a:pPr>
            <a:fld id="{E305BFB7-97AA-7D4F-B0A5-01F4F89CE45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786995326"/>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97648982-A973-F74E-88FE-561DFE804DB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60769459"/>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184FE5A-B75E-9947-9F17-B9B90D0E53E0}"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49329366"/>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AB35352-3CEE-6F45-A017-BDD64B19FEB8}"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5266927"/>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57E3C6A-098D-3249-91BD-E0803267B7E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44672801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457200" y="274638"/>
            <a:ext cx="8229600" cy="58515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vl1pPr>
          </a:lstStyle>
          <a:p>
            <a:pPr>
              <a:defRPr/>
            </a:pPr>
            <a:fld id="{8BD6B67C-C688-DD4E-99B7-76DA7847771C}" type="slidenum">
              <a:rPr lang="en-US"/>
              <a:pPr>
                <a:defRPr/>
              </a:pPr>
              <a:t>‹#›</a:t>
            </a:fld>
            <a:endParaRPr lang="en-US"/>
          </a:p>
        </p:txBody>
      </p:sp>
    </p:spTree>
    <p:extLst>
      <p:ext uri="{BB962C8B-B14F-4D97-AF65-F5344CB8AC3E}">
        <p14:creationId xmlns:p14="http://schemas.microsoft.com/office/powerpoint/2010/main" val="4017065488"/>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endParaRPr>
          </a:p>
        </p:txBody>
      </p:sp>
      <p:sp>
        <p:nvSpPr>
          <p:cNvPr id="6" name="Rectangle 10"/>
          <p:cNvSpPr>
            <a:spLocks noGrp="1" noChangeArrowheads="1"/>
          </p:cNvSpPr>
          <p:nvPr>
            <p:ph type="sldNum" sz="quarter" idx="12"/>
          </p:nvPr>
        </p:nvSpPr>
        <p:spPr>
          <a:ln/>
        </p:spPr>
        <p:txBody>
          <a:bodyPr/>
          <a:lstStyle>
            <a:lvl1pPr>
              <a:defRPr/>
            </a:lvl1pPr>
          </a:lstStyle>
          <a:p>
            <a:pPr>
              <a:defRPr/>
            </a:pPr>
            <a:fld id="{25A7CDC1-6EC2-DA47-BFD6-FA96B41BC9E5}"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78940962"/>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9B834EE5-3993-2045-A178-85504179E6A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746715817"/>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604C4332-87A3-3B4B-BBC9-319B320CFEC8}"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763479647"/>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671BBEC9-A4AD-4D4F-9C27-2756179E12C2}"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61105160"/>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9" name="Rectangle 70"/>
          <p:cNvSpPr>
            <a:spLocks noGrp="1" noChangeArrowheads="1"/>
          </p:cNvSpPr>
          <p:nvPr>
            <p:ph type="sldNum" sz="quarter" idx="12"/>
          </p:nvPr>
        </p:nvSpPr>
        <p:spPr>
          <a:ln/>
        </p:spPr>
        <p:txBody>
          <a:bodyPr/>
          <a:lstStyle>
            <a:lvl1pPr>
              <a:defRPr/>
            </a:lvl1pPr>
          </a:lstStyle>
          <a:p>
            <a:pPr>
              <a:defRPr/>
            </a:pPr>
            <a:fld id="{B8D4816F-1904-154A-AB6A-B1136D8DA18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179319949"/>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5" name="Rectangle 70"/>
          <p:cNvSpPr>
            <a:spLocks noGrp="1" noChangeArrowheads="1"/>
          </p:cNvSpPr>
          <p:nvPr>
            <p:ph type="sldNum" sz="quarter" idx="12"/>
          </p:nvPr>
        </p:nvSpPr>
        <p:spPr>
          <a:ln/>
        </p:spPr>
        <p:txBody>
          <a:bodyPr/>
          <a:lstStyle>
            <a:lvl1pPr>
              <a:defRPr/>
            </a:lvl1pPr>
          </a:lstStyle>
          <a:p>
            <a:pPr>
              <a:defRPr/>
            </a:pPr>
            <a:fld id="{4EE0E6B0-06ED-A14E-8676-AEFD6F6E43FB}"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434064711"/>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4" name="Rectangle 70"/>
          <p:cNvSpPr>
            <a:spLocks noGrp="1" noChangeArrowheads="1"/>
          </p:cNvSpPr>
          <p:nvPr>
            <p:ph type="sldNum" sz="quarter" idx="12"/>
          </p:nvPr>
        </p:nvSpPr>
        <p:spPr>
          <a:ln/>
        </p:spPr>
        <p:txBody>
          <a:bodyPr/>
          <a:lstStyle>
            <a:lvl1pPr>
              <a:defRPr/>
            </a:lvl1pPr>
          </a:lstStyle>
          <a:p>
            <a:pPr>
              <a:defRPr/>
            </a:pPr>
            <a:fld id="{E2B65A57-7918-F04B-8443-EFF05B454537}"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9024641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29C33B9C-543B-7045-B7AC-C14E8A006631}"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1945859294"/>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7" name="Rectangle 70"/>
          <p:cNvSpPr>
            <a:spLocks noGrp="1" noChangeArrowheads="1"/>
          </p:cNvSpPr>
          <p:nvPr>
            <p:ph type="sldNum" sz="quarter" idx="12"/>
          </p:nvPr>
        </p:nvSpPr>
        <p:spPr>
          <a:ln/>
        </p:spPr>
        <p:txBody>
          <a:bodyPr/>
          <a:lstStyle>
            <a:lvl1pPr>
              <a:defRPr/>
            </a:lvl1pPr>
          </a:lstStyle>
          <a:p>
            <a:pPr>
              <a:defRPr/>
            </a:pPr>
            <a:fld id="{49CC05D1-F33D-D449-92CB-F1EE49890FDA}"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455883020"/>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FE204E3F-0760-E54B-8FD0-352F006AF143}"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6350976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en-US"/>
              <a:t>Click to edit Master title style</a:t>
            </a:r>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Tree>
    <p:extLst>
      <p:ext uri="{BB962C8B-B14F-4D97-AF65-F5344CB8AC3E}">
        <p14:creationId xmlns:p14="http://schemas.microsoft.com/office/powerpoint/2010/main" val="1869939998"/>
      </p:ext>
    </p:extLst>
  </p:cSld>
  <p:clrMapOvr>
    <a:masterClrMapping/>
  </p:clrMapOvr>
  <p:transition>
    <p:cut/>
  </p:transition>
</p:sldLayout>
</file>

<file path=ppt/slideLayouts/slideLayout2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ED70E243-64C4-DA4A-A318-1BD9EFFACC8D}"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2922453670"/>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solidFill>
                <a:srgbClr val="FFFFFF"/>
              </a:solidFill>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solidFill>
                <a:srgbClr val="FFFFFF"/>
              </a:solidFill>
            </a:endParaRPr>
          </a:p>
        </p:txBody>
      </p:sp>
      <p:sp>
        <p:nvSpPr>
          <p:cNvPr id="6" name="Rectangle 70"/>
          <p:cNvSpPr>
            <a:spLocks noGrp="1" noChangeArrowheads="1"/>
          </p:cNvSpPr>
          <p:nvPr>
            <p:ph type="sldNum" sz="quarter" idx="12"/>
          </p:nvPr>
        </p:nvSpPr>
        <p:spPr>
          <a:ln/>
        </p:spPr>
        <p:txBody>
          <a:bodyPr/>
          <a:lstStyle>
            <a:lvl1pPr>
              <a:defRPr/>
            </a:lvl1pPr>
          </a:lstStyle>
          <a:p>
            <a:pPr>
              <a:defRPr/>
            </a:pPr>
            <a:fld id="{1CB2B490-4900-5E4D-9ACC-F6911D4F8265}" type="slidenum">
              <a:rPr lang="en-US" altLang="ja-JP">
                <a:solidFill>
                  <a:srgbClr val="FFFFFF"/>
                </a:solidFill>
              </a:rPr>
              <a:pPr>
                <a:defRPr/>
              </a:pPr>
              <a:t>‹#›</a:t>
            </a:fld>
            <a:endParaRPr lang="en-US" altLang="ja-JP">
              <a:solidFill>
                <a:srgbClr val="FFFFFF"/>
              </a:solidFill>
            </a:endParaRPr>
          </a:p>
        </p:txBody>
      </p:sp>
    </p:spTree>
    <p:extLst>
      <p:ext uri="{BB962C8B-B14F-4D97-AF65-F5344CB8AC3E}">
        <p14:creationId xmlns:p14="http://schemas.microsoft.com/office/powerpoint/2010/main" val="3000127513"/>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B4C37C8-1D49-4443-ACE0-1D8E23AF461D}" type="slidenum">
              <a:rPr lang="en-US"/>
              <a:pPr>
                <a:defRPr/>
              </a:pPr>
              <a:t>‹#›</a:t>
            </a:fld>
            <a:endParaRPr lang="en-US"/>
          </a:p>
        </p:txBody>
      </p:sp>
    </p:spTree>
    <p:extLst>
      <p:ext uri="{BB962C8B-B14F-4D97-AF65-F5344CB8AC3E}">
        <p14:creationId xmlns:p14="http://schemas.microsoft.com/office/powerpoint/2010/main" val="2275799567"/>
      </p:ext>
    </p:extLst>
  </p:cSld>
  <p:clrMapOvr>
    <a:masterClrMapping/>
  </p:clrMapOvr>
  <p:transition>
    <p:fade/>
  </p:transition>
</p:sldLayout>
</file>

<file path=ppt/slideLayouts/slideLayout26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3768399-010A-5341-96EA-0BC299B883FC}" type="slidenum">
              <a:rPr lang="en-US"/>
              <a:pPr>
                <a:defRPr/>
              </a:pPr>
              <a:t>‹#›</a:t>
            </a:fld>
            <a:endParaRPr lang="en-US"/>
          </a:p>
        </p:txBody>
      </p:sp>
    </p:spTree>
    <p:extLst>
      <p:ext uri="{BB962C8B-B14F-4D97-AF65-F5344CB8AC3E}">
        <p14:creationId xmlns:p14="http://schemas.microsoft.com/office/powerpoint/2010/main" val="3812253708"/>
      </p:ext>
    </p:extLst>
  </p:cSld>
  <p:clrMapOvr>
    <a:masterClrMapping/>
  </p:clrMapOvr>
  <p:transition>
    <p:fade/>
  </p:transition>
</p:sldLayout>
</file>

<file path=ppt/slideLayouts/slideLayout26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FB48011-6471-7E4A-B552-202FA2AE9F39}" type="slidenum">
              <a:rPr lang="en-US"/>
              <a:pPr>
                <a:defRPr/>
              </a:pPr>
              <a:t>‹#›</a:t>
            </a:fld>
            <a:endParaRPr lang="en-US"/>
          </a:p>
        </p:txBody>
      </p:sp>
    </p:spTree>
    <p:extLst>
      <p:ext uri="{BB962C8B-B14F-4D97-AF65-F5344CB8AC3E}">
        <p14:creationId xmlns:p14="http://schemas.microsoft.com/office/powerpoint/2010/main" val="1704719995"/>
      </p:ext>
    </p:extLst>
  </p:cSld>
  <p:clrMapOvr>
    <a:masterClrMapping/>
  </p:clrMapOvr>
  <p:transition>
    <p:fade/>
  </p:transition>
</p:sldLayout>
</file>

<file path=ppt/slideLayouts/slideLayout26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8696931-8499-6643-B4A4-CD93C65CC638}" type="slidenum">
              <a:rPr lang="en-US"/>
              <a:pPr>
                <a:defRPr/>
              </a:pPr>
              <a:t>‹#›</a:t>
            </a:fld>
            <a:endParaRPr lang="en-US"/>
          </a:p>
        </p:txBody>
      </p:sp>
    </p:spTree>
    <p:extLst>
      <p:ext uri="{BB962C8B-B14F-4D97-AF65-F5344CB8AC3E}">
        <p14:creationId xmlns:p14="http://schemas.microsoft.com/office/powerpoint/2010/main" val="3278055225"/>
      </p:ext>
    </p:extLst>
  </p:cSld>
  <p:clrMapOvr>
    <a:masterClrMapping/>
  </p:clrMapOvr>
  <p:transition>
    <p:fade/>
  </p:transition>
</p:sldLayout>
</file>

<file path=ppt/slideLayouts/slideLayout26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A973E28-4217-C244-AABA-4D4343EBE017}" type="slidenum">
              <a:rPr lang="en-US"/>
              <a:pPr>
                <a:defRPr/>
              </a:pPr>
              <a:t>‹#›</a:t>
            </a:fld>
            <a:endParaRPr lang="en-US"/>
          </a:p>
        </p:txBody>
      </p:sp>
    </p:spTree>
    <p:extLst>
      <p:ext uri="{BB962C8B-B14F-4D97-AF65-F5344CB8AC3E}">
        <p14:creationId xmlns:p14="http://schemas.microsoft.com/office/powerpoint/2010/main" val="3189120892"/>
      </p:ext>
    </p:extLst>
  </p:cSld>
  <p:clrMapOvr>
    <a:masterClrMapping/>
  </p:clrMapOvr>
  <p:transition>
    <p:fade/>
  </p:transition>
</p:sldLayout>
</file>

<file path=ppt/slideLayouts/slideLayout26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814DDA4-84E9-D542-B42C-B0C186D5839E}" type="slidenum">
              <a:rPr lang="en-US"/>
              <a:pPr>
                <a:defRPr/>
              </a:pPr>
              <a:t>‹#›</a:t>
            </a:fld>
            <a:endParaRPr lang="en-US"/>
          </a:p>
        </p:txBody>
      </p:sp>
    </p:spTree>
    <p:extLst>
      <p:ext uri="{BB962C8B-B14F-4D97-AF65-F5344CB8AC3E}">
        <p14:creationId xmlns:p14="http://schemas.microsoft.com/office/powerpoint/2010/main" val="370662286"/>
      </p:ext>
    </p:extLst>
  </p:cSld>
  <p:clrMapOvr>
    <a:masterClrMapping/>
  </p:clrMapOvr>
  <p:transition>
    <p:fade/>
  </p:transition>
</p:sldLayout>
</file>

<file path=ppt/slideLayouts/slideLayout26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9B33603-B457-0F40-A44C-C17EC65E18EE}" type="slidenum">
              <a:rPr lang="en-US"/>
              <a:pPr>
                <a:defRPr/>
              </a:pPr>
              <a:t>‹#›</a:t>
            </a:fld>
            <a:endParaRPr lang="en-US"/>
          </a:p>
        </p:txBody>
      </p:sp>
    </p:spTree>
    <p:extLst>
      <p:ext uri="{BB962C8B-B14F-4D97-AF65-F5344CB8AC3E}">
        <p14:creationId xmlns:p14="http://schemas.microsoft.com/office/powerpoint/2010/main" val="2857556669"/>
      </p:ext>
    </p:extLst>
  </p:cSld>
  <p:clrMapOvr>
    <a:masterClrMapping/>
  </p:clrMapOvr>
  <p:transition>
    <p:fade/>
  </p:transition>
</p:sldLayout>
</file>

<file path=ppt/slideLayouts/slideLayout26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1A8F69CC-B158-A644-91AD-05440893B023}" type="slidenum">
              <a:rPr lang="en-US"/>
              <a:pPr>
                <a:defRPr/>
              </a:pPr>
              <a:t>‹#›</a:t>
            </a:fld>
            <a:endParaRPr lang="en-US"/>
          </a:p>
        </p:txBody>
      </p:sp>
    </p:spTree>
    <p:extLst>
      <p:ext uri="{BB962C8B-B14F-4D97-AF65-F5344CB8AC3E}">
        <p14:creationId xmlns:p14="http://schemas.microsoft.com/office/powerpoint/2010/main" val="3956997853"/>
      </p:ext>
    </p:extLst>
  </p:cSld>
  <p:clrMapOvr>
    <a:masterClrMapping/>
  </p:clrMapOvr>
  <p:transition>
    <p:fade/>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459668"/>
      </p:ext>
    </p:extLst>
  </p:cSld>
  <p:clrMapOvr>
    <a:masterClrMapping/>
  </p:clrMapOvr>
  <p:transition>
    <p:cut/>
  </p:transition>
</p:sldLayout>
</file>

<file path=ppt/slideLayouts/slideLayout27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3BF39CC-1A16-834B-8EEF-4B1443FA4F21}" type="slidenum">
              <a:rPr lang="en-US"/>
              <a:pPr>
                <a:defRPr/>
              </a:pPr>
              <a:t>‹#›</a:t>
            </a:fld>
            <a:endParaRPr lang="en-US"/>
          </a:p>
        </p:txBody>
      </p:sp>
    </p:spTree>
    <p:extLst>
      <p:ext uri="{BB962C8B-B14F-4D97-AF65-F5344CB8AC3E}">
        <p14:creationId xmlns:p14="http://schemas.microsoft.com/office/powerpoint/2010/main" val="2102021403"/>
      </p:ext>
    </p:extLst>
  </p:cSld>
  <p:clrMapOvr>
    <a:masterClrMapping/>
  </p:clrMapOvr>
  <p:transition>
    <p:fade/>
  </p:transition>
</p:sldLayout>
</file>

<file path=ppt/slideLayouts/slideLayout27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39026D9-AD01-7144-8774-C4A5E067E0E5}" type="slidenum">
              <a:rPr lang="en-US"/>
              <a:pPr>
                <a:defRPr/>
              </a:pPr>
              <a:t>‹#›</a:t>
            </a:fld>
            <a:endParaRPr lang="en-US"/>
          </a:p>
        </p:txBody>
      </p:sp>
    </p:spTree>
    <p:extLst>
      <p:ext uri="{BB962C8B-B14F-4D97-AF65-F5344CB8AC3E}">
        <p14:creationId xmlns:p14="http://schemas.microsoft.com/office/powerpoint/2010/main" val="2112991624"/>
      </p:ext>
    </p:extLst>
  </p:cSld>
  <p:clrMapOvr>
    <a:masterClrMapping/>
  </p:clrMapOvr>
  <p:transition>
    <p:fade/>
  </p:transition>
</p:sldLayout>
</file>

<file path=ppt/slideLayouts/slideLayout27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258FCC9-3FE8-D845-B03E-AF5F2C8F5311}" type="slidenum">
              <a:rPr lang="en-US"/>
              <a:pPr>
                <a:defRPr/>
              </a:pPr>
              <a:t>‹#›</a:t>
            </a:fld>
            <a:endParaRPr lang="en-US"/>
          </a:p>
        </p:txBody>
      </p:sp>
    </p:spTree>
    <p:extLst>
      <p:ext uri="{BB962C8B-B14F-4D97-AF65-F5344CB8AC3E}">
        <p14:creationId xmlns:p14="http://schemas.microsoft.com/office/powerpoint/2010/main" val="1316982661"/>
      </p:ext>
    </p:extLst>
  </p:cSld>
  <p:clrMapOvr>
    <a:masterClrMapping/>
  </p:clrMapOvr>
  <p:transition>
    <p:fade/>
  </p:transition>
</p:sldLayout>
</file>

<file path=ppt/slideLayouts/slideLayout27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9" name="Title 8"/>
          <p:cNvSpPr>
            <a:spLocks noGrp="1"/>
          </p:cNvSpPr>
          <p:nvPr>
            <p:ph type="ctrTitle"/>
          </p:nvPr>
        </p:nvSpPr>
        <p:spPr>
          <a:xfrm>
            <a:off x="429064" y="3337560"/>
            <a:ext cx="6480048" cy="2301240"/>
          </a:xfrm>
        </p:spPr>
        <p:txBody>
          <a:bodyPr anchor="t"/>
          <a:lstStyle>
            <a:lvl1pPr algn="r">
              <a:defRPr lang="en-US" b="1" cap="all" baseline="0" dirty="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17" name="Subtitle 16"/>
          <p:cNvSpPr>
            <a:spLocks noGrp="1"/>
          </p:cNvSpPr>
          <p:nvPr>
            <p:ph type="subTitle" idx="1"/>
          </p:nvPr>
        </p:nvSpPr>
        <p:spPr>
          <a:xfrm>
            <a:off x="433050" y="1544812"/>
            <a:ext cx="6480048" cy="1752600"/>
          </a:xfrm>
        </p:spPr>
        <p:txBody>
          <a:bodyPr tIns="0" rIns="45720" bIns="0" anchor="b">
            <a:normAutofit/>
          </a:bodyPr>
          <a:lstStyle>
            <a:lvl1pPr marL="0" indent="0" algn="r">
              <a:buNone/>
              <a:defRPr sz="2000">
                <a:solidFill>
                  <a:schemeClr val="tx1"/>
                </a:solidFill>
                <a:effectLst/>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en-US"/>
              <a:t>Click to edit Master subtitle style</a:t>
            </a:r>
          </a:p>
        </p:txBody>
      </p:sp>
      <p:sp>
        <p:nvSpPr>
          <p:cNvPr id="6" name="Date Placeholder 29"/>
          <p:cNvSpPr>
            <a:spLocks noGrp="1"/>
          </p:cNvSpPr>
          <p:nvPr>
            <p:ph type="dt" sz="half" idx="10"/>
          </p:nvPr>
        </p:nvSpPr>
        <p:spPr/>
        <p:txBody>
          <a:bodyPr/>
          <a:lstStyle>
            <a:lvl1pPr algn="ctr" eaLnBrk="0" hangingPunct="0">
              <a:defRPr baseline="30000">
                <a:latin typeface="Times New Roman" charset="0"/>
              </a:defRPr>
            </a:lvl1pPr>
          </a:lstStyle>
          <a:p>
            <a:pPr>
              <a:defRPr/>
            </a:pPr>
            <a:fld id="{00084CE9-524A-9A49-8D89-D8C51D09E3FD}" type="datetime1">
              <a:rPr lang="en-US"/>
              <a:pPr>
                <a:defRPr/>
              </a:pPr>
              <a:t>8/23/20</a:t>
            </a:fld>
            <a:endParaRPr lang="en-US"/>
          </a:p>
        </p:txBody>
      </p:sp>
      <p:sp>
        <p:nvSpPr>
          <p:cNvPr id="7" name="Footer Placeholder 18"/>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26"/>
          <p:cNvSpPr>
            <a:spLocks noGrp="1"/>
          </p:cNvSpPr>
          <p:nvPr>
            <p:ph type="sldNum" sz="quarter" idx="12"/>
          </p:nvPr>
        </p:nvSpPr>
        <p:spPr/>
        <p:txBody>
          <a:bodyPr/>
          <a:lstStyle>
            <a:lvl1pPr eaLnBrk="0" hangingPunct="0">
              <a:defRPr baseline="30000">
                <a:latin typeface="Times New Roman" charset="0"/>
              </a:defRPr>
            </a:lvl1pPr>
          </a:lstStyle>
          <a:p>
            <a:pPr>
              <a:defRPr/>
            </a:pPr>
            <a:fld id="{97F523C9-D79C-F649-8069-75C66F43CB6F}" type="slidenum">
              <a:rPr lang="en-US"/>
              <a:pPr>
                <a:defRPr/>
              </a:pPr>
              <a:t>‹#›</a:t>
            </a:fld>
            <a:endParaRPr lang="en-US"/>
          </a:p>
        </p:txBody>
      </p:sp>
    </p:spTree>
    <p:extLst>
      <p:ext uri="{BB962C8B-B14F-4D97-AF65-F5344CB8AC3E}">
        <p14:creationId xmlns:p14="http://schemas.microsoft.com/office/powerpoint/2010/main" val="661456415"/>
      </p:ext>
    </p:extLst>
  </p:cSld>
  <p:clrMapOvr>
    <a:overrideClrMapping bg1="dk1" tx1="lt1" bg2="dk2" tx2="lt2" accent1="accent1" accent2="accent2" accent3="accent3" accent4="accent4" accent5="accent5" accent6="accent6" hlink="hlink" folHlink="folHlink"/>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05CAABA-F7D4-BC41-A3AF-703C3752EC2B}"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86647EA-8E80-254B-BA3B-D212DEF2B5AE}" type="slidenum">
              <a:rPr lang="en-US"/>
              <a:pPr>
                <a:defRPr/>
              </a:pPr>
              <a:t>‹#›</a:t>
            </a:fld>
            <a:endParaRPr lang="en-US"/>
          </a:p>
        </p:txBody>
      </p:sp>
    </p:spTree>
    <p:extLst>
      <p:ext uri="{BB962C8B-B14F-4D97-AF65-F5344CB8AC3E}">
        <p14:creationId xmlns:p14="http://schemas.microsoft.com/office/powerpoint/2010/main" val="3827228436"/>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4" name="Freeform 3"/>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tint val="80000"/>
              <a:satMod val="200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5" name="Freeform 4"/>
          <p:cNvSpPr>
            <a:spLocks/>
          </p:cNvSpPr>
          <p:nvPr/>
        </p:nvSpPr>
        <p:spPr bwMode="auto">
          <a:xfrm>
            <a:off x="6105525" y="0"/>
            <a:ext cx="3038475"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1608" y="1590"/>
                  <a:pt x="0" y="0"/>
                </a:cubicBezTo>
                <a:lnTo>
                  <a:pt x="1914" y="9"/>
                </a:lnTo>
                <a:close/>
              </a:path>
            </a:pathLst>
          </a:custGeom>
          <a:solidFill>
            <a:schemeClr val="bg1">
              <a:tint val="90000"/>
              <a:satMod val="350000"/>
              <a:alpha val="40000"/>
            </a:scheme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2" name="Title 1"/>
          <p:cNvSpPr>
            <a:spLocks noGrp="1"/>
          </p:cNvSpPr>
          <p:nvPr>
            <p:ph type="title"/>
          </p:nvPr>
        </p:nvSpPr>
        <p:spPr>
          <a:xfrm>
            <a:off x="685800" y="3583837"/>
            <a:ext cx="6629400" cy="1826363"/>
          </a:xfrm>
        </p:spPr>
        <p:txBody>
          <a:bodyPr tIns="0" bIns="0" anchor="t"/>
          <a:lstStyle>
            <a:lvl1pPr algn="l">
              <a:buNone/>
              <a:defRPr sz="4200" b="1" cap="none" baseline="0">
                <a:ln w="5000" cmpd="sng">
                  <a:solidFill>
                    <a:schemeClr val="accent1">
                      <a:tint val="80000"/>
                      <a:shade val="99000"/>
                      <a:satMod val="500000"/>
                    </a:schemeClr>
                  </a:solidFill>
                  <a:prstDash val="solid"/>
                </a:ln>
                <a:gradFill>
                  <a:gsLst>
                    <a:gs pos="0">
                      <a:schemeClr val="accent1">
                        <a:tint val="63000"/>
                        <a:satMod val="255000"/>
                      </a:schemeClr>
                    </a:gs>
                    <a:gs pos="9000">
                      <a:schemeClr val="accent1">
                        <a:tint val="63000"/>
                        <a:satMod val="255000"/>
                      </a:schemeClr>
                    </a:gs>
                    <a:gs pos="53000">
                      <a:schemeClr val="accent1">
                        <a:shade val="60000"/>
                        <a:satMod val="100000"/>
                      </a:schemeClr>
                    </a:gs>
                    <a:gs pos="90000">
                      <a:schemeClr val="accent1">
                        <a:tint val="63000"/>
                        <a:satMod val="255000"/>
                      </a:schemeClr>
                    </a:gs>
                    <a:gs pos="100000">
                      <a:schemeClr val="accent1">
                        <a:tint val="63000"/>
                        <a:satMod val="255000"/>
                      </a:schemeClr>
                    </a:gs>
                  </a:gsLst>
                  <a:lin ang="5400000"/>
                </a:gradFill>
                <a:effectLst>
                  <a:outerShdw blurRad="50800" dist="38100" dir="5400000" algn="t" rotWithShape="0">
                    <a:prstClr val="black">
                      <a:alpha val="50000"/>
                    </a:prstClr>
                  </a:outerShdw>
                </a:effectLst>
              </a:defRPr>
            </a:lvl1pPr>
          </a:lstStyle>
          <a:p>
            <a:r>
              <a:rPr lang="en-US"/>
              <a:t>Click to edit Master title style</a:t>
            </a:r>
          </a:p>
        </p:txBody>
      </p:sp>
      <p:sp>
        <p:nvSpPr>
          <p:cNvPr id="3" name="Text Placeholder 2"/>
          <p:cNvSpPr>
            <a:spLocks noGrp="1"/>
          </p:cNvSpPr>
          <p:nvPr>
            <p:ph type="body" idx="1"/>
          </p:nvPr>
        </p:nvSpPr>
        <p:spPr>
          <a:xfrm>
            <a:off x="685800" y="2485800"/>
            <a:ext cx="6629400" cy="1066688"/>
          </a:xfrm>
        </p:spPr>
        <p:txBody>
          <a:bodyPr lIns="45720" tIns="0" rIns="45720" bIns="0" anchor="b"/>
          <a:lstStyle>
            <a:lvl1pPr marL="0" indent="0" algn="l">
              <a:buNone/>
              <a:defRPr sz="2000">
                <a:solidFill>
                  <a:schemeClr val="tx1"/>
                </a:solidFill>
                <a:effectLst/>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en-US"/>
              <a:t>Click to edit Master text styles</a:t>
            </a:r>
          </a:p>
        </p:txBody>
      </p:sp>
      <p:sp>
        <p:nvSpPr>
          <p:cNvPr id="6" name="Date Placeholder 3"/>
          <p:cNvSpPr>
            <a:spLocks noGrp="1"/>
          </p:cNvSpPr>
          <p:nvPr>
            <p:ph type="dt" sz="half" idx="10"/>
          </p:nvPr>
        </p:nvSpPr>
        <p:spPr/>
        <p:txBody>
          <a:bodyPr/>
          <a:lstStyle>
            <a:lvl1pPr algn="ctr" eaLnBrk="0" hangingPunct="0">
              <a:defRPr baseline="30000">
                <a:latin typeface="Times New Roman" charset="0"/>
              </a:defRPr>
            </a:lvl1pPr>
          </a:lstStyle>
          <a:p>
            <a:pPr>
              <a:defRPr/>
            </a:pPr>
            <a:fld id="{EF227624-61BD-DF4B-8EC7-FFE969F3EBCD}" type="datetime1">
              <a:rPr lang="en-US"/>
              <a:pPr>
                <a:defRPr/>
              </a:pPr>
              <a:t>8/23/20</a:t>
            </a:fld>
            <a:endParaRPr lang="en-US"/>
          </a:p>
        </p:txBody>
      </p:sp>
      <p:sp>
        <p:nvSpPr>
          <p:cNvPr id="7" name="Footer Placeholder 4"/>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8" name="Slide Number Placeholder 5"/>
          <p:cNvSpPr>
            <a:spLocks noGrp="1"/>
          </p:cNvSpPr>
          <p:nvPr>
            <p:ph type="sldNum" sz="quarter" idx="12"/>
          </p:nvPr>
        </p:nvSpPr>
        <p:spPr/>
        <p:txBody>
          <a:bodyPr/>
          <a:lstStyle>
            <a:lvl1pPr eaLnBrk="0" hangingPunct="0">
              <a:defRPr baseline="30000">
                <a:latin typeface="Times New Roman" charset="0"/>
              </a:defRPr>
            </a:lvl1pPr>
          </a:lstStyle>
          <a:p>
            <a:pPr>
              <a:defRPr/>
            </a:pPr>
            <a:fld id="{BE6C0D35-4D3E-8A4E-B019-D30214B1F942}" type="slidenum">
              <a:rPr lang="en-US"/>
              <a:pPr>
                <a:defRPr/>
              </a:pPr>
              <a:t>‹#›</a:t>
            </a:fld>
            <a:endParaRPr lang="en-US"/>
          </a:p>
        </p:txBody>
      </p:sp>
    </p:spTree>
    <p:extLst>
      <p:ext uri="{BB962C8B-B14F-4D97-AF65-F5344CB8AC3E}">
        <p14:creationId xmlns:p14="http://schemas.microsoft.com/office/powerpoint/2010/main" val="1656473244"/>
      </p:ext>
    </p:extLst>
  </p:cSld>
  <p:clrMapOvr>
    <a:overrideClrMapping bg1="dk1" tx1="lt1" bg2="dk2" tx2="lt2" accent1="accent1" accent2="accent2" accent3="accent3" accent4="accent4" accent5="accent5" accent6="accent6" hlink="hlink" folHlink="folHlink"/>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7467600" cy="1143000"/>
          </a:xfrm>
        </p:spPr>
        <p:txBody>
          <a:bodyPr/>
          <a:lstStyle/>
          <a:p>
            <a:r>
              <a:rPr lang="en-US"/>
              <a:t>Click to edit Master title style</a:t>
            </a:r>
          </a:p>
        </p:txBody>
      </p:sp>
      <p:sp>
        <p:nvSpPr>
          <p:cNvPr id="3" name="Content Placeholder 2"/>
          <p:cNvSpPr>
            <a:spLocks noGrp="1"/>
          </p:cNvSpPr>
          <p:nvPr>
            <p:ph sz="half" idx="1"/>
          </p:nvPr>
        </p:nvSpPr>
        <p:spPr>
          <a:xfrm>
            <a:off x="45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267200" y="1600200"/>
            <a:ext cx="3657600" cy="4525963"/>
          </a:xfrm>
        </p:spPr>
        <p:txBody>
          <a:bodyPr/>
          <a:lstStyle>
            <a:lvl1pPr>
              <a:defRPr sz="2600"/>
            </a:lvl1pPr>
            <a:lvl2pPr>
              <a:defRPr sz="2200"/>
            </a:lvl2pPr>
            <a:lvl3pPr>
              <a:defRPr sz="2000"/>
            </a:lvl3pPr>
            <a:lvl4pPr>
              <a:defRPr sz="1800"/>
            </a:lvl4pPr>
            <a:lvl5pPr>
              <a:defRPr sz="18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A66FA860-614D-1A4F-AF20-99DF77BE66DC}" type="datetime1">
              <a:rPr lang="en-US"/>
              <a:pPr>
                <a:defRPr/>
              </a:pPr>
              <a:t>8/23/20</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D214D6D0-7577-3043-A5D9-B56FEF16AFD7}" type="slidenum">
              <a:rPr lang="en-US"/>
              <a:pPr>
                <a:defRPr/>
              </a:pPr>
              <a:t>‹#›</a:t>
            </a:fld>
            <a:endParaRPr lang="en-US"/>
          </a:p>
        </p:txBody>
      </p:sp>
    </p:spTree>
    <p:extLst>
      <p:ext uri="{BB962C8B-B14F-4D97-AF65-F5344CB8AC3E}">
        <p14:creationId xmlns:p14="http://schemas.microsoft.com/office/powerpoint/2010/main" val="4162191065"/>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5486400"/>
            <a:ext cx="4040188"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4" name="Text Placeholder 3"/>
          <p:cNvSpPr>
            <a:spLocks noGrp="1"/>
          </p:cNvSpPr>
          <p:nvPr>
            <p:ph type="body" sz="half" idx="3"/>
          </p:nvPr>
        </p:nvSpPr>
        <p:spPr>
          <a:xfrm>
            <a:off x="4645025" y="5486400"/>
            <a:ext cx="4041775" cy="838200"/>
          </a:xfrm>
        </p:spPr>
        <p:txBody>
          <a:bodyPr/>
          <a:lstStyle>
            <a:lvl1pPr marL="0" indent="0">
              <a:buNone/>
              <a:defRPr sz="2400" b="1">
                <a:solidFill>
                  <a:schemeClr val="accent1"/>
                </a:solidFill>
              </a:defRPr>
            </a:lvl1pPr>
            <a:lvl2pPr>
              <a:buNone/>
              <a:defRPr sz="2000" b="1"/>
            </a:lvl2pPr>
            <a:lvl3pPr>
              <a:buNone/>
              <a:defRPr sz="1800" b="1"/>
            </a:lvl3pPr>
            <a:lvl4pPr>
              <a:buNone/>
              <a:defRPr sz="1600" b="1"/>
            </a:lvl4pPr>
            <a:lvl5pPr>
              <a:buNone/>
              <a:defRPr sz="1600" b="1"/>
            </a:lvl5pPr>
          </a:lstStyle>
          <a:p>
            <a:pPr lvl="0"/>
            <a:r>
              <a:rPr lang="en-US"/>
              <a:t>Click to edit Master text styles</a:t>
            </a:r>
          </a:p>
        </p:txBody>
      </p:sp>
      <p:sp>
        <p:nvSpPr>
          <p:cNvPr id="5" name="Content Placeholder 4"/>
          <p:cNvSpPr>
            <a:spLocks noGrp="1"/>
          </p:cNvSpPr>
          <p:nvPr>
            <p:ph sz="quarter" idx="2"/>
          </p:nvPr>
        </p:nvSpPr>
        <p:spPr>
          <a:xfrm>
            <a:off x="457200" y="1516912"/>
            <a:ext cx="4040188"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5025" y="1516912"/>
            <a:ext cx="4041775" cy="3941763"/>
          </a:xfrm>
        </p:spPr>
        <p:txBody>
          <a:bodyPr/>
          <a:lstStyle>
            <a:lvl1pPr>
              <a:defRPr sz="2400"/>
            </a:lvl1pPr>
            <a:lvl2pPr>
              <a:defRPr sz="2000"/>
            </a:lvl2pPr>
            <a:lvl3pPr>
              <a:defRPr sz="1800"/>
            </a:lvl3pPr>
            <a:lvl4pPr>
              <a:defRPr sz="1600"/>
            </a:lvl4pPr>
            <a:lvl5pPr>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3C2AA5AC-595B-2346-B496-AA135042F3C9}" type="datetime1">
              <a:rPr lang="en-US"/>
              <a:pPr>
                <a:defRPr/>
              </a:pPr>
              <a:t>8/23/20</a:t>
            </a:fld>
            <a:endParaRPr lang="en-US"/>
          </a:p>
        </p:txBody>
      </p:sp>
      <p:sp>
        <p:nvSpPr>
          <p:cNvPr id="8"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30F3A2EA-C52C-8B4F-9D15-C7BFF544926D}" type="slidenum">
              <a:rPr lang="en-US"/>
              <a:pPr>
                <a:defRPr/>
              </a:pPr>
              <a:t>‹#›</a:t>
            </a:fld>
            <a:endParaRPr lang="en-US"/>
          </a:p>
        </p:txBody>
      </p:sp>
    </p:spTree>
    <p:extLst>
      <p:ext uri="{BB962C8B-B14F-4D97-AF65-F5344CB8AC3E}">
        <p14:creationId xmlns:p14="http://schemas.microsoft.com/office/powerpoint/2010/main" val="127003031"/>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320"/>
            <a:ext cx="7470648" cy="1143000"/>
          </a:xfrm>
        </p:spPr>
        <p:txBody>
          <a:bodyPr/>
          <a:lstStyle>
            <a:lvl1pPr algn="l">
              <a:defRPr sz="4600"/>
            </a:lvl1pPr>
          </a:lstStyle>
          <a:p>
            <a:r>
              <a:rPr lang="en-US"/>
              <a:t>Click to edit Master title style</a:t>
            </a:r>
          </a:p>
        </p:txBody>
      </p:sp>
      <p:sp>
        <p:nvSpPr>
          <p:cNvPr id="3"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4AE6772F-BEC4-944A-A5E4-7CC37862DDED}" type="datetime1">
              <a:rPr lang="en-US"/>
              <a:pPr>
                <a:defRPr/>
              </a:pPr>
              <a:t>8/23/20</a:t>
            </a:fld>
            <a:endParaRPr lang="en-US"/>
          </a:p>
        </p:txBody>
      </p:sp>
      <p:sp>
        <p:nvSpPr>
          <p:cNvPr id="4"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5386D94A-6389-E64D-B993-647FE19E10E8}" type="slidenum">
              <a:rPr lang="en-US"/>
              <a:pPr>
                <a:defRPr/>
              </a:pPr>
              <a:t>‹#›</a:t>
            </a:fld>
            <a:endParaRPr lang="en-US"/>
          </a:p>
        </p:txBody>
      </p:sp>
    </p:spTree>
    <p:extLst>
      <p:ext uri="{BB962C8B-B14F-4D97-AF65-F5344CB8AC3E}">
        <p14:creationId xmlns:p14="http://schemas.microsoft.com/office/powerpoint/2010/main" val="2641041881"/>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E8D01620-CD26-4B4E-8DBA-F7AD42973EE9}" type="datetime1">
              <a:rPr lang="en-US"/>
              <a:pPr>
                <a:defRPr/>
              </a:pPr>
              <a:t>8/23/20</a:t>
            </a:fld>
            <a:endParaRPr lang="en-US"/>
          </a:p>
        </p:txBody>
      </p:sp>
      <p:sp>
        <p:nvSpPr>
          <p:cNvPr id="3"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916598E5-B5C4-2D41-9BCE-A7622B9CFF35}" type="slidenum">
              <a:rPr lang="en-US"/>
              <a:pPr>
                <a:defRPr/>
              </a:pPr>
              <a:t>‹#›</a:t>
            </a:fld>
            <a:endParaRPr lang="en-US"/>
          </a:p>
        </p:txBody>
      </p:sp>
    </p:spTree>
    <p:extLst>
      <p:ext uri="{BB962C8B-B14F-4D97-AF65-F5344CB8AC3E}">
        <p14:creationId xmlns:p14="http://schemas.microsoft.com/office/powerpoint/2010/main" val="954556336"/>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Tree>
    <p:extLst>
      <p:ext uri="{BB962C8B-B14F-4D97-AF65-F5344CB8AC3E}">
        <p14:creationId xmlns:p14="http://schemas.microsoft.com/office/powerpoint/2010/main" val="2201937088"/>
      </p:ext>
    </p:extLst>
  </p:cSld>
  <p:clrMapOvr>
    <a:masterClrMapping/>
  </p:clrMapOvr>
  <p:transition>
    <p:cut/>
  </p:transition>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1185528"/>
            <a:ext cx="3200400" cy="730250"/>
          </a:xfrm>
        </p:spPr>
        <p:txBody>
          <a:bodyPr tIns="0" bIns="0" anchor="t"/>
          <a:lstStyle>
            <a:lvl1pPr algn="l">
              <a:buNone/>
              <a:defRPr sz="1800" b="1">
                <a:solidFill>
                  <a:schemeClr val="accent1"/>
                </a:solidFill>
              </a:defRPr>
            </a:lvl1pPr>
          </a:lstStyle>
          <a:p>
            <a:r>
              <a:rPr lang="en-US"/>
              <a:t>Click to edit Master title style</a:t>
            </a:r>
          </a:p>
        </p:txBody>
      </p:sp>
      <p:sp>
        <p:nvSpPr>
          <p:cNvPr id="3" name="Text Placeholder 2"/>
          <p:cNvSpPr>
            <a:spLocks noGrp="1"/>
          </p:cNvSpPr>
          <p:nvPr>
            <p:ph type="body" idx="2"/>
          </p:nvPr>
        </p:nvSpPr>
        <p:spPr>
          <a:xfrm>
            <a:off x="457200" y="214424"/>
            <a:ext cx="2743200" cy="914400"/>
          </a:xfrm>
        </p:spPr>
        <p:txBody>
          <a:bodyPr lIns="45720" tIns="0" rIns="45720" bIns="0" anchor="b"/>
          <a:lstStyle>
            <a:lvl1pPr marL="0" indent="0" algn="l">
              <a:buNone/>
              <a:defRPr sz="1400"/>
            </a:lvl1pPr>
            <a:lvl2pPr>
              <a:buNone/>
              <a:defRPr sz="1200"/>
            </a:lvl2pPr>
            <a:lvl3pPr>
              <a:buNone/>
              <a:defRPr sz="1000"/>
            </a:lvl3pPr>
            <a:lvl4pPr>
              <a:buNone/>
              <a:defRPr sz="900"/>
            </a:lvl4pPr>
            <a:lvl5pPr>
              <a:buNone/>
              <a:defRPr sz="900"/>
            </a:lvl5pPr>
          </a:lstStyle>
          <a:p>
            <a:pPr lvl="0"/>
            <a:r>
              <a:rPr lang="en-US"/>
              <a:t>Click to edit Master text styles</a:t>
            </a:r>
          </a:p>
        </p:txBody>
      </p:sp>
      <p:sp>
        <p:nvSpPr>
          <p:cNvPr id="4" name="Content Placeholder 3"/>
          <p:cNvSpPr>
            <a:spLocks noGrp="1"/>
          </p:cNvSpPr>
          <p:nvPr>
            <p:ph sz="half" idx="1"/>
          </p:nvPr>
        </p:nvSpPr>
        <p:spPr>
          <a:xfrm>
            <a:off x="457200" y="1981200"/>
            <a:ext cx="7086600" cy="3810000"/>
          </a:xfrm>
        </p:spPr>
        <p:txBody>
          <a:bodyPr/>
          <a:lstStyle>
            <a:lvl1pPr>
              <a:defRPr sz="2800"/>
            </a:lvl1pPr>
            <a:lvl2pPr>
              <a:defRPr sz="2400"/>
            </a:lvl2pPr>
            <a:lvl3pPr>
              <a:defRPr sz="2200"/>
            </a:lvl3pPr>
            <a:lvl4pPr>
              <a:defRPr sz="2000"/>
            </a:lvl4pPr>
            <a:lvl5pPr>
              <a:defRPr sz="20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Times New Roman" charset="0"/>
              </a:defRPr>
            </a:lvl1pPr>
          </a:lstStyle>
          <a:p>
            <a:pPr>
              <a:defRPr/>
            </a:pPr>
            <a:fld id="{11C167EB-1A26-DD4B-B905-3575523756F5}" type="datetime1">
              <a:rPr lang="en-US"/>
              <a:pPr>
                <a:defRPr/>
              </a:pPr>
              <a:t>8/23/20</a:t>
            </a:fld>
            <a:endParaRPr lang="en-US"/>
          </a:p>
        </p:txBody>
      </p:sp>
      <p:sp>
        <p:nvSpPr>
          <p:cNvPr id="6" name="Footer Placeholder 5"/>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6"/>
          <p:cNvSpPr>
            <a:spLocks noGrp="1"/>
          </p:cNvSpPr>
          <p:nvPr>
            <p:ph type="sldNum" sz="quarter" idx="12"/>
          </p:nvPr>
        </p:nvSpPr>
        <p:spPr>
          <a:xfrm>
            <a:off x="8156575" y="6421438"/>
            <a:ext cx="762000" cy="365125"/>
          </a:xfrm>
        </p:spPr>
        <p:txBody>
          <a:bodyPr/>
          <a:lstStyle>
            <a:lvl1pPr eaLnBrk="0" hangingPunct="0">
              <a:defRPr baseline="30000">
                <a:latin typeface="Times New Roman" charset="0"/>
              </a:defRPr>
            </a:lvl1pPr>
          </a:lstStyle>
          <a:p>
            <a:pPr>
              <a:defRPr/>
            </a:pPr>
            <a:fld id="{CA059747-1376-9348-8F29-433CB927B70D}" type="slidenum">
              <a:rPr lang="en-US"/>
              <a:pPr>
                <a:defRPr/>
              </a:pPr>
              <a:t>‹#›</a:t>
            </a:fld>
            <a:endParaRPr lang="en-US"/>
          </a:p>
        </p:txBody>
      </p:sp>
    </p:spTree>
    <p:extLst>
      <p:ext uri="{BB962C8B-B14F-4D97-AF65-F5344CB8AC3E}">
        <p14:creationId xmlns:p14="http://schemas.microsoft.com/office/powerpoint/2010/main" val="460256590"/>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56732" y="1705709"/>
            <a:ext cx="3053868" cy="1253808"/>
          </a:xfrm>
        </p:spPr>
        <p:txBody>
          <a:bodyPr anchor="b"/>
          <a:lstStyle>
            <a:lvl1pPr algn="l">
              <a:buNone/>
              <a:defRPr sz="2200" b="1">
                <a:solidFill>
                  <a:schemeClr val="accent1"/>
                </a:solidFill>
              </a:defRPr>
            </a:lvl1pPr>
          </a:lstStyle>
          <a:p>
            <a:r>
              <a:rPr lang="en-US"/>
              <a:t>Click to edit Master title style</a:t>
            </a:r>
          </a:p>
        </p:txBody>
      </p:sp>
      <p:sp>
        <p:nvSpPr>
          <p:cNvPr id="3" name="Picture Placeholder 2"/>
          <p:cNvSpPr>
            <a:spLocks noGrp="1"/>
          </p:cNvSpPr>
          <p:nvPr>
            <p:ph type="pic" idx="1"/>
          </p:nvPr>
        </p:nvSpPr>
        <p:spPr>
          <a:xfrm>
            <a:off x="1065628" y="1019907"/>
            <a:ext cx="4114800" cy="4114800"/>
          </a:xfrm>
          <a:prstGeom prst="ellipse">
            <a:avLst/>
          </a:prstGeom>
          <a:solidFill>
            <a:schemeClr val="bg2">
              <a:shade val="50000"/>
            </a:schemeClr>
          </a:solidFill>
          <a:ln w="50800" cap="flat">
            <a:solidFill>
              <a:schemeClr val="bg2"/>
            </a:solidFill>
            <a:miter lim="800000"/>
          </a:ln>
          <a:effectLst>
            <a:outerShdw blurRad="152000" dist="345000" dir="5400000" sx="-80000" sy="-18000" rotWithShape="0">
              <a:srgbClr val="000000">
                <a:alpha val="25000"/>
              </a:srgbClr>
            </a:outerShdw>
          </a:effectLst>
          <a:scene3d>
            <a:camera prst="orthographicFront"/>
            <a:lightRig rig="contrasting" dir="t">
              <a:rot lat="0" lon="0" rev="2400000"/>
            </a:lightRig>
          </a:scene3d>
          <a:sp3d contourW="7620">
            <a:bevelT w="63500" h="63500"/>
            <a:contourClr>
              <a:schemeClr val="bg2">
                <a:shade val="50000"/>
              </a:schemeClr>
            </a:contourClr>
          </a:sp3d>
        </p:spPr>
        <p:txBody>
          <a:bodyPr>
            <a:normAutofit/>
          </a:bodyPr>
          <a:lstStyle>
            <a:lvl1pPr marL="0" indent="0">
              <a:buNone/>
              <a:defRPr sz="3200"/>
            </a:lvl1pPr>
          </a:lstStyle>
          <a:p>
            <a:pPr lvl="0"/>
            <a:r>
              <a:rPr lang="en-US" noProof="0"/>
              <a:t>Click icon to add picture</a:t>
            </a:r>
            <a:endParaRPr lang="en-US" noProof="0" dirty="0"/>
          </a:p>
        </p:txBody>
      </p:sp>
      <p:sp>
        <p:nvSpPr>
          <p:cNvPr id="4" name="Text Placeholder 3"/>
          <p:cNvSpPr>
            <a:spLocks noGrp="1"/>
          </p:cNvSpPr>
          <p:nvPr>
            <p:ph type="body" sz="half" idx="2"/>
          </p:nvPr>
        </p:nvSpPr>
        <p:spPr>
          <a:xfrm>
            <a:off x="5556734" y="2998765"/>
            <a:ext cx="3053866" cy="2663482"/>
          </a:xfrm>
        </p:spPr>
        <p:txBody>
          <a:bodyPr lIns="45720" rIns="45720"/>
          <a:lstStyle>
            <a:lvl1pPr marL="0" indent="0">
              <a:buFontTx/>
              <a:buNone/>
              <a:defRPr sz="1200"/>
            </a:lvl1pPr>
            <a:lvl2pPr>
              <a:buFontTx/>
              <a:buNone/>
              <a:defRPr sz="1200"/>
            </a:lvl2pPr>
            <a:lvl3pPr>
              <a:buFontTx/>
              <a:buNone/>
              <a:defRPr sz="1000"/>
            </a:lvl3pPr>
            <a:lvl4pPr>
              <a:buFontTx/>
              <a:buNone/>
              <a:defRPr sz="900"/>
            </a:lvl4pPr>
            <a:lvl5pPr>
              <a:buFontTx/>
              <a:buNone/>
              <a:defRPr sz="900"/>
            </a:lvl5pPr>
          </a:lstStyle>
          <a:p>
            <a:pPr lvl="0"/>
            <a:r>
              <a:rPr lang="en-US"/>
              <a:t>Click to edit Master text styles</a:t>
            </a:r>
          </a:p>
        </p:txBody>
      </p:sp>
      <p:sp>
        <p:nvSpPr>
          <p:cNvPr id="5"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71D5ED5E-6DC4-004D-AB31-D0762A892D8C}" type="datetime1">
              <a:rPr lang="en-US"/>
              <a:pPr>
                <a:defRPr/>
              </a:pPr>
              <a:t>8/23/20</a:t>
            </a:fld>
            <a:endParaRPr lang="en-US"/>
          </a:p>
        </p:txBody>
      </p:sp>
      <p:sp>
        <p:nvSpPr>
          <p:cNvPr id="6"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737CDA6F-5FCB-6647-A539-2BDAF842F977}" type="slidenum">
              <a:rPr lang="en-US"/>
              <a:pPr>
                <a:defRPr/>
              </a:pPr>
              <a:t>‹#›</a:t>
            </a:fld>
            <a:endParaRPr lang="en-US"/>
          </a:p>
        </p:txBody>
      </p:sp>
    </p:spTree>
    <p:extLst>
      <p:ext uri="{BB962C8B-B14F-4D97-AF65-F5344CB8AC3E}">
        <p14:creationId xmlns:p14="http://schemas.microsoft.com/office/powerpoint/2010/main" val="3466029921"/>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B4EB49B0-FDC0-6743-94A2-673C2799A67F}"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FB4B1FB9-62DB-4444-835D-C128A8D3DEE6}" type="slidenum">
              <a:rPr lang="en-US"/>
              <a:pPr>
                <a:defRPr/>
              </a:pPr>
              <a:t>‹#›</a:t>
            </a:fld>
            <a:endParaRPr lang="en-US"/>
          </a:p>
        </p:txBody>
      </p:sp>
    </p:spTree>
    <p:extLst>
      <p:ext uri="{BB962C8B-B14F-4D97-AF65-F5344CB8AC3E}">
        <p14:creationId xmlns:p14="http://schemas.microsoft.com/office/powerpoint/2010/main" val="3577192956"/>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9"/>
          <p:cNvSpPr>
            <a:spLocks noGrp="1"/>
          </p:cNvSpPr>
          <p:nvPr>
            <p:ph type="dt" sz="half" idx="10"/>
          </p:nvPr>
        </p:nvSpPr>
        <p:spPr/>
        <p:txBody>
          <a:bodyPr/>
          <a:lstStyle>
            <a:lvl1pPr algn="ctr" eaLnBrk="0" hangingPunct="0">
              <a:defRPr baseline="30000">
                <a:latin typeface="Times New Roman" charset="0"/>
              </a:defRPr>
            </a:lvl1pPr>
          </a:lstStyle>
          <a:p>
            <a:pPr>
              <a:defRPr/>
            </a:pPr>
            <a:fld id="{887481E5-F1AC-604A-97E3-AD3D5CF49B06}" type="datetime1">
              <a:rPr lang="en-US"/>
              <a:pPr>
                <a:defRPr/>
              </a:pPr>
              <a:t>8/23/20</a:t>
            </a:fld>
            <a:endParaRPr lang="en-US"/>
          </a:p>
        </p:txBody>
      </p:sp>
      <p:sp>
        <p:nvSpPr>
          <p:cNvPr id="5" name="Footer Placeholder 21"/>
          <p:cNvSpPr>
            <a:spLocks noGrp="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Slide Number Placeholder 17"/>
          <p:cNvSpPr>
            <a:spLocks noGrp="1"/>
          </p:cNvSpPr>
          <p:nvPr>
            <p:ph type="sldNum" sz="quarter" idx="12"/>
          </p:nvPr>
        </p:nvSpPr>
        <p:spPr/>
        <p:txBody>
          <a:bodyPr/>
          <a:lstStyle>
            <a:lvl1pPr eaLnBrk="0" hangingPunct="0">
              <a:defRPr baseline="30000">
                <a:latin typeface="Times New Roman" charset="0"/>
              </a:defRPr>
            </a:lvl1pPr>
          </a:lstStyle>
          <a:p>
            <a:pPr>
              <a:defRPr/>
            </a:pPr>
            <a:fld id="{02F87620-25CD-CF44-84E8-4D1CFCD4FF63}" type="slidenum">
              <a:rPr lang="en-US"/>
              <a:pPr>
                <a:defRPr/>
              </a:pPr>
              <a:t>‹#›</a:t>
            </a:fld>
            <a:endParaRPr lang="en-US"/>
          </a:p>
        </p:txBody>
      </p:sp>
    </p:spTree>
    <p:extLst>
      <p:ext uri="{BB962C8B-B14F-4D97-AF65-F5344CB8AC3E}">
        <p14:creationId xmlns:p14="http://schemas.microsoft.com/office/powerpoint/2010/main" val="37954284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5"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6" name="Rectangle 6"/>
          <p:cNvSpPr>
            <a:spLocks noGrp="1" noChangeArrowheads="1"/>
          </p:cNvSpPr>
          <p:nvPr>
            <p:ph type="sldNum" sz="quarter" idx="12"/>
          </p:nvPr>
        </p:nvSpPr>
        <p:spPr/>
        <p:txBody>
          <a:bodyPr/>
          <a:lstStyle>
            <a:lvl1pPr eaLnBrk="1" hangingPunct="1">
              <a:defRPr baseline="30000"/>
            </a:lvl1pPr>
          </a:lstStyle>
          <a:p>
            <a:pPr>
              <a:defRPr/>
            </a:pPr>
            <a:fld id="{54035596-8FC8-F64A-8710-71302C3F9466}" type="slidenum">
              <a:rPr lang="nl-NL"/>
              <a:pPr>
                <a:defRPr/>
              </a:pPr>
              <a:t>‹#›</a:t>
            </a:fld>
            <a:endParaRPr lang="nl-NL"/>
          </a:p>
        </p:txBody>
      </p:sp>
    </p:spTree>
    <p:extLst>
      <p:ext uri="{BB962C8B-B14F-4D97-AF65-F5344CB8AC3E}">
        <p14:creationId xmlns:p14="http://schemas.microsoft.com/office/powerpoint/2010/main" val="941192953"/>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eaLnBrk="1" hangingPunct="1">
              <a:defRPr baseline="30000"/>
            </a:lvl1pPr>
          </a:lstStyle>
          <a:p>
            <a:pPr>
              <a:defRPr/>
            </a:pPr>
            <a:endParaRPr lang="nl-NL"/>
          </a:p>
        </p:txBody>
      </p:sp>
      <p:sp>
        <p:nvSpPr>
          <p:cNvPr id="3" name="Rectangle 5"/>
          <p:cNvSpPr>
            <a:spLocks noGrp="1" noChangeArrowheads="1"/>
          </p:cNvSpPr>
          <p:nvPr>
            <p:ph type="ftr" sz="quarter" idx="11"/>
          </p:nvPr>
        </p:nvSpPr>
        <p:spPr/>
        <p:txBody>
          <a:bodyPr/>
          <a:lstStyle>
            <a:lvl1pPr eaLnBrk="1" hangingPunct="1">
              <a:defRPr baseline="30000"/>
            </a:lvl1pPr>
          </a:lstStyle>
          <a:p>
            <a:pPr>
              <a:defRPr/>
            </a:pPr>
            <a:endParaRPr lang="nl-NL"/>
          </a:p>
        </p:txBody>
      </p:sp>
      <p:sp>
        <p:nvSpPr>
          <p:cNvPr id="4" name="Rectangle 6"/>
          <p:cNvSpPr>
            <a:spLocks noGrp="1" noChangeArrowheads="1"/>
          </p:cNvSpPr>
          <p:nvPr>
            <p:ph type="sldNum" sz="quarter" idx="12"/>
          </p:nvPr>
        </p:nvSpPr>
        <p:spPr/>
        <p:txBody>
          <a:bodyPr/>
          <a:lstStyle>
            <a:lvl1pPr eaLnBrk="1" hangingPunct="1">
              <a:defRPr baseline="30000"/>
            </a:lvl1pPr>
          </a:lstStyle>
          <a:p>
            <a:pPr>
              <a:defRPr/>
            </a:pPr>
            <a:fld id="{60833D2F-E2BF-8B4E-A206-68C067CDEC5F}" type="slidenum">
              <a:rPr lang="nl-NL"/>
              <a:pPr>
                <a:defRPr/>
              </a:pPr>
              <a:t>‹#›</a:t>
            </a:fld>
            <a:endParaRPr lang="nl-NL"/>
          </a:p>
        </p:txBody>
      </p:sp>
    </p:spTree>
    <p:extLst>
      <p:ext uri="{BB962C8B-B14F-4D97-AF65-F5344CB8AC3E}">
        <p14:creationId xmlns:p14="http://schemas.microsoft.com/office/powerpoint/2010/main" val="3145190005"/>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6413"/>
            <a:chOff x="0" y="0"/>
            <a:chExt cx="5760" cy="4319"/>
          </a:xfrm>
        </p:grpSpPr>
        <p:sp>
          <p:nvSpPr>
            <p:cNvPr id="5"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6"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7"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8"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0"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1"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2"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3"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4"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5"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6"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7"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18"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19"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0"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1"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2"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3"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5"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6"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7"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8"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9"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0"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1"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3"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4"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5"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6"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7"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8"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9"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0"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41" name="Group 39"/>
            <p:cNvGrpSpPr>
              <a:grpSpLocks/>
            </p:cNvGrpSpPr>
            <p:nvPr userDrawn="1"/>
          </p:nvGrpSpPr>
          <p:grpSpPr bwMode="auto">
            <a:xfrm>
              <a:off x="0" y="1632"/>
              <a:ext cx="5758" cy="1858"/>
              <a:chOff x="0" y="1632"/>
              <a:chExt cx="5758" cy="1858"/>
            </a:xfrm>
          </p:grpSpPr>
          <p:sp>
            <p:nvSpPr>
              <p:cNvPr id="42"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43"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50922" name="Rectangle 42"/>
          <p:cNvSpPr>
            <a:spLocks noGrp="1" noChangeArrowheads="1"/>
          </p:cNvSpPr>
          <p:nvPr>
            <p:ph type="ctrTitle" sz="quarter"/>
          </p:nvPr>
        </p:nvSpPr>
        <p:spPr>
          <a:xfrm>
            <a:off x="457200" y="1600200"/>
            <a:ext cx="8229600" cy="1828800"/>
          </a:xfrm>
        </p:spPr>
        <p:txBody>
          <a:bodyPr/>
          <a:lstStyle>
            <a:lvl1pPr>
              <a:defRPr sz="4800"/>
            </a:lvl1pPr>
          </a:lstStyle>
          <a:p>
            <a:pPr lvl="0"/>
            <a:r>
              <a:rPr lang="en-US" noProof="0"/>
              <a:t>Click to edit Master title style</a:t>
            </a:r>
          </a:p>
        </p:txBody>
      </p:sp>
      <p:sp>
        <p:nvSpPr>
          <p:cNvPr id="250923" name="Rectangle 43"/>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sz="3600"/>
            </a:lvl1pPr>
          </a:lstStyle>
          <a:p>
            <a:pPr lvl="0"/>
            <a:r>
              <a:rPr lang="en-US" noProof="0"/>
              <a:t>Click to edit Master subtitle style</a:t>
            </a:r>
          </a:p>
        </p:txBody>
      </p:sp>
      <p:sp>
        <p:nvSpPr>
          <p:cNvPr id="44" name="Rectangle 44"/>
          <p:cNvSpPr>
            <a:spLocks noGrp="1" noChangeArrowheads="1"/>
          </p:cNvSpPr>
          <p:nvPr>
            <p:ph type="dt" sz="quarter" idx="10"/>
          </p:nvPr>
        </p:nvSpPr>
        <p:spPr/>
        <p:txBody>
          <a:bodyPr/>
          <a:lstStyle>
            <a:lvl1pPr algn="ctr">
              <a:defRPr b="1" baseline="30000">
                <a:latin typeface="Arial"/>
                <a:ea typeface="ＭＳ Ｐゴシック"/>
              </a:defRPr>
            </a:lvl1pPr>
          </a:lstStyle>
          <a:p>
            <a:pPr>
              <a:defRPr/>
            </a:pPr>
            <a:endParaRPr lang="en-US"/>
          </a:p>
        </p:txBody>
      </p:sp>
      <p:sp>
        <p:nvSpPr>
          <p:cNvPr id="4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EEE736D-F2CF-FD45-AFC6-49A665FCB7FE}" type="slidenum">
              <a:rPr lang="en-US"/>
              <a:pPr>
                <a:defRPr/>
              </a:pPr>
              <a:t>‹#›</a:t>
            </a:fld>
            <a:endParaRPr lang="en-US"/>
          </a:p>
        </p:txBody>
      </p:sp>
    </p:spTree>
    <p:extLst>
      <p:ext uri="{BB962C8B-B14F-4D97-AF65-F5344CB8AC3E}">
        <p14:creationId xmlns:p14="http://schemas.microsoft.com/office/powerpoint/2010/main" val="2993932816"/>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9F2FE2D-A598-374E-8F6B-119388724112}" type="slidenum">
              <a:rPr lang="en-US"/>
              <a:pPr>
                <a:defRPr/>
              </a:pPr>
              <a:t>‹#›</a:t>
            </a:fld>
            <a:endParaRPr lang="en-US"/>
          </a:p>
        </p:txBody>
      </p:sp>
    </p:spTree>
    <p:extLst>
      <p:ext uri="{BB962C8B-B14F-4D97-AF65-F5344CB8AC3E}">
        <p14:creationId xmlns:p14="http://schemas.microsoft.com/office/powerpoint/2010/main" val="457577431"/>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5DC4A4EA-3ED4-994A-86CC-F82F4A4DE3DB}" type="slidenum">
              <a:rPr lang="en-US"/>
              <a:pPr>
                <a:defRPr/>
              </a:pPr>
              <a:t>‹#›</a:t>
            </a:fld>
            <a:endParaRPr lang="en-US"/>
          </a:p>
        </p:txBody>
      </p:sp>
    </p:spTree>
    <p:extLst>
      <p:ext uri="{BB962C8B-B14F-4D97-AF65-F5344CB8AC3E}">
        <p14:creationId xmlns:p14="http://schemas.microsoft.com/office/powerpoint/2010/main" val="416119208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CB6E9E36-43AB-114E-8ED7-11EF9F5503D4}" type="slidenum">
              <a:rPr lang="en-US"/>
              <a:pPr>
                <a:defRPr/>
              </a:pPr>
              <a:t>‹#›</a:t>
            </a:fld>
            <a:endParaRPr lang="en-US"/>
          </a:p>
        </p:txBody>
      </p:sp>
    </p:spTree>
    <p:extLst>
      <p:ext uri="{BB962C8B-B14F-4D97-AF65-F5344CB8AC3E}">
        <p14:creationId xmlns:p14="http://schemas.microsoft.com/office/powerpoint/2010/main" val="79308845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823120175"/>
      </p:ext>
    </p:extLst>
  </p:cSld>
  <p:clrMapOvr>
    <a:masterClrMapping/>
  </p:clrMapOvr>
  <p:transition>
    <p:cut/>
  </p:transition>
</p:sldLayout>
</file>

<file path=ppt/slideLayouts/slideLayout2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8"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9"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2AD5B54-C4C8-D548-984D-37F0838F41ED}" type="slidenum">
              <a:rPr lang="en-US"/>
              <a:pPr>
                <a:defRPr/>
              </a:pPr>
              <a:t>‹#›</a:t>
            </a:fld>
            <a:endParaRPr lang="en-US"/>
          </a:p>
        </p:txBody>
      </p:sp>
    </p:spTree>
    <p:extLst>
      <p:ext uri="{BB962C8B-B14F-4D97-AF65-F5344CB8AC3E}">
        <p14:creationId xmlns:p14="http://schemas.microsoft.com/office/powerpoint/2010/main" val="496395232"/>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4"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5"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1651BCE9-AEDE-1B46-BE64-3D3900D86D16}" type="slidenum">
              <a:rPr lang="en-US"/>
              <a:pPr>
                <a:defRPr/>
              </a:pPr>
              <a:t>‹#›</a:t>
            </a:fld>
            <a:endParaRPr lang="en-US"/>
          </a:p>
        </p:txBody>
      </p:sp>
    </p:spTree>
    <p:extLst>
      <p:ext uri="{BB962C8B-B14F-4D97-AF65-F5344CB8AC3E}">
        <p14:creationId xmlns:p14="http://schemas.microsoft.com/office/powerpoint/2010/main" val="476300022"/>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3"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4"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82677D0B-037E-3046-A5E7-13DB2893D749}" type="slidenum">
              <a:rPr lang="en-US"/>
              <a:pPr>
                <a:defRPr/>
              </a:pPr>
              <a:t>‹#›</a:t>
            </a:fld>
            <a:endParaRPr lang="en-US"/>
          </a:p>
        </p:txBody>
      </p:sp>
    </p:spTree>
    <p:extLst>
      <p:ext uri="{BB962C8B-B14F-4D97-AF65-F5344CB8AC3E}">
        <p14:creationId xmlns:p14="http://schemas.microsoft.com/office/powerpoint/2010/main" val="1639036833"/>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08B95841-FF80-C943-8176-90A23125D242}" type="slidenum">
              <a:rPr lang="en-US"/>
              <a:pPr>
                <a:defRPr/>
              </a:pPr>
              <a:t>‹#›</a:t>
            </a:fld>
            <a:endParaRPr lang="en-US"/>
          </a:p>
        </p:txBody>
      </p:sp>
    </p:spTree>
    <p:extLst>
      <p:ext uri="{BB962C8B-B14F-4D97-AF65-F5344CB8AC3E}">
        <p14:creationId xmlns:p14="http://schemas.microsoft.com/office/powerpoint/2010/main" val="274007688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6"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7"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8973C92-2B87-4545-B79A-9AA06C30A037}" type="slidenum">
              <a:rPr lang="en-US"/>
              <a:pPr>
                <a:defRPr/>
              </a:pPr>
              <a:t>‹#›</a:t>
            </a:fld>
            <a:endParaRPr lang="en-US"/>
          </a:p>
        </p:txBody>
      </p:sp>
    </p:spTree>
    <p:extLst>
      <p:ext uri="{BB962C8B-B14F-4D97-AF65-F5344CB8AC3E}">
        <p14:creationId xmlns:p14="http://schemas.microsoft.com/office/powerpoint/2010/main" val="1487970933"/>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FEFCD3C2-8416-B44F-B74C-96AD3ABCF546}" type="slidenum">
              <a:rPr lang="en-US"/>
              <a:pPr>
                <a:defRPr/>
              </a:pPr>
              <a:t>‹#›</a:t>
            </a:fld>
            <a:endParaRPr lang="en-US"/>
          </a:p>
        </p:txBody>
      </p:sp>
    </p:spTree>
    <p:extLst>
      <p:ext uri="{BB962C8B-B14F-4D97-AF65-F5344CB8AC3E}">
        <p14:creationId xmlns:p14="http://schemas.microsoft.com/office/powerpoint/2010/main" val="3193921180"/>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4"/>
          <p:cNvSpPr>
            <a:spLocks noGrp="1" noChangeArrowheads="1"/>
          </p:cNvSpPr>
          <p:nvPr>
            <p:ph type="dt" sz="half" idx="10"/>
          </p:nvPr>
        </p:nvSpPr>
        <p:spPr/>
        <p:txBody>
          <a:bodyPr/>
          <a:lstStyle>
            <a:lvl1pPr algn="ctr">
              <a:defRPr b="1" baseline="30000">
                <a:latin typeface="Arial"/>
                <a:ea typeface="ＭＳ Ｐゴシック"/>
              </a:defRPr>
            </a:lvl1pPr>
          </a:lstStyle>
          <a:p>
            <a:pPr>
              <a:defRPr/>
            </a:pPr>
            <a:endParaRPr lang="en-US"/>
          </a:p>
        </p:txBody>
      </p:sp>
      <p:sp>
        <p:nvSpPr>
          <p:cNvPr id="5" name="Rectangle 45"/>
          <p:cNvSpPr>
            <a:spLocks noGrp="1" noChangeArrowheads="1"/>
          </p:cNvSpPr>
          <p:nvPr>
            <p:ph type="ftr" sz="quarter" idx="11"/>
          </p:nvPr>
        </p:nvSpPr>
        <p:spPr/>
        <p:txBody>
          <a:bodyPr/>
          <a:lstStyle>
            <a:lvl1pPr>
              <a:defRPr b="1" baseline="30000">
                <a:latin typeface="Arial"/>
                <a:ea typeface="ＭＳ Ｐゴシック"/>
              </a:defRPr>
            </a:lvl1pPr>
          </a:lstStyle>
          <a:p>
            <a:pPr>
              <a:defRPr/>
            </a:pPr>
            <a:endParaRPr lang="en-US"/>
          </a:p>
        </p:txBody>
      </p:sp>
      <p:sp>
        <p:nvSpPr>
          <p:cNvPr id="6" name="Rectangle 46"/>
          <p:cNvSpPr>
            <a:spLocks noGrp="1" noChangeArrowheads="1"/>
          </p:cNvSpPr>
          <p:nvPr>
            <p:ph type="sldNum" sz="quarter" idx="12"/>
          </p:nvPr>
        </p:nvSpPr>
        <p:spPr/>
        <p:txBody>
          <a:bodyPr/>
          <a:lstStyle>
            <a:lvl1pPr>
              <a:defRPr b="1" baseline="30000">
                <a:latin typeface="Arial"/>
                <a:ea typeface="ＭＳ Ｐゴシック"/>
              </a:defRPr>
            </a:lvl1pPr>
          </a:lstStyle>
          <a:p>
            <a:pPr>
              <a:defRPr/>
            </a:pPr>
            <a:fld id="{3A8A699E-8F12-874C-8494-CD598B322633}" type="slidenum">
              <a:rPr lang="en-US"/>
              <a:pPr>
                <a:defRPr/>
              </a:pPr>
              <a:t>‹#›</a:t>
            </a:fld>
            <a:endParaRPr lang="en-US"/>
          </a:p>
        </p:txBody>
      </p:sp>
    </p:spTree>
    <p:extLst>
      <p:ext uri="{BB962C8B-B14F-4D97-AF65-F5344CB8AC3E}">
        <p14:creationId xmlns:p14="http://schemas.microsoft.com/office/powerpoint/2010/main" val="468642161"/>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760BB5D-452E-094C-AE51-2693C1DF3996}" type="slidenum">
              <a:rPr lang="en-US"/>
              <a:pPr>
                <a:defRPr/>
              </a:pPr>
              <a:t>‹#›</a:t>
            </a:fld>
            <a:endParaRPr lang="en-US"/>
          </a:p>
        </p:txBody>
      </p:sp>
    </p:spTree>
    <p:extLst>
      <p:ext uri="{BB962C8B-B14F-4D97-AF65-F5344CB8AC3E}">
        <p14:creationId xmlns:p14="http://schemas.microsoft.com/office/powerpoint/2010/main" val="1333206516"/>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C24AC658-A7C4-0840-8028-4BF7A4BBB7B0}" type="slidenum">
              <a:rPr lang="en-US"/>
              <a:pPr>
                <a:defRPr/>
              </a:pPr>
              <a:t>‹#›</a:t>
            </a:fld>
            <a:endParaRPr lang="en-US"/>
          </a:p>
        </p:txBody>
      </p:sp>
    </p:spTree>
    <p:extLst>
      <p:ext uri="{BB962C8B-B14F-4D97-AF65-F5344CB8AC3E}">
        <p14:creationId xmlns:p14="http://schemas.microsoft.com/office/powerpoint/2010/main" val="119727395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2B224213-7AB6-F04F-AFEC-945629FF3CCE}" type="slidenum">
              <a:rPr lang="en-US"/>
              <a:pPr>
                <a:defRPr/>
              </a:pPr>
              <a:t>‹#›</a:t>
            </a:fld>
            <a:endParaRPr lang="en-US"/>
          </a:p>
        </p:txBody>
      </p:sp>
    </p:spTree>
    <p:extLst>
      <p:ext uri="{BB962C8B-B14F-4D97-AF65-F5344CB8AC3E}">
        <p14:creationId xmlns:p14="http://schemas.microsoft.com/office/powerpoint/2010/main" val="213602483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813617899"/>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3013513"/>
      </p:ext>
    </p:extLst>
  </p:cSld>
  <p:clrMapOvr>
    <a:masterClrMapping/>
  </p:clrMapOvr>
  <p:transition>
    <p:cut/>
  </p:transition>
</p:sldLayout>
</file>

<file path=ppt/slideLayouts/slideLayout3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DAA7EDC-5805-1D4D-92D9-F822DAB2C119}" type="slidenum">
              <a:rPr lang="en-US"/>
              <a:pPr>
                <a:defRPr/>
              </a:pPr>
              <a:t>‹#›</a:t>
            </a:fld>
            <a:endParaRPr lang="en-US"/>
          </a:p>
        </p:txBody>
      </p:sp>
    </p:spTree>
    <p:extLst>
      <p:ext uri="{BB962C8B-B14F-4D97-AF65-F5344CB8AC3E}">
        <p14:creationId xmlns:p14="http://schemas.microsoft.com/office/powerpoint/2010/main" val="1686199941"/>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8" name="Rectangle 5"/>
          <p:cNvSpPr>
            <a:spLocks noGrp="1" noChangeArrowheads="1"/>
          </p:cNvSpPr>
          <p:nvPr>
            <p:ph type="ftr" sz="quarter" idx="11"/>
          </p:nvPr>
        </p:nvSpPr>
        <p:spPr/>
        <p:txBody>
          <a:bodyPr/>
          <a:lstStyle>
            <a:lvl1pPr>
              <a:defRPr baseline="30000"/>
            </a:lvl1pPr>
          </a:lstStyle>
          <a:p>
            <a:pPr>
              <a:defRPr/>
            </a:pPr>
            <a:endParaRPr lang="en-US"/>
          </a:p>
        </p:txBody>
      </p:sp>
      <p:sp>
        <p:nvSpPr>
          <p:cNvPr id="9"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1B30137-B002-7741-83B3-ED3A1935F165}" type="slidenum">
              <a:rPr lang="en-US"/>
              <a:pPr>
                <a:defRPr/>
              </a:pPr>
              <a:t>‹#›</a:t>
            </a:fld>
            <a:endParaRPr lang="en-US"/>
          </a:p>
        </p:txBody>
      </p:sp>
    </p:spTree>
    <p:extLst>
      <p:ext uri="{BB962C8B-B14F-4D97-AF65-F5344CB8AC3E}">
        <p14:creationId xmlns:p14="http://schemas.microsoft.com/office/powerpoint/2010/main" val="2780845380"/>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4" name="Rectangle 5"/>
          <p:cNvSpPr>
            <a:spLocks noGrp="1" noChangeArrowheads="1"/>
          </p:cNvSpPr>
          <p:nvPr>
            <p:ph type="ftr" sz="quarter" idx="11"/>
          </p:nvPr>
        </p:nvSpPr>
        <p:spPr/>
        <p:txBody>
          <a:bodyPr/>
          <a:lstStyle>
            <a:lvl1pPr>
              <a:defRPr baseline="30000"/>
            </a:lvl1pPr>
          </a:lstStyle>
          <a:p>
            <a:pPr>
              <a:defRPr/>
            </a:pPr>
            <a:endParaRPr lang="en-US"/>
          </a:p>
        </p:txBody>
      </p:sp>
      <p:sp>
        <p:nvSpPr>
          <p:cNvPr id="5"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BBFF362F-D03C-9A41-B256-5D02ADDDB8B3}" type="slidenum">
              <a:rPr lang="en-US"/>
              <a:pPr>
                <a:defRPr/>
              </a:pPr>
              <a:t>‹#›</a:t>
            </a:fld>
            <a:endParaRPr lang="en-US"/>
          </a:p>
        </p:txBody>
      </p:sp>
    </p:spTree>
    <p:extLst>
      <p:ext uri="{BB962C8B-B14F-4D97-AF65-F5344CB8AC3E}">
        <p14:creationId xmlns:p14="http://schemas.microsoft.com/office/powerpoint/2010/main" val="536472939"/>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3" name="Rectangle 5"/>
          <p:cNvSpPr>
            <a:spLocks noGrp="1" noChangeArrowheads="1"/>
          </p:cNvSpPr>
          <p:nvPr>
            <p:ph type="ftr" sz="quarter" idx="11"/>
          </p:nvPr>
        </p:nvSpPr>
        <p:spPr/>
        <p:txBody>
          <a:bodyPr/>
          <a:lstStyle>
            <a:lvl1pPr>
              <a:defRPr baseline="30000"/>
            </a:lvl1pPr>
          </a:lstStyle>
          <a:p>
            <a:pPr>
              <a:defRPr/>
            </a:pPr>
            <a:endParaRPr lang="en-US"/>
          </a:p>
        </p:txBody>
      </p:sp>
      <p:sp>
        <p:nvSpPr>
          <p:cNvPr id="4"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8BAF5B19-311C-BE49-907A-3C7EAA7E3D1C}" type="slidenum">
              <a:rPr lang="en-US"/>
              <a:pPr>
                <a:defRPr/>
              </a:pPr>
              <a:t>‹#›</a:t>
            </a:fld>
            <a:endParaRPr lang="en-US"/>
          </a:p>
        </p:txBody>
      </p:sp>
    </p:spTree>
    <p:extLst>
      <p:ext uri="{BB962C8B-B14F-4D97-AF65-F5344CB8AC3E}">
        <p14:creationId xmlns:p14="http://schemas.microsoft.com/office/powerpoint/2010/main" val="306629586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F7964A08-4CC8-514C-A3F1-8A3E02D52E06}" type="slidenum">
              <a:rPr lang="en-US"/>
              <a:pPr>
                <a:defRPr/>
              </a:pPr>
              <a:t>‹#›</a:t>
            </a:fld>
            <a:endParaRPr lang="en-US"/>
          </a:p>
        </p:txBody>
      </p:sp>
    </p:spTree>
    <p:extLst>
      <p:ext uri="{BB962C8B-B14F-4D97-AF65-F5344CB8AC3E}">
        <p14:creationId xmlns:p14="http://schemas.microsoft.com/office/powerpoint/2010/main" val="186125088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6" name="Rectangle 5"/>
          <p:cNvSpPr>
            <a:spLocks noGrp="1" noChangeArrowheads="1"/>
          </p:cNvSpPr>
          <p:nvPr>
            <p:ph type="ftr" sz="quarter" idx="11"/>
          </p:nvPr>
        </p:nvSpPr>
        <p:spPr/>
        <p:txBody>
          <a:bodyPr/>
          <a:lstStyle>
            <a:lvl1pPr>
              <a:defRPr baseline="30000"/>
            </a:lvl1pPr>
          </a:lstStyle>
          <a:p>
            <a:pPr>
              <a:defRPr/>
            </a:pPr>
            <a:endParaRPr lang="en-US"/>
          </a:p>
        </p:txBody>
      </p:sp>
      <p:sp>
        <p:nvSpPr>
          <p:cNvPr id="7"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61F9DFC5-54C2-004F-8C66-496F9194A6CF}" type="slidenum">
              <a:rPr lang="en-US"/>
              <a:pPr>
                <a:defRPr/>
              </a:pPr>
              <a:t>‹#›</a:t>
            </a:fld>
            <a:endParaRPr lang="en-US"/>
          </a:p>
        </p:txBody>
      </p:sp>
    </p:spTree>
    <p:extLst>
      <p:ext uri="{BB962C8B-B14F-4D97-AF65-F5344CB8AC3E}">
        <p14:creationId xmlns:p14="http://schemas.microsoft.com/office/powerpoint/2010/main" val="1296626552"/>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9DDC7EB7-2876-FC42-A6F3-57186BABC1AB}" type="slidenum">
              <a:rPr lang="en-US"/>
              <a:pPr>
                <a:defRPr/>
              </a:pPr>
              <a:t>‹#›</a:t>
            </a:fld>
            <a:endParaRPr lang="en-US"/>
          </a:p>
        </p:txBody>
      </p:sp>
    </p:spTree>
    <p:extLst>
      <p:ext uri="{BB962C8B-B14F-4D97-AF65-F5344CB8AC3E}">
        <p14:creationId xmlns:p14="http://schemas.microsoft.com/office/powerpoint/2010/main" val="3131038699"/>
      </p:ext>
    </p:extLst>
  </p:cSld>
  <p:clrMapOvr>
    <a:masterClrMapping/>
  </p:clrMapOvr>
</p:sldLayout>
</file>

<file path=ppt/slideLayouts/slideLayout3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aseline="30000"/>
            </a:lvl1pPr>
          </a:lstStyle>
          <a:p>
            <a:pPr>
              <a:defRPr/>
            </a:pPr>
            <a:endParaRPr lang="en-US"/>
          </a:p>
        </p:txBody>
      </p:sp>
      <p:sp>
        <p:nvSpPr>
          <p:cNvPr id="5" name="Rectangle 5"/>
          <p:cNvSpPr>
            <a:spLocks noGrp="1" noChangeArrowheads="1"/>
          </p:cNvSpPr>
          <p:nvPr>
            <p:ph type="ftr" sz="quarter" idx="11"/>
          </p:nvPr>
        </p:nvSpPr>
        <p:spPr/>
        <p:txBody>
          <a:bodyPr/>
          <a:lstStyle>
            <a:lvl1pPr>
              <a:defRPr baseline="30000"/>
            </a:lvl1pPr>
          </a:lstStyle>
          <a:p>
            <a:pPr>
              <a:defRPr/>
            </a:pPr>
            <a:endParaRPr lang="en-US"/>
          </a:p>
        </p:txBody>
      </p:sp>
      <p:sp>
        <p:nvSpPr>
          <p:cNvPr id="6" name="Rectangle 6"/>
          <p:cNvSpPr>
            <a:spLocks noGrp="1" noChangeArrowheads="1"/>
          </p:cNvSpPr>
          <p:nvPr>
            <p:ph type="sldNum" sz="quarter" idx="12"/>
          </p:nvPr>
        </p:nvSpPr>
        <p:spPr/>
        <p:txBody>
          <a:bodyPr/>
          <a:lstStyle>
            <a:lvl1pPr>
              <a:defRPr baseline="30000">
                <a:latin typeface="Times New Roman" charset="0"/>
              </a:defRPr>
            </a:lvl1pPr>
          </a:lstStyle>
          <a:p>
            <a:pPr>
              <a:defRPr/>
            </a:pPr>
            <a:fld id="{7D1238A8-3B6E-CD4E-B2B9-53A6CEAEE745}" type="slidenum">
              <a:rPr lang="en-US"/>
              <a:pPr>
                <a:defRPr/>
              </a:pPr>
              <a:t>‹#›</a:t>
            </a:fld>
            <a:endParaRPr lang="en-US"/>
          </a:p>
        </p:txBody>
      </p:sp>
    </p:spTree>
    <p:extLst>
      <p:ext uri="{BB962C8B-B14F-4D97-AF65-F5344CB8AC3E}">
        <p14:creationId xmlns:p14="http://schemas.microsoft.com/office/powerpoint/2010/main" val="3700740471"/>
      </p:ext>
    </p:extLst>
  </p:cSld>
  <p:clrMapOvr>
    <a:masterClrMapping/>
  </p:clrMapOvr>
</p:sldLayout>
</file>

<file path=ppt/slideLayouts/slideLayout30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B4308897-EB19-2247-BB46-17FEFEDE8AC9}" type="slidenum">
              <a:rPr lang="en-US"/>
              <a:pPr>
                <a:defRPr/>
              </a:pPr>
              <a:t>‹#›</a:t>
            </a:fld>
            <a:endParaRPr lang="en-US"/>
          </a:p>
        </p:txBody>
      </p:sp>
    </p:spTree>
    <p:extLst>
      <p:ext uri="{BB962C8B-B14F-4D97-AF65-F5344CB8AC3E}">
        <p14:creationId xmlns:p14="http://schemas.microsoft.com/office/powerpoint/2010/main" val="1332962150"/>
      </p:ext>
    </p:extLst>
  </p:cSld>
  <p:clrMapOvr>
    <a:masterClrMapping/>
  </p:clrMapOvr>
  <p:transition>
    <p:fade/>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3989907-38DA-F646-B4EC-E539B49A2093}" type="slidenum">
              <a:rPr lang="en-US"/>
              <a:pPr>
                <a:defRPr/>
              </a:pPr>
              <a:t>‹#›</a:t>
            </a:fld>
            <a:endParaRPr lang="en-US"/>
          </a:p>
        </p:txBody>
      </p:sp>
    </p:spTree>
    <p:extLst>
      <p:ext uri="{BB962C8B-B14F-4D97-AF65-F5344CB8AC3E}">
        <p14:creationId xmlns:p14="http://schemas.microsoft.com/office/powerpoint/2010/main" val="1378784446"/>
      </p:ext>
    </p:extLst>
  </p:cSld>
  <p:clrMapOvr>
    <a:masterClrMapping/>
  </p:clrMapOvr>
  <p:transition>
    <p:fade/>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Tree>
    <p:extLst>
      <p:ext uri="{BB962C8B-B14F-4D97-AF65-F5344CB8AC3E}">
        <p14:creationId xmlns:p14="http://schemas.microsoft.com/office/powerpoint/2010/main" val="3367588287"/>
      </p:ext>
    </p:extLst>
  </p:cSld>
  <p:clrMapOvr>
    <a:masterClrMapping/>
  </p:clrMapOvr>
  <p:transition>
    <p:cut/>
  </p:transition>
</p:sldLayout>
</file>

<file path=ppt/slideLayouts/slideLayout3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226FA89-C398-E54A-B10C-B80AEBD03867}" type="slidenum">
              <a:rPr lang="en-US"/>
              <a:pPr>
                <a:defRPr/>
              </a:pPr>
              <a:t>‹#›</a:t>
            </a:fld>
            <a:endParaRPr lang="en-US"/>
          </a:p>
        </p:txBody>
      </p:sp>
    </p:spTree>
    <p:extLst>
      <p:ext uri="{BB962C8B-B14F-4D97-AF65-F5344CB8AC3E}">
        <p14:creationId xmlns:p14="http://schemas.microsoft.com/office/powerpoint/2010/main" val="3890233636"/>
      </p:ext>
    </p:extLst>
  </p:cSld>
  <p:clrMapOvr>
    <a:masterClrMapping/>
  </p:clrMapOvr>
  <p:transition>
    <p:fade/>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BF97D14E-419A-E840-8E6C-050D3A406929}" type="slidenum">
              <a:rPr lang="en-US"/>
              <a:pPr>
                <a:defRPr/>
              </a:pPr>
              <a:t>‹#›</a:t>
            </a:fld>
            <a:endParaRPr lang="en-US"/>
          </a:p>
        </p:txBody>
      </p:sp>
    </p:spTree>
    <p:extLst>
      <p:ext uri="{BB962C8B-B14F-4D97-AF65-F5344CB8AC3E}">
        <p14:creationId xmlns:p14="http://schemas.microsoft.com/office/powerpoint/2010/main" val="3194260051"/>
      </p:ext>
    </p:extLst>
  </p:cSld>
  <p:clrMapOvr>
    <a:masterClrMapping/>
  </p:clrMapOvr>
  <p:transition>
    <p:fade/>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676AA53-5625-AF41-B74F-BF10DF1E5528}" type="slidenum">
              <a:rPr lang="en-US"/>
              <a:pPr>
                <a:defRPr/>
              </a:pPr>
              <a:t>‹#›</a:t>
            </a:fld>
            <a:endParaRPr lang="en-US"/>
          </a:p>
        </p:txBody>
      </p:sp>
    </p:spTree>
    <p:extLst>
      <p:ext uri="{BB962C8B-B14F-4D97-AF65-F5344CB8AC3E}">
        <p14:creationId xmlns:p14="http://schemas.microsoft.com/office/powerpoint/2010/main" val="804113035"/>
      </p:ext>
    </p:extLst>
  </p:cSld>
  <p:clrMapOvr>
    <a:masterClrMapping/>
  </p:clrMapOvr>
  <p:transition>
    <p:fade/>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551FB0-E611-3947-B9F0-20FA3B44F33D}" type="slidenum">
              <a:rPr lang="en-US"/>
              <a:pPr>
                <a:defRPr/>
              </a:pPr>
              <a:t>‹#›</a:t>
            </a:fld>
            <a:endParaRPr lang="en-US"/>
          </a:p>
        </p:txBody>
      </p:sp>
    </p:spTree>
    <p:extLst>
      <p:ext uri="{BB962C8B-B14F-4D97-AF65-F5344CB8AC3E}">
        <p14:creationId xmlns:p14="http://schemas.microsoft.com/office/powerpoint/2010/main" val="2832410538"/>
      </p:ext>
    </p:extLst>
  </p:cSld>
  <p:clrMapOvr>
    <a:masterClrMapping/>
  </p:clrMapOvr>
  <p:transition>
    <p:fade/>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99E4007C-4F01-B942-97CA-85B9A3862BE3}" type="slidenum">
              <a:rPr lang="en-US"/>
              <a:pPr>
                <a:defRPr/>
              </a:pPr>
              <a:t>‹#›</a:t>
            </a:fld>
            <a:endParaRPr lang="en-US"/>
          </a:p>
        </p:txBody>
      </p:sp>
    </p:spTree>
    <p:extLst>
      <p:ext uri="{BB962C8B-B14F-4D97-AF65-F5344CB8AC3E}">
        <p14:creationId xmlns:p14="http://schemas.microsoft.com/office/powerpoint/2010/main" val="3234491721"/>
      </p:ext>
    </p:extLst>
  </p:cSld>
  <p:clrMapOvr>
    <a:masterClrMapping/>
  </p:clrMapOvr>
  <p:transition>
    <p:fade/>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5D7685F-BC01-3B4E-B582-0CE2723731BA}" type="slidenum">
              <a:rPr lang="en-US"/>
              <a:pPr>
                <a:defRPr/>
              </a:pPr>
              <a:t>‹#›</a:t>
            </a:fld>
            <a:endParaRPr lang="en-US"/>
          </a:p>
        </p:txBody>
      </p:sp>
    </p:spTree>
    <p:extLst>
      <p:ext uri="{BB962C8B-B14F-4D97-AF65-F5344CB8AC3E}">
        <p14:creationId xmlns:p14="http://schemas.microsoft.com/office/powerpoint/2010/main" val="1167477335"/>
      </p:ext>
    </p:extLst>
  </p:cSld>
  <p:clrMapOvr>
    <a:masterClrMapping/>
  </p:clrMapOvr>
  <p:transition>
    <p:fade/>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FB7F389-4347-6B42-9EA7-42633F84661E}" type="slidenum">
              <a:rPr lang="en-US"/>
              <a:pPr>
                <a:defRPr/>
              </a:pPr>
              <a:t>‹#›</a:t>
            </a:fld>
            <a:endParaRPr lang="en-US"/>
          </a:p>
        </p:txBody>
      </p:sp>
    </p:spTree>
    <p:extLst>
      <p:ext uri="{BB962C8B-B14F-4D97-AF65-F5344CB8AC3E}">
        <p14:creationId xmlns:p14="http://schemas.microsoft.com/office/powerpoint/2010/main" val="4114689419"/>
      </p:ext>
    </p:extLst>
  </p:cSld>
  <p:clrMapOvr>
    <a:masterClrMapping/>
  </p:clrMapOvr>
  <p:transition>
    <p:fade/>
  </p:transition>
</p:sldLayout>
</file>

<file path=ppt/slideLayouts/slideLayout3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8D53F96-1528-1B4D-96AE-799EF2D8441A}" type="slidenum">
              <a:rPr lang="en-US"/>
              <a:pPr>
                <a:defRPr/>
              </a:pPr>
              <a:t>‹#›</a:t>
            </a:fld>
            <a:endParaRPr lang="en-US"/>
          </a:p>
        </p:txBody>
      </p:sp>
    </p:spTree>
    <p:extLst>
      <p:ext uri="{BB962C8B-B14F-4D97-AF65-F5344CB8AC3E}">
        <p14:creationId xmlns:p14="http://schemas.microsoft.com/office/powerpoint/2010/main" val="4019040285"/>
      </p:ext>
    </p:extLst>
  </p:cSld>
  <p:clrMapOvr>
    <a:masterClrMapping/>
  </p:clrMapOvr>
  <p:transition>
    <p:fade/>
  </p:transition>
</p:sldLayout>
</file>

<file path=ppt/slideLayouts/slideLayout3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77EBE4A-3B2E-884A-9581-E4ED8DFF148C}" type="slidenum">
              <a:rPr lang="en-US"/>
              <a:pPr>
                <a:defRPr/>
              </a:pPr>
              <a:t>‹#›</a:t>
            </a:fld>
            <a:endParaRPr lang="en-US"/>
          </a:p>
        </p:txBody>
      </p:sp>
    </p:spTree>
    <p:extLst>
      <p:ext uri="{BB962C8B-B14F-4D97-AF65-F5344CB8AC3E}">
        <p14:creationId xmlns:p14="http://schemas.microsoft.com/office/powerpoint/2010/main" val="4195884827"/>
      </p:ext>
    </p:extLst>
  </p:cSld>
  <p:clrMapOvr>
    <a:masterClrMapping/>
  </p:clrMapOvr>
  <p:transition>
    <p:fade/>
  </p:transition>
</p:sldLayout>
</file>

<file path=ppt/slideLayouts/slideLayout3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6390"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SG" noProof="0"/>
              <a:t>Click to edit Master title style</a:t>
            </a:r>
          </a:p>
        </p:txBody>
      </p:sp>
      <p:sp>
        <p:nvSpPr>
          <p:cNvPr id="16391" name="Rectangle 7"/>
          <p:cNvSpPr>
            <a:spLocks noGrp="1" noChangeArrowheads="1"/>
          </p:cNvSpPr>
          <p:nvPr>
            <p:ph type="subTitle" idx="1"/>
          </p:nvPr>
        </p:nvSpPr>
        <p:spPr>
          <a:xfrm>
            <a:off x="1371600" y="3733800"/>
            <a:ext cx="6400800" cy="1873250"/>
          </a:xfrm>
        </p:spPr>
        <p:txBody>
          <a:bodyPr/>
          <a:lstStyle>
            <a:lvl1pPr marL="0" indent="0" algn="ctr">
              <a:buFont typeface="Wingdings" pitchFamily="2" charset="2"/>
              <a:buNone/>
              <a:defRPr sz="3000"/>
            </a:lvl1pPr>
          </a:lstStyle>
          <a:p>
            <a:pPr lvl="0"/>
            <a:r>
              <a:rPr lang="en-SG"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SG"/>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SG"/>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E02C08CA-E254-B44A-B7F8-4A4FDD962853}" type="slidenum">
              <a:rPr lang="en-US"/>
              <a:pPr>
                <a:defRPr/>
              </a:pPr>
              <a:t>‹#›</a:t>
            </a:fld>
            <a:endParaRPr lang="en-US"/>
          </a:p>
        </p:txBody>
      </p:sp>
    </p:spTree>
    <p:extLst>
      <p:ext uri="{BB962C8B-B14F-4D97-AF65-F5344CB8AC3E}">
        <p14:creationId xmlns:p14="http://schemas.microsoft.com/office/powerpoint/2010/main" val="3879998876"/>
      </p:ext>
    </p:extLst>
  </p:cSld>
  <p:clrMapOvr>
    <a:masterClrMapping/>
  </p:clrMapOvr>
  <p:transition>
    <p:fade/>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620632654"/>
      </p:ext>
    </p:extLst>
  </p:cSld>
  <p:clrMapOvr>
    <a:masterClrMapping/>
  </p:clrMapOvr>
  <p:transition>
    <p:cut/>
  </p:transition>
</p:sldLayout>
</file>

<file path=ppt/slideLayouts/slideLayout3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3DD4A1-2F56-F543-9306-2CEAB549CABC}" type="slidenum">
              <a:rPr lang="en-US"/>
              <a:pPr>
                <a:defRPr/>
              </a:pPr>
              <a:t>‹#›</a:t>
            </a:fld>
            <a:endParaRPr lang="en-US"/>
          </a:p>
        </p:txBody>
      </p:sp>
    </p:spTree>
    <p:extLst>
      <p:ext uri="{BB962C8B-B14F-4D97-AF65-F5344CB8AC3E}">
        <p14:creationId xmlns:p14="http://schemas.microsoft.com/office/powerpoint/2010/main" val="178879956"/>
      </p:ext>
    </p:extLst>
  </p:cSld>
  <p:clrMapOvr>
    <a:masterClrMapping/>
  </p:clrMapOvr>
  <p:transition>
    <p:fade/>
  </p:transition>
</p:sldLayout>
</file>

<file path=ppt/slideLayouts/slideLayout3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E86BD15-AC30-AA4F-A1FC-CC7A729A5D19}" type="slidenum">
              <a:rPr lang="en-US"/>
              <a:pPr>
                <a:defRPr/>
              </a:pPr>
              <a:t>‹#›</a:t>
            </a:fld>
            <a:endParaRPr lang="en-US"/>
          </a:p>
        </p:txBody>
      </p:sp>
    </p:spTree>
    <p:extLst>
      <p:ext uri="{BB962C8B-B14F-4D97-AF65-F5344CB8AC3E}">
        <p14:creationId xmlns:p14="http://schemas.microsoft.com/office/powerpoint/2010/main" val="4073130488"/>
      </p:ext>
    </p:extLst>
  </p:cSld>
  <p:clrMapOvr>
    <a:masterClrMapping/>
  </p:clrMapOvr>
  <p:transition>
    <p:fade/>
  </p:transition>
</p:sldLayout>
</file>

<file path=ppt/slideLayouts/slideLayout3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F40A7CF-5B0C-544C-9381-DCC8B81BDFC7}" type="slidenum">
              <a:rPr lang="en-US"/>
              <a:pPr>
                <a:defRPr/>
              </a:pPr>
              <a:t>‹#›</a:t>
            </a:fld>
            <a:endParaRPr lang="en-US"/>
          </a:p>
        </p:txBody>
      </p:sp>
    </p:spTree>
    <p:extLst>
      <p:ext uri="{BB962C8B-B14F-4D97-AF65-F5344CB8AC3E}">
        <p14:creationId xmlns:p14="http://schemas.microsoft.com/office/powerpoint/2010/main" val="1303583121"/>
      </p:ext>
    </p:extLst>
  </p:cSld>
  <p:clrMapOvr>
    <a:masterClrMapping/>
  </p:clrMapOvr>
  <p:transition>
    <p:fade/>
  </p:transition>
</p:sldLayout>
</file>

<file path=ppt/slideLayouts/slideLayout3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B264278-CB38-BD41-8986-25E4EE2CA933}" type="slidenum">
              <a:rPr lang="en-US"/>
              <a:pPr>
                <a:defRPr/>
              </a:pPr>
              <a:t>‹#›</a:t>
            </a:fld>
            <a:endParaRPr lang="en-US"/>
          </a:p>
        </p:txBody>
      </p:sp>
    </p:spTree>
    <p:extLst>
      <p:ext uri="{BB962C8B-B14F-4D97-AF65-F5344CB8AC3E}">
        <p14:creationId xmlns:p14="http://schemas.microsoft.com/office/powerpoint/2010/main" val="638813487"/>
      </p:ext>
    </p:extLst>
  </p:cSld>
  <p:clrMapOvr>
    <a:masterClrMapping/>
  </p:clrMapOvr>
  <p:transition>
    <p:fade/>
  </p:transition>
</p:sldLayout>
</file>

<file path=ppt/slideLayouts/slideLayout3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90FF760-80A4-7D4B-9077-E4DC5687E686}" type="slidenum">
              <a:rPr lang="en-US"/>
              <a:pPr>
                <a:defRPr/>
              </a:pPr>
              <a:t>‹#›</a:t>
            </a:fld>
            <a:endParaRPr lang="en-US"/>
          </a:p>
        </p:txBody>
      </p:sp>
    </p:spTree>
    <p:extLst>
      <p:ext uri="{BB962C8B-B14F-4D97-AF65-F5344CB8AC3E}">
        <p14:creationId xmlns:p14="http://schemas.microsoft.com/office/powerpoint/2010/main" val="1434879761"/>
      </p:ext>
    </p:extLst>
  </p:cSld>
  <p:clrMapOvr>
    <a:masterClrMapping/>
  </p:clrMapOvr>
  <p:transition>
    <p:fade/>
  </p:transition>
</p:sldLayout>
</file>

<file path=ppt/slideLayouts/slideLayout3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670070C4-E863-0449-A329-3E922B593A83}" type="slidenum">
              <a:rPr lang="en-US"/>
              <a:pPr>
                <a:defRPr/>
              </a:pPr>
              <a:t>‹#›</a:t>
            </a:fld>
            <a:endParaRPr lang="en-US"/>
          </a:p>
        </p:txBody>
      </p:sp>
    </p:spTree>
    <p:extLst>
      <p:ext uri="{BB962C8B-B14F-4D97-AF65-F5344CB8AC3E}">
        <p14:creationId xmlns:p14="http://schemas.microsoft.com/office/powerpoint/2010/main" val="4011360885"/>
      </p:ext>
    </p:extLst>
  </p:cSld>
  <p:clrMapOvr>
    <a:masterClrMapping/>
  </p:clrMapOvr>
  <p:transition>
    <p:fade/>
  </p:transition>
</p:sldLayout>
</file>

<file path=ppt/slideLayouts/slideLayout3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9144CA5-A593-034C-8E79-32042EE1542D}" type="slidenum">
              <a:rPr lang="en-US"/>
              <a:pPr>
                <a:defRPr/>
              </a:pPr>
              <a:t>‹#›</a:t>
            </a:fld>
            <a:endParaRPr lang="en-US"/>
          </a:p>
        </p:txBody>
      </p:sp>
    </p:spTree>
    <p:extLst>
      <p:ext uri="{BB962C8B-B14F-4D97-AF65-F5344CB8AC3E}">
        <p14:creationId xmlns:p14="http://schemas.microsoft.com/office/powerpoint/2010/main" val="3767537864"/>
      </p:ext>
    </p:extLst>
  </p:cSld>
  <p:clrMapOvr>
    <a:masterClrMapping/>
  </p:clrMapOvr>
  <p:transition>
    <p:fade/>
  </p:transition>
</p:sldLayout>
</file>

<file path=ppt/slideLayouts/slideLayout3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25079C1C-7BC1-F742-B120-AE690C3DCB84}" type="slidenum">
              <a:rPr lang="en-US"/>
              <a:pPr>
                <a:defRPr/>
              </a:pPr>
              <a:t>‹#›</a:t>
            </a:fld>
            <a:endParaRPr lang="en-US"/>
          </a:p>
        </p:txBody>
      </p:sp>
    </p:spTree>
    <p:extLst>
      <p:ext uri="{BB962C8B-B14F-4D97-AF65-F5344CB8AC3E}">
        <p14:creationId xmlns:p14="http://schemas.microsoft.com/office/powerpoint/2010/main" val="1202314223"/>
      </p:ext>
    </p:extLst>
  </p:cSld>
  <p:clrMapOvr>
    <a:masterClrMapping/>
  </p:clrMapOvr>
  <p:transition>
    <p:fade/>
  </p:transition>
</p:sldLayout>
</file>

<file path=ppt/slideLayouts/slideLayout3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31C37E4-82EC-BA4B-9DE8-4CC190C64573}" type="slidenum">
              <a:rPr lang="en-US"/>
              <a:pPr>
                <a:defRPr/>
              </a:pPr>
              <a:t>‹#›</a:t>
            </a:fld>
            <a:endParaRPr lang="en-US"/>
          </a:p>
        </p:txBody>
      </p:sp>
    </p:spTree>
    <p:extLst>
      <p:ext uri="{BB962C8B-B14F-4D97-AF65-F5344CB8AC3E}">
        <p14:creationId xmlns:p14="http://schemas.microsoft.com/office/powerpoint/2010/main" val="1983831787"/>
      </p:ext>
    </p:extLst>
  </p:cSld>
  <p:clrMapOvr>
    <a:masterClrMapping/>
  </p:clrMapOvr>
  <p:transition>
    <p:fade/>
  </p:transition>
</p:sldLayout>
</file>

<file path=ppt/slideLayouts/slideLayout3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SG"/>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SG"/>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6CFCAB-59CC-514C-9FE2-70B6D3CFCB9D}" type="slidenum">
              <a:rPr lang="en-US"/>
              <a:pPr>
                <a:defRPr/>
              </a:pPr>
              <a:t>‹#›</a:t>
            </a:fld>
            <a:endParaRPr lang="en-US"/>
          </a:p>
        </p:txBody>
      </p:sp>
    </p:spTree>
    <p:extLst>
      <p:ext uri="{BB962C8B-B14F-4D97-AF65-F5344CB8AC3E}">
        <p14:creationId xmlns:p14="http://schemas.microsoft.com/office/powerpoint/2010/main" val="1306858230"/>
      </p:ext>
    </p:extLst>
  </p:cSld>
  <p:clrMapOvr>
    <a:masterClrMapping/>
  </p:clrMapOvr>
  <p:transition>
    <p:fade/>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3548725764"/>
      </p:ext>
    </p:extLst>
  </p:cSld>
  <p:clrMapOvr>
    <a:masterClrMapping/>
  </p:clrMapOvr>
  <p:transition>
    <p:cut/>
  </p:transition>
</p:sldLayout>
</file>

<file path=ppt/slideLayouts/slideLayout33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8A669F25-88ED-4146-B3C5-4DF33EEA93AE}" type="slidenum">
              <a:rPr lang="en-US"/>
              <a:pPr>
                <a:defRPr/>
              </a:pPr>
              <a:t>‹#›</a:t>
            </a:fld>
            <a:endParaRPr lang="en-US"/>
          </a:p>
        </p:txBody>
      </p:sp>
    </p:spTree>
    <p:extLst>
      <p:ext uri="{BB962C8B-B14F-4D97-AF65-F5344CB8AC3E}">
        <p14:creationId xmlns:p14="http://schemas.microsoft.com/office/powerpoint/2010/main" val="3805861393"/>
      </p:ext>
    </p:extLst>
  </p:cSld>
  <p:clrMapOvr>
    <a:masterClrMapping/>
  </p:clrMapOvr>
  <p:transition>
    <p:fade/>
  </p:transition>
</p:sldLayout>
</file>

<file path=ppt/slideLayouts/slideLayout3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44A2E1A-FB72-D748-A896-B7C0461F99FB}" type="slidenum">
              <a:rPr lang="en-US"/>
              <a:pPr>
                <a:defRPr/>
              </a:pPr>
              <a:t>‹#›</a:t>
            </a:fld>
            <a:endParaRPr lang="en-US"/>
          </a:p>
        </p:txBody>
      </p:sp>
    </p:spTree>
    <p:extLst>
      <p:ext uri="{BB962C8B-B14F-4D97-AF65-F5344CB8AC3E}">
        <p14:creationId xmlns:p14="http://schemas.microsoft.com/office/powerpoint/2010/main" val="4093503829"/>
      </p:ext>
    </p:extLst>
  </p:cSld>
  <p:clrMapOvr>
    <a:masterClrMapping/>
  </p:clrMapOvr>
  <p:transition>
    <p:fade/>
  </p:transition>
</p:sldLayout>
</file>

<file path=ppt/slideLayouts/slideLayout3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E5319DED-06AC-8A44-A120-6D13CC240B96}" type="slidenum">
              <a:rPr lang="en-US"/>
              <a:pPr>
                <a:defRPr/>
              </a:pPr>
              <a:t>‹#›</a:t>
            </a:fld>
            <a:endParaRPr lang="en-US"/>
          </a:p>
        </p:txBody>
      </p:sp>
    </p:spTree>
    <p:extLst>
      <p:ext uri="{BB962C8B-B14F-4D97-AF65-F5344CB8AC3E}">
        <p14:creationId xmlns:p14="http://schemas.microsoft.com/office/powerpoint/2010/main" val="289721697"/>
      </p:ext>
    </p:extLst>
  </p:cSld>
  <p:clrMapOvr>
    <a:masterClrMapping/>
  </p:clrMapOvr>
  <p:transition>
    <p:fade/>
  </p:transition>
</p:sldLayout>
</file>

<file path=ppt/slideLayouts/slideLayout3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608D8D2-0F37-B040-B816-DD1305B4C8F9}" type="slidenum">
              <a:rPr lang="en-US"/>
              <a:pPr>
                <a:defRPr/>
              </a:pPr>
              <a:t>‹#›</a:t>
            </a:fld>
            <a:endParaRPr lang="en-US"/>
          </a:p>
        </p:txBody>
      </p:sp>
    </p:spTree>
    <p:extLst>
      <p:ext uri="{BB962C8B-B14F-4D97-AF65-F5344CB8AC3E}">
        <p14:creationId xmlns:p14="http://schemas.microsoft.com/office/powerpoint/2010/main" val="875632306"/>
      </p:ext>
    </p:extLst>
  </p:cSld>
  <p:clrMapOvr>
    <a:masterClrMapping/>
  </p:clrMapOvr>
  <p:transition>
    <p:fade/>
  </p:transition>
</p:sldLayout>
</file>

<file path=ppt/slideLayouts/slideLayout3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AC09241-F000-F246-BFF6-B3A3465E1E7D}" type="slidenum">
              <a:rPr lang="en-US"/>
              <a:pPr>
                <a:defRPr/>
              </a:pPr>
              <a:t>‹#›</a:t>
            </a:fld>
            <a:endParaRPr lang="en-US"/>
          </a:p>
        </p:txBody>
      </p:sp>
    </p:spTree>
    <p:extLst>
      <p:ext uri="{BB962C8B-B14F-4D97-AF65-F5344CB8AC3E}">
        <p14:creationId xmlns:p14="http://schemas.microsoft.com/office/powerpoint/2010/main" val="2819200964"/>
      </p:ext>
    </p:extLst>
  </p:cSld>
  <p:clrMapOvr>
    <a:masterClrMapping/>
  </p:clrMapOvr>
  <p:transition>
    <p:fade/>
  </p:transition>
</p:sldLayout>
</file>

<file path=ppt/slideLayouts/slideLayout3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17C73D6-0EAA-EB4E-9EFE-220764F964B1}" type="slidenum">
              <a:rPr lang="en-US"/>
              <a:pPr>
                <a:defRPr/>
              </a:pPr>
              <a:t>‹#›</a:t>
            </a:fld>
            <a:endParaRPr lang="en-US"/>
          </a:p>
        </p:txBody>
      </p:sp>
    </p:spTree>
    <p:extLst>
      <p:ext uri="{BB962C8B-B14F-4D97-AF65-F5344CB8AC3E}">
        <p14:creationId xmlns:p14="http://schemas.microsoft.com/office/powerpoint/2010/main" val="746381384"/>
      </p:ext>
    </p:extLst>
  </p:cSld>
  <p:clrMapOvr>
    <a:masterClrMapping/>
  </p:clrMapOvr>
  <p:transition>
    <p:fade/>
  </p:transition>
</p:sldLayout>
</file>

<file path=ppt/slideLayouts/slideLayout3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89CCD53-F4C6-2B4A-90F5-39C565A6917E}" type="slidenum">
              <a:rPr lang="en-US"/>
              <a:pPr>
                <a:defRPr/>
              </a:pPr>
              <a:t>‹#›</a:t>
            </a:fld>
            <a:endParaRPr lang="en-US"/>
          </a:p>
        </p:txBody>
      </p:sp>
    </p:spTree>
    <p:extLst>
      <p:ext uri="{BB962C8B-B14F-4D97-AF65-F5344CB8AC3E}">
        <p14:creationId xmlns:p14="http://schemas.microsoft.com/office/powerpoint/2010/main" val="3144554739"/>
      </p:ext>
    </p:extLst>
  </p:cSld>
  <p:clrMapOvr>
    <a:masterClrMapping/>
  </p:clrMapOvr>
  <p:transition>
    <p:fade/>
  </p:transition>
</p:sldLayout>
</file>

<file path=ppt/slideLayouts/slideLayout3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F54F0FC-37AB-E94F-8BB6-BFE1A42CED83}" type="slidenum">
              <a:rPr lang="en-US"/>
              <a:pPr>
                <a:defRPr/>
              </a:pPr>
              <a:t>‹#›</a:t>
            </a:fld>
            <a:endParaRPr lang="en-US"/>
          </a:p>
        </p:txBody>
      </p:sp>
    </p:spTree>
    <p:extLst>
      <p:ext uri="{BB962C8B-B14F-4D97-AF65-F5344CB8AC3E}">
        <p14:creationId xmlns:p14="http://schemas.microsoft.com/office/powerpoint/2010/main" val="269398902"/>
      </p:ext>
    </p:extLst>
  </p:cSld>
  <p:clrMapOvr>
    <a:masterClrMapping/>
  </p:clrMapOvr>
  <p:transition>
    <p:fade/>
  </p:transition>
</p:sldLayout>
</file>

<file path=ppt/slideLayouts/slideLayout3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3C331EA-338B-FB47-9B7B-092D370A507D}" type="slidenum">
              <a:rPr lang="en-US"/>
              <a:pPr>
                <a:defRPr/>
              </a:pPr>
              <a:t>‹#›</a:t>
            </a:fld>
            <a:endParaRPr lang="en-US"/>
          </a:p>
        </p:txBody>
      </p:sp>
    </p:spTree>
    <p:extLst>
      <p:ext uri="{BB962C8B-B14F-4D97-AF65-F5344CB8AC3E}">
        <p14:creationId xmlns:p14="http://schemas.microsoft.com/office/powerpoint/2010/main" val="917494371"/>
      </p:ext>
    </p:extLst>
  </p:cSld>
  <p:clrMapOvr>
    <a:masterClrMapping/>
  </p:clrMapOvr>
  <p:transition>
    <p:fade/>
  </p:transition>
</p:sldLayout>
</file>

<file path=ppt/slideLayouts/slideLayout3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DE11FFE1-CC5A-6942-88B1-DE1D9B6831AE}" type="slidenum">
              <a:rPr lang="en-US"/>
              <a:pPr>
                <a:defRPr/>
              </a:pPr>
              <a:t>‹#›</a:t>
            </a:fld>
            <a:endParaRPr lang="en-US"/>
          </a:p>
        </p:txBody>
      </p:sp>
    </p:spTree>
    <p:extLst>
      <p:ext uri="{BB962C8B-B14F-4D97-AF65-F5344CB8AC3E}">
        <p14:creationId xmlns:p14="http://schemas.microsoft.com/office/powerpoint/2010/main" val="1225186632"/>
      </p:ext>
    </p:extLst>
  </p:cSld>
  <p:clrMapOvr>
    <a:masterClrMapping/>
  </p:clrMapOvr>
  <p:transition>
    <p:fade/>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Tree>
    <p:extLst>
      <p:ext uri="{BB962C8B-B14F-4D97-AF65-F5344CB8AC3E}">
        <p14:creationId xmlns:p14="http://schemas.microsoft.com/office/powerpoint/2010/main" val="408642630"/>
      </p:ext>
    </p:extLst>
  </p:cSld>
  <p:clrMapOvr>
    <a:masterClrMapping/>
  </p:clrMapOvr>
  <p:transition>
    <p:cut/>
  </p:transition>
</p:sldLayout>
</file>

<file path=ppt/slideLayouts/slideLayout3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7BDCF6EC-5737-9A4D-9B4E-2CD892A1DCC1}" type="slidenum">
              <a:rPr lang="en-US"/>
              <a:pPr>
                <a:defRPr/>
              </a:pPr>
              <a:t>‹#›</a:t>
            </a:fld>
            <a:endParaRPr lang="en-US"/>
          </a:p>
        </p:txBody>
      </p:sp>
    </p:spTree>
    <p:extLst>
      <p:ext uri="{BB962C8B-B14F-4D97-AF65-F5344CB8AC3E}">
        <p14:creationId xmlns:p14="http://schemas.microsoft.com/office/powerpoint/2010/main" val="1232908086"/>
      </p:ext>
    </p:extLst>
  </p:cSld>
  <p:clrMapOvr>
    <a:masterClrMapping/>
  </p:clrMapOvr>
  <p:transition>
    <p:fade/>
  </p:transition>
</p:sldLayout>
</file>

<file path=ppt/slideLayouts/slideLayout341.xml><?xml version="1.0" encoding="utf-8"?>
<p:sldLayout xmlns:a="http://schemas.openxmlformats.org/drawingml/2006/main" xmlns:r="http://schemas.openxmlformats.org/officeDocument/2006/relationships" xmlns:p="http://schemas.openxmlformats.org/presentationml/2006/main" type="twoObj">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algn="ct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6" name="Footer Placeholder 5"/>
          <p:cNvSpPr>
            <a:spLocks noGrp="1"/>
          </p:cNvSpPr>
          <p:nvPr>
            <p:ph type="ftr" sz="quarter" idx="11"/>
          </p:nvPr>
        </p:nvSpPr>
        <p:spPr/>
        <p:txBody>
          <a:bodyPr/>
          <a:lstStyle>
            <a:lvl1pPr eaLnBrk="0" hangingPunct="0">
              <a:defRPr baseline="30000">
                <a:latin typeface="Arial" pitchFamily="-112" charset="0"/>
                <a:ea typeface="ＭＳ Ｐゴシック" pitchFamily="-112" charset="-128"/>
                <a:cs typeface="ＭＳ Ｐゴシック" pitchFamily="-112" charset="-128"/>
              </a:defRPr>
            </a:lvl1pPr>
          </a:lstStyle>
          <a:p>
            <a:pPr>
              <a:defRPr/>
            </a:pPr>
            <a:endParaRPr lang="en-US"/>
          </a:p>
        </p:txBody>
      </p:sp>
      <p:sp>
        <p:nvSpPr>
          <p:cNvPr id="7" name="Slide Number Placeholder 6"/>
          <p:cNvSpPr>
            <a:spLocks noGrp="1"/>
          </p:cNvSpPr>
          <p:nvPr>
            <p:ph type="sldNum" sz="quarter" idx="12"/>
          </p:nvPr>
        </p:nvSpPr>
        <p:spPr/>
        <p:txBody>
          <a:bodyPr/>
          <a:lstStyle>
            <a:lvl1pPr eaLnBrk="0" hangingPunct="0">
              <a:defRPr baseline="30000">
                <a:latin typeface="Arial" charset="0"/>
              </a:defRPr>
            </a:lvl1pPr>
          </a:lstStyle>
          <a:p>
            <a:pPr>
              <a:defRPr/>
            </a:pPr>
            <a:fld id="{24E11B79-E911-8C42-9FBA-1E6A379AE9B8}" type="slidenum">
              <a:rPr lang="en-US"/>
              <a:pPr>
                <a:defRPr/>
              </a:pPr>
              <a:t>‹#›</a:t>
            </a:fld>
            <a:endParaRPr lang="en-US"/>
          </a:p>
        </p:txBody>
      </p:sp>
    </p:spTree>
    <p:extLst>
      <p:ext uri="{BB962C8B-B14F-4D97-AF65-F5344CB8AC3E}">
        <p14:creationId xmlns:p14="http://schemas.microsoft.com/office/powerpoint/2010/main" val="1462407783"/>
      </p:ext>
    </p:extLst>
  </p:cSld>
  <p:clrMapOvr>
    <a:masterClrMapping/>
  </p:clrMapOvr>
</p:sldLayout>
</file>

<file path=ppt/slideLayouts/slideLayout342.xml><?xml version="1.0" encoding="utf-8"?>
<p:sldLayout xmlns:a="http://schemas.openxmlformats.org/drawingml/2006/main" xmlns:r="http://schemas.openxmlformats.org/officeDocument/2006/relationships" xmlns:p="http://schemas.openxmlformats.org/presentationml/2006/main" showMasterSp="0" type="title">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2084388" y="296863"/>
            <a:ext cx="6823075" cy="5353050"/>
            <a:chOff x="1313" y="187"/>
            <a:chExt cx="4298" cy="3372"/>
          </a:xfrm>
        </p:grpSpPr>
        <p:grpSp>
          <p:nvGrpSpPr>
            <p:cNvPr id="5" name="Group 3"/>
            <p:cNvGrpSpPr>
              <a:grpSpLocks/>
            </p:cNvGrpSpPr>
            <p:nvPr/>
          </p:nvGrpSpPr>
          <p:grpSpPr bwMode="auto">
            <a:xfrm>
              <a:off x="2194" y="601"/>
              <a:ext cx="596" cy="447"/>
              <a:chOff x="0" y="0"/>
              <a:chExt cx="768" cy="576"/>
            </a:xfrm>
          </p:grpSpPr>
          <p:sp>
            <p:nvSpPr>
              <p:cNvPr id="135" name="Oval 4"/>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36" name="Oval 5"/>
              <p:cNvSpPr>
                <a:spLocks noChangeArrowheads="1"/>
              </p:cNvSpPr>
              <p:nvPr/>
            </p:nvSpPr>
            <p:spPr bwMode="hidden">
              <a:xfrm>
                <a:off x="276" y="253"/>
                <a:ext cx="187" cy="107"/>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6" name="Group 6"/>
            <p:cNvGrpSpPr>
              <a:grpSpLocks/>
            </p:cNvGrpSpPr>
            <p:nvPr/>
          </p:nvGrpSpPr>
          <p:grpSpPr bwMode="auto">
            <a:xfrm>
              <a:off x="1312" y="175"/>
              <a:ext cx="4299" cy="3374"/>
              <a:chOff x="0" y="7"/>
              <a:chExt cx="5533" cy="4330"/>
            </a:xfrm>
          </p:grpSpPr>
          <p:grpSp>
            <p:nvGrpSpPr>
              <p:cNvPr id="22" name="Group 7"/>
              <p:cNvGrpSpPr>
                <a:grpSpLocks/>
              </p:cNvGrpSpPr>
              <p:nvPr/>
            </p:nvGrpSpPr>
            <p:grpSpPr bwMode="auto">
              <a:xfrm>
                <a:off x="0" y="7"/>
                <a:ext cx="5470" cy="4330"/>
                <a:chOff x="0" y="7"/>
                <a:chExt cx="5470" cy="4330"/>
              </a:xfrm>
            </p:grpSpPr>
            <p:grpSp>
              <p:nvGrpSpPr>
                <p:cNvPr id="33" name="Group 8"/>
                <p:cNvGrpSpPr>
                  <a:grpSpLocks/>
                </p:cNvGrpSpPr>
                <p:nvPr/>
              </p:nvGrpSpPr>
              <p:grpSpPr bwMode="auto">
                <a:xfrm>
                  <a:off x="1339" y="788"/>
                  <a:ext cx="2919" cy="2152"/>
                  <a:chOff x="1265" y="816"/>
                  <a:chExt cx="2919" cy="2152"/>
                </a:xfrm>
              </p:grpSpPr>
              <p:sp>
                <p:nvSpPr>
                  <p:cNvPr id="133" name="Oval 9"/>
                  <p:cNvSpPr>
                    <a:spLocks noChangeArrowheads="1"/>
                  </p:cNvSpPr>
                  <p:nvPr/>
                </p:nvSpPr>
                <p:spPr bwMode="hidden">
                  <a:xfrm>
                    <a:off x="1265" y="817"/>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sp>
                <p:nvSpPr>
                  <p:cNvPr id="134" name="Oval 10"/>
                  <p:cNvSpPr>
                    <a:spLocks noChangeArrowheads="1"/>
                  </p:cNvSpPr>
                  <p:nvPr/>
                </p:nvSpPr>
                <p:spPr bwMode="hidden">
                  <a:xfrm>
                    <a:off x="2379" y="1603"/>
                    <a:ext cx="578" cy="408"/>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FFCC00"/>
                      </a:solidFill>
                      <a:latin typeface="Arial" charset="0"/>
                      <a:ea typeface="ＭＳ Ｐゴシック" charset="0"/>
                      <a:cs typeface="ＭＳ Ｐゴシック" charset="0"/>
                    </a:endParaRPr>
                  </a:p>
                </p:txBody>
              </p:sp>
            </p:grpSp>
            <p:grpSp>
              <p:nvGrpSpPr>
                <p:cNvPr id="34" name="Group 11"/>
                <p:cNvGrpSpPr>
                  <a:grpSpLocks/>
                </p:cNvGrpSpPr>
                <p:nvPr/>
              </p:nvGrpSpPr>
              <p:grpSpPr bwMode="auto">
                <a:xfrm>
                  <a:off x="0" y="7"/>
                  <a:ext cx="5470" cy="4330"/>
                  <a:chOff x="0" y="7"/>
                  <a:chExt cx="5470" cy="4330"/>
                </a:xfrm>
              </p:grpSpPr>
              <p:grpSp>
                <p:nvGrpSpPr>
                  <p:cNvPr id="35" name="Group 12"/>
                  <p:cNvGrpSpPr>
                    <a:grpSpLocks/>
                  </p:cNvGrpSpPr>
                  <p:nvPr/>
                </p:nvGrpSpPr>
                <p:grpSpPr bwMode="auto">
                  <a:xfrm>
                    <a:off x="3544" y="1508"/>
                    <a:ext cx="1260" cy="2315"/>
                    <a:chOff x="3470" y="1536"/>
                    <a:chExt cx="1260" cy="2315"/>
                  </a:xfrm>
                </p:grpSpPr>
                <p:sp>
                  <p:nvSpPr>
                    <p:cNvPr id="131" name="Freeform 13"/>
                    <p:cNvSpPr>
                      <a:spLocks/>
                    </p:cNvSpPr>
                    <p:nvPr/>
                  </p:nvSpPr>
                  <p:spPr bwMode="hidden">
                    <a:xfrm rot="2711884">
                      <a:off x="2766" y="2241"/>
                      <a:ext cx="1721"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2" name="Freeform 14"/>
                    <p:cNvSpPr>
                      <a:spLocks/>
                    </p:cNvSpPr>
                    <p:nvPr/>
                  </p:nvSpPr>
                  <p:spPr bwMode="hidden">
                    <a:xfrm rot="2711884">
                      <a:off x="4026" y="3146"/>
                      <a:ext cx="920"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6" name="Group 15"/>
                  <p:cNvGrpSpPr>
                    <a:grpSpLocks/>
                  </p:cNvGrpSpPr>
                  <p:nvPr/>
                </p:nvGrpSpPr>
                <p:grpSpPr bwMode="auto">
                  <a:xfrm>
                    <a:off x="2938" y="1990"/>
                    <a:ext cx="2462" cy="1329"/>
                    <a:chOff x="2864" y="2018"/>
                    <a:chExt cx="2462" cy="1329"/>
                  </a:xfrm>
                </p:grpSpPr>
                <p:sp>
                  <p:nvSpPr>
                    <p:cNvPr id="129" name="Freeform 16"/>
                    <p:cNvSpPr>
                      <a:spLocks/>
                    </p:cNvSpPr>
                    <p:nvPr/>
                  </p:nvSpPr>
                  <p:spPr bwMode="hidden">
                    <a:xfrm rot="2104081">
                      <a:off x="2864" y="2018"/>
                      <a:ext cx="1813"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0" name="Freeform 17"/>
                    <p:cNvSpPr>
                      <a:spLocks/>
                    </p:cNvSpPr>
                    <p:nvPr/>
                  </p:nvSpPr>
                  <p:spPr bwMode="hidden">
                    <a:xfrm rot="2104081">
                      <a:off x="4352" y="2802"/>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7" name="Group 18"/>
                  <p:cNvGrpSpPr>
                    <a:grpSpLocks/>
                  </p:cNvGrpSpPr>
                  <p:nvPr/>
                </p:nvGrpSpPr>
                <p:grpSpPr bwMode="auto">
                  <a:xfrm>
                    <a:off x="2970" y="1801"/>
                    <a:ext cx="2478" cy="1065"/>
                    <a:chOff x="2896" y="1829"/>
                    <a:chExt cx="2478" cy="1065"/>
                  </a:xfrm>
                </p:grpSpPr>
                <p:sp>
                  <p:nvSpPr>
                    <p:cNvPr id="127" name="Freeform 19"/>
                    <p:cNvSpPr>
                      <a:spLocks/>
                    </p:cNvSpPr>
                    <p:nvPr/>
                  </p:nvSpPr>
                  <p:spPr bwMode="hidden">
                    <a:xfrm rot="1582915">
                      <a:off x="2896" y="1829"/>
                      <a:ext cx="1736" cy="304"/>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8" name="Freeform 20"/>
                    <p:cNvSpPr>
                      <a:spLocks/>
                    </p:cNvSpPr>
                    <p:nvPr/>
                  </p:nvSpPr>
                  <p:spPr bwMode="hidden">
                    <a:xfrm rot="1582915">
                      <a:off x="4442" y="2418"/>
                      <a:ext cx="932" cy="476"/>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8" name="Group 21"/>
                  <p:cNvGrpSpPr>
                    <a:grpSpLocks/>
                  </p:cNvGrpSpPr>
                  <p:nvPr/>
                </p:nvGrpSpPr>
                <p:grpSpPr bwMode="auto">
                  <a:xfrm>
                    <a:off x="2998" y="1609"/>
                    <a:ext cx="2472" cy="926"/>
                    <a:chOff x="2924" y="1637"/>
                    <a:chExt cx="2472" cy="926"/>
                  </a:xfrm>
                </p:grpSpPr>
                <p:sp>
                  <p:nvSpPr>
                    <p:cNvPr id="125" name="Freeform 22"/>
                    <p:cNvSpPr>
                      <a:spLocks/>
                    </p:cNvSpPr>
                    <p:nvPr/>
                  </p:nvSpPr>
                  <p:spPr bwMode="hidden">
                    <a:xfrm rot="1080363">
                      <a:off x="2924" y="1637"/>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6" name="Freeform 23"/>
                    <p:cNvSpPr>
                      <a:spLocks/>
                    </p:cNvSpPr>
                    <p:nvPr/>
                  </p:nvSpPr>
                  <p:spPr bwMode="hidden">
                    <a:xfrm rot="1080363">
                      <a:off x="4495" y="2038"/>
                      <a:ext cx="901" cy="52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39" name="Group 24"/>
                  <p:cNvGrpSpPr>
                    <a:grpSpLocks/>
                  </p:cNvGrpSpPr>
                  <p:nvPr/>
                </p:nvGrpSpPr>
                <p:grpSpPr bwMode="auto">
                  <a:xfrm>
                    <a:off x="3032" y="1386"/>
                    <a:ext cx="2341" cy="656"/>
                    <a:chOff x="2958" y="1414"/>
                    <a:chExt cx="2341" cy="656"/>
                  </a:xfrm>
                </p:grpSpPr>
                <p:sp>
                  <p:nvSpPr>
                    <p:cNvPr id="123" name="Freeform 25"/>
                    <p:cNvSpPr>
                      <a:spLocks/>
                    </p:cNvSpPr>
                    <p:nvPr/>
                  </p:nvSpPr>
                  <p:spPr bwMode="hidden">
                    <a:xfrm rot="463793">
                      <a:off x="2958" y="1415"/>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4" name="Freeform 26"/>
                    <p:cNvSpPr>
                      <a:spLocks/>
                    </p:cNvSpPr>
                    <p:nvPr/>
                  </p:nvSpPr>
                  <p:spPr bwMode="hidden">
                    <a:xfrm rot="463793">
                      <a:off x="4469" y="1580"/>
                      <a:ext cx="830"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 name="Group 27"/>
                  <p:cNvGrpSpPr>
                    <a:grpSpLocks/>
                  </p:cNvGrpSpPr>
                  <p:nvPr/>
                </p:nvGrpSpPr>
                <p:grpSpPr bwMode="auto">
                  <a:xfrm>
                    <a:off x="3057" y="1239"/>
                    <a:ext cx="2150" cy="344"/>
                    <a:chOff x="2983" y="1267"/>
                    <a:chExt cx="2150" cy="344"/>
                  </a:xfrm>
                </p:grpSpPr>
                <p:sp>
                  <p:nvSpPr>
                    <p:cNvPr id="121" name="Freeform 28"/>
                    <p:cNvSpPr>
                      <a:spLocks/>
                    </p:cNvSpPr>
                    <p:nvPr/>
                  </p:nvSpPr>
                  <p:spPr bwMode="hidden">
                    <a:xfrm rot="-84182">
                      <a:off x="2983" y="1288"/>
                      <a:ext cx="1404" cy="222"/>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2" name="Freeform 29"/>
                    <p:cNvSpPr>
                      <a:spLocks/>
                    </p:cNvSpPr>
                    <p:nvPr/>
                  </p:nvSpPr>
                  <p:spPr bwMode="hidden">
                    <a:xfrm rot="-84182">
                      <a:off x="4379" y="1267"/>
                      <a:ext cx="754" cy="34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1" name="Group 30"/>
                  <p:cNvGrpSpPr>
                    <a:grpSpLocks/>
                  </p:cNvGrpSpPr>
                  <p:nvPr/>
                </p:nvGrpSpPr>
                <p:grpSpPr bwMode="auto">
                  <a:xfrm>
                    <a:off x="3012" y="890"/>
                    <a:ext cx="1879" cy="428"/>
                    <a:chOff x="2938" y="918"/>
                    <a:chExt cx="1879" cy="428"/>
                  </a:xfrm>
                </p:grpSpPr>
                <p:sp>
                  <p:nvSpPr>
                    <p:cNvPr id="119" name="Freeform 31"/>
                    <p:cNvSpPr>
                      <a:spLocks/>
                    </p:cNvSpPr>
                    <p:nvPr/>
                  </p:nvSpPr>
                  <p:spPr bwMode="hidden">
                    <a:xfrm rot="-802576">
                      <a:off x="2938" y="1130"/>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0" name="Freeform 32"/>
                    <p:cNvSpPr>
                      <a:spLocks/>
                    </p:cNvSpPr>
                    <p:nvPr/>
                  </p:nvSpPr>
                  <p:spPr bwMode="hidden">
                    <a:xfrm rot="-802576">
                      <a:off x="4155" y="918"/>
                      <a:ext cx="662"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2" name="Group 33"/>
                  <p:cNvGrpSpPr>
                    <a:grpSpLocks/>
                  </p:cNvGrpSpPr>
                  <p:nvPr/>
                </p:nvGrpSpPr>
                <p:grpSpPr bwMode="auto">
                  <a:xfrm>
                    <a:off x="710" y="1631"/>
                    <a:ext cx="1256" cy="2318"/>
                    <a:chOff x="636" y="1659"/>
                    <a:chExt cx="1256" cy="2318"/>
                  </a:xfrm>
                </p:grpSpPr>
                <p:sp>
                  <p:nvSpPr>
                    <p:cNvPr id="117" name="Freeform 34"/>
                    <p:cNvSpPr>
                      <a:spLocks/>
                    </p:cNvSpPr>
                    <p:nvPr/>
                  </p:nvSpPr>
                  <p:spPr bwMode="hidden">
                    <a:xfrm rot="18888116" flipH="1">
                      <a:off x="875" y="2363"/>
                      <a:ext cx="1722"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8" name="Freeform 35"/>
                    <p:cNvSpPr>
                      <a:spLocks/>
                    </p:cNvSpPr>
                    <p:nvPr/>
                  </p:nvSpPr>
                  <p:spPr bwMode="hidden">
                    <a:xfrm rot="18888116" flipH="1">
                      <a:off x="418" y="3270"/>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3" name="Group 36"/>
                  <p:cNvGrpSpPr>
                    <a:grpSpLocks/>
                  </p:cNvGrpSpPr>
                  <p:nvPr/>
                </p:nvGrpSpPr>
                <p:grpSpPr bwMode="auto">
                  <a:xfrm>
                    <a:off x="69" y="2168"/>
                    <a:ext cx="2461" cy="1336"/>
                    <a:chOff x="-5" y="2196"/>
                    <a:chExt cx="2461" cy="1336"/>
                  </a:xfrm>
                </p:grpSpPr>
                <p:sp>
                  <p:nvSpPr>
                    <p:cNvPr id="115" name="Freeform 37"/>
                    <p:cNvSpPr>
                      <a:spLocks/>
                    </p:cNvSpPr>
                    <p:nvPr/>
                  </p:nvSpPr>
                  <p:spPr bwMode="hidden">
                    <a:xfrm rot="19495919" flipH="1">
                      <a:off x="644" y="2196"/>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6" name="Freeform 38"/>
                    <p:cNvSpPr>
                      <a:spLocks/>
                    </p:cNvSpPr>
                    <p:nvPr/>
                  </p:nvSpPr>
                  <p:spPr bwMode="hidden">
                    <a:xfrm rot="19495919" flipH="1">
                      <a:off x="-5" y="2984"/>
                      <a:ext cx="973" cy="54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4" name="Group 39"/>
                  <p:cNvGrpSpPr>
                    <a:grpSpLocks/>
                  </p:cNvGrpSpPr>
                  <p:nvPr/>
                </p:nvGrpSpPr>
                <p:grpSpPr bwMode="auto">
                  <a:xfrm>
                    <a:off x="22" y="1978"/>
                    <a:ext cx="2477" cy="1066"/>
                    <a:chOff x="-52" y="2006"/>
                    <a:chExt cx="2477" cy="1066"/>
                  </a:xfrm>
                </p:grpSpPr>
                <p:sp>
                  <p:nvSpPr>
                    <p:cNvPr id="113" name="Freeform 40"/>
                    <p:cNvSpPr>
                      <a:spLocks/>
                    </p:cNvSpPr>
                    <p:nvPr/>
                  </p:nvSpPr>
                  <p:spPr bwMode="hidden">
                    <a:xfrm rot="20017085" flipH="1">
                      <a:off x="689" y="2006"/>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4" name="Freeform 41"/>
                    <p:cNvSpPr>
                      <a:spLocks/>
                    </p:cNvSpPr>
                    <p:nvPr/>
                  </p:nvSpPr>
                  <p:spPr bwMode="hidden">
                    <a:xfrm rot="20017085" flipH="1">
                      <a:off x="-52" y="2591"/>
                      <a:ext cx="932" cy="48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5" name="Group 42"/>
                  <p:cNvGrpSpPr>
                    <a:grpSpLocks/>
                  </p:cNvGrpSpPr>
                  <p:nvPr/>
                </p:nvGrpSpPr>
                <p:grpSpPr bwMode="auto">
                  <a:xfrm>
                    <a:off x="0" y="1782"/>
                    <a:ext cx="2472" cy="931"/>
                    <a:chOff x="-74" y="1810"/>
                    <a:chExt cx="2472" cy="931"/>
                  </a:xfrm>
                </p:grpSpPr>
                <p:sp>
                  <p:nvSpPr>
                    <p:cNvPr id="111" name="Freeform 43"/>
                    <p:cNvSpPr>
                      <a:spLocks/>
                    </p:cNvSpPr>
                    <p:nvPr/>
                  </p:nvSpPr>
                  <p:spPr bwMode="hidden">
                    <a:xfrm rot="20519637" flipH="1">
                      <a:off x="721" y="1810"/>
                      <a:ext cx="1677" cy="33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2" name="Freeform 44"/>
                    <p:cNvSpPr>
                      <a:spLocks/>
                    </p:cNvSpPr>
                    <p:nvPr/>
                  </p:nvSpPr>
                  <p:spPr bwMode="hidden">
                    <a:xfrm rot="20519637" flipH="1">
                      <a:off x="-74" y="2212"/>
                      <a:ext cx="901" cy="53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6" name="Group 183"/>
                  <p:cNvGrpSpPr>
                    <a:grpSpLocks/>
                  </p:cNvGrpSpPr>
                  <p:nvPr/>
                </p:nvGrpSpPr>
                <p:grpSpPr bwMode="auto">
                  <a:xfrm>
                    <a:off x="97" y="1561"/>
                    <a:ext cx="2339" cy="659"/>
                    <a:chOff x="23" y="1589"/>
                    <a:chExt cx="2339" cy="659"/>
                  </a:xfrm>
                </p:grpSpPr>
                <p:sp>
                  <p:nvSpPr>
                    <p:cNvPr id="109" name="Freeform 46"/>
                    <p:cNvSpPr>
                      <a:spLocks/>
                    </p:cNvSpPr>
                    <p:nvPr/>
                  </p:nvSpPr>
                  <p:spPr bwMode="hidden">
                    <a:xfrm rot="21136207" flipH="1">
                      <a:off x="818" y="1589"/>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0" name="Freeform 47"/>
                    <p:cNvSpPr>
                      <a:spLocks/>
                    </p:cNvSpPr>
                    <p:nvPr/>
                  </p:nvSpPr>
                  <p:spPr bwMode="hidden">
                    <a:xfrm rot="21136207" flipH="1">
                      <a:off x="23" y="1760"/>
                      <a:ext cx="830"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7" name="Group 48"/>
                  <p:cNvGrpSpPr>
                    <a:grpSpLocks/>
                  </p:cNvGrpSpPr>
                  <p:nvPr/>
                </p:nvGrpSpPr>
                <p:grpSpPr bwMode="auto">
                  <a:xfrm>
                    <a:off x="263" y="1415"/>
                    <a:ext cx="2150" cy="346"/>
                    <a:chOff x="189" y="1443"/>
                    <a:chExt cx="2150" cy="346"/>
                  </a:xfrm>
                </p:grpSpPr>
                <p:sp>
                  <p:nvSpPr>
                    <p:cNvPr id="107" name="Freeform 49"/>
                    <p:cNvSpPr>
                      <a:spLocks/>
                    </p:cNvSpPr>
                    <p:nvPr/>
                  </p:nvSpPr>
                  <p:spPr bwMode="hidden">
                    <a:xfrm rot="84182" flipH="1">
                      <a:off x="935" y="1463"/>
                      <a:ext cx="1404" cy="223"/>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8" name="Freeform 50"/>
                    <p:cNvSpPr>
                      <a:spLocks/>
                    </p:cNvSpPr>
                    <p:nvPr/>
                  </p:nvSpPr>
                  <p:spPr bwMode="hidden">
                    <a:xfrm rot="84182" flipH="1">
                      <a:off x="189" y="1443"/>
                      <a:ext cx="754" cy="34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8" name="Group 51"/>
                  <p:cNvGrpSpPr>
                    <a:grpSpLocks/>
                  </p:cNvGrpSpPr>
                  <p:nvPr/>
                </p:nvGrpSpPr>
                <p:grpSpPr bwMode="auto">
                  <a:xfrm>
                    <a:off x="579" y="1063"/>
                    <a:ext cx="1879" cy="431"/>
                    <a:chOff x="505" y="1091"/>
                    <a:chExt cx="1879" cy="431"/>
                  </a:xfrm>
                </p:grpSpPr>
                <p:sp>
                  <p:nvSpPr>
                    <p:cNvPr id="105" name="Freeform 52"/>
                    <p:cNvSpPr>
                      <a:spLocks/>
                    </p:cNvSpPr>
                    <p:nvPr/>
                  </p:nvSpPr>
                  <p:spPr bwMode="hidden">
                    <a:xfrm rot="802576" flipH="1">
                      <a:off x="1151" y="1304"/>
                      <a:ext cx="1233" cy="218"/>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6" name="Freeform 53"/>
                    <p:cNvSpPr>
                      <a:spLocks/>
                    </p:cNvSpPr>
                    <p:nvPr/>
                  </p:nvSpPr>
                  <p:spPr bwMode="hidden">
                    <a:xfrm rot="802576" flipH="1">
                      <a:off x="505" y="1091"/>
                      <a:ext cx="662" cy="34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9" name="Group 54"/>
                  <p:cNvGrpSpPr>
                    <a:grpSpLocks/>
                  </p:cNvGrpSpPr>
                  <p:nvPr/>
                </p:nvGrpSpPr>
                <p:grpSpPr bwMode="auto">
                  <a:xfrm>
                    <a:off x="690" y="872"/>
                    <a:ext cx="1849" cy="553"/>
                    <a:chOff x="616" y="900"/>
                    <a:chExt cx="1849" cy="553"/>
                  </a:xfrm>
                </p:grpSpPr>
                <p:sp>
                  <p:nvSpPr>
                    <p:cNvPr id="103" name="Freeform 55"/>
                    <p:cNvSpPr>
                      <a:spLocks/>
                    </p:cNvSpPr>
                    <p:nvPr/>
                  </p:nvSpPr>
                  <p:spPr bwMode="hidden">
                    <a:xfrm rot="1277471" flipH="1">
                      <a:off x="1232" y="1239"/>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4" name="Freeform 56"/>
                    <p:cNvSpPr>
                      <a:spLocks/>
                    </p:cNvSpPr>
                    <p:nvPr/>
                  </p:nvSpPr>
                  <p:spPr bwMode="hidden">
                    <a:xfrm rot="1277471" flipH="1">
                      <a:off x="616" y="900"/>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0" name="Group 57"/>
                  <p:cNvGrpSpPr>
                    <a:grpSpLocks/>
                  </p:cNvGrpSpPr>
                  <p:nvPr/>
                </p:nvGrpSpPr>
                <p:grpSpPr bwMode="auto">
                  <a:xfrm>
                    <a:off x="911" y="589"/>
                    <a:ext cx="1767" cy="741"/>
                    <a:chOff x="911" y="589"/>
                    <a:chExt cx="1767" cy="741"/>
                  </a:xfrm>
                </p:grpSpPr>
                <p:sp>
                  <p:nvSpPr>
                    <p:cNvPr id="101" name="Freeform 58"/>
                    <p:cNvSpPr>
                      <a:spLocks/>
                    </p:cNvSpPr>
                    <p:nvPr/>
                  </p:nvSpPr>
                  <p:spPr bwMode="hidden">
                    <a:xfrm rot="2028410" flipH="1">
                      <a:off x="1445" y="111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2" name="Freeform 59"/>
                    <p:cNvSpPr>
                      <a:spLocks/>
                    </p:cNvSpPr>
                    <p:nvPr/>
                  </p:nvSpPr>
                  <p:spPr bwMode="hidden">
                    <a:xfrm rot="2028410" flipH="1">
                      <a:off x="911" y="590"/>
                      <a:ext cx="662" cy="33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1" name="Group 60"/>
                  <p:cNvGrpSpPr>
                    <a:grpSpLocks/>
                  </p:cNvGrpSpPr>
                  <p:nvPr/>
                </p:nvGrpSpPr>
                <p:grpSpPr bwMode="auto">
                  <a:xfrm>
                    <a:off x="1120" y="304"/>
                    <a:ext cx="1693" cy="890"/>
                    <a:chOff x="1120" y="304"/>
                    <a:chExt cx="1693" cy="890"/>
                  </a:xfrm>
                </p:grpSpPr>
                <p:sp>
                  <p:nvSpPr>
                    <p:cNvPr id="99" name="Freeform 61"/>
                    <p:cNvSpPr>
                      <a:spLocks/>
                    </p:cNvSpPr>
                    <p:nvPr/>
                  </p:nvSpPr>
                  <p:spPr bwMode="hidden">
                    <a:xfrm rot="2664424" flipH="1">
                      <a:off x="1562" y="980"/>
                      <a:ext cx="1251"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0" name="Freeform 62"/>
                    <p:cNvSpPr>
                      <a:spLocks/>
                    </p:cNvSpPr>
                    <p:nvPr/>
                  </p:nvSpPr>
                  <p:spPr bwMode="hidden">
                    <a:xfrm rot="2664424" flipH="1">
                      <a:off x="1120" y="303"/>
                      <a:ext cx="67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2" name="Group 63"/>
                  <p:cNvGrpSpPr>
                    <a:grpSpLocks/>
                  </p:cNvGrpSpPr>
                  <p:nvPr/>
                </p:nvGrpSpPr>
                <p:grpSpPr bwMode="auto">
                  <a:xfrm>
                    <a:off x="1711" y="69"/>
                    <a:ext cx="775" cy="1525"/>
                    <a:chOff x="1637" y="97"/>
                    <a:chExt cx="775" cy="1525"/>
                  </a:xfrm>
                </p:grpSpPr>
                <p:sp>
                  <p:nvSpPr>
                    <p:cNvPr id="97" name="Freeform 64"/>
                    <p:cNvSpPr>
                      <a:spLocks/>
                    </p:cNvSpPr>
                    <p:nvPr/>
                  </p:nvSpPr>
                  <p:spPr bwMode="hidden">
                    <a:xfrm rot="3473776" flipH="1">
                      <a:off x="1756" y="966"/>
                      <a:ext cx="109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8" name="Freeform 65"/>
                    <p:cNvSpPr>
                      <a:spLocks/>
                    </p:cNvSpPr>
                    <p:nvPr/>
                  </p:nvSpPr>
                  <p:spPr bwMode="hidden">
                    <a:xfrm rot="3473776" flipH="1">
                      <a:off x="1511" y="222"/>
                      <a:ext cx="589"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3" name="Group 66"/>
                  <p:cNvGrpSpPr>
                    <a:grpSpLocks/>
                  </p:cNvGrpSpPr>
                  <p:nvPr/>
                </p:nvGrpSpPr>
                <p:grpSpPr bwMode="auto">
                  <a:xfrm>
                    <a:off x="2007" y="7"/>
                    <a:ext cx="637" cy="1534"/>
                    <a:chOff x="1933" y="35"/>
                    <a:chExt cx="637" cy="1534"/>
                  </a:xfrm>
                </p:grpSpPr>
                <p:sp>
                  <p:nvSpPr>
                    <p:cNvPr id="95" name="Freeform 67"/>
                    <p:cNvSpPr>
                      <a:spLocks/>
                    </p:cNvSpPr>
                    <p:nvPr/>
                  </p:nvSpPr>
                  <p:spPr bwMode="hidden">
                    <a:xfrm rot="4126480" flipH="1">
                      <a:off x="1933" y="932"/>
                      <a:ext cx="1059" cy="215"/>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6" name="Freeform 68"/>
                    <p:cNvSpPr>
                      <a:spLocks/>
                    </p:cNvSpPr>
                    <p:nvPr/>
                  </p:nvSpPr>
                  <p:spPr bwMode="hidden">
                    <a:xfrm rot="4126480" flipH="1">
                      <a:off x="1817" y="150"/>
                      <a:ext cx="56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4" name="Group 69"/>
                  <p:cNvGrpSpPr>
                    <a:grpSpLocks/>
                  </p:cNvGrpSpPr>
                  <p:nvPr/>
                </p:nvGrpSpPr>
                <p:grpSpPr bwMode="auto">
                  <a:xfrm>
                    <a:off x="2896" y="642"/>
                    <a:ext cx="1846" cy="570"/>
                    <a:chOff x="2822" y="670"/>
                    <a:chExt cx="1846" cy="570"/>
                  </a:xfrm>
                </p:grpSpPr>
                <p:sp>
                  <p:nvSpPr>
                    <p:cNvPr id="93" name="Freeform 70"/>
                    <p:cNvSpPr>
                      <a:spLocks/>
                    </p:cNvSpPr>
                    <p:nvPr/>
                  </p:nvSpPr>
                  <p:spPr bwMode="hidden">
                    <a:xfrm rot="-1325434">
                      <a:off x="2822" y="1026"/>
                      <a:ext cx="1233"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4" name="Freeform 71"/>
                    <p:cNvSpPr>
                      <a:spLocks/>
                    </p:cNvSpPr>
                    <p:nvPr/>
                  </p:nvSpPr>
                  <p:spPr bwMode="hidden">
                    <a:xfrm rot="-1325434">
                      <a:off x="4005" y="670"/>
                      <a:ext cx="663" cy="340"/>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5" name="Group 72"/>
                  <p:cNvGrpSpPr>
                    <a:grpSpLocks/>
                  </p:cNvGrpSpPr>
                  <p:nvPr/>
                </p:nvGrpSpPr>
                <p:grpSpPr bwMode="auto">
                  <a:xfrm>
                    <a:off x="2757" y="415"/>
                    <a:ext cx="1783" cy="722"/>
                    <a:chOff x="2683" y="443"/>
                    <a:chExt cx="1783" cy="722"/>
                  </a:xfrm>
                </p:grpSpPr>
                <p:sp>
                  <p:nvSpPr>
                    <p:cNvPr id="91" name="Freeform 73"/>
                    <p:cNvSpPr>
                      <a:spLocks/>
                    </p:cNvSpPr>
                    <p:nvPr/>
                  </p:nvSpPr>
                  <p:spPr bwMode="hidden">
                    <a:xfrm rot="-1921064">
                      <a:off x="2683" y="949"/>
                      <a:ext cx="1233"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2" name="Freeform 74"/>
                    <p:cNvSpPr>
                      <a:spLocks/>
                    </p:cNvSpPr>
                    <p:nvPr/>
                  </p:nvSpPr>
                  <p:spPr bwMode="hidden">
                    <a:xfrm rot="-1921064">
                      <a:off x="3803" y="443"/>
                      <a:ext cx="663"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56" name="Freeform 75"/>
                  <p:cNvSpPr>
                    <a:spLocks/>
                  </p:cNvSpPr>
                  <p:nvPr/>
                </p:nvSpPr>
                <p:spPr bwMode="hidden">
                  <a:xfrm rot="4578755" flipH="1">
                    <a:off x="2174" y="950"/>
                    <a:ext cx="1028" cy="143"/>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57" name="Freeform 76"/>
                  <p:cNvSpPr>
                    <a:spLocks/>
                  </p:cNvSpPr>
                  <p:nvPr/>
                </p:nvSpPr>
                <p:spPr bwMode="hidden">
                  <a:xfrm rot="4578755" flipH="1">
                    <a:off x="2201" y="196"/>
                    <a:ext cx="548" cy="22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nvGrpSpPr>
                  <p:cNvPr id="58" name="Group 77"/>
                  <p:cNvGrpSpPr>
                    <a:grpSpLocks/>
                  </p:cNvGrpSpPr>
                  <p:nvPr/>
                </p:nvGrpSpPr>
                <p:grpSpPr bwMode="auto">
                  <a:xfrm>
                    <a:off x="2877" y="18"/>
                    <a:ext cx="635" cy="1510"/>
                    <a:chOff x="2803" y="46"/>
                    <a:chExt cx="635" cy="1510"/>
                  </a:xfrm>
                </p:grpSpPr>
                <p:sp>
                  <p:nvSpPr>
                    <p:cNvPr id="89" name="Freeform 78"/>
                    <p:cNvSpPr>
                      <a:spLocks/>
                    </p:cNvSpPr>
                    <p:nvPr/>
                  </p:nvSpPr>
                  <p:spPr bwMode="hidden">
                    <a:xfrm rot="-3857755">
                      <a:off x="2365" y="934"/>
                      <a:ext cx="1059" cy="1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0" name="Freeform 79"/>
                    <p:cNvSpPr>
                      <a:spLocks/>
                    </p:cNvSpPr>
                    <p:nvPr/>
                  </p:nvSpPr>
                  <p:spPr bwMode="hidden">
                    <a:xfrm rot="-3857755">
                      <a:off x="3010" y="188"/>
                      <a:ext cx="570" cy="28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59" name="Group 80"/>
                  <p:cNvGrpSpPr>
                    <a:grpSpLocks/>
                  </p:cNvGrpSpPr>
                  <p:nvPr/>
                </p:nvGrpSpPr>
                <p:grpSpPr bwMode="auto">
                  <a:xfrm>
                    <a:off x="3010" y="129"/>
                    <a:ext cx="1015" cy="1462"/>
                    <a:chOff x="2936" y="157"/>
                    <a:chExt cx="1015" cy="1462"/>
                  </a:xfrm>
                </p:grpSpPr>
                <p:sp>
                  <p:nvSpPr>
                    <p:cNvPr id="87" name="Freeform 81"/>
                    <p:cNvSpPr>
                      <a:spLocks/>
                    </p:cNvSpPr>
                    <p:nvPr/>
                  </p:nvSpPr>
                  <p:spPr bwMode="hidden">
                    <a:xfrm rot="-2777260">
                      <a:off x="2493" y="905"/>
                      <a:ext cx="1156"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8" name="Freeform 82"/>
                    <p:cNvSpPr>
                      <a:spLocks/>
                    </p:cNvSpPr>
                    <p:nvPr/>
                  </p:nvSpPr>
                  <p:spPr bwMode="hidden">
                    <a:xfrm rot="-2777260">
                      <a:off x="3430" y="256"/>
                      <a:ext cx="620"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0" name="Group 83"/>
                  <p:cNvGrpSpPr>
                    <a:grpSpLocks/>
                  </p:cNvGrpSpPr>
                  <p:nvPr/>
                </p:nvGrpSpPr>
                <p:grpSpPr bwMode="auto">
                  <a:xfrm>
                    <a:off x="2804" y="7"/>
                    <a:ext cx="242" cy="1441"/>
                    <a:chOff x="2730" y="35"/>
                    <a:chExt cx="242" cy="1441"/>
                  </a:xfrm>
                </p:grpSpPr>
                <p:sp>
                  <p:nvSpPr>
                    <p:cNvPr id="85" name="Freeform 222"/>
                    <p:cNvSpPr>
                      <a:spLocks/>
                    </p:cNvSpPr>
                    <p:nvPr/>
                  </p:nvSpPr>
                  <p:spPr bwMode="hidden">
                    <a:xfrm rot="-4903748">
                      <a:off x="2297" y="957"/>
                      <a:ext cx="952" cy="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6" name="Freeform 223"/>
                    <p:cNvSpPr>
                      <a:spLocks/>
                    </p:cNvSpPr>
                    <p:nvPr/>
                  </p:nvSpPr>
                  <p:spPr bwMode="hidden">
                    <a:xfrm rot="-4903748">
                      <a:off x="2649" y="223"/>
                      <a:ext cx="511" cy="1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1" name="Group 86"/>
                  <p:cNvGrpSpPr>
                    <a:grpSpLocks/>
                  </p:cNvGrpSpPr>
                  <p:nvPr/>
                </p:nvGrpSpPr>
                <p:grpSpPr bwMode="auto">
                  <a:xfrm>
                    <a:off x="1020" y="1739"/>
                    <a:ext cx="1080" cy="2446"/>
                    <a:chOff x="946" y="1767"/>
                    <a:chExt cx="1080" cy="2446"/>
                  </a:xfrm>
                </p:grpSpPr>
                <p:sp>
                  <p:nvSpPr>
                    <p:cNvPr id="83" name="Freeform 87"/>
                    <p:cNvSpPr>
                      <a:spLocks/>
                    </p:cNvSpPr>
                    <p:nvPr/>
                  </p:nvSpPr>
                  <p:spPr bwMode="hidden">
                    <a:xfrm rot="18335692" flipH="1">
                      <a:off x="1008" y="2475"/>
                      <a:ext cx="1726"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4" name="Freeform 88"/>
                    <p:cNvSpPr>
                      <a:spLocks/>
                    </p:cNvSpPr>
                    <p:nvPr/>
                  </p:nvSpPr>
                  <p:spPr bwMode="hidden">
                    <a:xfrm rot="18335692" flipH="1">
                      <a:off x="731" y="3508"/>
                      <a:ext cx="921"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2" name="Group 89"/>
                  <p:cNvGrpSpPr>
                    <a:grpSpLocks/>
                  </p:cNvGrpSpPr>
                  <p:nvPr/>
                </p:nvGrpSpPr>
                <p:grpSpPr bwMode="auto">
                  <a:xfrm>
                    <a:off x="1527" y="1897"/>
                    <a:ext cx="767" cy="2386"/>
                    <a:chOff x="1453" y="1925"/>
                    <a:chExt cx="767" cy="2386"/>
                  </a:xfrm>
                </p:grpSpPr>
                <p:sp>
                  <p:nvSpPr>
                    <p:cNvPr id="81" name="Freeform 90"/>
                    <p:cNvSpPr>
                      <a:spLocks/>
                    </p:cNvSpPr>
                    <p:nvPr/>
                  </p:nvSpPr>
                  <p:spPr bwMode="hidden">
                    <a:xfrm rot="17542885" flipH="1">
                      <a:off x="1267" y="2568"/>
                      <a:ext cx="1595" cy="31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2" name="Freeform 91"/>
                    <p:cNvSpPr>
                      <a:spLocks/>
                    </p:cNvSpPr>
                    <p:nvPr/>
                  </p:nvSpPr>
                  <p:spPr bwMode="hidden">
                    <a:xfrm rot="17542885" flipH="1">
                      <a:off x="1268" y="3639"/>
                      <a:ext cx="857" cy="488"/>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3" name="Group 92"/>
                  <p:cNvGrpSpPr>
                    <a:grpSpLocks/>
                  </p:cNvGrpSpPr>
                  <p:nvPr/>
                </p:nvGrpSpPr>
                <p:grpSpPr bwMode="auto">
                  <a:xfrm rot="88588">
                    <a:off x="2050" y="1944"/>
                    <a:ext cx="466" cy="2339"/>
                    <a:chOff x="1935" y="1969"/>
                    <a:chExt cx="499" cy="2615"/>
                  </a:xfrm>
                </p:grpSpPr>
                <p:sp>
                  <p:nvSpPr>
                    <p:cNvPr id="79" name="Freeform 93"/>
                    <p:cNvSpPr>
                      <a:spLocks/>
                    </p:cNvSpPr>
                    <p:nvPr/>
                  </p:nvSpPr>
                  <p:spPr bwMode="hidden">
                    <a:xfrm rot="16782062" flipH="1">
                      <a:off x="1427" y="2673"/>
                      <a:ext cx="1713"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80" name="Freeform 94"/>
                    <p:cNvSpPr>
                      <a:spLocks/>
                    </p:cNvSpPr>
                    <p:nvPr/>
                  </p:nvSpPr>
                  <p:spPr bwMode="hidden">
                    <a:xfrm rot="16782062" flipH="1">
                      <a:off x="1713" y="3889"/>
                      <a:ext cx="915" cy="47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4" name="Group 95"/>
                  <p:cNvGrpSpPr>
                    <a:grpSpLocks/>
                  </p:cNvGrpSpPr>
                  <p:nvPr/>
                </p:nvGrpSpPr>
                <p:grpSpPr bwMode="auto">
                  <a:xfrm>
                    <a:off x="3409" y="1689"/>
                    <a:ext cx="1124" cy="2419"/>
                    <a:chOff x="3335" y="1717"/>
                    <a:chExt cx="1124" cy="2419"/>
                  </a:xfrm>
                </p:grpSpPr>
                <p:sp>
                  <p:nvSpPr>
                    <p:cNvPr id="77" name="Freeform 96"/>
                    <p:cNvSpPr>
                      <a:spLocks/>
                    </p:cNvSpPr>
                    <p:nvPr/>
                  </p:nvSpPr>
                  <p:spPr bwMode="hidden">
                    <a:xfrm rot="3144576">
                      <a:off x="2630" y="2423"/>
                      <a:ext cx="1722" cy="311"/>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8" name="Freeform 97"/>
                    <p:cNvSpPr>
                      <a:spLocks/>
                    </p:cNvSpPr>
                    <p:nvPr/>
                  </p:nvSpPr>
                  <p:spPr bwMode="hidden">
                    <a:xfrm rot="3144576">
                      <a:off x="3752" y="3430"/>
                      <a:ext cx="923" cy="490"/>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5" name="Group 98"/>
                  <p:cNvGrpSpPr>
                    <a:grpSpLocks/>
                  </p:cNvGrpSpPr>
                  <p:nvPr/>
                </p:nvGrpSpPr>
                <p:grpSpPr bwMode="auto">
                  <a:xfrm>
                    <a:off x="3254" y="1833"/>
                    <a:ext cx="882" cy="2431"/>
                    <a:chOff x="3180" y="1861"/>
                    <a:chExt cx="882" cy="2431"/>
                  </a:xfrm>
                </p:grpSpPr>
                <p:sp>
                  <p:nvSpPr>
                    <p:cNvPr id="75" name="Freeform 99"/>
                    <p:cNvSpPr>
                      <a:spLocks/>
                    </p:cNvSpPr>
                    <p:nvPr/>
                  </p:nvSpPr>
                  <p:spPr bwMode="hidden">
                    <a:xfrm rot="3745735">
                      <a:off x="2505" y="2536"/>
                      <a:ext cx="1649" cy="300"/>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6" name="Freeform 100"/>
                    <p:cNvSpPr>
                      <a:spLocks/>
                    </p:cNvSpPr>
                    <p:nvPr/>
                  </p:nvSpPr>
                  <p:spPr bwMode="hidden">
                    <a:xfrm rot="3745735">
                      <a:off x="3387" y="3616"/>
                      <a:ext cx="884" cy="467"/>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6" name="Group 101"/>
                  <p:cNvGrpSpPr>
                    <a:grpSpLocks/>
                  </p:cNvGrpSpPr>
                  <p:nvPr/>
                </p:nvGrpSpPr>
                <p:grpSpPr bwMode="auto">
                  <a:xfrm>
                    <a:off x="3080" y="1954"/>
                    <a:ext cx="622" cy="2383"/>
                    <a:chOff x="3006" y="1982"/>
                    <a:chExt cx="622" cy="2383"/>
                  </a:xfrm>
                </p:grpSpPr>
                <p:sp>
                  <p:nvSpPr>
                    <p:cNvPr id="73" name="Freeform 102"/>
                    <p:cNvSpPr>
                      <a:spLocks/>
                    </p:cNvSpPr>
                    <p:nvPr/>
                  </p:nvSpPr>
                  <p:spPr bwMode="hidden">
                    <a:xfrm rot="4286818">
                      <a:off x="2329" y="2658"/>
                      <a:ext cx="1599" cy="24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4" name="Freeform 103"/>
                    <p:cNvSpPr>
                      <a:spLocks/>
                    </p:cNvSpPr>
                    <p:nvPr/>
                  </p:nvSpPr>
                  <p:spPr bwMode="hidden">
                    <a:xfrm rot="4286818">
                      <a:off x="3005" y="3743"/>
                      <a:ext cx="85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7" name="Group 104"/>
                  <p:cNvGrpSpPr>
                    <a:grpSpLocks/>
                  </p:cNvGrpSpPr>
                  <p:nvPr/>
                </p:nvGrpSpPr>
                <p:grpSpPr bwMode="auto">
                  <a:xfrm>
                    <a:off x="2894" y="2074"/>
                    <a:ext cx="402" cy="2220"/>
                    <a:chOff x="2820" y="2102"/>
                    <a:chExt cx="402" cy="2220"/>
                  </a:xfrm>
                </p:grpSpPr>
                <p:sp>
                  <p:nvSpPr>
                    <p:cNvPr id="71" name="Freeform 105"/>
                    <p:cNvSpPr>
                      <a:spLocks/>
                    </p:cNvSpPr>
                    <p:nvPr/>
                  </p:nvSpPr>
                  <p:spPr bwMode="hidden">
                    <a:xfrm rot="4898956">
                      <a:off x="2211" y="2712"/>
                      <a:ext cx="1467"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2" name="Freeform 106"/>
                    <p:cNvSpPr>
                      <a:spLocks/>
                    </p:cNvSpPr>
                    <p:nvPr/>
                  </p:nvSpPr>
                  <p:spPr bwMode="hidden">
                    <a:xfrm rot="4898956">
                      <a:off x="2635" y="3734"/>
                      <a:ext cx="788"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68" name="Group 107"/>
                  <p:cNvGrpSpPr>
                    <a:grpSpLocks/>
                  </p:cNvGrpSpPr>
                  <p:nvPr/>
                </p:nvGrpSpPr>
                <p:grpSpPr bwMode="auto">
                  <a:xfrm>
                    <a:off x="2375" y="2104"/>
                    <a:ext cx="426" cy="2187"/>
                    <a:chOff x="2290" y="2132"/>
                    <a:chExt cx="426" cy="2187"/>
                  </a:xfrm>
                </p:grpSpPr>
                <p:sp>
                  <p:nvSpPr>
                    <p:cNvPr id="69" name="Freeform 108"/>
                    <p:cNvSpPr>
                      <a:spLocks/>
                    </p:cNvSpPr>
                    <p:nvPr/>
                  </p:nvSpPr>
                  <p:spPr bwMode="hidden">
                    <a:xfrm rot="5755659">
                      <a:off x="1903" y="2757"/>
                      <a:ext cx="1437" cy="188"/>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70" name="Freeform 109"/>
                    <p:cNvSpPr>
                      <a:spLocks/>
                    </p:cNvSpPr>
                    <p:nvPr/>
                  </p:nvSpPr>
                  <p:spPr bwMode="hidden">
                    <a:xfrm rot="5755659">
                      <a:off x="2051" y="3785"/>
                      <a:ext cx="773" cy="29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grpSp>
          <p:grpSp>
            <p:nvGrpSpPr>
              <p:cNvPr id="23" name="Group 110"/>
              <p:cNvGrpSpPr>
                <a:grpSpLocks/>
              </p:cNvGrpSpPr>
              <p:nvPr/>
            </p:nvGrpSpPr>
            <p:grpSpPr bwMode="auto">
              <a:xfrm>
                <a:off x="73" y="313"/>
                <a:ext cx="5460" cy="3668"/>
                <a:chOff x="73" y="313"/>
                <a:chExt cx="5460" cy="3668"/>
              </a:xfrm>
            </p:grpSpPr>
            <p:grpSp>
              <p:nvGrpSpPr>
                <p:cNvPr id="24" name="Group 111"/>
                <p:cNvGrpSpPr>
                  <a:grpSpLocks/>
                </p:cNvGrpSpPr>
                <p:nvPr/>
              </p:nvGrpSpPr>
              <p:grpSpPr bwMode="auto">
                <a:xfrm>
                  <a:off x="73" y="313"/>
                  <a:ext cx="5460" cy="3668"/>
                  <a:chOff x="73" y="313"/>
                  <a:chExt cx="5460" cy="3668"/>
                </a:xfrm>
              </p:grpSpPr>
              <p:sp>
                <p:nvSpPr>
                  <p:cNvPr id="26" name="Arc 112"/>
                  <p:cNvSpPr>
                    <a:spLocks/>
                  </p:cNvSpPr>
                  <p:nvPr/>
                </p:nvSpPr>
                <p:spPr bwMode="hidden">
                  <a:xfrm flipV="1">
                    <a:off x="2965" y="455"/>
                    <a:ext cx="2568" cy="2047"/>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7" name="Arc 113"/>
                  <p:cNvSpPr>
                    <a:spLocks/>
                  </p:cNvSpPr>
                  <p:nvPr/>
                </p:nvSpPr>
                <p:spPr bwMode="hidden">
                  <a:xfrm flipH="1">
                    <a:off x="387" y="1602"/>
                    <a:ext cx="2017" cy="2379"/>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8" name="Arc 114"/>
                  <p:cNvSpPr>
                    <a:spLocks/>
                  </p:cNvSpPr>
                  <p:nvPr/>
                </p:nvSpPr>
                <p:spPr bwMode="hidden">
                  <a:xfrm>
                    <a:off x="3028" y="1180"/>
                    <a:ext cx="1426" cy="2378"/>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9" name="Arc 115"/>
                  <p:cNvSpPr>
                    <a:spLocks/>
                  </p:cNvSpPr>
                  <p:nvPr/>
                </p:nvSpPr>
                <p:spPr bwMode="hidden">
                  <a:xfrm flipH="1">
                    <a:off x="73" y="813"/>
                    <a:ext cx="2541" cy="238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0" name="Arc 116"/>
                  <p:cNvSpPr>
                    <a:spLocks/>
                  </p:cNvSpPr>
                  <p:nvPr/>
                </p:nvSpPr>
                <p:spPr bwMode="hidden">
                  <a:xfrm flipH="1">
                    <a:off x="789" y="312"/>
                    <a:ext cx="1851" cy="2304"/>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1" name="Arc 117"/>
                  <p:cNvSpPr>
                    <a:spLocks/>
                  </p:cNvSpPr>
                  <p:nvPr/>
                </p:nvSpPr>
                <p:spPr bwMode="hidden">
                  <a:xfrm>
                    <a:off x="2763" y="1281"/>
                    <a:ext cx="763" cy="2304"/>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32" name="Freeform 118"/>
                  <p:cNvSpPr>
                    <a:spLocks/>
                  </p:cNvSpPr>
                  <p:nvPr/>
                </p:nvSpPr>
                <p:spPr bwMode="hidden">
                  <a:xfrm flipH="1">
                    <a:off x="1799" y="437"/>
                    <a:ext cx="418" cy="1522"/>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25" name="Freeform 119"/>
                <p:cNvSpPr>
                  <a:spLocks/>
                </p:cNvSpPr>
                <p:nvPr/>
              </p:nvSpPr>
              <p:spPr bwMode="hidden">
                <a:xfrm rot="-1346631">
                  <a:off x="3279" y="1530"/>
                  <a:ext cx="443" cy="839"/>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grpSp>
          <p:nvGrpSpPr>
            <p:cNvPr id="7" name="Group 120"/>
            <p:cNvGrpSpPr>
              <a:grpSpLocks/>
            </p:cNvGrpSpPr>
            <p:nvPr/>
          </p:nvGrpSpPr>
          <p:grpSpPr bwMode="auto">
            <a:xfrm>
              <a:off x="1476" y="486"/>
              <a:ext cx="4040" cy="2966"/>
              <a:chOff x="210" y="337"/>
              <a:chExt cx="5198" cy="3818"/>
            </a:xfrm>
          </p:grpSpPr>
          <p:sp>
            <p:nvSpPr>
              <p:cNvPr id="8" name="Freeform 121"/>
              <p:cNvSpPr>
                <a:spLocks/>
              </p:cNvSpPr>
              <p:nvPr/>
            </p:nvSpPr>
            <p:spPr bwMode="hidden">
              <a:xfrm flipH="1">
                <a:off x="1934" y="2382"/>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9" name="Arc 122"/>
              <p:cNvSpPr>
                <a:spLocks/>
              </p:cNvSpPr>
              <p:nvPr/>
            </p:nvSpPr>
            <p:spPr bwMode="hidden">
              <a:xfrm flipH="1">
                <a:off x="1054" y="1851"/>
                <a:ext cx="2122" cy="2304"/>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0" name="Arc 123"/>
              <p:cNvSpPr>
                <a:spLocks/>
              </p:cNvSpPr>
              <p:nvPr/>
            </p:nvSpPr>
            <p:spPr bwMode="hidden">
              <a:xfrm flipH="1">
                <a:off x="1266" y="1480"/>
                <a:ext cx="1244" cy="2379"/>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1" name="Arc 124"/>
              <p:cNvSpPr>
                <a:spLocks/>
              </p:cNvSpPr>
              <p:nvPr/>
            </p:nvSpPr>
            <p:spPr bwMode="hidden">
              <a:xfrm flipH="1">
                <a:off x="210" y="1169"/>
                <a:ext cx="2376" cy="2379"/>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2" name="Arc 125"/>
              <p:cNvSpPr>
                <a:spLocks/>
              </p:cNvSpPr>
              <p:nvPr/>
            </p:nvSpPr>
            <p:spPr bwMode="hidden">
              <a:xfrm>
                <a:off x="2840" y="1503"/>
                <a:ext cx="381"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3" name="Arc 126"/>
              <p:cNvSpPr>
                <a:spLocks/>
              </p:cNvSpPr>
              <p:nvPr/>
            </p:nvSpPr>
            <p:spPr bwMode="hidden">
              <a:xfrm>
                <a:off x="2940" y="1492"/>
                <a:ext cx="1004" cy="2379"/>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4" name="Freeform 127"/>
              <p:cNvSpPr>
                <a:spLocks/>
              </p:cNvSpPr>
              <p:nvPr/>
            </p:nvSpPr>
            <p:spPr bwMode="hidden">
              <a:xfrm>
                <a:off x="3300" y="2635"/>
                <a:ext cx="485" cy="1479"/>
              </a:xfrm>
              <a:custGeom>
                <a:avLst/>
                <a:gdLst>
                  <a:gd name="T0" fmla="*/ 0 w 776"/>
                  <a:gd name="T1" fmla="*/ 1 h 2368"/>
                  <a:gd name="T2" fmla="*/ 1 w 776"/>
                  <a:gd name="T3" fmla="*/ 1 h 2368"/>
                  <a:gd name="T4" fmla="*/ 1 w 776"/>
                  <a:gd name="T5" fmla="*/ 1 h 2368"/>
                  <a:gd name="T6" fmla="*/ 1 w 776"/>
                  <a:gd name="T7" fmla="*/ 1 h 2368"/>
                  <a:gd name="T8" fmla="*/ 1 w 776"/>
                  <a:gd name="T9" fmla="*/ 1 h 2368"/>
                  <a:gd name="T10" fmla="*/ 1 w 776"/>
                  <a:gd name="T11" fmla="*/ 1 h 2368"/>
                  <a:gd name="T12" fmla="*/ 1 w 776"/>
                  <a:gd name="T13" fmla="*/ 1 h 2368"/>
                  <a:gd name="T14" fmla="*/ 1 w 776"/>
                  <a:gd name="T15" fmla="*/ 1 h 2368"/>
                  <a:gd name="T16" fmla="*/ 1 w 776"/>
                  <a:gd name="T17" fmla="*/ 1 h 2368"/>
                  <a:gd name="T18" fmla="*/ 1 w 776"/>
                  <a:gd name="T19" fmla="*/ 1 h 2368"/>
                  <a:gd name="T20" fmla="*/ 1 w 776"/>
                  <a:gd name="T21" fmla="*/ 1 h 2368"/>
                  <a:gd name="T22" fmla="*/ 1 w 776"/>
                  <a:gd name="T23" fmla="*/ 1 h 2368"/>
                  <a:gd name="T24" fmla="*/ 1 w 776"/>
                  <a:gd name="T25" fmla="*/ 1 h 2368"/>
                  <a:gd name="T26" fmla="*/ 1 w 776"/>
                  <a:gd name="T27" fmla="*/ 1 h 2368"/>
                  <a:gd name="T28" fmla="*/ 1 w 776"/>
                  <a:gd name="T29" fmla="*/ 1 h 2368"/>
                  <a:gd name="T30" fmla="*/ 1 w 776"/>
                  <a:gd name="T31" fmla="*/ 1 h 2368"/>
                  <a:gd name="T32" fmla="*/ 1 w 776"/>
                  <a:gd name="T33" fmla="*/ 1 h 2368"/>
                  <a:gd name="T34" fmla="*/ 1 w 776"/>
                  <a:gd name="T35" fmla="*/ 1 h 2368"/>
                  <a:gd name="T36" fmla="*/ 1 w 776"/>
                  <a:gd name="T37" fmla="*/ 1 h 2368"/>
                  <a:gd name="T38" fmla="*/ 1 w 776"/>
                  <a:gd name="T39" fmla="*/ 1 h 2368"/>
                  <a:gd name="T40" fmla="*/ 1 w 776"/>
                  <a:gd name="T41" fmla="*/ 1 h 2368"/>
                  <a:gd name="T42" fmla="*/ 1 w 776"/>
                  <a:gd name="T43" fmla="*/ 1 h 2368"/>
                  <a:gd name="T44" fmla="*/ 1 w 776"/>
                  <a:gd name="T45" fmla="*/ 1 h 2368"/>
                  <a:gd name="T46" fmla="*/ 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5" name="Freeform 128"/>
              <p:cNvSpPr>
                <a:spLocks/>
              </p:cNvSpPr>
              <p:nvPr/>
            </p:nvSpPr>
            <p:spPr bwMode="hidden">
              <a:xfrm rot="19660755" flipV="1">
                <a:off x="2547" y="2149"/>
                <a:ext cx="441" cy="83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6" name="Freeform 129"/>
              <p:cNvSpPr>
                <a:spLocks/>
              </p:cNvSpPr>
              <p:nvPr/>
            </p:nvSpPr>
            <p:spPr bwMode="hidden">
              <a:xfrm flipH="1">
                <a:off x="489" y="2503"/>
                <a:ext cx="1085" cy="1524"/>
              </a:xfrm>
              <a:custGeom>
                <a:avLst/>
                <a:gdLst>
                  <a:gd name="T0" fmla="*/ 0 w 776"/>
                  <a:gd name="T1" fmla="*/ 1 h 2368"/>
                  <a:gd name="T2" fmla="*/ 2048920 w 776"/>
                  <a:gd name="T3" fmla="*/ 1 h 2368"/>
                  <a:gd name="T4" fmla="*/ 812855 w 776"/>
                  <a:gd name="T5" fmla="*/ 1 h 2368"/>
                  <a:gd name="T6" fmla="*/ 2864791 w 776"/>
                  <a:gd name="T7" fmla="*/ 1 h 2368"/>
                  <a:gd name="T8" fmla="*/ 1634013 w 776"/>
                  <a:gd name="T9" fmla="*/ 1 h 2368"/>
                  <a:gd name="T10" fmla="*/ 3272073 w 776"/>
                  <a:gd name="T11" fmla="*/ 1 h 2368"/>
                  <a:gd name="T12" fmla="*/ 2451207 w 776"/>
                  <a:gd name="T13" fmla="*/ 1 h 2368"/>
                  <a:gd name="T14" fmla="*/ 4087346 w 776"/>
                  <a:gd name="T15" fmla="*/ 1 h 2368"/>
                  <a:gd name="T16" fmla="*/ 3272073 w 776"/>
                  <a:gd name="T17" fmla="*/ 1 h 2368"/>
                  <a:gd name="T18" fmla="*/ 4498611 w 776"/>
                  <a:gd name="T19" fmla="*/ 1 h 2368"/>
                  <a:gd name="T20" fmla="*/ 4087346 w 776"/>
                  <a:gd name="T21" fmla="*/ 1 h 2368"/>
                  <a:gd name="T22" fmla="*/ 4904475 w 776"/>
                  <a:gd name="T23" fmla="*/ 1 h 2368"/>
                  <a:gd name="T24" fmla="*/ 4904475 w 776"/>
                  <a:gd name="T25" fmla="*/ 1 h 2368"/>
                  <a:gd name="T26" fmla="*/ 5723428 w 776"/>
                  <a:gd name="T27" fmla="*/ 1 h 2368"/>
                  <a:gd name="T28" fmla="*/ 5311441 w 776"/>
                  <a:gd name="T29" fmla="*/ 1 h 2368"/>
                  <a:gd name="T30" fmla="*/ 6135270 w 776"/>
                  <a:gd name="T31" fmla="*/ 1 h 2368"/>
                  <a:gd name="T32" fmla="*/ 5723428 w 776"/>
                  <a:gd name="T33" fmla="*/ 1 h 2368"/>
                  <a:gd name="T34" fmla="*/ 6135270 w 776"/>
                  <a:gd name="T35" fmla="*/ 1 h 2368"/>
                  <a:gd name="T36" fmla="*/ 5723428 w 776"/>
                  <a:gd name="T37" fmla="*/ 1 h 2368"/>
                  <a:gd name="T38" fmla="*/ 6544506 w 776"/>
                  <a:gd name="T39" fmla="*/ 1 h 2368"/>
                  <a:gd name="T40" fmla="*/ 6135270 w 776"/>
                  <a:gd name="T41" fmla="*/ 1 h 2368"/>
                  <a:gd name="T42" fmla="*/ 6544506 w 776"/>
                  <a:gd name="T43" fmla="*/ 1 h 2368"/>
                  <a:gd name="T44" fmla="*/ 6135270 w 776"/>
                  <a:gd name="T45" fmla="*/ 1 h 2368"/>
                  <a:gd name="T46" fmla="*/ 6544506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7" name="Freeform 130"/>
              <p:cNvSpPr>
                <a:spLocks/>
              </p:cNvSpPr>
              <p:nvPr/>
            </p:nvSpPr>
            <p:spPr bwMode="hidden">
              <a:xfrm flipH="1">
                <a:off x="1000" y="893"/>
                <a:ext cx="696" cy="1524"/>
              </a:xfrm>
              <a:custGeom>
                <a:avLst/>
                <a:gdLst>
                  <a:gd name="T0" fmla="*/ 0 w 776"/>
                  <a:gd name="T1" fmla="*/ 1 h 2368"/>
                  <a:gd name="T2" fmla="*/ 13 w 776"/>
                  <a:gd name="T3" fmla="*/ 1 h 2368"/>
                  <a:gd name="T4" fmla="*/ 4 w 776"/>
                  <a:gd name="T5" fmla="*/ 1 h 2368"/>
                  <a:gd name="T6" fmla="*/ 18 w 776"/>
                  <a:gd name="T7" fmla="*/ 1 h 2368"/>
                  <a:gd name="T8" fmla="*/ 11 w 776"/>
                  <a:gd name="T9" fmla="*/ 1 h 2368"/>
                  <a:gd name="T10" fmla="*/ 20 w 776"/>
                  <a:gd name="T11" fmla="*/ 1 h 2368"/>
                  <a:gd name="T12" fmla="*/ 16 w 776"/>
                  <a:gd name="T13" fmla="*/ 1 h 2368"/>
                  <a:gd name="T14" fmla="*/ 25 w 776"/>
                  <a:gd name="T15" fmla="*/ 1 h 2368"/>
                  <a:gd name="T16" fmla="*/ 20 w 776"/>
                  <a:gd name="T17" fmla="*/ 1 h 2368"/>
                  <a:gd name="T18" fmla="*/ 28 w 776"/>
                  <a:gd name="T19" fmla="*/ 1 h 2368"/>
                  <a:gd name="T20" fmla="*/ 25 w 776"/>
                  <a:gd name="T21" fmla="*/ 1 h 2368"/>
                  <a:gd name="T22" fmla="*/ 31 w 776"/>
                  <a:gd name="T23" fmla="*/ 1 h 2368"/>
                  <a:gd name="T24" fmla="*/ 31 w 776"/>
                  <a:gd name="T25" fmla="*/ 1 h 2368"/>
                  <a:gd name="T26" fmla="*/ 35 w 776"/>
                  <a:gd name="T27" fmla="*/ 1 h 2368"/>
                  <a:gd name="T28" fmla="*/ 33 w 776"/>
                  <a:gd name="T29" fmla="*/ 1 h 2368"/>
                  <a:gd name="T30" fmla="*/ 39 w 776"/>
                  <a:gd name="T31" fmla="*/ 1 h 2368"/>
                  <a:gd name="T32" fmla="*/ 35 w 776"/>
                  <a:gd name="T33" fmla="*/ 1 h 2368"/>
                  <a:gd name="T34" fmla="*/ 39 w 776"/>
                  <a:gd name="T35" fmla="*/ 1 h 2368"/>
                  <a:gd name="T36" fmla="*/ 35 w 776"/>
                  <a:gd name="T37" fmla="*/ 1 h 2368"/>
                  <a:gd name="T38" fmla="*/ 41 w 776"/>
                  <a:gd name="T39" fmla="*/ 1 h 2368"/>
                  <a:gd name="T40" fmla="*/ 39 w 776"/>
                  <a:gd name="T41" fmla="*/ 1 h 2368"/>
                  <a:gd name="T42" fmla="*/ 41 w 776"/>
                  <a:gd name="T43" fmla="*/ 1 h 2368"/>
                  <a:gd name="T44" fmla="*/ 39 w 776"/>
                  <a:gd name="T45" fmla="*/ 1 h 2368"/>
                  <a:gd name="T46" fmla="*/ 4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8" name="Freeform 131"/>
              <p:cNvSpPr>
                <a:spLocks/>
              </p:cNvSpPr>
              <p:nvPr/>
            </p:nvSpPr>
            <p:spPr bwMode="hidden">
              <a:xfrm>
                <a:off x="4401" y="2279"/>
                <a:ext cx="1007" cy="1600"/>
              </a:xfrm>
              <a:custGeom>
                <a:avLst/>
                <a:gdLst>
                  <a:gd name="T0" fmla="*/ 0 w 776"/>
                  <a:gd name="T1" fmla="*/ 1 h 2368"/>
                  <a:gd name="T2" fmla="*/ 272491 w 776"/>
                  <a:gd name="T3" fmla="*/ 1 h 2368"/>
                  <a:gd name="T4" fmla="*/ 109271 w 776"/>
                  <a:gd name="T5" fmla="*/ 1 h 2368"/>
                  <a:gd name="T6" fmla="*/ 381334 w 776"/>
                  <a:gd name="T7" fmla="*/ 1 h 2368"/>
                  <a:gd name="T8" fmla="*/ 217999 w 776"/>
                  <a:gd name="T9" fmla="*/ 1 h 2368"/>
                  <a:gd name="T10" fmla="*/ 435731 w 776"/>
                  <a:gd name="T11" fmla="*/ 1 h 2368"/>
                  <a:gd name="T12" fmla="*/ 326986 w 776"/>
                  <a:gd name="T13" fmla="*/ 1 h 2368"/>
                  <a:gd name="T14" fmla="*/ 545425 w 776"/>
                  <a:gd name="T15" fmla="*/ 1 h 2368"/>
                  <a:gd name="T16" fmla="*/ 435731 w 776"/>
                  <a:gd name="T17" fmla="*/ 1 h 2368"/>
                  <a:gd name="T18" fmla="*/ 600438 w 776"/>
                  <a:gd name="T19" fmla="*/ 1 h 2368"/>
                  <a:gd name="T20" fmla="*/ 545425 w 776"/>
                  <a:gd name="T21" fmla="*/ 1 h 2368"/>
                  <a:gd name="T22" fmla="*/ 653690 w 776"/>
                  <a:gd name="T23" fmla="*/ 1 h 2368"/>
                  <a:gd name="T24" fmla="*/ 653690 w 776"/>
                  <a:gd name="T25" fmla="*/ 1 h 2368"/>
                  <a:gd name="T26" fmla="*/ 763738 w 776"/>
                  <a:gd name="T27" fmla="*/ 1 h 2368"/>
                  <a:gd name="T28" fmla="*/ 709284 w 776"/>
                  <a:gd name="T29" fmla="*/ 1 h 2368"/>
                  <a:gd name="T30" fmla="*/ 818063 w 776"/>
                  <a:gd name="T31" fmla="*/ 1 h 2368"/>
                  <a:gd name="T32" fmla="*/ 763738 w 776"/>
                  <a:gd name="T33" fmla="*/ 1 h 2368"/>
                  <a:gd name="T34" fmla="*/ 818063 w 776"/>
                  <a:gd name="T35" fmla="*/ 1 h 2368"/>
                  <a:gd name="T36" fmla="*/ 763738 w 776"/>
                  <a:gd name="T37" fmla="*/ 1 h 2368"/>
                  <a:gd name="T38" fmla="*/ 873335 w 776"/>
                  <a:gd name="T39" fmla="*/ 1 h 2368"/>
                  <a:gd name="T40" fmla="*/ 818063 w 776"/>
                  <a:gd name="T41" fmla="*/ 1 h 2368"/>
                  <a:gd name="T42" fmla="*/ 873335 w 776"/>
                  <a:gd name="T43" fmla="*/ 1 h 2368"/>
                  <a:gd name="T44" fmla="*/ 818063 w 776"/>
                  <a:gd name="T45" fmla="*/ 1 h 2368"/>
                  <a:gd name="T46" fmla="*/ 873335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19" name="Freeform 132"/>
              <p:cNvSpPr>
                <a:spLocks/>
              </p:cNvSpPr>
              <p:nvPr/>
            </p:nvSpPr>
            <p:spPr bwMode="hidden">
              <a:xfrm>
                <a:off x="3878" y="1470"/>
                <a:ext cx="1518" cy="1067"/>
              </a:xfrm>
              <a:custGeom>
                <a:avLst/>
                <a:gdLst>
                  <a:gd name="T0" fmla="*/ 0 w 776"/>
                  <a:gd name="T1" fmla="*/ 0 h 2368"/>
                  <a:gd name="T2" fmla="*/ 2147483647 w 776"/>
                  <a:gd name="T3" fmla="*/ 0 h 2368"/>
                  <a:gd name="T4" fmla="*/ 2147483647 w 776"/>
                  <a:gd name="T5" fmla="*/ 0 h 2368"/>
                  <a:gd name="T6" fmla="*/ 2147483647 w 776"/>
                  <a:gd name="T7" fmla="*/ 0 h 2368"/>
                  <a:gd name="T8" fmla="*/ 2147483647 w 776"/>
                  <a:gd name="T9" fmla="*/ 0 h 2368"/>
                  <a:gd name="T10" fmla="*/ 2147483647 w 776"/>
                  <a:gd name="T11" fmla="*/ 0 h 2368"/>
                  <a:gd name="T12" fmla="*/ 2147483647 w 776"/>
                  <a:gd name="T13" fmla="*/ 0 h 2368"/>
                  <a:gd name="T14" fmla="*/ 2147483647 w 776"/>
                  <a:gd name="T15" fmla="*/ 0 h 2368"/>
                  <a:gd name="T16" fmla="*/ 2147483647 w 776"/>
                  <a:gd name="T17" fmla="*/ 0 h 2368"/>
                  <a:gd name="T18" fmla="*/ 2147483647 w 776"/>
                  <a:gd name="T19" fmla="*/ 0 h 2368"/>
                  <a:gd name="T20" fmla="*/ 2147483647 w 776"/>
                  <a:gd name="T21" fmla="*/ 0 h 2368"/>
                  <a:gd name="T22" fmla="*/ 2147483647 w 776"/>
                  <a:gd name="T23" fmla="*/ 0 h 2368"/>
                  <a:gd name="T24" fmla="*/ 2147483647 w 776"/>
                  <a:gd name="T25" fmla="*/ 0 h 2368"/>
                  <a:gd name="T26" fmla="*/ 2147483647 w 776"/>
                  <a:gd name="T27" fmla="*/ 0 h 2368"/>
                  <a:gd name="T28" fmla="*/ 2147483647 w 776"/>
                  <a:gd name="T29" fmla="*/ 0 h 2368"/>
                  <a:gd name="T30" fmla="*/ 2147483647 w 776"/>
                  <a:gd name="T31" fmla="*/ 0 h 2368"/>
                  <a:gd name="T32" fmla="*/ 2147483647 w 776"/>
                  <a:gd name="T33" fmla="*/ 0 h 2368"/>
                  <a:gd name="T34" fmla="*/ 2147483647 w 776"/>
                  <a:gd name="T35" fmla="*/ 0 h 2368"/>
                  <a:gd name="T36" fmla="*/ 2147483647 w 776"/>
                  <a:gd name="T37" fmla="*/ 0 h 2368"/>
                  <a:gd name="T38" fmla="*/ 2147483647 w 776"/>
                  <a:gd name="T39" fmla="*/ 0 h 2368"/>
                  <a:gd name="T40" fmla="*/ 2147483647 w 776"/>
                  <a:gd name="T41" fmla="*/ 0 h 2368"/>
                  <a:gd name="T42" fmla="*/ 2147483647 w 776"/>
                  <a:gd name="T43" fmla="*/ 0 h 2368"/>
                  <a:gd name="T44" fmla="*/ 2147483647 w 776"/>
                  <a:gd name="T45" fmla="*/ 0 h 2368"/>
                  <a:gd name="T46" fmla="*/ 2147483647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0" name="Freeform 133"/>
              <p:cNvSpPr>
                <a:spLocks/>
              </p:cNvSpPr>
              <p:nvPr/>
            </p:nvSpPr>
            <p:spPr bwMode="hidden">
              <a:xfrm>
                <a:off x="3934" y="337"/>
                <a:ext cx="664" cy="1434"/>
              </a:xfrm>
              <a:custGeom>
                <a:avLst/>
                <a:gdLst>
                  <a:gd name="T0" fmla="*/ 0 w 776"/>
                  <a:gd name="T1" fmla="*/ 1 h 2368"/>
                  <a:gd name="T2" fmla="*/ 3 w 776"/>
                  <a:gd name="T3" fmla="*/ 1 h 2368"/>
                  <a:gd name="T4" fmla="*/ 3 w 776"/>
                  <a:gd name="T5" fmla="*/ 1 h 2368"/>
                  <a:gd name="T6" fmla="*/ 5 w 776"/>
                  <a:gd name="T7" fmla="*/ 1 h 2368"/>
                  <a:gd name="T8" fmla="*/ 3 w 776"/>
                  <a:gd name="T9" fmla="*/ 1 h 2368"/>
                  <a:gd name="T10" fmla="*/ 6 w 776"/>
                  <a:gd name="T11" fmla="*/ 1 h 2368"/>
                  <a:gd name="T12" fmla="*/ 4 w 776"/>
                  <a:gd name="T13" fmla="*/ 1 h 2368"/>
                  <a:gd name="T14" fmla="*/ 7 w 776"/>
                  <a:gd name="T15" fmla="*/ 1 h 2368"/>
                  <a:gd name="T16" fmla="*/ 6 w 776"/>
                  <a:gd name="T17" fmla="*/ 1 h 2368"/>
                  <a:gd name="T18" fmla="*/ 8 w 776"/>
                  <a:gd name="T19" fmla="*/ 1 h 2368"/>
                  <a:gd name="T20" fmla="*/ 7 w 776"/>
                  <a:gd name="T21" fmla="*/ 1 h 2368"/>
                  <a:gd name="T22" fmla="*/ 9 w 776"/>
                  <a:gd name="T23" fmla="*/ 1 h 2368"/>
                  <a:gd name="T24" fmla="*/ 9 w 776"/>
                  <a:gd name="T25" fmla="*/ 1 h 2368"/>
                  <a:gd name="T26" fmla="*/ 10 w 776"/>
                  <a:gd name="T27" fmla="*/ 1 h 2368"/>
                  <a:gd name="T28" fmla="*/ 9 w 776"/>
                  <a:gd name="T29" fmla="*/ 1 h 2368"/>
                  <a:gd name="T30" fmla="*/ 11 w 776"/>
                  <a:gd name="T31" fmla="*/ 1 h 2368"/>
                  <a:gd name="T32" fmla="*/ 10 w 776"/>
                  <a:gd name="T33" fmla="*/ 1 h 2368"/>
                  <a:gd name="T34" fmla="*/ 11 w 776"/>
                  <a:gd name="T35" fmla="*/ 1 h 2368"/>
                  <a:gd name="T36" fmla="*/ 10 w 776"/>
                  <a:gd name="T37" fmla="*/ 1 h 2368"/>
                  <a:gd name="T38" fmla="*/ 11 w 776"/>
                  <a:gd name="T39" fmla="*/ 1 h 2368"/>
                  <a:gd name="T40" fmla="*/ 11 w 776"/>
                  <a:gd name="T41" fmla="*/ 1 h 2368"/>
                  <a:gd name="T42" fmla="*/ 11 w 776"/>
                  <a:gd name="T43" fmla="*/ 1 h 2368"/>
                  <a:gd name="T44" fmla="*/ 11 w 776"/>
                  <a:gd name="T45" fmla="*/ 1 h 2368"/>
                  <a:gd name="T46" fmla="*/ 11 w 776"/>
                  <a:gd name="T47" fmla="*/ 1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21" name="Freeform 134"/>
              <p:cNvSpPr>
                <a:spLocks/>
              </p:cNvSpPr>
              <p:nvPr/>
            </p:nvSpPr>
            <p:spPr bwMode="hidden">
              <a:xfrm rot="1346631" flipH="1">
                <a:off x="1702" y="1506"/>
                <a:ext cx="440" cy="837"/>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268423" name="Rectangle 135"/>
          <p:cNvSpPr>
            <a:spLocks noGrp="1" noChangeArrowheads="1"/>
          </p:cNvSpPr>
          <p:nvPr>
            <p:ph type="ctrTitle" sz="quarter"/>
          </p:nvPr>
        </p:nvSpPr>
        <p:spPr>
          <a:xfrm>
            <a:off x="685800" y="1827213"/>
            <a:ext cx="7772400" cy="1627187"/>
          </a:xfrm>
        </p:spPr>
        <p:txBody>
          <a:bodyPr/>
          <a:lstStyle>
            <a:lvl1pPr>
              <a:defRPr/>
            </a:lvl1pPr>
          </a:lstStyle>
          <a:p>
            <a:r>
              <a:rPr lang="en-US"/>
              <a:t>Click to edit Master title style</a:t>
            </a:r>
          </a:p>
        </p:txBody>
      </p:sp>
      <p:sp>
        <p:nvSpPr>
          <p:cNvPr id="268424" name="Rectangle 136"/>
          <p:cNvSpPr>
            <a:spLocks noGrp="1" noChangeArrowheads="1"/>
          </p:cNvSpPr>
          <p:nvPr>
            <p:ph type="subTitle" sz="quarter"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137" name="Rectangle 137"/>
          <p:cNvSpPr>
            <a:spLocks noGrp="1" noChangeArrowheads="1"/>
          </p:cNvSpPr>
          <p:nvPr>
            <p:ph type="dt" sz="quarter" idx="10"/>
          </p:nvPr>
        </p:nvSpPr>
        <p:spPr/>
        <p:txBody>
          <a:bodyPr/>
          <a:lstStyle>
            <a:lvl1pPr algn="ctr">
              <a:defRPr baseline="30000"/>
            </a:lvl1pPr>
          </a:lstStyle>
          <a:p>
            <a:pPr>
              <a:defRPr/>
            </a:pPr>
            <a:endParaRPr lang="en-US"/>
          </a:p>
        </p:txBody>
      </p:sp>
      <p:sp>
        <p:nvSpPr>
          <p:cNvPr id="138" name="Rectangle 138"/>
          <p:cNvSpPr>
            <a:spLocks noGrp="1" noChangeArrowheads="1"/>
          </p:cNvSpPr>
          <p:nvPr>
            <p:ph type="ftr" sz="quarter" idx="11"/>
          </p:nvPr>
        </p:nvSpPr>
        <p:spPr/>
        <p:txBody>
          <a:bodyPr/>
          <a:lstStyle>
            <a:lvl1pPr>
              <a:defRPr baseline="30000"/>
            </a:lvl1pPr>
          </a:lstStyle>
          <a:p>
            <a:pPr>
              <a:defRPr/>
            </a:pPr>
            <a:endParaRPr lang="en-US"/>
          </a:p>
        </p:txBody>
      </p:sp>
      <p:sp>
        <p:nvSpPr>
          <p:cNvPr id="139" name="Rectangle 139"/>
          <p:cNvSpPr>
            <a:spLocks noGrp="1" noChangeArrowheads="1"/>
          </p:cNvSpPr>
          <p:nvPr>
            <p:ph type="sldNum" sz="quarter" idx="12"/>
          </p:nvPr>
        </p:nvSpPr>
        <p:spPr/>
        <p:txBody>
          <a:bodyPr/>
          <a:lstStyle>
            <a:lvl1pPr>
              <a:defRPr baseline="30000"/>
            </a:lvl1pPr>
          </a:lstStyle>
          <a:p>
            <a:pPr>
              <a:defRPr/>
            </a:pPr>
            <a:fld id="{5913A2C1-FE91-794B-8B89-3F4ABBB90354}" type="slidenum">
              <a:rPr lang="en-US"/>
              <a:pPr>
                <a:defRPr/>
              </a:pPr>
              <a:t>‹#›</a:t>
            </a:fld>
            <a:endParaRPr lang="en-US"/>
          </a:p>
        </p:txBody>
      </p:sp>
    </p:spTree>
    <p:extLst>
      <p:ext uri="{BB962C8B-B14F-4D97-AF65-F5344CB8AC3E}">
        <p14:creationId xmlns:p14="http://schemas.microsoft.com/office/powerpoint/2010/main" val="2184359755"/>
      </p:ext>
    </p:extLst>
  </p:cSld>
  <p:clrMapOvr>
    <a:masterClrMapping/>
  </p:clrMapOvr>
</p:sldLayout>
</file>

<file path=ppt/slideLayouts/slideLayout34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1000" y="457200"/>
            <a:ext cx="8397875" cy="5562600"/>
            <a:chOff x="240" y="288"/>
            <a:chExt cx="5290" cy="3504"/>
          </a:xfrm>
        </p:grpSpPr>
        <p:sp>
          <p:nvSpPr>
            <p:cNvPr id="5" name="Rectangle 3"/>
            <p:cNvSpPr>
              <a:spLocks noChangeArrowheads="1"/>
            </p:cNvSpPr>
            <p:nvPr/>
          </p:nvSpPr>
          <p:spPr bwMode="blackWhite">
            <a:xfrm>
              <a:off x="240" y="288"/>
              <a:ext cx="5290" cy="3504"/>
            </a:xfrm>
            <a:prstGeom prst="rect">
              <a:avLst/>
            </a:prstGeom>
            <a:solidFill>
              <a:schemeClr val="bg1"/>
            </a:solidFill>
            <a:ln w="5080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6" name="Rectangle 4"/>
            <p:cNvSpPr>
              <a:spLocks noChangeArrowheads="1"/>
            </p:cNvSpPr>
            <p:nvPr/>
          </p:nvSpPr>
          <p:spPr bwMode="auto">
            <a:xfrm>
              <a:off x="285" y="336"/>
              <a:ext cx="5184" cy="3408"/>
            </a:xfrm>
            <a:prstGeom prst="rect">
              <a:avLst/>
            </a:prstGeom>
            <a:noFill/>
            <a:ln w="9525">
              <a:solidFill>
                <a:schemeClr val="folHlink"/>
              </a:solidFill>
              <a:miter lim="800000"/>
              <a:headEnd/>
              <a:tailEnd/>
            </a:ln>
            <a:effectLst/>
            <a:extLst>
              <a:ext uri="{909E8E84-426E-40dd-AFC4-6F175D3DCCD1}">
                <a14:hiddenFill xmlns:a14="http://schemas.microsoft.com/office/drawing/2010/main" xmlns="">
                  <a:solidFill>
                    <a:schemeClr val="tx1"/>
                  </a:solid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7" name="Line 5"/>
            <p:cNvSpPr>
              <a:spLocks noChangeShapeType="1"/>
            </p:cNvSpPr>
            <p:nvPr/>
          </p:nvSpPr>
          <p:spPr bwMode="auto">
            <a:xfrm>
              <a:off x="576" y="2256"/>
              <a:ext cx="4608" cy="0"/>
            </a:xfrm>
            <a:prstGeom prst="line">
              <a:avLst/>
            </a:prstGeom>
            <a:noFill/>
            <a:ln w="1905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5126" name="Rectangle 6"/>
          <p:cNvSpPr>
            <a:spLocks noGrp="1" noChangeArrowheads="1"/>
          </p:cNvSpPr>
          <p:nvPr>
            <p:ph type="ctrTitle"/>
          </p:nvPr>
        </p:nvSpPr>
        <p:spPr>
          <a:xfrm>
            <a:off x="1219200" y="838200"/>
            <a:ext cx="6781800" cy="2559050"/>
          </a:xfrm>
        </p:spPr>
        <p:txBody>
          <a:bodyPr anchorCtr="1"/>
          <a:lstStyle>
            <a:lvl1pPr algn="ctr">
              <a:defRPr sz="6200"/>
            </a:lvl1pPr>
          </a:lstStyle>
          <a:p>
            <a:pPr lvl="0"/>
            <a:r>
              <a:rPr lang="en-US" noProof="0"/>
              <a:t>Click to edit Master title style</a:t>
            </a:r>
          </a:p>
        </p:txBody>
      </p:sp>
      <p:sp>
        <p:nvSpPr>
          <p:cNvPr id="5127" name="Rectangle 7"/>
          <p:cNvSpPr>
            <a:spLocks noGrp="1" noChangeArrowheads="1"/>
          </p:cNvSpPr>
          <p:nvPr>
            <p:ph type="subTitle" idx="1"/>
          </p:nvPr>
        </p:nvSpPr>
        <p:spPr>
          <a:xfrm>
            <a:off x="1371600" y="3733800"/>
            <a:ext cx="6400800" cy="1873250"/>
          </a:xfrm>
        </p:spPr>
        <p:txBody>
          <a:bodyPr/>
          <a:lstStyle>
            <a:lvl1pPr marL="0" indent="0" algn="ctr">
              <a:buFont typeface="Wingdings" charset="0"/>
              <a:buNone/>
              <a:defRPr sz="3000"/>
            </a:lvl1pPr>
          </a:lstStyle>
          <a:p>
            <a:pPr lvl="0"/>
            <a:r>
              <a:rPr lang="en-US" noProof="0"/>
              <a:t>Click to edit Master subtitle style</a:t>
            </a:r>
          </a:p>
        </p:txBody>
      </p:sp>
      <p:sp>
        <p:nvSpPr>
          <p:cNvPr id="8" name="Rectangle 8"/>
          <p:cNvSpPr>
            <a:spLocks noGrp="1" noChangeArrowheads="1"/>
          </p:cNvSpPr>
          <p:nvPr>
            <p:ph type="dt" sz="half" idx="10"/>
          </p:nvPr>
        </p:nvSpPr>
        <p:spPr>
          <a:xfrm>
            <a:off x="536575" y="6248400"/>
            <a:ext cx="2054225" cy="457200"/>
          </a:xfrm>
        </p:spPr>
        <p:txBody>
          <a:bodyPr/>
          <a:lstStyle>
            <a:lvl1pPr algn="ctr" eaLnBrk="0" hangingPunct="0">
              <a:defRPr baseline="30000">
                <a:latin typeface="Times New Roman" charset="0"/>
              </a:defRPr>
            </a:lvl1pPr>
          </a:lstStyle>
          <a:p>
            <a:pPr>
              <a:defRPr/>
            </a:pPr>
            <a:endParaRPr lang="en-US"/>
          </a:p>
        </p:txBody>
      </p:sp>
      <p:sp>
        <p:nvSpPr>
          <p:cNvPr id="9" name="Rectangle 9"/>
          <p:cNvSpPr>
            <a:spLocks noGrp="1" noChangeArrowheads="1"/>
          </p:cNvSpPr>
          <p:nvPr>
            <p:ph type="ftr" sz="quarter" idx="11"/>
          </p:nvPr>
        </p:nvSpPr>
        <p:spPr>
          <a:xfrm>
            <a:off x="3251200" y="6248400"/>
            <a:ext cx="2887663" cy="457200"/>
          </a:xfrm>
        </p:spPr>
        <p:txBody>
          <a:bodyPr/>
          <a:lstStyle>
            <a:lvl1pPr eaLnBrk="0" hangingPunct="0">
              <a:defRPr baseline="30000">
                <a:latin typeface="Times New Roman" charset="0"/>
              </a:defRPr>
            </a:lvl1pPr>
          </a:lstStyle>
          <a:p>
            <a:pPr>
              <a:defRPr/>
            </a:pPr>
            <a:endParaRPr lang="en-US"/>
          </a:p>
        </p:txBody>
      </p:sp>
      <p:sp>
        <p:nvSpPr>
          <p:cNvPr id="10" name="Rectangle 10"/>
          <p:cNvSpPr>
            <a:spLocks noGrp="1" noChangeArrowheads="1"/>
          </p:cNvSpPr>
          <p:nvPr>
            <p:ph type="sldNum" sz="quarter" idx="12"/>
          </p:nvPr>
        </p:nvSpPr>
        <p:spPr>
          <a:xfrm>
            <a:off x="6788150" y="6257925"/>
            <a:ext cx="1905000" cy="457200"/>
          </a:xfrm>
        </p:spPr>
        <p:txBody>
          <a:bodyPr/>
          <a:lstStyle>
            <a:lvl1pPr eaLnBrk="0" hangingPunct="0">
              <a:defRPr baseline="30000">
                <a:latin typeface="Times New Roman" charset="0"/>
              </a:defRPr>
            </a:lvl1pPr>
          </a:lstStyle>
          <a:p>
            <a:pPr>
              <a:defRPr/>
            </a:pPr>
            <a:fld id="{3B27A249-A0E2-3445-88A0-D34A80A37D4B}" type="slidenum">
              <a:rPr lang="en-US"/>
              <a:pPr>
                <a:defRPr/>
              </a:pPr>
              <a:t>‹#›</a:t>
            </a:fld>
            <a:endParaRPr lang="en-US"/>
          </a:p>
        </p:txBody>
      </p:sp>
    </p:spTree>
    <p:extLst>
      <p:ext uri="{BB962C8B-B14F-4D97-AF65-F5344CB8AC3E}">
        <p14:creationId xmlns:p14="http://schemas.microsoft.com/office/powerpoint/2010/main" val="1534400004"/>
      </p:ext>
    </p:extLst>
  </p:cSld>
  <p:clrMapOvr>
    <a:masterClrMapping/>
  </p:clrMapOvr>
  <p:transition>
    <p:fade/>
  </p:transition>
</p:sldLayout>
</file>

<file path=ppt/slideLayouts/slideLayout34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0C0D884-2DCA-1747-8EFE-BC142610FB0C}" type="slidenum">
              <a:rPr lang="en-US"/>
              <a:pPr>
                <a:defRPr/>
              </a:pPr>
              <a:t>‹#›</a:t>
            </a:fld>
            <a:endParaRPr lang="en-US"/>
          </a:p>
        </p:txBody>
      </p:sp>
    </p:spTree>
    <p:extLst>
      <p:ext uri="{BB962C8B-B14F-4D97-AF65-F5344CB8AC3E}">
        <p14:creationId xmlns:p14="http://schemas.microsoft.com/office/powerpoint/2010/main" val="353734355"/>
      </p:ext>
    </p:extLst>
  </p:cSld>
  <p:clrMapOvr>
    <a:masterClrMapping/>
  </p:clrMapOvr>
  <p:transition>
    <p:fade/>
  </p:transition>
</p:sldLayout>
</file>

<file path=ppt/slideLayouts/slideLayout34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12681F1-9314-3B49-88E8-5A06C5135EF1}" type="slidenum">
              <a:rPr lang="en-US"/>
              <a:pPr>
                <a:defRPr/>
              </a:pPr>
              <a:t>‹#›</a:t>
            </a:fld>
            <a:endParaRPr lang="en-US"/>
          </a:p>
        </p:txBody>
      </p:sp>
    </p:spTree>
    <p:extLst>
      <p:ext uri="{BB962C8B-B14F-4D97-AF65-F5344CB8AC3E}">
        <p14:creationId xmlns:p14="http://schemas.microsoft.com/office/powerpoint/2010/main" val="1737821164"/>
      </p:ext>
    </p:extLst>
  </p:cSld>
  <p:clrMapOvr>
    <a:masterClrMapping/>
  </p:clrMapOvr>
  <p:transition>
    <p:fade/>
  </p:transition>
</p:sldLayout>
</file>

<file path=ppt/slideLayouts/slideLayout34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334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86300" y="1828800"/>
            <a:ext cx="40005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FE64AD93-FFAB-714E-AF3C-16572D130D4A}" type="slidenum">
              <a:rPr lang="en-US"/>
              <a:pPr>
                <a:defRPr/>
              </a:pPr>
              <a:t>‹#›</a:t>
            </a:fld>
            <a:endParaRPr lang="en-US"/>
          </a:p>
        </p:txBody>
      </p:sp>
    </p:spTree>
    <p:extLst>
      <p:ext uri="{BB962C8B-B14F-4D97-AF65-F5344CB8AC3E}">
        <p14:creationId xmlns:p14="http://schemas.microsoft.com/office/powerpoint/2010/main" val="573179754"/>
      </p:ext>
    </p:extLst>
  </p:cSld>
  <p:clrMapOvr>
    <a:masterClrMapping/>
  </p:clrMapOvr>
  <p:transition>
    <p:fade/>
  </p:transition>
</p:sldLayout>
</file>

<file path=ppt/slideLayouts/slideLayout34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5A15D573-55E0-A34B-BA83-BE4060889F34}" type="slidenum">
              <a:rPr lang="en-US"/>
              <a:pPr>
                <a:defRPr/>
              </a:pPr>
              <a:t>‹#›</a:t>
            </a:fld>
            <a:endParaRPr lang="en-US"/>
          </a:p>
        </p:txBody>
      </p:sp>
    </p:spTree>
    <p:extLst>
      <p:ext uri="{BB962C8B-B14F-4D97-AF65-F5344CB8AC3E}">
        <p14:creationId xmlns:p14="http://schemas.microsoft.com/office/powerpoint/2010/main" val="1189222883"/>
      </p:ext>
    </p:extLst>
  </p:cSld>
  <p:clrMapOvr>
    <a:masterClrMapping/>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30684D16-BC3D-F64D-BAB8-0B9F7B194818}" type="slidenum">
              <a:rPr lang="en-US"/>
              <a:pPr>
                <a:defRPr/>
              </a:pPr>
              <a:t>‹#›</a:t>
            </a:fld>
            <a:endParaRPr lang="en-US"/>
          </a:p>
        </p:txBody>
      </p:sp>
    </p:spTree>
    <p:extLst>
      <p:ext uri="{BB962C8B-B14F-4D97-AF65-F5344CB8AC3E}">
        <p14:creationId xmlns:p14="http://schemas.microsoft.com/office/powerpoint/2010/main" val="432019413"/>
      </p:ext>
    </p:extLst>
  </p:cSld>
  <p:clrMapOvr>
    <a:masterClrMapping/>
  </p:clrMapOvr>
  <p:transition>
    <p:fade/>
  </p:transition>
</p:sldLayout>
</file>

<file path=ppt/slideLayouts/slideLayout34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4F16A4D8-5078-CD4E-912E-740AB5853461}" type="slidenum">
              <a:rPr lang="en-US"/>
              <a:pPr>
                <a:defRPr/>
              </a:pPr>
              <a:t>‹#›</a:t>
            </a:fld>
            <a:endParaRPr lang="en-US"/>
          </a:p>
        </p:txBody>
      </p:sp>
    </p:spTree>
    <p:extLst>
      <p:ext uri="{BB962C8B-B14F-4D97-AF65-F5344CB8AC3E}">
        <p14:creationId xmlns:p14="http://schemas.microsoft.com/office/powerpoint/2010/main" val="191380159"/>
      </p:ext>
    </p:extLst>
  </p:cSld>
  <p:clrMapOvr>
    <a:masterClrMapping/>
  </p:clrMapOvr>
  <p:transition>
    <p:fade/>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en-US"/>
              <a:t>Click to edit Master title style</a:t>
            </a:r>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40360583"/>
      </p:ext>
    </p:extLst>
  </p:cSld>
  <p:clrMapOvr>
    <a:masterClrMapping/>
  </p:clrMapOvr>
  <p:transition>
    <p:cut/>
  </p:transition>
</p:sldLayout>
</file>

<file path=ppt/slideLayouts/slideLayout35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BBE858D-1BFE-8643-A65A-BA64D7D4E814}" type="slidenum">
              <a:rPr lang="en-US"/>
              <a:pPr>
                <a:defRPr/>
              </a:pPr>
              <a:t>‹#›</a:t>
            </a:fld>
            <a:endParaRPr lang="en-US"/>
          </a:p>
        </p:txBody>
      </p:sp>
    </p:spTree>
    <p:extLst>
      <p:ext uri="{BB962C8B-B14F-4D97-AF65-F5344CB8AC3E}">
        <p14:creationId xmlns:p14="http://schemas.microsoft.com/office/powerpoint/2010/main" val="1013611129"/>
      </p:ext>
    </p:extLst>
  </p:cSld>
  <p:clrMapOvr>
    <a:masterClrMapping/>
  </p:clrMapOvr>
  <p:transition>
    <p:fade/>
  </p:transition>
</p:sldLayout>
</file>

<file path=ppt/slideLayouts/slideLayout35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0C75907D-4C7B-254C-9DAD-F9234EBF5C2C}" type="slidenum">
              <a:rPr lang="en-US"/>
              <a:pPr>
                <a:defRPr/>
              </a:pPr>
              <a:t>‹#›</a:t>
            </a:fld>
            <a:endParaRPr lang="en-US"/>
          </a:p>
        </p:txBody>
      </p:sp>
    </p:spTree>
    <p:extLst>
      <p:ext uri="{BB962C8B-B14F-4D97-AF65-F5344CB8AC3E}">
        <p14:creationId xmlns:p14="http://schemas.microsoft.com/office/powerpoint/2010/main" val="3117032452"/>
      </p:ext>
    </p:extLst>
  </p:cSld>
  <p:clrMapOvr>
    <a:masterClrMapping/>
  </p:clrMapOvr>
  <p:transition>
    <p:fade/>
  </p:transition>
</p:sldLayout>
</file>

<file path=ppt/slideLayouts/slideLayout35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A57E5B37-3CDF-EB45-97B1-13A26F79A345}" type="slidenum">
              <a:rPr lang="en-US"/>
              <a:pPr>
                <a:defRPr/>
              </a:pPr>
              <a:t>‹#›</a:t>
            </a:fld>
            <a:endParaRPr lang="en-US"/>
          </a:p>
        </p:txBody>
      </p:sp>
    </p:spTree>
    <p:extLst>
      <p:ext uri="{BB962C8B-B14F-4D97-AF65-F5344CB8AC3E}">
        <p14:creationId xmlns:p14="http://schemas.microsoft.com/office/powerpoint/2010/main" val="3325120873"/>
      </p:ext>
    </p:extLst>
  </p:cSld>
  <p:clrMapOvr>
    <a:masterClrMapping/>
  </p:clrMapOvr>
  <p:transition>
    <p:fade/>
  </p:transition>
</p:sldLayout>
</file>

<file path=ppt/slideLayouts/slideLayout35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48450" y="473075"/>
            <a:ext cx="2038350" cy="53943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33400" y="473075"/>
            <a:ext cx="5962650" cy="53943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atin typeface="Times New Roman" charset="0"/>
              </a:defRPr>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atin typeface="Times New Roman" charset="0"/>
              </a:defRPr>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atin typeface="Times New Roman" charset="0"/>
              </a:defRPr>
            </a:lvl1pPr>
          </a:lstStyle>
          <a:p>
            <a:pPr>
              <a:defRPr/>
            </a:pPr>
            <a:fld id="{801D14B9-8E49-4D4A-BF6C-3DE3AF85526E}" type="slidenum">
              <a:rPr lang="en-US"/>
              <a:pPr>
                <a:defRPr/>
              </a:pPr>
              <a:t>‹#›</a:t>
            </a:fld>
            <a:endParaRPr lang="en-US"/>
          </a:p>
        </p:txBody>
      </p:sp>
    </p:spTree>
    <p:extLst>
      <p:ext uri="{BB962C8B-B14F-4D97-AF65-F5344CB8AC3E}">
        <p14:creationId xmlns:p14="http://schemas.microsoft.com/office/powerpoint/2010/main" val="4240962301"/>
      </p:ext>
    </p:extLst>
  </p:cSld>
  <p:clrMapOvr>
    <a:masterClrMapping/>
  </p:clrMapOvr>
  <p:transition>
    <p:fade/>
  </p:transition>
</p:sldLayout>
</file>

<file path=ppt/slideLayouts/slideLayout35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A816C23-7EB9-7844-B759-4E91621C8ED3}" type="slidenum">
              <a:rPr lang="en-US"/>
              <a:pPr>
                <a:defRPr/>
              </a:pPr>
              <a:t>‹#›</a:t>
            </a:fld>
            <a:endParaRPr lang="en-US"/>
          </a:p>
        </p:txBody>
      </p:sp>
    </p:spTree>
    <p:extLst>
      <p:ext uri="{BB962C8B-B14F-4D97-AF65-F5344CB8AC3E}">
        <p14:creationId xmlns:p14="http://schemas.microsoft.com/office/powerpoint/2010/main" val="3433190070"/>
      </p:ext>
    </p:extLst>
  </p:cSld>
  <p:clrMapOvr>
    <a:masterClrMapping/>
  </p:clrMapOvr>
</p:sldLayout>
</file>

<file path=ppt/slideLayouts/slideLayout35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CEC5717C-A291-2F41-9BA4-4415727C4F2E}" type="slidenum">
              <a:rPr lang="en-US"/>
              <a:pPr>
                <a:defRPr/>
              </a:pPr>
              <a:t>‹#›</a:t>
            </a:fld>
            <a:endParaRPr lang="en-US"/>
          </a:p>
        </p:txBody>
      </p:sp>
    </p:spTree>
    <p:extLst>
      <p:ext uri="{BB962C8B-B14F-4D97-AF65-F5344CB8AC3E}">
        <p14:creationId xmlns:p14="http://schemas.microsoft.com/office/powerpoint/2010/main" val="433486506"/>
      </p:ext>
    </p:extLst>
  </p:cSld>
  <p:clrMapOvr>
    <a:masterClrMapping/>
  </p:clrMapOvr>
</p:sldLayout>
</file>

<file path=ppt/slideLayouts/slideLayout35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BAC3D3E7-3D93-3946-AC4E-8B2A6D7E9326}" type="slidenum">
              <a:rPr lang="en-US"/>
              <a:pPr>
                <a:defRPr/>
              </a:pPr>
              <a:t>‹#›</a:t>
            </a:fld>
            <a:endParaRPr lang="en-US"/>
          </a:p>
        </p:txBody>
      </p:sp>
    </p:spTree>
    <p:extLst>
      <p:ext uri="{BB962C8B-B14F-4D97-AF65-F5344CB8AC3E}">
        <p14:creationId xmlns:p14="http://schemas.microsoft.com/office/powerpoint/2010/main" val="1702054472"/>
      </p:ext>
    </p:extLst>
  </p:cSld>
  <p:clrMapOvr>
    <a:masterClrMapping/>
  </p:clrMapOvr>
</p:sldLayout>
</file>

<file path=ppt/slideLayouts/slideLayout35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9D5A264D-A338-5545-BE51-1960CF3771F8}" type="slidenum">
              <a:rPr lang="en-US"/>
              <a:pPr>
                <a:defRPr/>
              </a:pPr>
              <a:t>‹#›</a:t>
            </a:fld>
            <a:endParaRPr lang="en-US"/>
          </a:p>
        </p:txBody>
      </p:sp>
    </p:spTree>
    <p:extLst>
      <p:ext uri="{BB962C8B-B14F-4D97-AF65-F5344CB8AC3E}">
        <p14:creationId xmlns:p14="http://schemas.microsoft.com/office/powerpoint/2010/main" val="202726921"/>
      </p:ext>
    </p:extLst>
  </p:cSld>
  <p:clrMapOvr>
    <a:masterClrMapping/>
  </p:clrMapOvr>
</p:sldLayout>
</file>

<file path=ppt/slideLayouts/slideLayout35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2500393B-3198-DA4F-AB28-D9D8439F7FD6}" type="slidenum">
              <a:rPr lang="en-US"/>
              <a:pPr>
                <a:defRPr/>
              </a:pPr>
              <a:t>‹#›</a:t>
            </a:fld>
            <a:endParaRPr lang="en-US"/>
          </a:p>
        </p:txBody>
      </p:sp>
    </p:spTree>
    <p:extLst>
      <p:ext uri="{BB962C8B-B14F-4D97-AF65-F5344CB8AC3E}">
        <p14:creationId xmlns:p14="http://schemas.microsoft.com/office/powerpoint/2010/main" val="686494626"/>
      </p:ext>
    </p:extLst>
  </p:cSld>
  <p:clrMapOvr>
    <a:masterClrMapping/>
  </p:clrMapOvr>
</p:sldLayout>
</file>

<file path=ppt/slideLayouts/slideLayout35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FE471E79-52B2-6443-92C0-2C7F43931F10}" type="slidenum">
              <a:rPr lang="en-US"/>
              <a:pPr>
                <a:defRPr/>
              </a:pPr>
              <a:t>‹#›</a:t>
            </a:fld>
            <a:endParaRPr lang="en-US"/>
          </a:p>
        </p:txBody>
      </p:sp>
    </p:spTree>
    <p:extLst>
      <p:ext uri="{BB962C8B-B14F-4D97-AF65-F5344CB8AC3E}">
        <p14:creationId xmlns:p14="http://schemas.microsoft.com/office/powerpoint/2010/main" val="393603032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66942255"/>
      </p:ext>
    </p:extLst>
  </p:cSld>
  <p:clrMapOvr>
    <a:masterClrMapping/>
  </p:clrMapOvr>
  <p:transition>
    <p:cut/>
  </p:transition>
</p:sldLayout>
</file>

<file path=ppt/slideLayouts/slideLayout36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61323378-707C-6149-AA27-203A35A11C25}" type="slidenum">
              <a:rPr lang="en-US"/>
              <a:pPr>
                <a:defRPr/>
              </a:pPr>
              <a:t>‹#›</a:t>
            </a:fld>
            <a:endParaRPr lang="en-US"/>
          </a:p>
        </p:txBody>
      </p:sp>
    </p:spTree>
    <p:extLst>
      <p:ext uri="{BB962C8B-B14F-4D97-AF65-F5344CB8AC3E}">
        <p14:creationId xmlns:p14="http://schemas.microsoft.com/office/powerpoint/2010/main" val="2143211884"/>
      </p:ext>
    </p:extLst>
  </p:cSld>
  <p:clrMapOvr>
    <a:masterClrMapping/>
  </p:clrMapOvr>
</p:sldLayout>
</file>

<file path=ppt/slideLayouts/slideLayout36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0D8A9162-5401-7F49-8B64-EDFFDCA91B18}" type="slidenum">
              <a:rPr lang="en-US"/>
              <a:pPr>
                <a:defRPr/>
              </a:pPr>
              <a:t>‹#›</a:t>
            </a:fld>
            <a:endParaRPr lang="en-US"/>
          </a:p>
        </p:txBody>
      </p:sp>
    </p:spTree>
    <p:extLst>
      <p:ext uri="{BB962C8B-B14F-4D97-AF65-F5344CB8AC3E}">
        <p14:creationId xmlns:p14="http://schemas.microsoft.com/office/powerpoint/2010/main" val="2711221286"/>
      </p:ext>
    </p:extLst>
  </p:cSld>
  <p:clrMapOvr>
    <a:masterClrMapping/>
  </p:clrMapOvr>
</p:sldLayout>
</file>

<file path=ppt/slideLayouts/slideLayout36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DE7014A-5782-0F43-BAA0-FDE038B3115B}" type="slidenum">
              <a:rPr lang="en-US"/>
              <a:pPr>
                <a:defRPr/>
              </a:pPr>
              <a:t>‹#›</a:t>
            </a:fld>
            <a:endParaRPr lang="en-US"/>
          </a:p>
        </p:txBody>
      </p:sp>
    </p:spTree>
    <p:extLst>
      <p:ext uri="{BB962C8B-B14F-4D97-AF65-F5344CB8AC3E}">
        <p14:creationId xmlns:p14="http://schemas.microsoft.com/office/powerpoint/2010/main" val="2488862206"/>
      </p:ext>
    </p:extLst>
  </p:cSld>
  <p:clrMapOvr>
    <a:masterClrMapping/>
  </p:clrMapOvr>
</p:sldLayout>
</file>

<file path=ppt/slideLayouts/slideLayout36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9AB36216-66B6-DE49-9355-470F2A61CECF}" type="slidenum">
              <a:rPr lang="en-US"/>
              <a:pPr>
                <a:defRPr/>
              </a:pPr>
              <a:t>‹#›</a:t>
            </a:fld>
            <a:endParaRPr lang="en-US"/>
          </a:p>
        </p:txBody>
      </p:sp>
    </p:spTree>
    <p:extLst>
      <p:ext uri="{BB962C8B-B14F-4D97-AF65-F5344CB8AC3E}">
        <p14:creationId xmlns:p14="http://schemas.microsoft.com/office/powerpoint/2010/main" val="3106627969"/>
      </p:ext>
    </p:extLst>
  </p:cSld>
  <p:clrMapOvr>
    <a:masterClrMapping/>
  </p:clrMapOvr>
</p:sldLayout>
</file>

<file path=ppt/slideLayouts/slideLayout36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642C7823-2FEC-E145-AC4B-5200C545A8ED}" type="slidenum">
              <a:rPr lang="en-US"/>
              <a:pPr>
                <a:defRPr/>
              </a:pPr>
              <a:t>‹#›</a:t>
            </a:fld>
            <a:endParaRPr lang="en-US"/>
          </a:p>
        </p:txBody>
      </p:sp>
    </p:spTree>
    <p:extLst>
      <p:ext uri="{BB962C8B-B14F-4D97-AF65-F5344CB8AC3E}">
        <p14:creationId xmlns:p14="http://schemas.microsoft.com/office/powerpoint/2010/main" val="802179540"/>
      </p:ext>
    </p:extLst>
  </p:cSld>
  <p:clrMapOvr>
    <a:masterClrMapping/>
  </p:clrMapOvr>
</p:sldLayout>
</file>

<file path=ppt/slideLayouts/slideLayout36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aseline="30000"/>
            </a:lvl1pPr>
          </a:lstStyle>
          <a:p>
            <a:pPr>
              <a:defRPr/>
            </a:pPr>
            <a:endParaRPr lang="nl-NL">
              <a:latin typeface="Times New Roman"/>
              <a:ea typeface="ＭＳ Ｐゴシック"/>
            </a:endParaRPr>
          </a:p>
        </p:txBody>
      </p:sp>
      <p:sp>
        <p:nvSpPr>
          <p:cNvPr id="3" name="Rectangle 5"/>
          <p:cNvSpPr>
            <a:spLocks noGrp="1" noChangeArrowheads="1"/>
          </p:cNvSpPr>
          <p:nvPr>
            <p:ph type="ftr" sz="quarter" idx="11"/>
          </p:nvPr>
        </p:nvSpPr>
        <p:spPr/>
        <p:txBody>
          <a:bodyPr/>
          <a:lstStyle>
            <a:lvl1pPr>
              <a:defRPr baseline="30000"/>
            </a:lvl1pPr>
          </a:lstStyle>
          <a:p>
            <a:pPr>
              <a:defRPr/>
            </a:pPr>
            <a:endParaRPr lang="nl-NL">
              <a:latin typeface="Times New Roman"/>
              <a:ea typeface="ＭＳ Ｐゴシック"/>
            </a:endParaRPr>
          </a:p>
        </p:txBody>
      </p:sp>
      <p:sp>
        <p:nvSpPr>
          <p:cNvPr id="4" name="Rectangle 6"/>
          <p:cNvSpPr>
            <a:spLocks noGrp="1" noChangeArrowheads="1"/>
          </p:cNvSpPr>
          <p:nvPr>
            <p:ph type="sldNum" sz="quarter" idx="12"/>
          </p:nvPr>
        </p:nvSpPr>
        <p:spPr/>
        <p:txBody>
          <a:bodyPr/>
          <a:lstStyle>
            <a:lvl1pPr>
              <a:defRPr baseline="30000"/>
            </a:lvl1pPr>
          </a:lstStyle>
          <a:p>
            <a:pPr>
              <a:defRPr/>
            </a:pPr>
            <a:fld id="{5FA82F21-3D4D-554D-B2A2-CA60186D5F33}" type="slidenum">
              <a:rPr lang="nl-NL"/>
              <a:pPr>
                <a:defRPr/>
              </a:pPr>
              <a:t>‹#›</a:t>
            </a:fld>
            <a:endParaRPr lang="nl-NL"/>
          </a:p>
        </p:txBody>
      </p:sp>
    </p:spTree>
    <p:extLst>
      <p:ext uri="{BB962C8B-B14F-4D97-AF65-F5344CB8AC3E}">
        <p14:creationId xmlns:p14="http://schemas.microsoft.com/office/powerpoint/2010/main" val="1343548780"/>
      </p:ext>
    </p:extLst>
  </p:cSld>
  <p:clrMapOvr>
    <a:masterClrMapping/>
  </p:clrMapOvr>
</p:sldLayout>
</file>

<file path=ppt/slideLayouts/slideLayout36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9B95152-FDA7-D84C-997F-190A045096B0}"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1181876057"/>
      </p:ext>
    </p:extLst>
  </p:cSld>
  <p:clrMapOvr>
    <a:masterClrMapping/>
  </p:clrMapOvr>
</p:sldLayout>
</file>

<file path=ppt/slideLayouts/slideLayout36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6C20AC05-902F-314C-8C71-08917BF3605C}"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978108413"/>
      </p:ext>
    </p:extLst>
  </p:cSld>
  <p:clrMapOvr>
    <a:masterClrMapping/>
  </p:clrMapOvr>
</p:sldLayout>
</file>

<file path=ppt/slideLayouts/slideLayout36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2EE1919E-4156-2446-9A7A-38181E71BE1E}"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81728192"/>
      </p:ext>
    </p:extLst>
  </p:cSld>
  <p:clrMapOvr>
    <a:masterClrMapping/>
  </p:clrMapOvr>
</p:sldLayout>
</file>

<file path=ppt/slideLayouts/slideLayout36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2B4DFB85-6CB1-C548-87CB-C6B4EF80655D}"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11593535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vert="horz"/>
          <a:lstStyle/>
          <a:p>
            <a:r>
              <a:rPr lang="ru-RU"/>
              <a:t>Click to edit Master title style</a:t>
            </a:r>
            <a:endParaRPr lang="en-US"/>
          </a:p>
        </p:txBody>
      </p:sp>
      <p:sp>
        <p:nvSpPr>
          <p:cNvPr id="3" name="Subtitle 2"/>
          <p:cNvSpPr>
            <a:spLocks noGrp="1"/>
          </p:cNvSpPr>
          <p:nvPr>
            <p:ph type="subTitle" idx="1"/>
          </p:nvPr>
        </p:nvSpPr>
        <p:spPr>
          <a:xfrm>
            <a:off x="1371600" y="3886200"/>
            <a:ext cx="6400800" cy="1752600"/>
          </a:xfrm>
          <a:prstGeom prst="rect">
            <a:avLst/>
          </a:prstGeom>
        </p:spPr>
        <p:txBody>
          <a:bodyPr vert="horz"/>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ru-RU"/>
              <a:t>Click to edit Master subtitle style</a:t>
            </a:r>
            <a:endParaRPr lang="en-US"/>
          </a:p>
        </p:txBody>
      </p:sp>
    </p:spTree>
    <p:extLst>
      <p:ext uri="{BB962C8B-B14F-4D97-AF65-F5344CB8AC3E}">
        <p14:creationId xmlns:p14="http://schemas.microsoft.com/office/powerpoint/2010/main" val="830834857"/>
      </p:ext>
    </p:extLst>
  </p:cSld>
  <p:clrMapOvr>
    <a:masterClrMapping/>
  </p:clrMapOvr>
  <p:transition spd="med">
    <p:fade/>
  </p:transition>
</p:sldLayout>
</file>

<file path=ppt/slideLayouts/slideLayout37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pPr>
              <a:defRPr/>
            </a:pPr>
            <a:fld id="{FBBB959B-18DA-A542-AA3C-7AF2A8C826AF}"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246052532"/>
      </p:ext>
    </p:extLst>
  </p:cSld>
  <p:clrMapOvr>
    <a:masterClrMapping/>
  </p:clrMapOvr>
</p:sldLayout>
</file>

<file path=ppt/slideLayouts/slideLayout37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pPr>
              <a:defRPr/>
            </a:pPr>
            <a:fld id="{4473DAEB-88D4-A54D-9AD9-358E41DFAF7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003204384"/>
      </p:ext>
    </p:extLst>
  </p:cSld>
  <p:clrMapOvr>
    <a:masterClrMapping/>
  </p:clrMapOvr>
</p:sldLayout>
</file>

<file path=ppt/slideLayouts/slideLayout37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pPr>
              <a:defRPr/>
            </a:pPr>
            <a:fld id="{3B889610-4DEA-9843-A6FD-B38B841AD106}"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1937201192"/>
      </p:ext>
    </p:extLst>
  </p:cSld>
  <p:clrMapOvr>
    <a:masterClrMapping/>
  </p:clrMapOvr>
</p:sldLayout>
</file>

<file path=ppt/slideLayouts/slideLayout37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5CA99874-4931-EA4F-9ABB-BF2871937464}"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899814465"/>
      </p:ext>
    </p:extLst>
  </p:cSld>
  <p:clrMapOvr>
    <a:masterClrMapping/>
  </p:clrMapOvr>
</p:sldLayout>
</file>

<file path=ppt/slideLayouts/slideLayout37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pPr>
              <a:defRPr/>
            </a:pPr>
            <a:fld id="{6E93C74E-E123-FC4D-BDA3-FFE4582260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784036541"/>
      </p:ext>
    </p:extLst>
  </p:cSld>
  <p:clrMapOvr>
    <a:masterClrMapping/>
  </p:clrMapOvr>
</p:sldLayout>
</file>

<file path=ppt/slideLayouts/slideLayout37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7B6849C6-6B0F-684B-82C9-E524D8E52971}"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2569594859"/>
      </p:ext>
    </p:extLst>
  </p:cSld>
  <p:clrMapOvr>
    <a:masterClrMapping/>
  </p:clrMapOvr>
</p:sldLayout>
</file>

<file path=ppt/slideLayouts/slideLayout37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nl-NL">
              <a:solidFill>
                <a:srgbClr val="000000"/>
              </a:solidFill>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nl-NL">
              <a:solidFill>
                <a:srgbClr val="000000"/>
              </a:solidFill>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pPr>
              <a:defRPr/>
            </a:pPr>
            <a:fld id="{B54262E0-3FA7-6143-9106-57F53BFF0A75}" type="slidenum">
              <a:rPr lang="nl-NL">
                <a:solidFill>
                  <a:srgbClr val="000000"/>
                </a:solidFill>
                <a:latin typeface="Times New Roman"/>
              </a:rPr>
              <a:pPr>
                <a:defRPr/>
              </a:pPr>
              <a:t>‹#›</a:t>
            </a:fld>
            <a:endParaRPr lang="nl-NL">
              <a:solidFill>
                <a:srgbClr val="000000"/>
              </a:solidFill>
              <a:latin typeface="Times New Roman"/>
            </a:endParaRPr>
          </a:p>
        </p:txBody>
      </p:sp>
    </p:spTree>
    <p:extLst>
      <p:ext uri="{BB962C8B-B14F-4D97-AF65-F5344CB8AC3E}">
        <p14:creationId xmlns:p14="http://schemas.microsoft.com/office/powerpoint/2010/main" val="3531819805"/>
      </p:ext>
    </p:extLst>
  </p:cSld>
  <p:clrMapOvr>
    <a:masterClrMapping/>
  </p:clrMapOvr>
</p:sldLayout>
</file>

<file path=ppt/slideLayouts/slideLayout37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4E3195ED-8388-0C4A-A54F-965F1042808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742521651"/>
      </p:ext>
    </p:extLst>
  </p:cSld>
  <p:clrMapOvr>
    <a:masterClrMapping/>
  </p:clrMapOvr>
</p:sldLayout>
</file>

<file path=ppt/slideLayouts/slideLayout37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F7267C34-6992-CA4F-9C80-15E200FC92FB}"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532912103"/>
      </p:ext>
    </p:extLst>
  </p:cSld>
  <p:clrMapOvr>
    <a:masterClrMapping/>
  </p:clrMapOvr>
</p:sldLayout>
</file>

<file path=ppt/slideLayouts/slideLayout37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881760B7-9E40-A74D-A54E-F6E7FE694AA1}"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23287898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idx="1"/>
          </p:nvPr>
        </p:nvSpPr>
        <p:spPr>
          <a:xfrm>
            <a:off x="457200" y="1600200"/>
            <a:ext cx="8229600" cy="4525963"/>
          </a:xfrm>
          <a:prstGeom prst="rect">
            <a:avLst/>
          </a:prstGeom>
        </p:spPr>
        <p:txBody>
          <a:bodyPr vert="horz"/>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213758728"/>
      </p:ext>
    </p:extLst>
  </p:cSld>
  <p:clrMapOvr>
    <a:masterClrMapping/>
  </p:clrMapOvr>
  <p:transition spd="med">
    <p:fade/>
  </p:transition>
</p:sldLayout>
</file>

<file path=ppt/slideLayouts/slideLayout38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357434C8-5FD2-7148-8BC4-6014EAED3885}"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289771898"/>
      </p:ext>
    </p:extLst>
  </p:cSld>
  <p:clrMapOvr>
    <a:masterClrMapping/>
  </p:clrMapOvr>
</p:sldLayout>
</file>

<file path=ppt/slideLayouts/slideLayout38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7"/>
          <p:cNvSpPr>
            <a:spLocks noGrp="1" noChangeArrowheads="1"/>
          </p:cNvSpPr>
          <p:nvPr>
            <p:ph type="sldNum" sz="quarter" idx="12"/>
          </p:nvPr>
        </p:nvSpPr>
        <p:spPr>
          <a:ln/>
        </p:spPr>
        <p:txBody>
          <a:bodyPr/>
          <a:lstStyle>
            <a:lvl1pPr>
              <a:defRPr/>
            </a:lvl1pPr>
          </a:lstStyle>
          <a:p>
            <a:pPr>
              <a:defRPr/>
            </a:pPr>
            <a:fld id="{DA8A4B81-DB73-9A44-B2C1-8816D4E00E08}"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698659197"/>
      </p:ext>
    </p:extLst>
  </p:cSld>
  <p:clrMapOvr>
    <a:masterClrMapping/>
  </p:clrMapOvr>
</p:sldLayout>
</file>

<file path=ppt/slideLayouts/slideLayout38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7"/>
          <p:cNvSpPr>
            <a:spLocks noGrp="1" noChangeArrowheads="1"/>
          </p:cNvSpPr>
          <p:nvPr>
            <p:ph type="sldNum" sz="quarter" idx="12"/>
          </p:nvPr>
        </p:nvSpPr>
        <p:spPr>
          <a:ln/>
        </p:spPr>
        <p:txBody>
          <a:bodyPr/>
          <a:lstStyle>
            <a:lvl1pPr>
              <a:defRPr/>
            </a:lvl1pPr>
          </a:lstStyle>
          <a:p>
            <a:pPr>
              <a:defRPr/>
            </a:pPr>
            <a:fld id="{19712600-C424-F64C-A766-B7DC5CC497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99156614"/>
      </p:ext>
    </p:extLst>
  </p:cSld>
  <p:clrMapOvr>
    <a:masterClrMapping/>
  </p:clrMapOvr>
</p:sldLayout>
</file>

<file path=ppt/slideLayouts/slideLayout38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7"/>
          <p:cNvSpPr>
            <a:spLocks noGrp="1" noChangeArrowheads="1"/>
          </p:cNvSpPr>
          <p:nvPr>
            <p:ph type="sldNum" sz="quarter" idx="12"/>
          </p:nvPr>
        </p:nvSpPr>
        <p:spPr>
          <a:ln/>
        </p:spPr>
        <p:txBody>
          <a:bodyPr/>
          <a:lstStyle>
            <a:lvl1pPr>
              <a:defRPr/>
            </a:lvl1pPr>
          </a:lstStyle>
          <a:p>
            <a:pPr>
              <a:defRPr/>
            </a:pPr>
            <a:fld id="{C72C4988-AEAD-C948-96FD-D7B755C2E444}"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93763823"/>
      </p:ext>
    </p:extLst>
  </p:cSld>
  <p:clrMapOvr>
    <a:masterClrMapping/>
  </p:clrMapOvr>
</p:sldLayout>
</file>

<file path=ppt/slideLayouts/slideLayout38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A86E5740-6822-DF43-9EE3-AB78F3F1DAF9}"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4172853145"/>
      </p:ext>
    </p:extLst>
  </p:cSld>
  <p:clrMapOvr>
    <a:masterClrMapping/>
  </p:clrMapOvr>
</p:sldLayout>
</file>

<file path=ppt/slideLayouts/slideLayout38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7"/>
          <p:cNvSpPr>
            <a:spLocks noGrp="1" noChangeArrowheads="1"/>
          </p:cNvSpPr>
          <p:nvPr>
            <p:ph type="sldNum" sz="quarter" idx="12"/>
          </p:nvPr>
        </p:nvSpPr>
        <p:spPr>
          <a:ln/>
        </p:spPr>
        <p:txBody>
          <a:bodyPr/>
          <a:lstStyle>
            <a:lvl1pPr>
              <a:defRPr/>
            </a:lvl1pPr>
          </a:lstStyle>
          <a:p>
            <a:pPr>
              <a:defRPr/>
            </a:pPr>
            <a:fld id="{8CD0FA35-0C6A-DE42-B29D-0FC25BA1EEF3}"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796917639"/>
      </p:ext>
    </p:extLst>
  </p:cSld>
  <p:clrMapOvr>
    <a:masterClrMapping/>
  </p:clrMapOvr>
</p:sldLayout>
</file>

<file path=ppt/slideLayouts/slideLayout38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0AFDB32F-B786-D24F-AF14-4135169216FC}"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199994608"/>
      </p:ext>
    </p:extLst>
  </p:cSld>
  <p:clrMapOvr>
    <a:masterClrMapping/>
  </p:clrMapOvr>
</p:sldLayout>
</file>

<file path=ppt/slideLayouts/slideLayout38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5"/>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7"/>
          <p:cNvSpPr>
            <a:spLocks noGrp="1" noChangeArrowheads="1"/>
          </p:cNvSpPr>
          <p:nvPr>
            <p:ph type="sldNum" sz="quarter" idx="12"/>
          </p:nvPr>
        </p:nvSpPr>
        <p:spPr>
          <a:ln/>
        </p:spPr>
        <p:txBody>
          <a:bodyPr/>
          <a:lstStyle>
            <a:lvl1pPr>
              <a:defRPr/>
            </a:lvl1pPr>
          </a:lstStyle>
          <a:p>
            <a:pPr>
              <a:defRPr/>
            </a:pPr>
            <a:fld id="{1F3AD039-3368-2349-92FB-6B5191CA8A26}" type="slidenum">
              <a:rPr lang="en-US">
                <a:latin typeface="Times New Roman"/>
              </a:rPr>
              <a:pPr>
                <a:defRPr/>
              </a:pPr>
              <a:t>‹#›</a:t>
            </a:fld>
            <a:endParaRPr lang="en-US">
              <a:latin typeface="Times New Roman"/>
            </a:endParaRPr>
          </a:p>
        </p:txBody>
      </p:sp>
    </p:spTree>
    <p:extLst>
      <p:ext uri="{BB962C8B-B14F-4D97-AF65-F5344CB8AC3E}">
        <p14:creationId xmlns:p14="http://schemas.microsoft.com/office/powerpoint/2010/main" val="3493911054"/>
      </p:ext>
    </p:extLst>
  </p:cSld>
  <p:clrMapOvr>
    <a:masterClrMapping/>
  </p:clrMapOvr>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1246866531"/>
      </p:ext>
    </p:extLst>
  </p:cSld>
  <p:clrMapOvr>
    <a:masterClrMapping/>
  </p:clrMapOvr>
  <p:transition>
    <p:fade/>
  </p:transition>
</p:sldLayout>
</file>

<file path=ppt/slideLayouts/slideLayout38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772553832"/>
      </p:ext>
    </p:extLst>
  </p:cSld>
  <p:clrMapOvr>
    <a:masterClrMapping/>
  </p:clrMapOvr>
  <p:transition>
    <p:fade/>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vert="horz" anchor="t"/>
          <a:lstStyle>
            <a:lvl1pPr algn="l">
              <a:defRPr sz="4000" b="1" cap="all"/>
            </a:lvl1pPr>
          </a:lstStyle>
          <a:p>
            <a:r>
              <a:rPr lang="ru-RU"/>
              <a:t>Click to edit Master title style</a:t>
            </a:r>
            <a:endParaRPr lang="en-US"/>
          </a:p>
        </p:txBody>
      </p:sp>
      <p:sp>
        <p:nvSpPr>
          <p:cNvPr id="3" name="Text Placeholder 2"/>
          <p:cNvSpPr>
            <a:spLocks noGrp="1"/>
          </p:cNvSpPr>
          <p:nvPr>
            <p:ph type="body" idx="1"/>
          </p:nvPr>
        </p:nvSpPr>
        <p:spPr>
          <a:xfrm>
            <a:off x="722313" y="2906713"/>
            <a:ext cx="7772400" cy="1500187"/>
          </a:xfrm>
          <a:prstGeom prst="rect">
            <a:avLst/>
          </a:prstGeom>
        </p:spPr>
        <p:txBody>
          <a:bodyPr vert="horz"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ru-RU"/>
              <a:t>Click to edit Master text styles</a:t>
            </a:r>
          </a:p>
        </p:txBody>
      </p:sp>
    </p:spTree>
    <p:extLst>
      <p:ext uri="{BB962C8B-B14F-4D97-AF65-F5344CB8AC3E}">
        <p14:creationId xmlns:p14="http://schemas.microsoft.com/office/powerpoint/2010/main" val="2029458442"/>
      </p:ext>
    </p:extLst>
  </p:cSld>
  <p:clrMapOvr>
    <a:masterClrMapping/>
  </p:clrMapOvr>
  <p:transition spd="med">
    <p:fade/>
  </p:transition>
</p:sldLayout>
</file>

<file path=ppt/slideLayouts/slideLayout39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019938729"/>
      </p:ext>
    </p:extLst>
  </p:cSld>
  <p:clrMapOvr>
    <a:masterClrMapping/>
  </p:clrMapOvr>
  <p:transition>
    <p:fade/>
  </p:transition>
</p:sldLayout>
</file>

<file path=ppt/slideLayouts/slideLayout39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1626746687"/>
      </p:ext>
    </p:extLst>
  </p:cSld>
  <p:clrMapOvr>
    <a:masterClrMapping/>
  </p:clrMapOvr>
  <p:transition>
    <p:fade/>
  </p:transition>
</p:sldLayout>
</file>

<file path=ppt/slideLayouts/slideLayout39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8"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995311595"/>
      </p:ext>
    </p:extLst>
  </p:cSld>
  <p:clrMapOvr>
    <a:masterClrMapping/>
  </p:clrMapOvr>
  <p:transition>
    <p:fade/>
  </p:transition>
</p:sldLayout>
</file>

<file path=ppt/slideLayouts/slideLayout39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4"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770529961"/>
      </p:ext>
    </p:extLst>
  </p:cSld>
  <p:clrMapOvr>
    <a:masterClrMapping/>
  </p:clrMapOvr>
  <p:transition>
    <p:fade/>
  </p:transition>
</p:sldLayout>
</file>

<file path=ppt/slideLayouts/slideLayout39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3"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411265435"/>
      </p:ext>
    </p:extLst>
  </p:cSld>
  <p:clrMapOvr>
    <a:masterClrMapping/>
  </p:clrMapOvr>
  <p:transition>
    <p:fade/>
  </p:transition>
</p:sldLayout>
</file>

<file path=ppt/slideLayouts/slideLayout39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13615585"/>
      </p:ext>
    </p:extLst>
  </p:cSld>
  <p:clrMapOvr>
    <a:masterClrMapping/>
  </p:clrMapOvr>
  <p:transition>
    <p:fade/>
  </p:transition>
</p:sldLayout>
</file>

<file path=ppt/slideLayouts/slideLayout39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6"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44006397"/>
      </p:ext>
    </p:extLst>
  </p:cSld>
  <p:clrMapOvr>
    <a:masterClrMapping/>
  </p:clrMapOvr>
  <p:transition>
    <p:fade/>
  </p:transition>
</p:sldLayout>
</file>

<file path=ppt/slideLayouts/slideLayout39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2530582091"/>
      </p:ext>
    </p:extLst>
  </p:cSld>
  <p:clrMapOvr>
    <a:masterClrMapping/>
  </p:clrMapOvr>
  <p:transition>
    <p:fade/>
  </p:transition>
</p:sldLayout>
</file>

<file path=ppt/slideLayouts/slideLayout39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r>
              <a:rPr lang="en-US">
                <a:latin typeface="Times New Roman"/>
                <a:ea typeface="ＭＳ Ｐゴシック"/>
              </a:rPr>
              <a:t>Words and music by Matt Redman</a:t>
            </a:r>
          </a:p>
        </p:txBody>
      </p:sp>
      <p:sp>
        <p:nvSpPr>
          <p:cNvPr id="5" name="Rectangle 5"/>
          <p:cNvSpPr>
            <a:spLocks noGrp="1" noChangeArrowheads="1"/>
          </p:cNvSpPr>
          <p:nvPr>
            <p:ph type="ftr" sz="quarter" idx="11"/>
          </p:nvPr>
        </p:nvSpPr>
        <p:spPr>
          <a:ln/>
        </p:spPr>
        <p:txBody>
          <a:bodyPr/>
          <a:lstStyle>
            <a:lvl1pPr>
              <a:defRPr/>
            </a:lvl1pPr>
          </a:lstStyle>
          <a:p>
            <a:pPr>
              <a:defRPr/>
            </a:pPr>
            <a:r>
              <a:rPr lang="en-US">
                <a:latin typeface="Times New Roman"/>
              </a:rPr>
              <a:t>Congregational worship – Tom Anderson</a:t>
            </a:r>
          </a:p>
        </p:txBody>
      </p:sp>
    </p:spTree>
    <p:extLst>
      <p:ext uri="{BB962C8B-B14F-4D97-AF65-F5344CB8AC3E}">
        <p14:creationId xmlns:p14="http://schemas.microsoft.com/office/powerpoint/2010/main" val="3359071590"/>
      </p:ext>
    </p:extLst>
  </p:cSld>
  <p:clrMapOvr>
    <a:masterClrMapping/>
  </p:clrMapOvr>
  <p:transition>
    <p:fade/>
  </p:transition>
</p:sldLayout>
</file>

<file path=ppt/slideLayouts/slideLayout39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4102" name="Rectangle 6"/>
          <p:cNvSpPr>
            <a:spLocks noGrp="1" noChangeArrowheads="1"/>
          </p:cNvSpPr>
          <p:nvPr>
            <p:ph type="ctrTitle"/>
          </p:nvPr>
        </p:nvSpPr>
        <p:spPr>
          <a:xfrm>
            <a:off x="685800" y="2438400"/>
            <a:ext cx="7772400" cy="1143000"/>
          </a:xfrm>
        </p:spPr>
        <p:txBody>
          <a:bodyPr/>
          <a:lstStyle>
            <a:lvl1pPr>
              <a:defRPr/>
            </a:lvl1pPr>
          </a:lstStyle>
          <a:p>
            <a:pPr lvl="0"/>
            <a:r>
              <a:rPr lang="en-US" noProof="0"/>
              <a:t>Click to edit Master title style</a:t>
            </a:r>
          </a:p>
        </p:txBody>
      </p:sp>
      <p:sp>
        <p:nvSpPr>
          <p:cNvPr id="4103" name="Rectangle 7"/>
          <p:cNvSpPr>
            <a:spLocks noGrp="1" noChangeArrowheads="1"/>
          </p:cNvSpPr>
          <p:nvPr>
            <p:ph type="subTitle" idx="1"/>
          </p:nvPr>
        </p:nvSpPr>
        <p:spPr>
          <a:xfrm>
            <a:off x="1371600" y="39624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5C7B8370-F28C-2942-A535-90528858865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162153722"/>
      </p:ext>
    </p:extLst>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2120510241"/>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Content Placeholder 2"/>
          <p:cNvSpPr>
            <a:spLocks noGrp="1"/>
          </p:cNvSpPr>
          <p:nvPr>
            <p:ph sz="half" idx="1"/>
          </p:nvPr>
        </p:nvSpPr>
        <p:spPr>
          <a:xfrm>
            <a:off x="457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Content Placeholder 3"/>
          <p:cNvSpPr>
            <a:spLocks noGrp="1"/>
          </p:cNvSpPr>
          <p:nvPr>
            <p:ph sz="half" idx="2"/>
          </p:nvPr>
        </p:nvSpPr>
        <p:spPr>
          <a:xfrm>
            <a:off x="4648200" y="1600200"/>
            <a:ext cx="4038600" cy="4525963"/>
          </a:xfrm>
          <a:prstGeom prst="rect">
            <a:avLst/>
          </a:prstGeom>
        </p:spPr>
        <p:txBody>
          <a:bodyPr vert="horz"/>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95313776"/>
      </p:ext>
    </p:extLst>
  </p:cSld>
  <p:clrMapOvr>
    <a:masterClrMapping/>
  </p:clrMapOvr>
  <p:transition spd="med">
    <p:fade/>
  </p:transition>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E70EE2-6A27-CB40-9F66-4CE44520453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477556900"/>
      </p:ext>
    </p:extLst>
  </p:cSld>
  <p:clrMapOvr>
    <a:masterClrMapping/>
  </p:clrMapOvr>
  <p:transition/>
</p:sldLayout>
</file>

<file path=ppt/slideLayouts/slideLayout40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49DB195-C913-1A4D-ADF6-97147BC6C1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836544869"/>
      </p:ext>
    </p:extLst>
  </p:cSld>
  <p:clrMapOvr>
    <a:masterClrMapping/>
  </p:clrMapOvr>
  <p:transition/>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584D2577-2F37-464D-A40A-6A215EF6714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379556916"/>
      </p:ext>
    </p:extLst>
  </p:cSld>
  <p:clrMapOvr>
    <a:masterClrMapping/>
  </p:clrMapOvr>
  <p:transition/>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5170823-E38F-3B4B-869F-10BD4BCC62C2}"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215587619"/>
      </p:ext>
    </p:extLst>
  </p:cSld>
  <p:clrMapOvr>
    <a:masterClrMapping/>
  </p:clrMapOvr>
  <p:transition/>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694F1C9A-6947-C64A-BD17-62726B932CC3}"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4137595843"/>
      </p:ext>
    </p:extLst>
  </p:cSld>
  <p:clrMapOvr>
    <a:masterClrMapping/>
  </p:clrMapOvr>
  <p:transition/>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13CDEC7C-82B8-1746-9989-772114D6D2AD}"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557637276"/>
      </p:ext>
    </p:extLst>
  </p:cSld>
  <p:clrMapOvr>
    <a:masterClrMapping/>
  </p:clrMapOvr>
  <p:transition/>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8AC59E4D-6994-6F40-9C84-7E6FC3B3699B}"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989288242"/>
      </p:ext>
    </p:extLst>
  </p:cSld>
  <p:clrMapOvr>
    <a:masterClrMapping/>
  </p:clrMapOvr>
  <p:transition/>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AC8C3F4A-6E94-9E46-8CDD-8493F2F6A578}"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3125973579"/>
      </p:ext>
    </p:extLst>
  </p:cSld>
  <p:clrMapOvr>
    <a:masterClrMapping/>
  </p:clrMapOvr>
  <p:transition/>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9652526B-B77F-4248-AB3E-D06D29E2CCC9}"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1582135382"/>
      </p:ext>
    </p:extLst>
  </p:cSld>
  <p:clrMapOvr>
    <a:masterClrMapping/>
  </p:clrMapOvr>
  <p:transition/>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81D5559E-B8B5-EA42-8499-ABECF54D6E5C}" type="slidenum">
              <a:rPr lang="en-US">
                <a:solidFill>
                  <a:srgbClr val="EAE8E2"/>
                </a:solidFill>
                <a:latin typeface="Arial Narrow"/>
              </a:rPr>
              <a:pPr>
                <a:defRPr/>
              </a:pPr>
              <a:t>‹#›</a:t>
            </a:fld>
            <a:endParaRPr lang="en-US">
              <a:solidFill>
                <a:srgbClr val="EAE8E2"/>
              </a:solidFill>
              <a:latin typeface="Arial Narrow"/>
            </a:endParaRPr>
          </a:p>
        </p:txBody>
      </p:sp>
    </p:spTree>
    <p:extLst>
      <p:ext uri="{BB962C8B-B14F-4D97-AF65-F5344CB8AC3E}">
        <p14:creationId xmlns:p14="http://schemas.microsoft.com/office/powerpoint/2010/main" val="2984116513"/>
      </p:ext>
    </p:extLst>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lvl1pPr>
              <a:defRPr/>
            </a:lvl1pPr>
          </a:lstStyle>
          <a:p>
            <a:r>
              <a:rPr lang="ru-RU"/>
              <a:t>Click to edit Master title style</a:t>
            </a:r>
            <a:endParaRPr lang="en-US"/>
          </a:p>
        </p:txBody>
      </p:sp>
      <p:sp>
        <p:nvSpPr>
          <p:cNvPr id="3" name="Text Placeholder 2"/>
          <p:cNvSpPr>
            <a:spLocks noGrp="1"/>
          </p:cNvSpPr>
          <p:nvPr>
            <p:ph type="body" idx="1"/>
          </p:nvPr>
        </p:nvSpPr>
        <p:spPr>
          <a:xfrm>
            <a:off x="457200" y="1535113"/>
            <a:ext cx="4040188"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4" name="Content Placeholder 3"/>
          <p:cNvSpPr>
            <a:spLocks noGrp="1"/>
          </p:cNvSpPr>
          <p:nvPr>
            <p:ph sz="half" idx="2"/>
          </p:nvPr>
        </p:nvSpPr>
        <p:spPr>
          <a:xfrm>
            <a:off x="457200" y="2174875"/>
            <a:ext cx="4040188"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5" name="Text Placeholder 4"/>
          <p:cNvSpPr>
            <a:spLocks noGrp="1"/>
          </p:cNvSpPr>
          <p:nvPr>
            <p:ph type="body" sz="quarter" idx="3"/>
          </p:nvPr>
        </p:nvSpPr>
        <p:spPr>
          <a:xfrm>
            <a:off x="4645025" y="1535113"/>
            <a:ext cx="4041775" cy="639762"/>
          </a:xfrm>
          <a:prstGeom prst="rect">
            <a:avLst/>
          </a:prstGeom>
        </p:spPr>
        <p:txBody>
          <a:bodyPr vert="horz"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a:t>Click to edit Master text styles</a:t>
            </a:r>
          </a:p>
        </p:txBody>
      </p:sp>
      <p:sp>
        <p:nvSpPr>
          <p:cNvPr id="6" name="Content Placeholder 5"/>
          <p:cNvSpPr>
            <a:spLocks noGrp="1"/>
          </p:cNvSpPr>
          <p:nvPr>
            <p:ph sz="quarter" idx="4"/>
          </p:nvPr>
        </p:nvSpPr>
        <p:spPr>
          <a:xfrm>
            <a:off x="4645025" y="2174875"/>
            <a:ext cx="4041775" cy="3951288"/>
          </a:xfrm>
          <a:prstGeom prst="rect">
            <a:avLst/>
          </a:prstGeom>
        </p:spPr>
        <p:txBody>
          <a:bodyPr vert="horz"/>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1033551260"/>
      </p:ext>
    </p:extLst>
  </p:cSld>
  <p:clrMapOvr>
    <a:masterClrMapping/>
  </p:clrMapOvr>
  <p:transition spd="med">
    <p:fade/>
  </p:transition>
</p:sldLayout>
</file>

<file path=ppt/slideLayouts/slideLayout41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ahLst/>
            <a:cxnLst>
              <a:cxn ang="0">
                <a:pos x="163" y="200"/>
              </a:cxn>
              <a:cxn ang="0">
                <a:pos x="4128" y="200"/>
              </a:cxn>
              <a:cxn ang="0">
                <a:pos x="4128" y="429"/>
              </a:cxn>
              <a:cxn ang="0">
                <a:pos x="0" y="441"/>
              </a:cxn>
              <a:cxn ang="0">
                <a:pos x="163" y="200"/>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000"/>
            </a:schemeClr>
          </a:solidFill>
          <a:ln w="9525">
            <a:noFill/>
            <a:round/>
            <a:headEnd/>
            <a:tailEnd/>
          </a:ln>
        </p:spPr>
        <p:txBody>
          <a:bodyPr wrap="none" anchor="ctr"/>
          <a:lstStyle/>
          <a:p>
            <a:pPr defTabSz="914400" eaLnBrk="0" fontAlgn="base" hangingPunct="0">
              <a:spcBef>
                <a:spcPct val="0"/>
              </a:spcBef>
              <a:spcAft>
                <a:spcPct val="0"/>
              </a:spcAft>
              <a:defRPr/>
            </a:pPr>
            <a:endParaRPr lang="en-US" sz="2400">
              <a:solidFill>
                <a:srgbClr val="333333"/>
              </a:solidFill>
              <a:latin typeface="Arial" charset="0"/>
              <a:ea typeface="ＭＳ Ｐゴシック" pitchFamily="-128" charset="-128"/>
              <a:cs typeface="Arial" pitchFamily="34" charset="0"/>
            </a:endParaRPr>
          </a:p>
        </p:txBody>
      </p:sp>
      <p:sp>
        <p:nvSpPr>
          <p:cNvPr id="409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410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128"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latin typeface="Times New Roman"/>
            </a:endParaRPr>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latin typeface="Times New Roman"/>
            </a:endParaRPr>
          </a:p>
        </p:txBody>
      </p:sp>
      <p:sp>
        <p:nvSpPr>
          <p:cNvPr id="7" name="Rectangle 7"/>
          <p:cNvSpPr>
            <a:spLocks noGrp="1" noChangeArrowheads="1"/>
          </p:cNvSpPr>
          <p:nvPr>
            <p:ph type="sldNum" sz="quarter" idx="12"/>
          </p:nvPr>
        </p:nvSpPr>
        <p:spPr/>
        <p:txBody>
          <a:bodyPr/>
          <a:lstStyle>
            <a:lvl1pPr>
              <a:defRPr/>
            </a:lvl1pPr>
          </a:lstStyle>
          <a:p>
            <a:fld id="{26DC8CE5-1872-884D-89A1-C582A7ED9AD3}" type="slidenum">
              <a:rPr lang="en-US"/>
              <a:pPr/>
              <a:t>‹#›</a:t>
            </a:fld>
            <a:endParaRPr lang="en-US"/>
          </a:p>
        </p:txBody>
      </p:sp>
    </p:spTree>
    <p:extLst>
      <p:ext uri="{BB962C8B-B14F-4D97-AF65-F5344CB8AC3E}">
        <p14:creationId xmlns:p14="http://schemas.microsoft.com/office/powerpoint/2010/main" val="684512967"/>
      </p:ext>
    </p:extLst>
  </p:cSld>
  <p:clrMapOvr>
    <a:masterClrMapping/>
  </p:clrMapOvr>
</p:sldLayout>
</file>

<file path=ppt/slideLayouts/slideLayout41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3F13F0F7-CDFB-7F4B-8531-CBD241A0BBF7}" type="slidenum">
              <a:rPr lang="en-US"/>
              <a:pPr/>
              <a:t>‹#›</a:t>
            </a:fld>
            <a:endParaRPr lang="en-US"/>
          </a:p>
        </p:txBody>
      </p:sp>
    </p:spTree>
    <p:extLst>
      <p:ext uri="{BB962C8B-B14F-4D97-AF65-F5344CB8AC3E}">
        <p14:creationId xmlns:p14="http://schemas.microsoft.com/office/powerpoint/2010/main" val="592214043"/>
      </p:ext>
    </p:extLst>
  </p:cSld>
  <p:clrMapOvr>
    <a:masterClrMapping/>
  </p:clrMapOvr>
</p:sldLayout>
</file>

<file path=ppt/slideLayouts/slideLayout41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932C6C01-9F9C-1F4C-A9B7-C05A7B68D213}" type="slidenum">
              <a:rPr lang="en-US"/>
              <a:pPr/>
              <a:t>‹#›</a:t>
            </a:fld>
            <a:endParaRPr lang="en-US"/>
          </a:p>
        </p:txBody>
      </p:sp>
    </p:spTree>
    <p:extLst>
      <p:ext uri="{BB962C8B-B14F-4D97-AF65-F5344CB8AC3E}">
        <p14:creationId xmlns:p14="http://schemas.microsoft.com/office/powerpoint/2010/main" val="3270292226"/>
      </p:ext>
    </p:extLst>
  </p:cSld>
  <p:clrMapOvr>
    <a:masterClrMapping/>
  </p:clrMapOvr>
</p:sldLayout>
</file>

<file path=ppt/slideLayouts/slideLayout41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5B5C4A5F-4F23-C24C-966C-F9AE81DFB489}" type="slidenum">
              <a:rPr lang="en-US"/>
              <a:pPr/>
              <a:t>‹#›</a:t>
            </a:fld>
            <a:endParaRPr lang="en-US"/>
          </a:p>
        </p:txBody>
      </p:sp>
    </p:spTree>
    <p:extLst>
      <p:ext uri="{BB962C8B-B14F-4D97-AF65-F5344CB8AC3E}">
        <p14:creationId xmlns:p14="http://schemas.microsoft.com/office/powerpoint/2010/main" val="2774271310"/>
      </p:ext>
    </p:extLst>
  </p:cSld>
  <p:clrMapOvr>
    <a:masterClrMapping/>
  </p:clrMapOvr>
</p:sldLayout>
</file>

<file path=ppt/slideLayouts/slideLayout41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9" name="Rectangle 6"/>
          <p:cNvSpPr>
            <a:spLocks noGrp="1" noChangeArrowheads="1"/>
          </p:cNvSpPr>
          <p:nvPr>
            <p:ph type="sldNum" sz="quarter" idx="12"/>
          </p:nvPr>
        </p:nvSpPr>
        <p:spPr>
          <a:ln/>
        </p:spPr>
        <p:txBody>
          <a:bodyPr/>
          <a:lstStyle>
            <a:lvl1pPr>
              <a:defRPr/>
            </a:lvl1pPr>
          </a:lstStyle>
          <a:p>
            <a:fld id="{FB9E97BD-9787-744C-8891-CD563410F142}" type="slidenum">
              <a:rPr lang="en-US"/>
              <a:pPr/>
              <a:t>‹#›</a:t>
            </a:fld>
            <a:endParaRPr lang="en-US"/>
          </a:p>
        </p:txBody>
      </p:sp>
    </p:spTree>
    <p:extLst>
      <p:ext uri="{BB962C8B-B14F-4D97-AF65-F5344CB8AC3E}">
        <p14:creationId xmlns:p14="http://schemas.microsoft.com/office/powerpoint/2010/main" val="2133718780"/>
      </p:ext>
    </p:extLst>
  </p:cSld>
  <p:clrMapOvr>
    <a:masterClrMapping/>
  </p:clrMapOvr>
</p:sldLayout>
</file>

<file path=ppt/slideLayouts/slideLayout41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5" name="Rectangle 6"/>
          <p:cNvSpPr>
            <a:spLocks noGrp="1" noChangeArrowheads="1"/>
          </p:cNvSpPr>
          <p:nvPr>
            <p:ph type="sldNum" sz="quarter" idx="12"/>
          </p:nvPr>
        </p:nvSpPr>
        <p:spPr>
          <a:ln/>
        </p:spPr>
        <p:txBody>
          <a:bodyPr/>
          <a:lstStyle>
            <a:lvl1pPr>
              <a:defRPr/>
            </a:lvl1pPr>
          </a:lstStyle>
          <a:p>
            <a:fld id="{AF53F002-7E4A-124C-BEFA-F75B48469A2E}" type="slidenum">
              <a:rPr lang="en-US"/>
              <a:pPr/>
              <a:t>‹#›</a:t>
            </a:fld>
            <a:endParaRPr lang="en-US"/>
          </a:p>
        </p:txBody>
      </p:sp>
    </p:spTree>
    <p:extLst>
      <p:ext uri="{BB962C8B-B14F-4D97-AF65-F5344CB8AC3E}">
        <p14:creationId xmlns:p14="http://schemas.microsoft.com/office/powerpoint/2010/main" val="1610212521"/>
      </p:ext>
    </p:extLst>
  </p:cSld>
  <p:clrMapOvr>
    <a:masterClrMapping/>
  </p:clrMapOvr>
</p:sldLayout>
</file>

<file path=ppt/slideLayouts/slideLayout41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4" name="Rectangle 6"/>
          <p:cNvSpPr>
            <a:spLocks noGrp="1" noChangeArrowheads="1"/>
          </p:cNvSpPr>
          <p:nvPr>
            <p:ph type="sldNum" sz="quarter" idx="12"/>
          </p:nvPr>
        </p:nvSpPr>
        <p:spPr>
          <a:ln/>
        </p:spPr>
        <p:txBody>
          <a:bodyPr/>
          <a:lstStyle>
            <a:lvl1pPr>
              <a:defRPr/>
            </a:lvl1pPr>
          </a:lstStyle>
          <a:p>
            <a:fld id="{BD9A2C40-7401-FA4C-B599-8FC53F265DB7}" type="slidenum">
              <a:rPr lang="en-US"/>
              <a:pPr/>
              <a:t>‹#›</a:t>
            </a:fld>
            <a:endParaRPr lang="en-US"/>
          </a:p>
        </p:txBody>
      </p:sp>
    </p:spTree>
    <p:extLst>
      <p:ext uri="{BB962C8B-B14F-4D97-AF65-F5344CB8AC3E}">
        <p14:creationId xmlns:p14="http://schemas.microsoft.com/office/powerpoint/2010/main" val="2312767575"/>
      </p:ext>
    </p:extLst>
  </p:cSld>
  <p:clrMapOvr>
    <a:masterClrMapping/>
  </p:clrMapOvr>
</p:sldLayout>
</file>

<file path=ppt/slideLayouts/slideLayout41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41B343A3-28DC-EC43-BCA6-510A8A628688}" type="slidenum">
              <a:rPr lang="en-US"/>
              <a:pPr/>
              <a:t>‹#›</a:t>
            </a:fld>
            <a:endParaRPr lang="en-US"/>
          </a:p>
        </p:txBody>
      </p:sp>
    </p:spTree>
    <p:extLst>
      <p:ext uri="{BB962C8B-B14F-4D97-AF65-F5344CB8AC3E}">
        <p14:creationId xmlns:p14="http://schemas.microsoft.com/office/powerpoint/2010/main" val="531909673"/>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7" name="Rectangle 6"/>
          <p:cNvSpPr>
            <a:spLocks noGrp="1" noChangeArrowheads="1"/>
          </p:cNvSpPr>
          <p:nvPr>
            <p:ph type="sldNum" sz="quarter" idx="12"/>
          </p:nvPr>
        </p:nvSpPr>
        <p:spPr>
          <a:ln/>
        </p:spPr>
        <p:txBody>
          <a:bodyPr/>
          <a:lstStyle>
            <a:lvl1pPr>
              <a:defRPr/>
            </a:lvl1pPr>
          </a:lstStyle>
          <a:p>
            <a:fld id="{224B7AB4-74C8-1543-AAB7-70AE5ECB9E98}" type="slidenum">
              <a:rPr lang="en-US"/>
              <a:pPr/>
              <a:t>‹#›</a:t>
            </a:fld>
            <a:endParaRPr lang="en-US"/>
          </a:p>
        </p:txBody>
      </p:sp>
    </p:spTree>
    <p:extLst>
      <p:ext uri="{BB962C8B-B14F-4D97-AF65-F5344CB8AC3E}">
        <p14:creationId xmlns:p14="http://schemas.microsoft.com/office/powerpoint/2010/main" val="3663466466"/>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004EB146-4809-FE45-B7CD-D2FAF7BABE5E}" type="slidenum">
              <a:rPr lang="en-US"/>
              <a:pPr/>
              <a:t>‹#›</a:t>
            </a:fld>
            <a:endParaRPr lang="en-US"/>
          </a:p>
        </p:txBody>
      </p:sp>
    </p:spTree>
    <p:extLst>
      <p:ext uri="{BB962C8B-B14F-4D97-AF65-F5344CB8AC3E}">
        <p14:creationId xmlns:p14="http://schemas.microsoft.com/office/powerpoint/2010/main" val="298473537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Tree>
    <p:extLst>
      <p:ext uri="{BB962C8B-B14F-4D97-AF65-F5344CB8AC3E}">
        <p14:creationId xmlns:p14="http://schemas.microsoft.com/office/powerpoint/2010/main" val="3938938552"/>
      </p:ext>
    </p:extLst>
  </p:cSld>
  <p:clrMapOvr>
    <a:masterClrMapping/>
  </p:clrMapOvr>
  <p:transition spd="med">
    <p:fade/>
  </p:transition>
</p:sldLayout>
</file>

<file path=ppt/slideLayouts/slideLayout4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atin typeface="Times New Roman"/>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latin typeface="Times New Roman"/>
            </a:endParaRPr>
          </a:p>
        </p:txBody>
      </p:sp>
      <p:sp>
        <p:nvSpPr>
          <p:cNvPr id="6" name="Rectangle 6"/>
          <p:cNvSpPr>
            <a:spLocks noGrp="1" noChangeArrowheads="1"/>
          </p:cNvSpPr>
          <p:nvPr>
            <p:ph type="sldNum" sz="quarter" idx="12"/>
          </p:nvPr>
        </p:nvSpPr>
        <p:spPr>
          <a:ln/>
        </p:spPr>
        <p:txBody>
          <a:bodyPr/>
          <a:lstStyle>
            <a:lvl1pPr>
              <a:defRPr/>
            </a:lvl1pPr>
          </a:lstStyle>
          <a:p>
            <a:fld id="{80B27771-1BC4-2D47-B470-44E41A8D0B51}" type="slidenum">
              <a:rPr lang="en-US"/>
              <a:pPr/>
              <a:t>‹#›</a:t>
            </a:fld>
            <a:endParaRPr lang="en-US"/>
          </a:p>
        </p:txBody>
      </p:sp>
    </p:spTree>
    <p:extLst>
      <p:ext uri="{BB962C8B-B14F-4D97-AF65-F5344CB8AC3E}">
        <p14:creationId xmlns:p14="http://schemas.microsoft.com/office/powerpoint/2010/main" val="14703195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0825" cy="6850063"/>
            <a:chOff x="0" y="0"/>
            <a:chExt cx="5758" cy="4315"/>
          </a:xfrm>
        </p:grpSpPr>
        <p:grpSp>
          <p:nvGrpSpPr>
            <p:cNvPr id="5" name="Group 3"/>
            <p:cNvGrpSpPr>
              <a:grpSpLocks/>
            </p:cNvGrpSpPr>
            <p:nvPr userDrawn="1"/>
          </p:nvGrpSpPr>
          <p:grpSpPr bwMode="auto">
            <a:xfrm>
              <a:off x="1728" y="2230"/>
              <a:ext cx="4027" cy="2085"/>
              <a:chOff x="1728" y="2230"/>
              <a:chExt cx="4027" cy="2085"/>
            </a:xfrm>
          </p:grpSpPr>
          <p:sp>
            <p:nvSpPr>
              <p:cNvPr id="8" name="Freeform 4"/>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9" name="Freeform 5"/>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0" name="Freeform 6"/>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1" name="Freeform 7"/>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12" name="Freeform 8"/>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6" name="Freeform 9"/>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7" name="Freeform 10"/>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1755" name="Rectangle 11"/>
          <p:cNvSpPr>
            <a:spLocks noGrp="1" noChangeArrowheads="1"/>
          </p:cNvSpPr>
          <p:nvPr>
            <p:ph type="ctrTitle" sz="quarter"/>
          </p:nvPr>
        </p:nvSpPr>
        <p:spPr>
          <a:xfrm>
            <a:off x="685800" y="1736725"/>
            <a:ext cx="7772400" cy="1920875"/>
          </a:xfrm>
        </p:spPr>
        <p:txBody>
          <a:bodyPr/>
          <a:lstStyle>
            <a:lvl1pPr>
              <a:defRPr sz="6000"/>
            </a:lvl1pPr>
          </a:lstStyle>
          <a:p>
            <a:r>
              <a:rPr lang="en-SG"/>
              <a:t>Click to edit Master title style</a:t>
            </a:r>
          </a:p>
        </p:txBody>
      </p:sp>
      <p:sp>
        <p:nvSpPr>
          <p:cNvPr id="31756" name="Rectangle 12"/>
          <p:cNvSpPr>
            <a:spLocks noGrp="1" noChangeArrowheads="1"/>
          </p:cNvSpPr>
          <p:nvPr>
            <p:ph type="subTitle" sz="quarter" idx="1"/>
          </p:nvPr>
        </p:nvSpPr>
        <p:spPr>
          <a:xfrm>
            <a:off x="1371600" y="3886200"/>
            <a:ext cx="6400800" cy="1752600"/>
          </a:xfrm>
        </p:spPr>
        <p:txBody>
          <a:bodyPr/>
          <a:lstStyle>
            <a:lvl1pPr marL="0" indent="0" algn="ctr">
              <a:buFont typeface="Wingdings" pitchFamily="2" charset="2"/>
              <a:buNone/>
              <a:defRPr/>
            </a:lvl1pPr>
          </a:lstStyle>
          <a:p>
            <a:r>
              <a:rPr lang="en-SG"/>
              <a:t>Click to edit Master subtitle style</a:t>
            </a:r>
          </a:p>
        </p:txBody>
      </p:sp>
      <p:sp>
        <p:nvSpPr>
          <p:cNvPr id="13" name="Rectangle 13"/>
          <p:cNvSpPr>
            <a:spLocks noGrp="1" noChangeArrowheads="1"/>
          </p:cNvSpPr>
          <p:nvPr>
            <p:ph type="dt" sz="quarter" idx="10"/>
          </p:nvPr>
        </p:nvSpPr>
        <p:spPr>
          <a:xfrm>
            <a:off x="457200" y="6248400"/>
            <a:ext cx="2133600" cy="476250"/>
          </a:xfrm>
        </p:spPr>
        <p:txBody>
          <a:bodyPr/>
          <a:lstStyle>
            <a:lvl1pPr>
              <a:defRPr/>
            </a:lvl1pPr>
          </a:lstStyle>
          <a:p>
            <a:pPr>
              <a:defRPr/>
            </a:pPr>
            <a:endParaRPr lang="en-SG"/>
          </a:p>
        </p:txBody>
      </p:sp>
      <p:sp>
        <p:nvSpPr>
          <p:cNvPr id="14" name="Rectangle 14"/>
          <p:cNvSpPr>
            <a:spLocks noGrp="1" noChangeArrowheads="1"/>
          </p:cNvSpPr>
          <p:nvPr>
            <p:ph type="ftr" sz="quarter" idx="11"/>
          </p:nvPr>
        </p:nvSpPr>
        <p:spPr>
          <a:xfrm>
            <a:off x="3124200" y="6251575"/>
            <a:ext cx="2895600" cy="476250"/>
          </a:xfrm>
        </p:spPr>
        <p:txBody>
          <a:bodyPr/>
          <a:lstStyle>
            <a:lvl1pPr>
              <a:defRPr/>
            </a:lvl1pPr>
          </a:lstStyle>
          <a:p>
            <a:pPr>
              <a:defRPr/>
            </a:pPr>
            <a:endParaRPr lang="en-SG"/>
          </a:p>
        </p:txBody>
      </p:sp>
      <p:sp>
        <p:nvSpPr>
          <p:cNvPr id="15" name="Rectangle 15"/>
          <p:cNvSpPr>
            <a:spLocks noGrp="1" noChangeArrowheads="1"/>
          </p:cNvSpPr>
          <p:nvPr>
            <p:ph type="sldNum" sz="quarter" idx="12"/>
          </p:nvPr>
        </p:nvSpPr>
        <p:spPr>
          <a:xfrm>
            <a:off x="6553200" y="6254750"/>
            <a:ext cx="2133600" cy="476250"/>
          </a:xfrm>
        </p:spPr>
        <p:txBody>
          <a:bodyPr/>
          <a:lstStyle>
            <a:lvl1pPr>
              <a:defRPr/>
            </a:lvl1pPr>
          </a:lstStyle>
          <a:p>
            <a:fld id="{64A0697D-0ED6-0148-A7D3-79C5B992C422}" type="slidenum">
              <a:rPr lang="en-US"/>
              <a:pPr/>
              <a:t>‹#›</a:t>
            </a:fld>
            <a:endParaRPr lang="en-US"/>
          </a:p>
        </p:txBody>
      </p:sp>
    </p:spTree>
    <p:extLst>
      <p:ext uri="{BB962C8B-B14F-4D97-AF65-F5344CB8AC3E}">
        <p14:creationId xmlns:p14="http://schemas.microsoft.com/office/powerpoint/2010/main" val="2254768328"/>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5109DE50-A7EA-074A-9870-7EEE9BC2F35E}"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40458038"/>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86D9CF1D-93E6-CF45-BBA7-2859FE1FF348}"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913125372"/>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344FB459-2EF5-E943-9F1A-162DA99C030A}"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760337486"/>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2"/>
          <p:cNvSpPr>
            <a:spLocks noGrp="1" noChangeArrowheads="1"/>
          </p:cNvSpPr>
          <p:nvPr>
            <p:ph type="dt" sz="half" idx="10"/>
          </p:nvPr>
        </p:nvSpPr>
        <p:spPr>
          <a:ln/>
        </p:spPr>
        <p:txBody>
          <a:bodyPr/>
          <a:lstStyle>
            <a:lvl1pPr>
              <a:defRPr/>
            </a:lvl1pPr>
          </a:lstStyle>
          <a:p>
            <a:pPr>
              <a:defRPr/>
            </a:pPr>
            <a:endParaRPr lang="en-SG"/>
          </a:p>
        </p:txBody>
      </p:sp>
      <p:sp>
        <p:nvSpPr>
          <p:cNvPr id="8" name="Rectangle 3"/>
          <p:cNvSpPr>
            <a:spLocks noGrp="1" noChangeArrowheads="1"/>
          </p:cNvSpPr>
          <p:nvPr>
            <p:ph type="sldNum" sz="quarter" idx="11"/>
          </p:nvPr>
        </p:nvSpPr>
        <p:spPr>
          <a:ln/>
        </p:spPr>
        <p:txBody>
          <a:bodyPr/>
          <a:lstStyle>
            <a:lvl1pPr>
              <a:defRPr/>
            </a:lvl1pPr>
          </a:lstStyle>
          <a:p>
            <a:fld id="{37307065-2E29-0741-BD28-780F13A882BD}" type="slidenum">
              <a:rPr lang="en-US"/>
              <a:pPr/>
              <a:t>‹#›</a:t>
            </a:fld>
            <a:endParaRPr lang="en-US"/>
          </a:p>
        </p:txBody>
      </p:sp>
      <p:sp>
        <p:nvSpPr>
          <p:cNvPr id="9"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7750227"/>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2"/>
          <p:cNvSpPr>
            <a:spLocks noGrp="1" noChangeArrowheads="1"/>
          </p:cNvSpPr>
          <p:nvPr>
            <p:ph type="dt" sz="half" idx="10"/>
          </p:nvPr>
        </p:nvSpPr>
        <p:spPr>
          <a:ln/>
        </p:spPr>
        <p:txBody>
          <a:bodyPr/>
          <a:lstStyle>
            <a:lvl1pPr>
              <a:defRPr/>
            </a:lvl1pPr>
          </a:lstStyle>
          <a:p>
            <a:pPr>
              <a:defRPr/>
            </a:pPr>
            <a:endParaRPr lang="en-SG"/>
          </a:p>
        </p:txBody>
      </p:sp>
      <p:sp>
        <p:nvSpPr>
          <p:cNvPr id="4" name="Rectangle 3"/>
          <p:cNvSpPr>
            <a:spLocks noGrp="1" noChangeArrowheads="1"/>
          </p:cNvSpPr>
          <p:nvPr>
            <p:ph type="sldNum" sz="quarter" idx="11"/>
          </p:nvPr>
        </p:nvSpPr>
        <p:spPr>
          <a:ln/>
        </p:spPr>
        <p:txBody>
          <a:bodyPr/>
          <a:lstStyle>
            <a:lvl1pPr>
              <a:defRPr/>
            </a:lvl1pPr>
          </a:lstStyle>
          <a:p>
            <a:fld id="{C5A81C92-6E65-6740-A66D-2661133E76D9}" type="slidenum">
              <a:rPr lang="en-US"/>
              <a:pPr/>
              <a:t>‹#›</a:t>
            </a:fld>
            <a:endParaRPr lang="en-US"/>
          </a:p>
        </p:txBody>
      </p:sp>
      <p:sp>
        <p:nvSpPr>
          <p:cNvPr id="5"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3871170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2"/>
          <p:cNvSpPr>
            <a:spLocks noGrp="1" noChangeArrowheads="1"/>
          </p:cNvSpPr>
          <p:nvPr>
            <p:ph type="dt" sz="half" idx="10"/>
          </p:nvPr>
        </p:nvSpPr>
        <p:spPr>
          <a:ln/>
        </p:spPr>
        <p:txBody>
          <a:bodyPr/>
          <a:lstStyle>
            <a:lvl1pPr>
              <a:defRPr/>
            </a:lvl1pPr>
          </a:lstStyle>
          <a:p>
            <a:pPr>
              <a:defRPr/>
            </a:pPr>
            <a:endParaRPr lang="en-SG"/>
          </a:p>
        </p:txBody>
      </p:sp>
      <p:sp>
        <p:nvSpPr>
          <p:cNvPr id="3" name="Rectangle 3"/>
          <p:cNvSpPr>
            <a:spLocks noGrp="1" noChangeArrowheads="1"/>
          </p:cNvSpPr>
          <p:nvPr>
            <p:ph type="sldNum" sz="quarter" idx="11"/>
          </p:nvPr>
        </p:nvSpPr>
        <p:spPr>
          <a:ln/>
        </p:spPr>
        <p:txBody>
          <a:bodyPr/>
          <a:lstStyle>
            <a:lvl1pPr>
              <a:defRPr/>
            </a:lvl1pPr>
          </a:lstStyle>
          <a:p>
            <a:fld id="{22B6ED92-71EE-8047-91BF-D78C378B582A}" type="slidenum">
              <a:rPr lang="en-US"/>
              <a:pPr/>
              <a:t>‹#›</a:t>
            </a:fld>
            <a:endParaRPr lang="en-US"/>
          </a:p>
        </p:txBody>
      </p:sp>
      <p:sp>
        <p:nvSpPr>
          <p:cNvPr id="4"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1904063762"/>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0E18D32D-D9A2-F648-B59C-E3B3D669B471}"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980355609"/>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2"/>
          <p:cNvSpPr>
            <a:spLocks noGrp="1" noChangeArrowheads="1"/>
          </p:cNvSpPr>
          <p:nvPr>
            <p:ph type="dt" sz="half" idx="10"/>
          </p:nvPr>
        </p:nvSpPr>
        <p:spPr>
          <a:ln/>
        </p:spPr>
        <p:txBody>
          <a:bodyPr/>
          <a:lstStyle>
            <a:lvl1pPr>
              <a:defRPr/>
            </a:lvl1pPr>
          </a:lstStyle>
          <a:p>
            <a:pPr>
              <a:defRPr/>
            </a:pPr>
            <a:endParaRPr lang="en-SG"/>
          </a:p>
        </p:txBody>
      </p:sp>
      <p:sp>
        <p:nvSpPr>
          <p:cNvPr id="6" name="Rectangle 3"/>
          <p:cNvSpPr>
            <a:spLocks noGrp="1" noChangeArrowheads="1"/>
          </p:cNvSpPr>
          <p:nvPr>
            <p:ph type="sldNum" sz="quarter" idx="11"/>
          </p:nvPr>
        </p:nvSpPr>
        <p:spPr>
          <a:ln/>
        </p:spPr>
        <p:txBody>
          <a:bodyPr/>
          <a:lstStyle>
            <a:lvl1pPr>
              <a:defRPr/>
            </a:lvl1pPr>
          </a:lstStyle>
          <a:p>
            <a:fld id="{66B60C5D-2C8C-2C4B-A916-15CDC8317AB6}" type="slidenum">
              <a:rPr lang="en-US"/>
              <a:pPr/>
              <a:t>‹#›</a:t>
            </a:fld>
            <a:endParaRPr lang="en-US"/>
          </a:p>
        </p:txBody>
      </p:sp>
      <p:sp>
        <p:nvSpPr>
          <p:cNvPr id="7"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97879476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08330604"/>
      </p:ext>
    </p:extLst>
  </p:cSld>
  <p:clrMapOvr>
    <a:masterClrMapping/>
  </p:clrMapOvr>
  <p:transition spd="med">
    <p:fade/>
  </p:transition>
</p:sldLayout>
</file>

<file path=ppt/slideLayouts/slideLayout43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D841C061-77F4-264F-93C6-D651AC568B2D}"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326399746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2"/>
          <p:cNvSpPr>
            <a:spLocks noGrp="1" noChangeArrowheads="1"/>
          </p:cNvSpPr>
          <p:nvPr>
            <p:ph type="dt" sz="half" idx="10"/>
          </p:nvPr>
        </p:nvSpPr>
        <p:spPr>
          <a:ln/>
        </p:spPr>
        <p:txBody>
          <a:bodyPr/>
          <a:lstStyle>
            <a:lvl1pPr>
              <a:defRPr/>
            </a:lvl1pPr>
          </a:lstStyle>
          <a:p>
            <a:pPr>
              <a:defRPr/>
            </a:pPr>
            <a:endParaRPr lang="en-SG"/>
          </a:p>
        </p:txBody>
      </p:sp>
      <p:sp>
        <p:nvSpPr>
          <p:cNvPr id="5" name="Rectangle 3"/>
          <p:cNvSpPr>
            <a:spLocks noGrp="1" noChangeArrowheads="1"/>
          </p:cNvSpPr>
          <p:nvPr>
            <p:ph type="sldNum" sz="quarter" idx="11"/>
          </p:nvPr>
        </p:nvSpPr>
        <p:spPr>
          <a:ln/>
        </p:spPr>
        <p:txBody>
          <a:bodyPr/>
          <a:lstStyle>
            <a:lvl1pPr>
              <a:defRPr/>
            </a:lvl1pPr>
          </a:lstStyle>
          <a:p>
            <a:fld id="{BF560CF2-6877-8F45-BC2A-F479260A92A0}" type="slidenum">
              <a:rPr lang="en-US"/>
              <a:pPr/>
              <a:t>‹#›</a:t>
            </a:fld>
            <a:endParaRPr lang="en-US"/>
          </a:p>
        </p:txBody>
      </p:sp>
      <p:sp>
        <p:nvSpPr>
          <p:cNvPr id="6" name="Rectangle 14"/>
          <p:cNvSpPr>
            <a:spLocks noGrp="1" noChangeArrowheads="1"/>
          </p:cNvSpPr>
          <p:nvPr>
            <p:ph type="ftr" sz="quarter" idx="12"/>
          </p:nvPr>
        </p:nvSpPr>
        <p:spPr>
          <a:ln/>
        </p:spPr>
        <p:txBody>
          <a:bodyPr/>
          <a:lstStyle>
            <a:lvl1pPr>
              <a:defRPr/>
            </a:lvl1pPr>
          </a:lstStyle>
          <a:p>
            <a:pPr>
              <a:defRPr/>
            </a:pPr>
            <a:endParaRPr lang="en-SG"/>
          </a:p>
        </p:txBody>
      </p:sp>
    </p:spTree>
    <p:extLst>
      <p:ext uri="{BB962C8B-B14F-4D97-AF65-F5344CB8AC3E}">
        <p14:creationId xmlns:p14="http://schemas.microsoft.com/office/powerpoint/2010/main" val="562914546"/>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24673D8A-A698-C847-9849-61F8E113BC2C}" type="slidenum">
              <a:rPr lang="en-US" altLang="ja-JP"/>
              <a:pPr/>
              <a:t>‹#›</a:t>
            </a:fld>
            <a:endParaRPr lang="en-US" altLang="ja-JP"/>
          </a:p>
        </p:txBody>
      </p:sp>
    </p:spTree>
    <p:extLst>
      <p:ext uri="{BB962C8B-B14F-4D97-AF65-F5344CB8AC3E}">
        <p14:creationId xmlns:p14="http://schemas.microsoft.com/office/powerpoint/2010/main" val="3515373848"/>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34DC908E-5F24-8342-B9AB-77923B59B819}" type="slidenum">
              <a:rPr lang="en-US" altLang="ja-JP"/>
              <a:pPr/>
              <a:t>‹#›</a:t>
            </a:fld>
            <a:endParaRPr lang="en-US" altLang="ja-JP"/>
          </a:p>
        </p:txBody>
      </p:sp>
    </p:spTree>
    <p:extLst>
      <p:ext uri="{BB962C8B-B14F-4D97-AF65-F5344CB8AC3E}">
        <p14:creationId xmlns:p14="http://schemas.microsoft.com/office/powerpoint/2010/main" val="1345503886"/>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5715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924300" cy="3810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16312CF7-FC19-FB44-A8BC-5AE5D25772E1}" type="slidenum">
              <a:rPr lang="en-US" altLang="ja-JP"/>
              <a:pPr/>
              <a:t>‹#›</a:t>
            </a:fld>
            <a:endParaRPr lang="en-US" altLang="ja-JP"/>
          </a:p>
        </p:txBody>
      </p:sp>
    </p:spTree>
    <p:extLst>
      <p:ext uri="{BB962C8B-B14F-4D97-AF65-F5344CB8AC3E}">
        <p14:creationId xmlns:p14="http://schemas.microsoft.com/office/powerpoint/2010/main" val="2453756717"/>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8"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9" name="Rectangle 70"/>
          <p:cNvSpPr>
            <a:spLocks noGrp="1" noChangeArrowheads="1"/>
          </p:cNvSpPr>
          <p:nvPr>
            <p:ph type="sldNum" sz="quarter" idx="12"/>
          </p:nvPr>
        </p:nvSpPr>
        <p:spPr>
          <a:ln/>
        </p:spPr>
        <p:txBody>
          <a:bodyPr/>
          <a:lstStyle>
            <a:lvl1pPr>
              <a:defRPr/>
            </a:lvl1pPr>
          </a:lstStyle>
          <a:p>
            <a:fld id="{62B87FCE-2EEB-1247-8F55-D0F27981147E}" type="slidenum">
              <a:rPr lang="en-US" altLang="ja-JP"/>
              <a:pPr/>
              <a:t>‹#›</a:t>
            </a:fld>
            <a:endParaRPr lang="en-US" altLang="ja-JP"/>
          </a:p>
        </p:txBody>
      </p:sp>
    </p:spTree>
    <p:extLst>
      <p:ext uri="{BB962C8B-B14F-4D97-AF65-F5344CB8AC3E}">
        <p14:creationId xmlns:p14="http://schemas.microsoft.com/office/powerpoint/2010/main" val="3076141565"/>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4"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5" name="Rectangle 70"/>
          <p:cNvSpPr>
            <a:spLocks noGrp="1" noChangeArrowheads="1"/>
          </p:cNvSpPr>
          <p:nvPr>
            <p:ph type="sldNum" sz="quarter" idx="12"/>
          </p:nvPr>
        </p:nvSpPr>
        <p:spPr>
          <a:ln/>
        </p:spPr>
        <p:txBody>
          <a:bodyPr/>
          <a:lstStyle>
            <a:lvl1pPr>
              <a:defRPr/>
            </a:lvl1pPr>
          </a:lstStyle>
          <a:p>
            <a:fld id="{FFE22BFF-08D2-3D40-84B1-26347659E36B}" type="slidenum">
              <a:rPr lang="en-US" altLang="ja-JP"/>
              <a:pPr/>
              <a:t>‹#›</a:t>
            </a:fld>
            <a:endParaRPr lang="en-US" altLang="ja-JP"/>
          </a:p>
        </p:txBody>
      </p:sp>
    </p:spTree>
    <p:extLst>
      <p:ext uri="{BB962C8B-B14F-4D97-AF65-F5344CB8AC3E}">
        <p14:creationId xmlns:p14="http://schemas.microsoft.com/office/powerpoint/2010/main" val="116582681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3"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4" name="Rectangle 70"/>
          <p:cNvSpPr>
            <a:spLocks noGrp="1" noChangeArrowheads="1"/>
          </p:cNvSpPr>
          <p:nvPr>
            <p:ph type="sldNum" sz="quarter" idx="12"/>
          </p:nvPr>
        </p:nvSpPr>
        <p:spPr>
          <a:ln/>
        </p:spPr>
        <p:txBody>
          <a:bodyPr/>
          <a:lstStyle>
            <a:lvl1pPr>
              <a:defRPr/>
            </a:lvl1pPr>
          </a:lstStyle>
          <a:p>
            <a:fld id="{CE9E19B7-5346-714A-B59D-3F648A4A5EB0}" type="slidenum">
              <a:rPr lang="en-US" altLang="ja-JP"/>
              <a:pPr/>
              <a:t>‹#›</a:t>
            </a:fld>
            <a:endParaRPr lang="en-US" altLang="ja-JP"/>
          </a:p>
        </p:txBody>
      </p:sp>
    </p:spTree>
    <p:extLst>
      <p:ext uri="{BB962C8B-B14F-4D97-AF65-F5344CB8AC3E}">
        <p14:creationId xmlns:p14="http://schemas.microsoft.com/office/powerpoint/2010/main" val="3127047160"/>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870DC915-CC89-2B47-B877-A08EFCD60009}" type="slidenum">
              <a:rPr lang="en-US" altLang="ja-JP"/>
              <a:pPr/>
              <a:t>‹#›</a:t>
            </a:fld>
            <a:endParaRPr lang="en-US" altLang="ja-JP"/>
          </a:p>
        </p:txBody>
      </p:sp>
    </p:spTree>
    <p:extLst>
      <p:ext uri="{BB962C8B-B14F-4D97-AF65-F5344CB8AC3E}">
        <p14:creationId xmlns:p14="http://schemas.microsoft.com/office/powerpoint/2010/main" val="726150029"/>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6"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7" name="Rectangle 70"/>
          <p:cNvSpPr>
            <a:spLocks noGrp="1" noChangeArrowheads="1"/>
          </p:cNvSpPr>
          <p:nvPr>
            <p:ph type="sldNum" sz="quarter" idx="12"/>
          </p:nvPr>
        </p:nvSpPr>
        <p:spPr>
          <a:ln/>
        </p:spPr>
        <p:txBody>
          <a:bodyPr/>
          <a:lstStyle>
            <a:lvl1pPr>
              <a:defRPr/>
            </a:lvl1pPr>
          </a:lstStyle>
          <a:p>
            <a:fld id="{059FA835-50F3-894A-AC34-24D15BC1B736}" type="slidenum">
              <a:rPr lang="en-US" altLang="ja-JP"/>
              <a:pPr/>
              <a:t>‹#›</a:t>
            </a:fld>
            <a:endParaRPr lang="en-US" altLang="ja-JP"/>
          </a:p>
        </p:txBody>
      </p:sp>
    </p:spTree>
    <p:extLst>
      <p:ext uri="{BB962C8B-B14F-4D97-AF65-F5344CB8AC3E}">
        <p14:creationId xmlns:p14="http://schemas.microsoft.com/office/powerpoint/2010/main" val="119799065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vert="horz" anchor="b"/>
          <a:lstStyle>
            <a:lvl1pPr algn="l">
              <a:defRPr sz="2000" b="1"/>
            </a:lvl1pPr>
          </a:lstStyle>
          <a:p>
            <a:r>
              <a:rPr lang="ru-RU"/>
              <a:t>Click to edit Master title style</a:t>
            </a:r>
            <a:endParaRPr lang="en-US"/>
          </a:p>
        </p:txBody>
      </p:sp>
      <p:sp>
        <p:nvSpPr>
          <p:cNvPr id="3" name="Content Placeholder 2"/>
          <p:cNvSpPr>
            <a:spLocks noGrp="1"/>
          </p:cNvSpPr>
          <p:nvPr>
            <p:ph idx="1"/>
          </p:nvPr>
        </p:nvSpPr>
        <p:spPr>
          <a:xfrm>
            <a:off x="3575050" y="273050"/>
            <a:ext cx="5111750" cy="5853113"/>
          </a:xfrm>
          <a:prstGeom prst="rect">
            <a:avLst/>
          </a:prstGeom>
        </p:spPr>
        <p:txBody>
          <a:bodyPr vert="horz"/>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
        <p:nvSpPr>
          <p:cNvPr id="4" name="Text Placeholder 3"/>
          <p:cNvSpPr>
            <a:spLocks noGrp="1"/>
          </p:cNvSpPr>
          <p:nvPr>
            <p:ph type="body" sz="half" idx="2"/>
          </p:nvPr>
        </p:nvSpPr>
        <p:spPr>
          <a:xfrm>
            <a:off x="457200" y="1435100"/>
            <a:ext cx="3008313" cy="4691063"/>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673675953"/>
      </p:ext>
    </p:extLst>
  </p:cSld>
  <p:clrMapOvr>
    <a:masterClrMapping/>
  </p:clrMapOvr>
  <p:transition spd="med">
    <p:fade/>
  </p:transition>
</p:sldLayout>
</file>

<file path=ppt/slideLayouts/slideLayout44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9520B2D7-4E0C-914A-94CD-E84F429A722A}" type="slidenum">
              <a:rPr lang="en-US" altLang="ja-JP"/>
              <a:pPr/>
              <a:t>‹#›</a:t>
            </a:fld>
            <a:endParaRPr lang="en-US" altLang="ja-JP"/>
          </a:p>
        </p:txBody>
      </p:sp>
    </p:spTree>
    <p:extLst>
      <p:ext uri="{BB962C8B-B14F-4D97-AF65-F5344CB8AC3E}">
        <p14:creationId xmlns:p14="http://schemas.microsoft.com/office/powerpoint/2010/main" val="287805278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72250" y="685800"/>
            <a:ext cx="2000250" cy="5105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571500" y="685800"/>
            <a:ext cx="5848350" cy="5105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68"/>
          <p:cNvSpPr>
            <a:spLocks noGrp="1" noChangeArrowheads="1"/>
          </p:cNvSpPr>
          <p:nvPr>
            <p:ph type="dt" sz="half" idx="10"/>
          </p:nvPr>
        </p:nvSpPr>
        <p:spPr>
          <a:ln/>
        </p:spPr>
        <p:txBody>
          <a:bodyPr/>
          <a:lstStyle>
            <a:lvl1pPr>
              <a:defRPr/>
            </a:lvl1pPr>
          </a:lstStyle>
          <a:p>
            <a:pPr>
              <a:defRPr/>
            </a:pPr>
            <a:endParaRPr lang="en-US" altLang="ja-JP">
              <a:latin typeface="Helvetica"/>
              <a:ea typeface="Osaka"/>
            </a:endParaRPr>
          </a:p>
        </p:txBody>
      </p:sp>
      <p:sp>
        <p:nvSpPr>
          <p:cNvPr id="5" name="Rectangle 69"/>
          <p:cNvSpPr>
            <a:spLocks noGrp="1" noChangeArrowheads="1"/>
          </p:cNvSpPr>
          <p:nvPr>
            <p:ph type="ftr" sz="quarter" idx="11"/>
          </p:nvPr>
        </p:nvSpPr>
        <p:spPr>
          <a:ln/>
        </p:spPr>
        <p:txBody>
          <a:bodyPr/>
          <a:lstStyle>
            <a:lvl1pPr>
              <a:defRPr/>
            </a:lvl1pPr>
          </a:lstStyle>
          <a:p>
            <a:pPr>
              <a:defRPr/>
            </a:pPr>
            <a:endParaRPr lang="en-US" altLang="ja-JP">
              <a:latin typeface="Helvetica"/>
              <a:ea typeface="Osaka"/>
            </a:endParaRPr>
          </a:p>
        </p:txBody>
      </p:sp>
      <p:sp>
        <p:nvSpPr>
          <p:cNvPr id="6" name="Rectangle 70"/>
          <p:cNvSpPr>
            <a:spLocks noGrp="1" noChangeArrowheads="1"/>
          </p:cNvSpPr>
          <p:nvPr>
            <p:ph type="sldNum" sz="quarter" idx="12"/>
          </p:nvPr>
        </p:nvSpPr>
        <p:spPr>
          <a:ln/>
        </p:spPr>
        <p:txBody>
          <a:bodyPr/>
          <a:lstStyle>
            <a:lvl1pPr>
              <a:defRPr/>
            </a:lvl1pPr>
          </a:lstStyle>
          <a:p>
            <a:fld id="{5562705D-A91D-7843-B178-8F9BFEFD0751}" type="slidenum">
              <a:rPr lang="en-US" altLang="ja-JP"/>
              <a:pPr/>
              <a:t>‹#›</a:t>
            </a:fld>
            <a:endParaRPr lang="en-US" altLang="ja-JP"/>
          </a:p>
        </p:txBody>
      </p:sp>
    </p:spTree>
    <p:extLst>
      <p:ext uri="{BB962C8B-B14F-4D97-AF65-F5344CB8AC3E}">
        <p14:creationId xmlns:p14="http://schemas.microsoft.com/office/powerpoint/2010/main" val="1569184053"/>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eaLnBrk="0" hangingPunct="0">
              <a:defRPr baseline="30000"/>
            </a:lvl1pPr>
          </a:lstStyle>
          <a:p>
            <a:pPr>
              <a:defRPr/>
            </a:pPr>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eaLnBrk="0" hangingPunct="0">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eaLnBrk="0" hangingPunct="0">
              <a:defRPr baseline="30000"/>
            </a:lvl1pPr>
          </a:lstStyle>
          <a:p>
            <a:pPr>
              <a:defRPr/>
            </a:pPr>
            <a:fld id="{4B46D910-4E9A-5B43-91C0-508BE4341AEF}" type="slidenum">
              <a:rPr lang="en-US"/>
              <a:pPr>
                <a:defRPr/>
              </a:pPr>
              <a:t>‹#›</a:t>
            </a:fld>
            <a:endParaRPr lang="en-US"/>
          </a:p>
        </p:txBody>
      </p:sp>
    </p:spTree>
    <p:extLst>
      <p:ext uri="{BB962C8B-B14F-4D97-AF65-F5344CB8AC3E}">
        <p14:creationId xmlns:p14="http://schemas.microsoft.com/office/powerpoint/2010/main" val="3899640848"/>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DEEF42E5-CE94-0C4A-BEF4-43ABDA0973EF}" type="slidenum">
              <a:rPr lang="en-US"/>
              <a:pPr>
                <a:defRPr/>
              </a:pPr>
              <a:t>‹#›</a:t>
            </a:fld>
            <a:endParaRPr lang="en-US"/>
          </a:p>
        </p:txBody>
      </p:sp>
    </p:spTree>
    <p:extLst>
      <p:ext uri="{BB962C8B-B14F-4D97-AF65-F5344CB8AC3E}">
        <p14:creationId xmlns:p14="http://schemas.microsoft.com/office/powerpoint/2010/main" val="309640290"/>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11E91774-29F7-8D42-84C1-00A6E0A513DD}" type="slidenum">
              <a:rPr lang="en-US"/>
              <a:pPr>
                <a:defRPr/>
              </a:pPr>
              <a:t>‹#›</a:t>
            </a:fld>
            <a:endParaRPr lang="en-US"/>
          </a:p>
        </p:txBody>
      </p:sp>
    </p:spTree>
    <p:extLst>
      <p:ext uri="{BB962C8B-B14F-4D97-AF65-F5344CB8AC3E}">
        <p14:creationId xmlns:p14="http://schemas.microsoft.com/office/powerpoint/2010/main" val="2375508233"/>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1B4E5419-AB6D-1849-985F-7A1FB3F4D6F8}" type="slidenum">
              <a:rPr lang="en-US"/>
              <a:pPr>
                <a:defRPr/>
              </a:pPr>
              <a:t>‹#›</a:t>
            </a:fld>
            <a:endParaRPr lang="en-US"/>
          </a:p>
        </p:txBody>
      </p:sp>
    </p:spTree>
    <p:extLst>
      <p:ext uri="{BB962C8B-B14F-4D97-AF65-F5344CB8AC3E}">
        <p14:creationId xmlns:p14="http://schemas.microsoft.com/office/powerpoint/2010/main" val="1328126533"/>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8"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9" name="Rectangle 10"/>
          <p:cNvSpPr>
            <a:spLocks noGrp="1" noChangeArrowheads="1"/>
          </p:cNvSpPr>
          <p:nvPr>
            <p:ph type="sldNum" sz="quarter" idx="12"/>
          </p:nvPr>
        </p:nvSpPr>
        <p:spPr/>
        <p:txBody>
          <a:bodyPr/>
          <a:lstStyle>
            <a:lvl1pPr eaLnBrk="0" hangingPunct="0">
              <a:defRPr baseline="30000"/>
            </a:lvl1pPr>
          </a:lstStyle>
          <a:p>
            <a:pPr>
              <a:defRPr/>
            </a:pPr>
            <a:fld id="{AC70CB7D-D5E8-1C45-AADD-1971EE9C8ABB}" type="slidenum">
              <a:rPr lang="en-US"/>
              <a:pPr>
                <a:defRPr/>
              </a:pPr>
              <a:t>‹#›</a:t>
            </a:fld>
            <a:endParaRPr lang="en-US"/>
          </a:p>
        </p:txBody>
      </p:sp>
    </p:spTree>
    <p:extLst>
      <p:ext uri="{BB962C8B-B14F-4D97-AF65-F5344CB8AC3E}">
        <p14:creationId xmlns:p14="http://schemas.microsoft.com/office/powerpoint/2010/main" val="2685376484"/>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4"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5" name="Rectangle 10"/>
          <p:cNvSpPr>
            <a:spLocks noGrp="1" noChangeArrowheads="1"/>
          </p:cNvSpPr>
          <p:nvPr>
            <p:ph type="sldNum" sz="quarter" idx="12"/>
          </p:nvPr>
        </p:nvSpPr>
        <p:spPr/>
        <p:txBody>
          <a:bodyPr/>
          <a:lstStyle>
            <a:lvl1pPr eaLnBrk="0" hangingPunct="0">
              <a:defRPr baseline="30000"/>
            </a:lvl1pPr>
          </a:lstStyle>
          <a:p>
            <a:pPr>
              <a:defRPr/>
            </a:pPr>
            <a:fld id="{C2B6808E-86F5-9543-B9ED-9DEBD77FDD6A}" type="slidenum">
              <a:rPr lang="en-US"/>
              <a:pPr>
                <a:defRPr/>
              </a:pPr>
              <a:t>‹#›</a:t>
            </a:fld>
            <a:endParaRPr lang="en-US"/>
          </a:p>
        </p:txBody>
      </p:sp>
    </p:spTree>
    <p:extLst>
      <p:ext uri="{BB962C8B-B14F-4D97-AF65-F5344CB8AC3E}">
        <p14:creationId xmlns:p14="http://schemas.microsoft.com/office/powerpoint/2010/main" val="176934709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3"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4" name="Rectangle 10"/>
          <p:cNvSpPr>
            <a:spLocks noGrp="1" noChangeArrowheads="1"/>
          </p:cNvSpPr>
          <p:nvPr>
            <p:ph type="sldNum" sz="quarter" idx="12"/>
          </p:nvPr>
        </p:nvSpPr>
        <p:spPr/>
        <p:txBody>
          <a:bodyPr/>
          <a:lstStyle>
            <a:lvl1pPr eaLnBrk="0" hangingPunct="0">
              <a:defRPr baseline="30000"/>
            </a:lvl1pPr>
          </a:lstStyle>
          <a:p>
            <a:pPr>
              <a:defRPr/>
            </a:pPr>
            <a:fld id="{4CE14F7B-3384-204D-B22D-A5CC86F7CAD2}" type="slidenum">
              <a:rPr lang="en-US"/>
              <a:pPr>
                <a:defRPr/>
              </a:pPr>
              <a:t>‹#›</a:t>
            </a:fld>
            <a:endParaRPr lang="en-US"/>
          </a:p>
        </p:txBody>
      </p:sp>
    </p:spTree>
    <p:extLst>
      <p:ext uri="{BB962C8B-B14F-4D97-AF65-F5344CB8AC3E}">
        <p14:creationId xmlns:p14="http://schemas.microsoft.com/office/powerpoint/2010/main" val="4166987713"/>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2E60F8AB-A29A-6044-9C70-936AD9A39AC4}" type="slidenum">
              <a:rPr lang="en-US"/>
              <a:pPr>
                <a:defRPr/>
              </a:pPr>
              <a:t>‹#›</a:t>
            </a:fld>
            <a:endParaRPr lang="en-US"/>
          </a:p>
        </p:txBody>
      </p:sp>
    </p:spTree>
    <p:extLst>
      <p:ext uri="{BB962C8B-B14F-4D97-AF65-F5344CB8AC3E}">
        <p14:creationId xmlns:p14="http://schemas.microsoft.com/office/powerpoint/2010/main" val="176604296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vert="horz" anchor="b"/>
          <a:lstStyle>
            <a:lvl1pPr algn="l">
              <a:defRPr sz="2000" b="1"/>
            </a:lvl1pPr>
          </a:lstStyle>
          <a:p>
            <a:r>
              <a:rPr lang="ru-RU"/>
              <a:t>Click to edit Master title style</a:t>
            </a:r>
            <a:endParaRPr lang="en-US"/>
          </a:p>
        </p:txBody>
      </p:sp>
      <p:sp>
        <p:nvSpPr>
          <p:cNvPr id="3" name="Picture Placeholder 2"/>
          <p:cNvSpPr>
            <a:spLocks noGrp="1"/>
          </p:cNvSpPr>
          <p:nvPr>
            <p:ph type="pic" idx="1"/>
          </p:nvPr>
        </p:nvSpPr>
        <p:spPr>
          <a:xfrm>
            <a:off x="1792288" y="612775"/>
            <a:ext cx="5486400" cy="4114800"/>
          </a:xfrm>
          <a:prstGeom prst="rect">
            <a:avLst/>
          </a:prstGeom>
        </p:spPr>
        <p:txBody>
          <a:bodyPr vert="horz"/>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a:prstGeom prst="rect">
            <a:avLst/>
          </a:prstGeom>
        </p:spPr>
        <p:txBody>
          <a:bodyPr vert="horz"/>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a:t>Click to edit Master text styles</a:t>
            </a:r>
          </a:p>
        </p:txBody>
      </p:sp>
    </p:spTree>
    <p:extLst>
      <p:ext uri="{BB962C8B-B14F-4D97-AF65-F5344CB8AC3E}">
        <p14:creationId xmlns:p14="http://schemas.microsoft.com/office/powerpoint/2010/main" val="2203147258"/>
      </p:ext>
    </p:extLst>
  </p:cSld>
  <p:clrMapOvr>
    <a:masterClrMapping/>
  </p:clrMapOvr>
  <p:transition spd="med">
    <p:fade/>
  </p:transition>
</p:sldLayout>
</file>

<file path=ppt/slideLayouts/slideLayout45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6"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7" name="Rectangle 10"/>
          <p:cNvSpPr>
            <a:spLocks noGrp="1" noChangeArrowheads="1"/>
          </p:cNvSpPr>
          <p:nvPr>
            <p:ph type="sldNum" sz="quarter" idx="12"/>
          </p:nvPr>
        </p:nvSpPr>
        <p:spPr/>
        <p:txBody>
          <a:bodyPr/>
          <a:lstStyle>
            <a:lvl1pPr eaLnBrk="0" hangingPunct="0">
              <a:defRPr baseline="30000"/>
            </a:lvl1pPr>
          </a:lstStyle>
          <a:p>
            <a:pPr>
              <a:defRPr/>
            </a:pPr>
            <a:fld id="{DA4EE54E-9D80-804F-896C-94C6739FD21C}" type="slidenum">
              <a:rPr lang="en-US"/>
              <a:pPr>
                <a:defRPr/>
              </a:pPr>
              <a:t>‹#›</a:t>
            </a:fld>
            <a:endParaRPr lang="en-US"/>
          </a:p>
        </p:txBody>
      </p:sp>
    </p:spTree>
    <p:extLst>
      <p:ext uri="{BB962C8B-B14F-4D97-AF65-F5344CB8AC3E}">
        <p14:creationId xmlns:p14="http://schemas.microsoft.com/office/powerpoint/2010/main" val="2395381208"/>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8EC9818F-341D-B74C-88EA-FB83743D85FF}" type="slidenum">
              <a:rPr lang="en-US"/>
              <a:pPr>
                <a:defRPr/>
              </a:pPr>
              <a:t>‹#›</a:t>
            </a:fld>
            <a:endParaRPr lang="en-US"/>
          </a:p>
        </p:txBody>
      </p:sp>
    </p:spTree>
    <p:extLst>
      <p:ext uri="{BB962C8B-B14F-4D97-AF65-F5344CB8AC3E}">
        <p14:creationId xmlns:p14="http://schemas.microsoft.com/office/powerpoint/2010/main" val="139514854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p:txBody>
          <a:bodyPr/>
          <a:lstStyle>
            <a:lvl1pPr algn="ctr" eaLnBrk="0" hangingPunct="0">
              <a:defRPr baseline="30000"/>
            </a:lvl1pPr>
          </a:lstStyle>
          <a:p>
            <a:pPr>
              <a:defRPr/>
            </a:pPr>
            <a:endParaRPr lang="en-US"/>
          </a:p>
        </p:txBody>
      </p:sp>
      <p:sp>
        <p:nvSpPr>
          <p:cNvPr id="5" name="Rectangle 9"/>
          <p:cNvSpPr>
            <a:spLocks noGrp="1" noChangeArrowheads="1"/>
          </p:cNvSpPr>
          <p:nvPr>
            <p:ph type="ftr" sz="quarter" idx="11"/>
          </p:nvPr>
        </p:nvSpPr>
        <p:spPr/>
        <p:txBody>
          <a:bodyPr/>
          <a:lstStyle>
            <a:lvl1pPr eaLnBrk="0" hangingPunct="0">
              <a:defRPr baseline="30000"/>
            </a:lvl1pPr>
          </a:lstStyle>
          <a:p>
            <a:pPr>
              <a:defRPr/>
            </a:pPr>
            <a:endParaRPr lang="en-US"/>
          </a:p>
        </p:txBody>
      </p:sp>
      <p:sp>
        <p:nvSpPr>
          <p:cNvPr id="6" name="Rectangle 10"/>
          <p:cNvSpPr>
            <a:spLocks noGrp="1" noChangeArrowheads="1"/>
          </p:cNvSpPr>
          <p:nvPr>
            <p:ph type="sldNum" sz="quarter" idx="12"/>
          </p:nvPr>
        </p:nvSpPr>
        <p:spPr/>
        <p:txBody>
          <a:bodyPr/>
          <a:lstStyle>
            <a:lvl1pPr eaLnBrk="0" hangingPunct="0">
              <a:defRPr baseline="30000"/>
            </a:lvl1pPr>
          </a:lstStyle>
          <a:p>
            <a:pPr>
              <a:defRPr/>
            </a:pPr>
            <a:fld id="{58BE7201-C414-0B44-91B3-F57EE36C1A40}" type="slidenum">
              <a:rPr lang="en-US"/>
              <a:pPr>
                <a:defRPr/>
              </a:pPr>
              <a:t>‹#›</a:t>
            </a:fld>
            <a:endParaRPr lang="en-US"/>
          </a:p>
        </p:txBody>
      </p:sp>
    </p:spTree>
    <p:extLst>
      <p:ext uri="{BB962C8B-B14F-4D97-AF65-F5344CB8AC3E}">
        <p14:creationId xmlns:p14="http://schemas.microsoft.com/office/powerpoint/2010/main" val="4079261355"/>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96B5433-58C2-423B-A83B-3A326923F847}"/>
              </a:ext>
            </a:extLst>
          </p:cNvPr>
          <p:cNvSpPr>
            <a:spLocks noGrp="1"/>
          </p:cNvSpPr>
          <p:nvPr>
            <p:ph type="dt" sz="half" idx="10"/>
          </p:nvPr>
        </p:nvSpPr>
        <p:spPr/>
        <p:txBody>
          <a:bodyPr/>
          <a:lstStyle>
            <a:lvl1pPr>
              <a:defRPr/>
            </a:lvl1pPr>
          </a:lstStyle>
          <a:p>
            <a:fld id="{04CF29BE-7FF2-43E0-8F3C-2069A8BC7E9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5FAC22B8-800C-405A-BF94-152D04C9DA2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03F2475-FD22-488C-8A74-B48E380316E4}"/>
              </a:ext>
            </a:extLst>
          </p:cNvPr>
          <p:cNvSpPr>
            <a:spLocks noGrp="1"/>
          </p:cNvSpPr>
          <p:nvPr>
            <p:ph type="sldNum" sz="quarter" idx="12"/>
          </p:nvPr>
        </p:nvSpPr>
        <p:spPr/>
        <p:txBody>
          <a:bodyPr/>
          <a:lstStyle>
            <a:lvl1pPr>
              <a:defRPr/>
            </a:lvl1pPr>
          </a:lstStyle>
          <a:p>
            <a:fld id="{A94916C5-5115-4B18-B8FA-424C0D35B8C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28729994"/>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90A6A87-87A3-47C5-AAD7-E4066A084FB9}"/>
              </a:ext>
            </a:extLst>
          </p:cNvPr>
          <p:cNvSpPr>
            <a:spLocks noGrp="1"/>
          </p:cNvSpPr>
          <p:nvPr>
            <p:ph type="dt" sz="half" idx="10"/>
          </p:nvPr>
        </p:nvSpPr>
        <p:spPr/>
        <p:txBody>
          <a:bodyPr/>
          <a:lstStyle>
            <a:lvl1pPr>
              <a:defRPr/>
            </a:lvl1pPr>
          </a:lstStyle>
          <a:p>
            <a:fld id="{136543FD-3CFE-4297-907D-8F573BB95DBA}"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6BDD1CFB-B069-4A86-83A7-B67981CE00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8E883E5-337B-4462-9ABC-7AF2D314C509}"/>
              </a:ext>
            </a:extLst>
          </p:cNvPr>
          <p:cNvSpPr>
            <a:spLocks noGrp="1"/>
          </p:cNvSpPr>
          <p:nvPr>
            <p:ph type="sldNum" sz="quarter" idx="12"/>
          </p:nvPr>
        </p:nvSpPr>
        <p:spPr/>
        <p:txBody>
          <a:bodyPr/>
          <a:lstStyle>
            <a:lvl1pPr>
              <a:defRPr/>
            </a:lvl1pPr>
          </a:lstStyle>
          <a:p>
            <a:fld id="{B2961DDF-9778-4095-A469-4B37DD11F2B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00831964"/>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C7A65908-8CF9-4C72-890C-41FA0695076B}"/>
              </a:ext>
            </a:extLst>
          </p:cNvPr>
          <p:cNvSpPr>
            <a:spLocks noGrp="1"/>
          </p:cNvSpPr>
          <p:nvPr>
            <p:ph type="dt" sz="half" idx="10"/>
          </p:nvPr>
        </p:nvSpPr>
        <p:spPr/>
        <p:txBody>
          <a:bodyPr/>
          <a:lstStyle>
            <a:lvl1pPr>
              <a:defRPr/>
            </a:lvl1pPr>
          </a:lstStyle>
          <a:p>
            <a:fld id="{C5687C37-0116-42CA-91DB-40D665FE30B7}"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98F1985-0195-4A2A-822C-4A6A4C82928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9E7F777-4779-4C88-89ED-A637D6B4BA3E}"/>
              </a:ext>
            </a:extLst>
          </p:cNvPr>
          <p:cNvSpPr>
            <a:spLocks noGrp="1"/>
          </p:cNvSpPr>
          <p:nvPr>
            <p:ph type="sldNum" sz="quarter" idx="12"/>
          </p:nvPr>
        </p:nvSpPr>
        <p:spPr/>
        <p:txBody>
          <a:bodyPr/>
          <a:lstStyle>
            <a:lvl1pPr>
              <a:defRPr/>
            </a:lvl1pPr>
          </a:lstStyle>
          <a:p>
            <a:fld id="{CD65C6B0-9636-47B5-82C8-A8D80C47180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71846939"/>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B60F2B86-D699-4FFC-80B4-0EDF9F389B50}"/>
              </a:ext>
            </a:extLst>
          </p:cNvPr>
          <p:cNvSpPr>
            <a:spLocks noGrp="1"/>
          </p:cNvSpPr>
          <p:nvPr>
            <p:ph type="dt" sz="half" idx="10"/>
          </p:nvPr>
        </p:nvSpPr>
        <p:spPr/>
        <p:txBody>
          <a:bodyPr/>
          <a:lstStyle>
            <a:lvl1pPr>
              <a:defRPr/>
            </a:lvl1pPr>
          </a:lstStyle>
          <a:p>
            <a:fld id="{29ADC795-4300-41D6-B376-D89F27E95176}"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C63BB1F3-0DA5-418A-9BF2-45474C287CB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147A6E52-83B9-4862-9EBE-4BD8D10D4C50}"/>
              </a:ext>
            </a:extLst>
          </p:cNvPr>
          <p:cNvSpPr>
            <a:spLocks noGrp="1"/>
          </p:cNvSpPr>
          <p:nvPr>
            <p:ph type="sldNum" sz="quarter" idx="12"/>
          </p:nvPr>
        </p:nvSpPr>
        <p:spPr/>
        <p:txBody>
          <a:bodyPr/>
          <a:lstStyle>
            <a:lvl1pPr>
              <a:defRPr/>
            </a:lvl1pPr>
          </a:lstStyle>
          <a:p>
            <a:fld id="{EE56964E-E312-48F9-9645-B62CE235B16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71781991"/>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9881AFB1-CEC5-44EE-8A61-69497C841EF4}"/>
              </a:ext>
            </a:extLst>
          </p:cNvPr>
          <p:cNvSpPr>
            <a:spLocks noGrp="1"/>
          </p:cNvSpPr>
          <p:nvPr>
            <p:ph type="dt" sz="half" idx="10"/>
          </p:nvPr>
        </p:nvSpPr>
        <p:spPr/>
        <p:txBody>
          <a:bodyPr/>
          <a:lstStyle>
            <a:lvl1pPr>
              <a:defRPr/>
            </a:lvl1pPr>
          </a:lstStyle>
          <a:p>
            <a:fld id="{5C63D21F-6E66-440C-9E09-1F39BA59808C}"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C9A06A5F-DB06-43E0-AC81-6643A671DDC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DC0836A3-2637-4A20-8D9B-1292721C0667}"/>
              </a:ext>
            </a:extLst>
          </p:cNvPr>
          <p:cNvSpPr>
            <a:spLocks noGrp="1"/>
          </p:cNvSpPr>
          <p:nvPr>
            <p:ph type="sldNum" sz="quarter" idx="12"/>
          </p:nvPr>
        </p:nvSpPr>
        <p:spPr/>
        <p:txBody>
          <a:bodyPr/>
          <a:lstStyle>
            <a:lvl1pPr>
              <a:defRPr/>
            </a:lvl1pPr>
          </a:lstStyle>
          <a:p>
            <a:fld id="{290FA0FE-E458-4D63-A98B-2C008BB2F49C}"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68276413"/>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98B77614-152B-4CCF-A694-540BAA10A000}"/>
              </a:ext>
            </a:extLst>
          </p:cNvPr>
          <p:cNvSpPr>
            <a:spLocks noGrp="1"/>
          </p:cNvSpPr>
          <p:nvPr>
            <p:ph type="dt" sz="half" idx="10"/>
          </p:nvPr>
        </p:nvSpPr>
        <p:spPr/>
        <p:txBody>
          <a:bodyPr/>
          <a:lstStyle>
            <a:lvl1pPr>
              <a:defRPr/>
            </a:lvl1pPr>
          </a:lstStyle>
          <a:p>
            <a:fld id="{912EEDFF-F447-430C-9BCF-606BF4E52D2C}"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9B3868F4-0221-4E6D-8C93-DCD4BA4956E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15432620-81E3-4738-B08C-95F58F33B246}"/>
              </a:ext>
            </a:extLst>
          </p:cNvPr>
          <p:cNvSpPr>
            <a:spLocks noGrp="1"/>
          </p:cNvSpPr>
          <p:nvPr>
            <p:ph type="sldNum" sz="quarter" idx="12"/>
          </p:nvPr>
        </p:nvSpPr>
        <p:spPr/>
        <p:txBody>
          <a:bodyPr/>
          <a:lstStyle>
            <a:lvl1pPr>
              <a:defRPr/>
            </a:lvl1pPr>
          </a:lstStyle>
          <a:p>
            <a:fld id="{AA0C8185-E486-4D63-8530-8DC8978BF44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66827111"/>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44387217-7597-40E7-8DD5-BC4C5DBF8BC9}"/>
              </a:ext>
            </a:extLst>
          </p:cNvPr>
          <p:cNvSpPr>
            <a:spLocks noGrp="1"/>
          </p:cNvSpPr>
          <p:nvPr>
            <p:ph type="dt" sz="half" idx="10"/>
          </p:nvPr>
        </p:nvSpPr>
        <p:spPr/>
        <p:txBody>
          <a:bodyPr/>
          <a:lstStyle>
            <a:lvl1pPr>
              <a:defRPr/>
            </a:lvl1pPr>
          </a:lstStyle>
          <a:p>
            <a:fld id="{A3CE2961-AB3A-4D3F-A7C3-DBCEE32A6339}"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772BB6C3-FF15-45D5-AD9D-CD8B135BA8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1B150D12-B548-48FE-A0D5-907B13B33EF6}"/>
              </a:ext>
            </a:extLst>
          </p:cNvPr>
          <p:cNvSpPr>
            <a:spLocks noGrp="1"/>
          </p:cNvSpPr>
          <p:nvPr>
            <p:ph type="sldNum" sz="quarter" idx="12"/>
          </p:nvPr>
        </p:nvSpPr>
        <p:spPr/>
        <p:txBody>
          <a:bodyPr/>
          <a:lstStyle>
            <a:lvl1pPr>
              <a:defRPr/>
            </a:lvl1pPr>
          </a:lstStyle>
          <a:p>
            <a:fld id="{131084A1-800F-4C8E-9A82-C010CCB7AD4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782668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vert="horz"/>
          <a:lstStyle/>
          <a:p>
            <a:r>
              <a:rPr lang="ru-RU"/>
              <a:t>Click to edit Master title style</a:t>
            </a:r>
            <a:endParaRPr lang="en-US"/>
          </a:p>
        </p:txBody>
      </p:sp>
      <p:sp>
        <p:nvSpPr>
          <p:cNvPr id="3" name="Vertical Text Placeholder 2"/>
          <p:cNvSpPr>
            <a:spLocks noGrp="1"/>
          </p:cNvSpPr>
          <p:nvPr>
            <p:ph type="body" orient="vert" idx="1"/>
          </p:nvPr>
        </p:nvSpPr>
        <p:spPr>
          <a:xfrm>
            <a:off x="457200" y="1600200"/>
            <a:ext cx="8229600" cy="4525963"/>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112727362"/>
      </p:ext>
    </p:extLst>
  </p:cSld>
  <p:clrMapOvr>
    <a:masterClrMapping/>
  </p:clrMapOvr>
  <p:transition spd="med">
    <p:fade/>
  </p:transition>
</p:sldLayout>
</file>

<file path=ppt/slideLayouts/slideLayout46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9A49DE3-F3A5-41D5-A31A-F2A055C66AD8}"/>
              </a:ext>
            </a:extLst>
          </p:cNvPr>
          <p:cNvSpPr>
            <a:spLocks noGrp="1"/>
          </p:cNvSpPr>
          <p:nvPr>
            <p:ph type="dt" sz="half" idx="10"/>
          </p:nvPr>
        </p:nvSpPr>
        <p:spPr/>
        <p:txBody>
          <a:bodyPr/>
          <a:lstStyle>
            <a:lvl1pPr>
              <a:defRPr/>
            </a:lvl1pPr>
          </a:lstStyle>
          <a:p>
            <a:fld id="{ED11986D-6EAD-4040-81D1-CD3B77796235}"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66305769-6FC9-4CED-93BA-C5658E60413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224D4FF0-155D-4F5F-8AA3-0609C5C5469A}"/>
              </a:ext>
            </a:extLst>
          </p:cNvPr>
          <p:cNvSpPr>
            <a:spLocks noGrp="1"/>
          </p:cNvSpPr>
          <p:nvPr>
            <p:ph type="sldNum" sz="quarter" idx="12"/>
          </p:nvPr>
        </p:nvSpPr>
        <p:spPr/>
        <p:txBody>
          <a:bodyPr/>
          <a:lstStyle>
            <a:lvl1pPr>
              <a:defRPr/>
            </a:lvl1pPr>
          </a:lstStyle>
          <a:p>
            <a:fld id="{DDF6B309-BAF4-4779-A1FC-A1969A2E00A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5220233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76BE43B4-FD64-403B-930B-3B62B9D3FFFF}"/>
              </a:ext>
            </a:extLst>
          </p:cNvPr>
          <p:cNvSpPr>
            <a:spLocks noGrp="1"/>
          </p:cNvSpPr>
          <p:nvPr>
            <p:ph type="dt" sz="half" idx="10"/>
          </p:nvPr>
        </p:nvSpPr>
        <p:spPr/>
        <p:txBody>
          <a:bodyPr/>
          <a:lstStyle>
            <a:lvl1pPr>
              <a:defRPr/>
            </a:lvl1pPr>
          </a:lstStyle>
          <a:p>
            <a:fld id="{8BB9181A-5EDA-4F2F-AEB2-119A24504A5D}"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67E15B0F-CE11-4768-AD38-2996CD9D0C9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EA650FF9-B2DD-4C60-9DA1-9781543A431E}"/>
              </a:ext>
            </a:extLst>
          </p:cNvPr>
          <p:cNvSpPr>
            <a:spLocks noGrp="1"/>
          </p:cNvSpPr>
          <p:nvPr>
            <p:ph type="sldNum" sz="quarter" idx="12"/>
          </p:nvPr>
        </p:nvSpPr>
        <p:spPr/>
        <p:txBody>
          <a:bodyPr/>
          <a:lstStyle>
            <a:lvl1pPr>
              <a:defRPr/>
            </a:lvl1pPr>
          </a:lstStyle>
          <a:p>
            <a:fld id="{75D3A39A-F899-428E-BC04-68C103DED84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145560"/>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075628-8EBE-4110-AB8E-5CFAC7580F3D}"/>
              </a:ext>
            </a:extLst>
          </p:cNvPr>
          <p:cNvSpPr>
            <a:spLocks noGrp="1"/>
          </p:cNvSpPr>
          <p:nvPr>
            <p:ph type="dt" sz="half" idx="10"/>
          </p:nvPr>
        </p:nvSpPr>
        <p:spPr/>
        <p:txBody>
          <a:bodyPr/>
          <a:lstStyle>
            <a:lvl1pPr>
              <a:defRPr/>
            </a:lvl1pPr>
          </a:lstStyle>
          <a:p>
            <a:fld id="{A6B07C78-C939-47D0-B414-F626280B53A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EC1DC876-3C93-407E-AAAE-6DC146CE452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9E98539-8927-4940-BE73-3CAF8AB90CB8}"/>
              </a:ext>
            </a:extLst>
          </p:cNvPr>
          <p:cNvSpPr>
            <a:spLocks noGrp="1"/>
          </p:cNvSpPr>
          <p:nvPr>
            <p:ph type="sldNum" sz="quarter" idx="12"/>
          </p:nvPr>
        </p:nvSpPr>
        <p:spPr/>
        <p:txBody>
          <a:bodyPr/>
          <a:lstStyle>
            <a:lvl1pPr>
              <a:defRPr/>
            </a:lvl1pPr>
          </a:lstStyle>
          <a:p>
            <a:fld id="{03005BDA-3DC8-4FFC-837F-F79E92E71E6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61514579"/>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A210482-B452-41AA-9690-A7A05309270B}"/>
              </a:ext>
            </a:extLst>
          </p:cNvPr>
          <p:cNvSpPr>
            <a:spLocks noGrp="1"/>
          </p:cNvSpPr>
          <p:nvPr>
            <p:ph type="dt" sz="half" idx="10"/>
          </p:nvPr>
        </p:nvSpPr>
        <p:spPr/>
        <p:txBody>
          <a:bodyPr/>
          <a:lstStyle>
            <a:lvl1pPr>
              <a:defRPr/>
            </a:lvl1pPr>
          </a:lstStyle>
          <a:p>
            <a:fld id="{B86DC5BF-D9E8-4FA1-81D2-D50650CAA9C4}"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68376EC-7648-4323-89D2-E25E4085789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BCAF49D-52C2-4F4B-803C-C913463D8F44}"/>
              </a:ext>
            </a:extLst>
          </p:cNvPr>
          <p:cNvSpPr>
            <a:spLocks noGrp="1"/>
          </p:cNvSpPr>
          <p:nvPr>
            <p:ph type="sldNum" sz="quarter" idx="12"/>
          </p:nvPr>
        </p:nvSpPr>
        <p:spPr/>
        <p:txBody>
          <a:bodyPr/>
          <a:lstStyle>
            <a:lvl1pPr>
              <a:defRPr/>
            </a:lvl1pPr>
          </a:lstStyle>
          <a:p>
            <a:fld id="{DA57D8C6-0F36-4986-BABD-4886E0E469E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20215808"/>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75D3E01E-296A-46A2-A529-4028787BC2EC}"/>
              </a:ext>
            </a:extLst>
          </p:cNvPr>
          <p:cNvSpPr>
            <a:spLocks noGrp="1"/>
          </p:cNvSpPr>
          <p:nvPr>
            <p:ph type="dt" sz="half" idx="10"/>
          </p:nvPr>
        </p:nvSpPr>
        <p:spPr/>
        <p:txBody>
          <a:bodyPr/>
          <a:lstStyle>
            <a:lvl1pPr>
              <a:defRPr/>
            </a:lvl1pPr>
          </a:lstStyle>
          <a:p>
            <a:pPr>
              <a:defRPr/>
            </a:pPr>
            <a:fld id="{C0CAE8C9-2830-4D23-A8DE-A55E76DBBAC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368155C-EB8B-447E-9D2C-AAC27355BF1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54A0C32-FEF7-449C-9259-4AD72CD82769}"/>
              </a:ext>
            </a:extLst>
          </p:cNvPr>
          <p:cNvSpPr>
            <a:spLocks noGrp="1"/>
          </p:cNvSpPr>
          <p:nvPr>
            <p:ph type="sldNum" sz="quarter" idx="12"/>
          </p:nvPr>
        </p:nvSpPr>
        <p:spPr/>
        <p:txBody>
          <a:bodyPr/>
          <a:lstStyle>
            <a:lvl1pPr>
              <a:defRPr/>
            </a:lvl1pPr>
          </a:lstStyle>
          <a:p>
            <a:fld id="{CD4DB068-940D-471E-956C-E9B7FF910BAC}" type="slidenum">
              <a:rPr lang="en-US" altLang="en-US"/>
              <a:pPr/>
              <a:t>‹#›</a:t>
            </a:fld>
            <a:endParaRPr lang="en-US" altLang="en-US"/>
          </a:p>
        </p:txBody>
      </p:sp>
    </p:spTree>
    <p:extLst>
      <p:ext uri="{BB962C8B-B14F-4D97-AF65-F5344CB8AC3E}">
        <p14:creationId xmlns:p14="http://schemas.microsoft.com/office/powerpoint/2010/main" val="169385727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EC09DCC-118E-4997-B1FD-60B68A5F8402}"/>
              </a:ext>
            </a:extLst>
          </p:cNvPr>
          <p:cNvSpPr>
            <a:spLocks noGrp="1"/>
          </p:cNvSpPr>
          <p:nvPr>
            <p:ph type="dt" sz="half" idx="10"/>
          </p:nvPr>
        </p:nvSpPr>
        <p:spPr/>
        <p:txBody>
          <a:bodyPr/>
          <a:lstStyle>
            <a:lvl1pPr>
              <a:defRPr/>
            </a:lvl1pPr>
          </a:lstStyle>
          <a:p>
            <a:pPr>
              <a:defRPr/>
            </a:pPr>
            <a:fld id="{1A2E6D13-BFC6-4B48-BA87-C1A376EE77C1}"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923225A-2A3B-477B-B3CA-3436696A33A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34F9D3F-ED45-4FC8-854F-81B7DEAB3C24}"/>
              </a:ext>
            </a:extLst>
          </p:cNvPr>
          <p:cNvSpPr>
            <a:spLocks noGrp="1"/>
          </p:cNvSpPr>
          <p:nvPr>
            <p:ph type="sldNum" sz="quarter" idx="12"/>
          </p:nvPr>
        </p:nvSpPr>
        <p:spPr/>
        <p:txBody>
          <a:bodyPr/>
          <a:lstStyle>
            <a:lvl1pPr>
              <a:defRPr/>
            </a:lvl1pPr>
          </a:lstStyle>
          <a:p>
            <a:fld id="{640449CD-554F-4771-AC7C-423E650E647B}" type="slidenum">
              <a:rPr lang="en-US" altLang="en-US"/>
              <a:pPr/>
              <a:t>‹#›</a:t>
            </a:fld>
            <a:endParaRPr lang="en-US" altLang="en-US"/>
          </a:p>
        </p:txBody>
      </p:sp>
    </p:spTree>
    <p:extLst>
      <p:ext uri="{BB962C8B-B14F-4D97-AF65-F5344CB8AC3E}">
        <p14:creationId xmlns:p14="http://schemas.microsoft.com/office/powerpoint/2010/main" val="2197078603"/>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3F63753-2141-407F-BC91-67907B3283DF}"/>
              </a:ext>
            </a:extLst>
          </p:cNvPr>
          <p:cNvSpPr>
            <a:spLocks noGrp="1"/>
          </p:cNvSpPr>
          <p:nvPr>
            <p:ph type="dt" sz="half" idx="10"/>
          </p:nvPr>
        </p:nvSpPr>
        <p:spPr/>
        <p:txBody>
          <a:bodyPr/>
          <a:lstStyle>
            <a:lvl1pPr>
              <a:defRPr/>
            </a:lvl1pPr>
          </a:lstStyle>
          <a:p>
            <a:pPr>
              <a:defRPr/>
            </a:pPr>
            <a:fld id="{3A982363-6868-49F8-91D3-19B9442ACDB2}"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33CEDE6E-A9B8-4749-8EDA-53B270EC879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5E96D44-5B92-4D60-8523-677ACB916597}"/>
              </a:ext>
            </a:extLst>
          </p:cNvPr>
          <p:cNvSpPr>
            <a:spLocks noGrp="1"/>
          </p:cNvSpPr>
          <p:nvPr>
            <p:ph type="sldNum" sz="quarter" idx="12"/>
          </p:nvPr>
        </p:nvSpPr>
        <p:spPr/>
        <p:txBody>
          <a:bodyPr/>
          <a:lstStyle>
            <a:lvl1pPr>
              <a:defRPr/>
            </a:lvl1pPr>
          </a:lstStyle>
          <a:p>
            <a:fld id="{A1F46E0A-1D1A-4143-B9F6-00D43AF7826E}" type="slidenum">
              <a:rPr lang="en-US" altLang="en-US"/>
              <a:pPr/>
              <a:t>‹#›</a:t>
            </a:fld>
            <a:endParaRPr lang="en-US" altLang="en-US"/>
          </a:p>
        </p:txBody>
      </p:sp>
    </p:spTree>
    <p:extLst>
      <p:ext uri="{BB962C8B-B14F-4D97-AF65-F5344CB8AC3E}">
        <p14:creationId xmlns:p14="http://schemas.microsoft.com/office/powerpoint/2010/main" val="2491246609"/>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52DE698B-9C26-4D85-940B-96CDE427EB3B}"/>
              </a:ext>
            </a:extLst>
          </p:cNvPr>
          <p:cNvSpPr>
            <a:spLocks noGrp="1"/>
          </p:cNvSpPr>
          <p:nvPr>
            <p:ph type="dt" sz="half" idx="10"/>
          </p:nvPr>
        </p:nvSpPr>
        <p:spPr/>
        <p:txBody>
          <a:bodyPr/>
          <a:lstStyle>
            <a:lvl1pPr>
              <a:defRPr/>
            </a:lvl1pPr>
          </a:lstStyle>
          <a:p>
            <a:pPr>
              <a:defRPr/>
            </a:pPr>
            <a:fld id="{DC6BD825-ED07-4991-897E-E73B128722D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DBEC1437-9185-4858-B679-3D3F6867604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B6403EF-556B-434F-ACBC-BB6EDBC81E06}"/>
              </a:ext>
            </a:extLst>
          </p:cNvPr>
          <p:cNvSpPr>
            <a:spLocks noGrp="1"/>
          </p:cNvSpPr>
          <p:nvPr>
            <p:ph type="sldNum" sz="quarter" idx="12"/>
          </p:nvPr>
        </p:nvSpPr>
        <p:spPr/>
        <p:txBody>
          <a:bodyPr/>
          <a:lstStyle>
            <a:lvl1pPr>
              <a:defRPr/>
            </a:lvl1pPr>
          </a:lstStyle>
          <a:p>
            <a:fld id="{BFA250B3-AA7C-491E-9F57-188AFC447ABE}" type="slidenum">
              <a:rPr lang="en-US" altLang="en-US"/>
              <a:pPr/>
              <a:t>‹#›</a:t>
            </a:fld>
            <a:endParaRPr lang="en-US" altLang="en-US"/>
          </a:p>
        </p:txBody>
      </p:sp>
    </p:spTree>
    <p:extLst>
      <p:ext uri="{BB962C8B-B14F-4D97-AF65-F5344CB8AC3E}">
        <p14:creationId xmlns:p14="http://schemas.microsoft.com/office/powerpoint/2010/main" val="605502167"/>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E959172C-23ED-4810-8D6B-DA86787D4F13}"/>
              </a:ext>
            </a:extLst>
          </p:cNvPr>
          <p:cNvSpPr>
            <a:spLocks noGrp="1"/>
          </p:cNvSpPr>
          <p:nvPr>
            <p:ph type="dt" sz="half" idx="10"/>
          </p:nvPr>
        </p:nvSpPr>
        <p:spPr/>
        <p:txBody>
          <a:bodyPr/>
          <a:lstStyle>
            <a:lvl1pPr>
              <a:defRPr/>
            </a:lvl1pPr>
          </a:lstStyle>
          <a:p>
            <a:pPr>
              <a:defRPr/>
            </a:pPr>
            <a:fld id="{44316F9C-F938-482C-AC1B-0F80A6E42ABE}"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548B940C-6A1D-4FD7-807E-2EA543C2C17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FD64DE0B-06DE-4C0C-B50E-AC342CAAA1C8}"/>
              </a:ext>
            </a:extLst>
          </p:cNvPr>
          <p:cNvSpPr>
            <a:spLocks noGrp="1"/>
          </p:cNvSpPr>
          <p:nvPr>
            <p:ph type="sldNum" sz="quarter" idx="12"/>
          </p:nvPr>
        </p:nvSpPr>
        <p:spPr/>
        <p:txBody>
          <a:bodyPr/>
          <a:lstStyle>
            <a:lvl1pPr>
              <a:defRPr/>
            </a:lvl1pPr>
          </a:lstStyle>
          <a:p>
            <a:fld id="{76F5F26B-4C3F-4948-ABDC-5B3C854C2442}" type="slidenum">
              <a:rPr lang="en-US" altLang="en-US"/>
              <a:pPr/>
              <a:t>‹#›</a:t>
            </a:fld>
            <a:endParaRPr lang="en-US" altLang="en-US"/>
          </a:p>
        </p:txBody>
      </p:sp>
    </p:spTree>
    <p:extLst>
      <p:ext uri="{BB962C8B-B14F-4D97-AF65-F5344CB8AC3E}">
        <p14:creationId xmlns:p14="http://schemas.microsoft.com/office/powerpoint/2010/main" val="2411181549"/>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95C50A6-FB7E-44D3-9891-272A011805DE}"/>
              </a:ext>
            </a:extLst>
          </p:cNvPr>
          <p:cNvSpPr>
            <a:spLocks noGrp="1"/>
          </p:cNvSpPr>
          <p:nvPr>
            <p:ph type="dt" sz="half" idx="10"/>
          </p:nvPr>
        </p:nvSpPr>
        <p:spPr/>
        <p:txBody>
          <a:bodyPr/>
          <a:lstStyle>
            <a:lvl1pPr>
              <a:defRPr/>
            </a:lvl1pPr>
          </a:lstStyle>
          <a:p>
            <a:pPr>
              <a:defRPr/>
            </a:pPr>
            <a:fld id="{5C87EBDA-04B3-463F-9954-80EB60BEA3E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F2DAAAEB-45C1-4CB6-8E3F-23D2D2F3F87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3248103E-6AD6-4F7D-A0E8-74B57F89E02E}"/>
              </a:ext>
            </a:extLst>
          </p:cNvPr>
          <p:cNvSpPr>
            <a:spLocks noGrp="1"/>
          </p:cNvSpPr>
          <p:nvPr>
            <p:ph type="sldNum" sz="quarter" idx="12"/>
          </p:nvPr>
        </p:nvSpPr>
        <p:spPr/>
        <p:txBody>
          <a:bodyPr/>
          <a:lstStyle>
            <a:lvl1pPr>
              <a:defRPr/>
            </a:lvl1pPr>
          </a:lstStyle>
          <a:p>
            <a:fld id="{B59313C5-67E0-423D-9EFC-35755DCB5F42}" type="slidenum">
              <a:rPr lang="en-US" altLang="en-US"/>
              <a:pPr/>
              <a:t>‹#›</a:t>
            </a:fld>
            <a:endParaRPr lang="en-US" altLang="en-US"/>
          </a:p>
        </p:txBody>
      </p:sp>
    </p:spTree>
    <p:extLst>
      <p:ext uri="{BB962C8B-B14F-4D97-AF65-F5344CB8AC3E}">
        <p14:creationId xmlns:p14="http://schemas.microsoft.com/office/powerpoint/2010/main" val="2851423008"/>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ru-RU"/>
              <a:t>Click to edit Master title style</a:t>
            </a:r>
            <a:endParaRPr lang="en-US"/>
          </a:p>
        </p:txBody>
      </p:sp>
      <p:sp>
        <p:nvSpPr>
          <p:cNvPr id="3" name="Vertical Text Placeholder 2"/>
          <p:cNvSpPr>
            <a:spLocks noGrp="1"/>
          </p:cNvSpPr>
          <p:nvPr>
            <p:ph type="body" orient="vert" idx="1"/>
          </p:nvPr>
        </p:nvSpPr>
        <p:spPr>
          <a:xfrm>
            <a:off x="457200" y="274638"/>
            <a:ext cx="6019800" cy="5851525"/>
          </a:xfrm>
          <a:prstGeom prst="rect">
            <a:avLst/>
          </a:prstGeom>
        </p:spPr>
        <p:txBody>
          <a:bodyPr vert="eaVert"/>
          <a:lstStyle/>
          <a:p>
            <a:pPr lvl="0"/>
            <a:r>
              <a:rPr lang="ru-RU"/>
              <a:t>Click to edit Master text styles</a:t>
            </a:r>
          </a:p>
          <a:p>
            <a:pPr lvl="1"/>
            <a:r>
              <a:rPr lang="ru-RU"/>
              <a:t>Second level</a:t>
            </a:r>
          </a:p>
          <a:p>
            <a:pPr lvl="2"/>
            <a:r>
              <a:rPr lang="ru-RU"/>
              <a:t>Third level</a:t>
            </a:r>
          </a:p>
          <a:p>
            <a:pPr lvl="3"/>
            <a:r>
              <a:rPr lang="ru-RU"/>
              <a:t>Fourth level</a:t>
            </a:r>
          </a:p>
          <a:p>
            <a:pPr lvl="4"/>
            <a:r>
              <a:rPr lang="ru-RU"/>
              <a:t>Fifth level</a:t>
            </a:r>
            <a:endParaRPr lang="en-US"/>
          </a:p>
        </p:txBody>
      </p:sp>
    </p:spTree>
    <p:extLst>
      <p:ext uri="{BB962C8B-B14F-4D97-AF65-F5344CB8AC3E}">
        <p14:creationId xmlns:p14="http://schemas.microsoft.com/office/powerpoint/2010/main" val="253900679"/>
      </p:ext>
    </p:extLst>
  </p:cSld>
  <p:clrMapOvr>
    <a:masterClrMapping/>
  </p:clrMapOvr>
  <p:transition spd="med">
    <p:fade/>
  </p:transition>
</p:sldLayout>
</file>

<file path=ppt/slideLayouts/slideLayout47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C724BA0C-9A7A-4B9F-8CDA-678D7A3C442E}"/>
              </a:ext>
            </a:extLst>
          </p:cNvPr>
          <p:cNvSpPr>
            <a:spLocks noGrp="1"/>
          </p:cNvSpPr>
          <p:nvPr>
            <p:ph type="dt" sz="half" idx="10"/>
          </p:nvPr>
        </p:nvSpPr>
        <p:spPr/>
        <p:txBody>
          <a:bodyPr/>
          <a:lstStyle>
            <a:lvl1pPr>
              <a:defRPr/>
            </a:lvl1pPr>
          </a:lstStyle>
          <a:p>
            <a:pPr>
              <a:defRPr/>
            </a:pPr>
            <a:fld id="{8C181859-F055-478C-B499-87C7B36C9E65}"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75EC9104-55AF-4FAB-80CD-C05AC482E1F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7976074D-3FF0-4B24-978D-A53C9F4FE969}"/>
              </a:ext>
            </a:extLst>
          </p:cNvPr>
          <p:cNvSpPr>
            <a:spLocks noGrp="1"/>
          </p:cNvSpPr>
          <p:nvPr>
            <p:ph type="sldNum" sz="quarter" idx="12"/>
          </p:nvPr>
        </p:nvSpPr>
        <p:spPr/>
        <p:txBody>
          <a:bodyPr/>
          <a:lstStyle>
            <a:lvl1pPr>
              <a:defRPr/>
            </a:lvl1pPr>
          </a:lstStyle>
          <a:p>
            <a:fld id="{32394429-7BB9-4A30-91DB-ECD31E37B096}" type="slidenum">
              <a:rPr lang="en-US" altLang="en-US"/>
              <a:pPr/>
              <a:t>‹#›</a:t>
            </a:fld>
            <a:endParaRPr lang="en-US" altLang="en-US"/>
          </a:p>
        </p:txBody>
      </p:sp>
    </p:spTree>
    <p:extLst>
      <p:ext uri="{BB962C8B-B14F-4D97-AF65-F5344CB8AC3E}">
        <p14:creationId xmlns:p14="http://schemas.microsoft.com/office/powerpoint/2010/main" val="4198586846"/>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12C9402C-EA74-4C0E-8FA0-C6DF23C99B66}"/>
              </a:ext>
            </a:extLst>
          </p:cNvPr>
          <p:cNvSpPr>
            <a:spLocks noGrp="1"/>
          </p:cNvSpPr>
          <p:nvPr>
            <p:ph type="dt" sz="half" idx="10"/>
          </p:nvPr>
        </p:nvSpPr>
        <p:spPr/>
        <p:txBody>
          <a:bodyPr/>
          <a:lstStyle>
            <a:lvl1pPr>
              <a:defRPr/>
            </a:lvl1pPr>
          </a:lstStyle>
          <a:p>
            <a:pPr>
              <a:defRPr/>
            </a:pPr>
            <a:fld id="{B1B14A90-9DC8-4D65-AB90-FE6AE91EED6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CB2DB672-ADBA-498F-B53F-A17AB9EC3FA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D94B77F-6892-4307-AC91-2423B928FB46}"/>
              </a:ext>
            </a:extLst>
          </p:cNvPr>
          <p:cNvSpPr>
            <a:spLocks noGrp="1"/>
          </p:cNvSpPr>
          <p:nvPr>
            <p:ph type="sldNum" sz="quarter" idx="12"/>
          </p:nvPr>
        </p:nvSpPr>
        <p:spPr/>
        <p:txBody>
          <a:bodyPr/>
          <a:lstStyle>
            <a:lvl1pPr>
              <a:defRPr/>
            </a:lvl1pPr>
          </a:lstStyle>
          <a:p>
            <a:fld id="{D7223A3A-65A7-4E0A-B411-FCDC51E9948B}" type="slidenum">
              <a:rPr lang="en-US" altLang="en-US"/>
              <a:pPr/>
              <a:t>‹#›</a:t>
            </a:fld>
            <a:endParaRPr lang="en-US" altLang="en-US"/>
          </a:p>
        </p:txBody>
      </p:sp>
    </p:spTree>
    <p:extLst>
      <p:ext uri="{BB962C8B-B14F-4D97-AF65-F5344CB8AC3E}">
        <p14:creationId xmlns:p14="http://schemas.microsoft.com/office/powerpoint/2010/main" val="868076359"/>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0968F59C-D071-4CC4-94EB-AB2F1BD483D9}"/>
              </a:ext>
            </a:extLst>
          </p:cNvPr>
          <p:cNvSpPr>
            <a:spLocks noGrp="1"/>
          </p:cNvSpPr>
          <p:nvPr>
            <p:ph type="dt" sz="half" idx="10"/>
          </p:nvPr>
        </p:nvSpPr>
        <p:spPr/>
        <p:txBody>
          <a:bodyPr/>
          <a:lstStyle>
            <a:lvl1pPr>
              <a:defRPr/>
            </a:lvl1pPr>
          </a:lstStyle>
          <a:p>
            <a:pPr>
              <a:defRPr/>
            </a:pPr>
            <a:fld id="{3CCA0526-4001-4EFD-AA84-8177088BBF8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2F4CA4E7-5D82-4D13-8F30-FB83B9471E6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D6EAE127-E93B-41C8-8587-5AE7C180435F}"/>
              </a:ext>
            </a:extLst>
          </p:cNvPr>
          <p:cNvSpPr>
            <a:spLocks noGrp="1"/>
          </p:cNvSpPr>
          <p:nvPr>
            <p:ph type="sldNum" sz="quarter" idx="12"/>
          </p:nvPr>
        </p:nvSpPr>
        <p:spPr/>
        <p:txBody>
          <a:bodyPr/>
          <a:lstStyle>
            <a:lvl1pPr>
              <a:defRPr/>
            </a:lvl1pPr>
          </a:lstStyle>
          <a:p>
            <a:fld id="{3B0F8E3E-B11B-4AF5-885C-DB5ABBA76D76}" type="slidenum">
              <a:rPr lang="en-US" altLang="en-US"/>
              <a:pPr/>
              <a:t>‹#›</a:t>
            </a:fld>
            <a:endParaRPr lang="en-US" altLang="en-US"/>
          </a:p>
        </p:txBody>
      </p:sp>
    </p:spTree>
    <p:extLst>
      <p:ext uri="{BB962C8B-B14F-4D97-AF65-F5344CB8AC3E}">
        <p14:creationId xmlns:p14="http://schemas.microsoft.com/office/powerpoint/2010/main" val="776651319"/>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9CEB07E-98C5-4913-A0EA-FCAC57202557}"/>
              </a:ext>
            </a:extLst>
          </p:cNvPr>
          <p:cNvSpPr>
            <a:spLocks noGrp="1"/>
          </p:cNvSpPr>
          <p:nvPr>
            <p:ph type="dt" sz="half" idx="10"/>
          </p:nvPr>
        </p:nvSpPr>
        <p:spPr/>
        <p:txBody>
          <a:bodyPr/>
          <a:lstStyle>
            <a:lvl1pPr>
              <a:defRPr/>
            </a:lvl1pPr>
          </a:lstStyle>
          <a:p>
            <a:pPr>
              <a:defRPr/>
            </a:pPr>
            <a:fld id="{4D956C7F-EA43-4F18-AED2-DC95B543CFD3}"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556ED8B8-1528-4331-AA66-3391BCFD97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B909B9F-9D6C-4568-A4AE-CDE87A3A1789}"/>
              </a:ext>
            </a:extLst>
          </p:cNvPr>
          <p:cNvSpPr>
            <a:spLocks noGrp="1"/>
          </p:cNvSpPr>
          <p:nvPr>
            <p:ph type="sldNum" sz="quarter" idx="12"/>
          </p:nvPr>
        </p:nvSpPr>
        <p:spPr/>
        <p:txBody>
          <a:bodyPr/>
          <a:lstStyle>
            <a:lvl1pPr>
              <a:defRPr/>
            </a:lvl1pPr>
          </a:lstStyle>
          <a:p>
            <a:fld id="{939DF7EE-B400-4522-A6A9-78D8A7DDAD59}" type="slidenum">
              <a:rPr lang="en-US" altLang="en-US"/>
              <a:pPr/>
              <a:t>‹#›</a:t>
            </a:fld>
            <a:endParaRPr lang="en-US" altLang="en-US"/>
          </a:p>
        </p:txBody>
      </p:sp>
    </p:spTree>
    <p:extLst>
      <p:ext uri="{BB962C8B-B14F-4D97-AF65-F5344CB8AC3E}">
        <p14:creationId xmlns:p14="http://schemas.microsoft.com/office/powerpoint/2010/main" val="4263126717"/>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1A10131-56B2-417B-93AF-9E4110943AE4}"/>
              </a:ext>
            </a:extLst>
          </p:cNvPr>
          <p:cNvSpPr>
            <a:spLocks noGrp="1"/>
          </p:cNvSpPr>
          <p:nvPr>
            <p:ph type="dt" sz="half" idx="10"/>
          </p:nvPr>
        </p:nvSpPr>
        <p:spPr/>
        <p:txBody>
          <a:bodyPr/>
          <a:lstStyle>
            <a:lvl1pPr>
              <a:defRPr/>
            </a:lvl1pPr>
          </a:lstStyle>
          <a:p>
            <a:pPr>
              <a:defRPr/>
            </a:pPr>
            <a:fld id="{BB6F61AF-C6EE-4BAC-87DC-BDE307DD240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450DA22-BBCC-49E2-8BE4-1503BCD6E2D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A4A5F04-2381-4A07-A868-C9603BADC296}"/>
              </a:ext>
            </a:extLst>
          </p:cNvPr>
          <p:cNvSpPr>
            <a:spLocks noGrp="1"/>
          </p:cNvSpPr>
          <p:nvPr>
            <p:ph type="sldNum" sz="quarter" idx="12"/>
          </p:nvPr>
        </p:nvSpPr>
        <p:spPr/>
        <p:txBody>
          <a:bodyPr/>
          <a:lstStyle>
            <a:lvl1pPr>
              <a:defRPr/>
            </a:lvl1pPr>
          </a:lstStyle>
          <a:p>
            <a:fld id="{701C1C2D-3F15-4FAC-80B8-F397412DB74F}" type="slidenum">
              <a:rPr lang="en-US" altLang="en-US"/>
              <a:pPr/>
              <a:t>‹#›</a:t>
            </a:fld>
            <a:endParaRPr lang="en-US" altLang="en-US"/>
          </a:p>
        </p:txBody>
      </p:sp>
    </p:spTree>
    <p:extLst>
      <p:ext uri="{BB962C8B-B14F-4D97-AF65-F5344CB8AC3E}">
        <p14:creationId xmlns:p14="http://schemas.microsoft.com/office/powerpoint/2010/main" val="4208671331"/>
      </p:ext>
    </p:extLst>
  </p:cSld>
  <p:clrMapOvr>
    <a:masterClrMapping/>
  </p:clrMapOvr>
</p:sldLayout>
</file>

<file path=ppt/slideLayouts/slideLayout47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8808EF6F-BD1B-443A-9574-E167B3C12F2A}"/>
              </a:ext>
            </a:extLst>
          </p:cNvPr>
          <p:cNvSpPr>
            <a:spLocks noGrp="1"/>
          </p:cNvSpPr>
          <p:nvPr>
            <p:ph type="dt" sz="half" idx="10"/>
          </p:nvPr>
        </p:nvSpPr>
        <p:spPr/>
        <p:txBody>
          <a:bodyPr/>
          <a:lstStyle>
            <a:lvl1pPr>
              <a:defRPr/>
            </a:lvl1pPr>
          </a:lstStyle>
          <a:p>
            <a:fld id="{E90433B5-E092-47D5-A746-03B48FCFB990}"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7302D78-C489-4199-9095-F5339A3080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37F7103-5608-436C-A907-9FEFCEACBEE0}"/>
              </a:ext>
            </a:extLst>
          </p:cNvPr>
          <p:cNvSpPr>
            <a:spLocks noGrp="1"/>
          </p:cNvSpPr>
          <p:nvPr>
            <p:ph type="sldNum" sz="quarter" idx="12"/>
          </p:nvPr>
        </p:nvSpPr>
        <p:spPr/>
        <p:txBody>
          <a:bodyPr/>
          <a:lstStyle>
            <a:lvl1pPr>
              <a:defRPr/>
            </a:lvl1pPr>
          </a:lstStyle>
          <a:p>
            <a:fld id="{314368A1-8540-496A-A3FD-0A9B4643DCB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51590041"/>
      </p:ext>
    </p:extLst>
  </p:cSld>
  <p:clrMapOvr>
    <a:masterClrMapping/>
  </p:clrMapOvr>
</p:sldLayout>
</file>

<file path=ppt/slideLayouts/slideLayout47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CBD6B3-BBE4-496A-AFCF-36DF1773D4A7}"/>
              </a:ext>
            </a:extLst>
          </p:cNvPr>
          <p:cNvSpPr>
            <a:spLocks noGrp="1"/>
          </p:cNvSpPr>
          <p:nvPr>
            <p:ph type="dt" sz="half" idx="10"/>
          </p:nvPr>
        </p:nvSpPr>
        <p:spPr/>
        <p:txBody>
          <a:bodyPr/>
          <a:lstStyle>
            <a:lvl1pPr>
              <a:defRPr/>
            </a:lvl1pPr>
          </a:lstStyle>
          <a:p>
            <a:fld id="{8A5CD0F1-596E-4000-866B-1A6431DD1D3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DBE370E7-D490-4134-9AE6-2BA85BE9F3A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FDAD8A9-8ED3-404D-8542-C3673C7FC279}"/>
              </a:ext>
            </a:extLst>
          </p:cNvPr>
          <p:cNvSpPr>
            <a:spLocks noGrp="1"/>
          </p:cNvSpPr>
          <p:nvPr>
            <p:ph type="sldNum" sz="quarter" idx="12"/>
          </p:nvPr>
        </p:nvSpPr>
        <p:spPr/>
        <p:txBody>
          <a:bodyPr/>
          <a:lstStyle>
            <a:lvl1pPr>
              <a:defRPr/>
            </a:lvl1pPr>
          </a:lstStyle>
          <a:p>
            <a:fld id="{1BFA447B-BAAE-4168-9D20-006F584530D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54028106"/>
      </p:ext>
    </p:extLst>
  </p:cSld>
  <p:clrMapOvr>
    <a:masterClrMapping/>
  </p:clrMapOvr>
</p:sldLayout>
</file>

<file path=ppt/slideLayouts/slideLayout47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402BC12-CEBC-4F10-902B-FCA112150F84}"/>
              </a:ext>
            </a:extLst>
          </p:cNvPr>
          <p:cNvSpPr>
            <a:spLocks noGrp="1"/>
          </p:cNvSpPr>
          <p:nvPr>
            <p:ph type="dt" sz="half" idx="10"/>
          </p:nvPr>
        </p:nvSpPr>
        <p:spPr/>
        <p:txBody>
          <a:bodyPr/>
          <a:lstStyle>
            <a:lvl1pPr>
              <a:defRPr/>
            </a:lvl1pPr>
          </a:lstStyle>
          <a:p>
            <a:fld id="{8CE51628-DC1D-4454-A016-A49901E3FF46}"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1435F768-80A2-4CED-AC1A-85EA5DC30F5D}"/>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2039F4F-CFE4-42B3-9A27-C91F90BE48CD}"/>
              </a:ext>
            </a:extLst>
          </p:cNvPr>
          <p:cNvSpPr>
            <a:spLocks noGrp="1"/>
          </p:cNvSpPr>
          <p:nvPr>
            <p:ph type="sldNum" sz="quarter" idx="12"/>
          </p:nvPr>
        </p:nvSpPr>
        <p:spPr/>
        <p:txBody>
          <a:bodyPr/>
          <a:lstStyle>
            <a:lvl1pPr>
              <a:defRPr/>
            </a:lvl1pPr>
          </a:lstStyle>
          <a:p>
            <a:fld id="{10F6AC7D-E62C-4058-A787-E715B294BEE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19039982"/>
      </p:ext>
    </p:extLst>
  </p:cSld>
  <p:clrMapOvr>
    <a:masterClrMapping/>
  </p:clrMapOvr>
</p:sldLayout>
</file>

<file path=ppt/slideLayouts/slideLayout47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D3CB2ECC-E087-494E-AA9E-2FA12E38BB51}"/>
              </a:ext>
            </a:extLst>
          </p:cNvPr>
          <p:cNvSpPr>
            <a:spLocks noGrp="1"/>
          </p:cNvSpPr>
          <p:nvPr>
            <p:ph type="dt" sz="half" idx="10"/>
          </p:nvPr>
        </p:nvSpPr>
        <p:spPr/>
        <p:txBody>
          <a:bodyPr/>
          <a:lstStyle>
            <a:lvl1pPr>
              <a:defRPr/>
            </a:lvl1pPr>
          </a:lstStyle>
          <a:p>
            <a:fld id="{84B72A03-0716-4D92-B8A4-427A1C0B8B1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149831F8-6301-492A-9C32-0011B3C25FB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B2DE59E5-DDB6-409A-9CFF-EB0757087AB9}"/>
              </a:ext>
            </a:extLst>
          </p:cNvPr>
          <p:cNvSpPr>
            <a:spLocks noGrp="1"/>
          </p:cNvSpPr>
          <p:nvPr>
            <p:ph type="sldNum" sz="quarter" idx="12"/>
          </p:nvPr>
        </p:nvSpPr>
        <p:spPr/>
        <p:txBody>
          <a:bodyPr/>
          <a:lstStyle>
            <a:lvl1pPr>
              <a:defRPr/>
            </a:lvl1pPr>
          </a:lstStyle>
          <a:p>
            <a:fld id="{9F471673-51A7-4E60-BC83-12D7A22954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853590722"/>
      </p:ext>
    </p:extLst>
  </p:cSld>
  <p:clrMapOvr>
    <a:masterClrMapping/>
  </p:clrMapOvr>
</p:sldLayout>
</file>

<file path=ppt/slideLayouts/slideLayout47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DC9DE21C-C3D8-4154-9FB8-782623E4D3AA}"/>
              </a:ext>
            </a:extLst>
          </p:cNvPr>
          <p:cNvSpPr>
            <a:spLocks noGrp="1"/>
          </p:cNvSpPr>
          <p:nvPr>
            <p:ph type="dt" sz="half" idx="10"/>
          </p:nvPr>
        </p:nvSpPr>
        <p:spPr/>
        <p:txBody>
          <a:bodyPr/>
          <a:lstStyle>
            <a:lvl1pPr>
              <a:defRPr/>
            </a:lvl1pPr>
          </a:lstStyle>
          <a:p>
            <a:fld id="{C5397C2F-1C11-4DE3-BA86-0BFC79743221}"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26EA0182-721D-4EC0-813D-22A9AAD6F4B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5551389-CDD9-40D9-B77B-EF0AA61D11C8}"/>
              </a:ext>
            </a:extLst>
          </p:cNvPr>
          <p:cNvSpPr>
            <a:spLocks noGrp="1"/>
          </p:cNvSpPr>
          <p:nvPr>
            <p:ph type="sldNum" sz="quarter" idx="12"/>
          </p:nvPr>
        </p:nvSpPr>
        <p:spPr/>
        <p:txBody>
          <a:bodyPr/>
          <a:lstStyle>
            <a:lvl1pPr>
              <a:defRPr/>
            </a:lvl1pPr>
          </a:lstStyle>
          <a:p>
            <a:fld id="{3933F97E-1E7E-4726-84EF-9C1DADB552C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025907247"/>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8406"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358407"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08"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lgn="ctr">
              <a:defRPr baseline="30000"/>
            </a:lvl1pPr>
          </a:lstStyle>
          <a:p>
            <a:pPr>
              <a:defRPr/>
            </a:pPr>
            <a:fld id="{DC2C6CCC-ECD5-DE47-B87C-1CD43553EB8E}" type="datetime1">
              <a:rPr lang="en-US"/>
              <a:pPr>
                <a:defRPr/>
              </a:pPr>
              <a:t>8/23/20</a:t>
            </a:fld>
            <a:endParaRPr lang="en-US"/>
          </a:p>
        </p:txBody>
      </p:sp>
      <p:sp>
        <p:nvSpPr>
          <p:cNvPr id="9" name="Rectangle 9"/>
          <p:cNvSpPr>
            <a:spLocks noGrp="1" noChangeArrowheads="1"/>
          </p:cNvSpPr>
          <p:nvPr>
            <p:ph type="ftr" sz="quarter" idx="11"/>
          </p:nvPr>
        </p:nvSpPr>
        <p:spPr>
          <a:xfrm>
            <a:off x="3124200" y="6248400"/>
            <a:ext cx="2895600" cy="457200"/>
          </a:xfrm>
        </p:spPr>
        <p:txBody>
          <a:bodyPr/>
          <a:lstStyle>
            <a:lvl1pPr>
              <a:defRPr baseline="30000"/>
            </a:lvl1pPr>
          </a:lstStyle>
          <a:p>
            <a:pPr>
              <a:defRPr/>
            </a:pPr>
            <a:endParaRPr lang="en-US"/>
          </a:p>
        </p:txBody>
      </p:sp>
      <p:sp>
        <p:nvSpPr>
          <p:cNvPr id="10" name="Rectangle 10"/>
          <p:cNvSpPr>
            <a:spLocks noGrp="1" noChangeArrowheads="1"/>
          </p:cNvSpPr>
          <p:nvPr>
            <p:ph type="sldNum" sz="quarter" idx="12"/>
          </p:nvPr>
        </p:nvSpPr>
        <p:spPr>
          <a:xfrm>
            <a:off x="6553200" y="6248400"/>
            <a:ext cx="1905000" cy="457200"/>
          </a:xfrm>
        </p:spPr>
        <p:txBody>
          <a:bodyPr/>
          <a:lstStyle>
            <a:lvl1pPr>
              <a:defRPr baseline="30000"/>
            </a:lvl1pPr>
          </a:lstStyle>
          <a:p>
            <a:pPr>
              <a:defRPr/>
            </a:pPr>
            <a:fld id="{CDA6DDC2-C6D9-954C-86FE-1E111879B963}" type="slidenum">
              <a:rPr lang="en-US"/>
              <a:pPr>
                <a:defRPr/>
              </a:pPr>
              <a:t>‹#›</a:t>
            </a:fld>
            <a:endParaRPr lang="en-US"/>
          </a:p>
        </p:txBody>
      </p:sp>
    </p:spTree>
    <p:extLst>
      <p:ext uri="{BB962C8B-B14F-4D97-AF65-F5344CB8AC3E}">
        <p14:creationId xmlns:p14="http://schemas.microsoft.com/office/powerpoint/2010/main" val="1605707230"/>
      </p:ext>
    </p:extLst>
  </p:cSld>
  <p:clrMapOvr>
    <a:masterClrMapping/>
  </p:clrMapOvr>
</p:sldLayout>
</file>

<file path=ppt/slideLayouts/slideLayout48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BE7DA656-1A77-4250-86C4-376EAD21AFC3}"/>
              </a:ext>
            </a:extLst>
          </p:cNvPr>
          <p:cNvSpPr>
            <a:spLocks noGrp="1"/>
          </p:cNvSpPr>
          <p:nvPr>
            <p:ph type="dt" sz="half" idx="10"/>
          </p:nvPr>
        </p:nvSpPr>
        <p:spPr/>
        <p:txBody>
          <a:bodyPr/>
          <a:lstStyle>
            <a:lvl1pPr>
              <a:defRPr/>
            </a:lvl1pPr>
          </a:lstStyle>
          <a:p>
            <a:fld id="{FB2FC1CD-2743-4B7B-A61E-E3232536E507}"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839D2F9B-EEE7-415B-9518-56E1F6777E4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BC04E518-E496-4CEA-88D8-432F32928503}"/>
              </a:ext>
            </a:extLst>
          </p:cNvPr>
          <p:cNvSpPr>
            <a:spLocks noGrp="1"/>
          </p:cNvSpPr>
          <p:nvPr>
            <p:ph type="sldNum" sz="quarter" idx="12"/>
          </p:nvPr>
        </p:nvSpPr>
        <p:spPr/>
        <p:txBody>
          <a:bodyPr/>
          <a:lstStyle>
            <a:lvl1pPr>
              <a:defRPr/>
            </a:lvl1pPr>
          </a:lstStyle>
          <a:p>
            <a:fld id="{0A109824-BDB8-4901-B938-F9B86DD67E8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50658211"/>
      </p:ext>
    </p:extLst>
  </p:cSld>
  <p:clrMapOvr>
    <a:masterClrMapping/>
  </p:clrMapOvr>
</p:sldLayout>
</file>

<file path=ppt/slideLayouts/slideLayout48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68CF2BB5-4C27-453A-AEB9-64E949D93452}"/>
              </a:ext>
            </a:extLst>
          </p:cNvPr>
          <p:cNvSpPr>
            <a:spLocks noGrp="1"/>
          </p:cNvSpPr>
          <p:nvPr>
            <p:ph type="dt" sz="half" idx="10"/>
          </p:nvPr>
        </p:nvSpPr>
        <p:spPr/>
        <p:txBody>
          <a:bodyPr/>
          <a:lstStyle>
            <a:lvl1pPr>
              <a:defRPr/>
            </a:lvl1pPr>
          </a:lstStyle>
          <a:p>
            <a:fld id="{D58EA0A5-1921-40A0-9EC3-C97413D8230C}"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1714B325-5567-4B74-909A-9F8EB9D0EC3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053AA96D-8ED2-45B3-AAD3-9F1FC0A1A215}"/>
              </a:ext>
            </a:extLst>
          </p:cNvPr>
          <p:cNvSpPr>
            <a:spLocks noGrp="1"/>
          </p:cNvSpPr>
          <p:nvPr>
            <p:ph type="sldNum" sz="quarter" idx="12"/>
          </p:nvPr>
        </p:nvSpPr>
        <p:spPr/>
        <p:txBody>
          <a:bodyPr/>
          <a:lstStyle>
            <a:lvl1pPr>
              <a:defRPr/>
            </a:lvl1pPr>
          </a:lstStyle>
          <a:p>
            <a:fld id="{95567CA5-5C8F-47BF-899B-159B34095C9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93319376"/>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72D514E-A296-4050-95A7-D2D8E671AC70}"/>
              </a:ext>
            </a:extLst>
          </p:cNvPr>
          <p:cNvSpPr>
            <a:spLocks noGrp="1"/>
          </p:cNvSpPr>
          <p:nvPr>
            <p:ph type="dt" sz="half" idx="10"/>
          </p:nvPr>
        </p:nvSpPr>
        <p:spPr/>
        <p:txBody>
          <a:bodyPr/>
          <a:lstStyle>
            <a:lvl1pPr>
              <a:defRPr/>
            </a:lvl1pPr>
          </a:lstStyle>
          <a:p>
            <a:fld id="{9ECE8E60-02D7-45AF-B33F-B9AB5AD28ABF}"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ABC75A51-24E9-46CC-BF57-C67A0F6BB4F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CE806ACE-8FCE-45B8-9BBC-1F69A02E2D76}"/>
              </a:ext>
            </a:extLst>
          </p:cNvPr>
          <p:cNvSpPr>
            <a:spLocks noGrp="1"/>
          </p:cNvSpPr>
          <p:nvPr>
            <p:ph type="sldNum" sz="quarter" idx="12"/>
          </p:nvPr>
        </p:nvSpPr>
        <p:spPr/>
        <p:txBody>
          <a:bodyPr/>
          <a:lstStyle>
            <a:lvl1pPr>
              <a:defRPr/>
            </a:lvl1pPr>
          </a:lstStyle>
          <a:p>
            <a:fld id="{59BC3656-05ED-4400-ACE8-7EF12AD3CAB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21210680"/>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6633B94A-CD3C-447D-B4BC-5343ED0EB53C}"/>
              </a:ext>
            </a:extLst>
          </p:cNvPr>
          <p:cNvSpPr>
            <a:spLocks noGrp="1"/>
          </p:cNvSpPr>
          <p:nvPr>
            <p:ph type="dt" sz="half" idx="10"/>
          </p:nvPr>
        </p:nvSpPr>
        <p:spPr/>
        <p:txBody>
          <a:bodyPr/>
          <a:lstStyle>
            <a:lvl1pPr>
              <a:defRPr/>
            </a:lvl1pPr>
          </a:lstStyle>
          <a:p>
            <a:fld id="{927B0AA2-CFD9-494B-B714-F493293148C1}"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195C756A-DDFF-45F7-BD23-EADB7FDB8DC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53FBBC13-63B6-4F17-AE78-15EED55A2C7C}"/>
              </a:ext>
            </a:extLst>
          </p:cNvPr>
          <p:cNvSpPr>
            <a:spLocks noGrp="1"/>
          </p:cNvSpPr>
          <p:nvPr>
            <p:ph type="sldNum" sz="quarter" idx="12"/>
          </p:nvPr>
        </p:nvSpPr>
        <p:spPr/>
        <p:txBody>
          <a:bodyPr/>
          <a:lstStyle>
            <a:lvl1pPr>
              <a:defRPr/>
            </a:lvl1pPr>
          </a:lstStyle>
          <a:p>
            <a:fld id="{E5C20BC9-DD89-4F5B-85A2-79B9041DCF0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01797761"/>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C56E6DE-E806-4D9A-A758-42FD3FF619E0}"/>
              </a:ext>
            </a:extLst>
          </p:cNvPr>
          <p:cNvSpPr>
            <a:spLocks noGrp="1"/>
          </p:cNvSpPr>
          <p:nvPr>
            <p:ph type="dt" sz="half" idx="10"/>
          </p:nvPr>
        </p:nvSpPr>
        <p:spPr/>
        <p:txBody>
          <a:bodyPr/>
          <a:lstStyle>
            <a:lvl1pPr>
              <a:defRPr/>
            </a:lvl1pPr>
          </a:lstStyle>
          <a:p>
            <a:fld id="{BE75E34B-9831-4F98-8055-414858FE41E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52BE1652-F1D8-4BE5-B469-8D9B1268C36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7BB5C2B-5A79-4814-8F78-C870C878C289}"/>
              </a:ext>
            </a:extLst>
          </p:cNvPr>
          <p:cNvSpPr>
            <a:spLocks noGrp="1"/>
          </p:cNvSpPr>
          <p:nvPr>
            <p:ph type="sldNum" sz="quarter" idx="12"/>
          </p:nvPr>
        </p:nvSpPr>
        <p:spPr/>
        <p:txBody>
          <a:bodyPr/>
          <a:lstStyle>
            <a:lvl1pPr>
              <a:defRPr/>
            </a:lvl1pPr>
          </a:lstStyle>
          <a:p>
            <a:fld id="{E53D3219-DFC2-4EF4-BE5E-964CE2B3AE7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63241949"/>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F31F84D-6981-4777-8C6A-505BC1D0E400}"/>
              </a:ext>
            </a:extLst>
          </p:cNvPr>
          <p:cNvSpPr>
            <a:spLocks noGrp="1"/>
          </p:cNvSpPr>
          <p:nvPr>
            <p:ph type="dt" sz="half" idx="10"/>
          </p:nvPr>
        </p:nvSpPr>
        <p:spPr/>
        <p:txBody>
          <a:bodyPr/>
          <a:lstStyle>
            <a:lvl1pPr>
              <a:defRPr/>
            </a:lvl1pPr>
          </a:lstStyle>
          <a:p>
            <a:fld id="{68658541-2B98-48A2-BFB1-2E0DEC2D31A1}"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EC9C6E84-32C7-4615-904F-C1C753A19A4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56C91D5F-30E0-44D6-907A-5D820E769DD8}"/>
              </a:ext>
            </a:extLst>
          </p:cNvPr>
          <p:cNvSpPr>
            <a:spLocks noGrp="1"/>
          </p:cNvSpPr>
          <p:nvPr>
            <p:ph type="sldNum" sz="quarter" idx="12"/>
          </p:nvPr>
        </p:nvSpPr>
        <p:spPr/>
        <p:txBody>
          <a:bodyPr/>
          <a:lstStyle>
            <a:lvl1pPr>
              <a:defRPr/>
            </a:lvl1pPr>
          </a:lstStyle>
          <a:p>
            <a:fld id="{76A948A3-8B18-4E84-B7AA-DD6CFE34D36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8770257"/>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693A6A69-4526-4093-9A71-209AA30C646F}"/>
              </a:ext>
            </a:extLst>
          </p:cNvPr>
          <p:cNvSpPr>
            <a:spLocks noGrp="1"/>
          </p:cNvSpPr>
          <p:nvPr>
            <p:ph type="dt" sz="half" idx="10"/>
          </p:nvPr>
        </p:nvSpPr>
        <p:spPr/>
        <p:txBody>
          <a:bodyPr/>
          <a:lstStyle>
            <a:lvl1pPr>
              <a:defRPr/>
            </a:lvl1pPr>
          </a:lstStyle>
          <a:p>
            <a:pPr>
              <a:defRPr/>
            </a:pPr>
            <a:fld id="{F0C2EE75-3F5A-4E91-84F8-19838358FD71}"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E963423-22EE-46B6-BDFD-FD0A197478C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6094BF6-D544-48F0-912D-D658EF35DBCD}"/>
              </a:ext>
            </a:extLst>
          </p:cNvPr>
          <p:cNvSpPr>
            <a:spLocks noGrp="1"/>
          </p:cNvSpPr>
          <p:nvPr>
            <p:ph type="sldNum" sz="quarter" idx="12"/>
          </p:nvPr>
        </p:nvSpPr>
        <p:spPr/>
        <p:txBody>
          <a:bodyPr/>
          <a:lstStyle>
            <a:lvl1pPr>
              <a:defRPr/>
            </a:lvl1pPr>
          </a:lstStyle>
          <a:p>
            <a:fld id="{8E0B3717-E157-4EA4-8382-22A9A3D7B4B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355827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9D2BBC2-2665-466B-97E4-30D3ACE4EFE3}"/>
              </a:ext>
            </a:extLst>
          </p:cNvPr>
          <p:cNvSpPr>
            <a:spLocks noGrp="1"/>
          </p:cNvSpPr>
          <p:nvPr>
            <p:ph type="dt" sz="half" idx="10"/>
          </p:nvPr>
        </p:nvSpPr>
        <p:spPr/>
        <p:txBody>
          <a:bodyPr/>
          <a:lstStyle>
            <a:lvl1pPr>
              <a:defRPr/>
            </a:lvl1pPr>
          </a:lstStyle>
          <a:p>
            <a:pPr>
              <a:defRPr/>
            </a:pPr>
            <a:fld id="{AD782F56-483C-4E60-A692-4258AB498F08}"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DD02BA82-9BAE-4E96-B309-FC646162955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E1A68C3-2E50-43E2-B846-857B6FB43D10}"/>
              </a:ext>
            </a:extLst>
          </p:cNvPr>
          <p:cNvSpPr>
            <a:spLocks noGrp="1"/>
          </p:cNvSpPr>
          <p:nvPr>
            <p:ph type="sldNum" sz="quarter" idx="12"/>
          </p:nvPr>
        </p:nvSpPr>
        <p:spPr/>
        <p:txBody>
          <a:bodyPr/>
          <a:lstStyle>
            <a:lvl1pPr>
              <a:defRPr/>
            </a:lvl1pPr>
          </a:lstStyle>
          <a:p>
            <a:fld id="{1FAE7A13-7D23-4BB3-AFA3-AC97BAF6D62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781093824"/>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82B9481-0E45-4581-82A8-94E034E094F5}"/>
              </a:ext>
            </a:extLst>
          </p:cNvPr>
          <p:cNvSpPr>
            <a:spLocks noGrp="1"/>
          </p:cNvSpPr>
          <p:nvPr>
            <p:ph type="dt" sz="half" idx="10"/>
          </p:nvPr>
        </p:nvSpPr>
        <p:spPr/>
        <p:txBody>
          <a:bodyPr/>
          <a:lstStyle>
            <a:lvl1pPr>
              <a:defRPr/>
            </a:lvl1pPr>
          </a:lstStyle>
          <a:p>
            <a:pPr>
              <a:defRPr/>
            </a:pPr>
            <a:fld id="{D35221BC-F4B3-404E-8F6C-87A7E675C93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65A5544-D2F4-4EF3-A81A-9A46902825B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B918CD9-9AC4-4F94-B373-C7832A1E1A1E}"/>
              </a:ext>
            </a:extLst>
          </p:cNvPr>
          <p:cNvSpPr>
            <a:spLocks noGrp="1"/>
          </p:cNvSpPr>
          <p:nvPr>
            <p:ph type="sldNum" sz="quarter" idx="12"/>
          </p:nvPr>
        </p:nvSpPr>
        <p:spPr/>
        <p:txBody>
          <a:bodyPr/>
          <a:lstStyle>
            <a:lvl1pPr>
              <a:defRPr/>
            </a:lvl1pPr>
          </a:lstStyle>
          <a:p>
            <a:fld id="{7E8BFC18-1189-4B16-A3BE-16A8E44D5BA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2257985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CFAC9DDF-8A15-4593-8059-E7B813B8AF83}"/>
              </a:ext>
            </a:extLst>
          </p:cNvPr>
          <p:cNvSpPr>
            <a:spLocks noGrp="1"/>
          </p:cNvSpPr>
          <p:nvPr>
            <p:ph type="dt" sz="half" idx="10"/>
          </p:nvPr>
        </p:nvSpPr>
        <p:spPr/>
        <p:txBody>
          <a:bodyPr/>
          <a:lstStyle>
            <a:lvl1pPr>
              <a:defRPr/>
            </a:lvl1pPr>
          </a:lstStyle>
          <a:p>
            <a:pPr>
              <a:defRPr/>
            </a:pPr>
            <a:fld id="{F707C536-125C-474A-BC90-8385E67A073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00BA62F-0557-47BF-8CBE-9174EE00AA3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00F94DF0-C311-401F-A830-C46850494593}"/>
              </a:ext>
            </a:extLst>
          </p:cNvPr>
          <p:cNvSpPr>
            <a:spLocks noGrp="1"/>
          </p:cNvSpPr>
          <p:nvPr>
            <p:ph type="sldNum" sz="quarter" idx="12"/>
          </p:nvPr>
        </p:nvSpPr>
        <p:spPr/>
        <p:txBody>
          <a:bodyPr/>
          <a:lstStyle>
            <a:lvl1pPr>
              <a:defRPr/>
            </a:lvl1pPr>
          </a:lstStyle>
          <a:p>
            <a:fld id="{020F4C8B-CAF3-45E0-94A1-91B6BC2A900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49847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246A28DC-6A5E-5D46-B07D-1C15EC62B224}"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507D93D4-83F4-C245-9FD5-FFDECA190BDF}" type="slidenum">
              <a:rPr lang="en-US"/>
              <a:pPr>
                <a:defRPr/>
              </a:pPr>
              <a:t>‹#›</a:t>
            </a:fld>
            <a:endParaRPr lang="en-US"/>
          </a:p>
        </p:txBody>
      </p:sp>
    </p:spTree>
    <p:extLst>
      <p:ext uri="{BB962C8B-B14F-4D97-AF65-F5344CB8AC3E}">
        <p14:creationId xmlns:p14="http://schemas.microsoft.com/office/powerpoint/2010/main" val="1266937295"/>
      </p:ext>
    </p:extLst>
  </p:cSld>
  <p:clrMapOvr>
    <a:masterClrMapping/>
  </p:clrMapOvr>
</p:sldLayout>
</file>

<file path=ppt/slideLayouts/slideLayout49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C355B218-8615-4AAC-9354-CBDA85FAED1F}"/>
              </a:ext>
            </a:extLst>
          </p:cNvPr>
          <p:cNvSpPr>
            <a:spLocks noGrp="1"/>
          </p:cNvSpPr>
          <p:nvPr>
            <p:ph type="dt" sz="half" idx="10"/>
          </p:nvPr>
        </p:nvSpPr>
        <p:spPr/>
        <p:txBody>
          <a:bodyPr/>
          <a:lstStyle>
            <a:lvl1pPr>
              <a:defRPr/>
            </a:lvl1pPr>
          </a:lstStyle>
          <a:p>
            <a:pPr>
              <a:defRPr/>
            </a:pPr>
            <a:fld id="{031C18F5-AEA0-4EDE-B4B8-7C209A86D33A}"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E7048D07-B602-41B8-B0E4-39029DD33C39}"/>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3100A8BF-3067-40F0-B7EE-F5FD33B5A5E4}"/>
              </a:ext>
            </a:extLst>
          </p:cNvPr>
          <p:cNvSpPr>
            <a:spLocks noGrp="1"/>
          </p:cNvSpPr>
          <p:nvPr>
            <p:ph type="sldNum" sz="quarter" idx="12"/>
          </p:nvPr>
        </p:nvSpPr>
        <p:spPr/>
        <p:txBody>
          <a:bodyPr/>
          <a:lstStyle>
            <a:lvl1pPr>
              <a:defRPr/>
            </a:lvl1pPr>
          </a:lstStyle>
          <a:p>
            <a:fld id="{E4B3ABF2-EB50-4C35-9F3E-94C6397DE0B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233202934"/>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4144F623-1023-448F-BE89-130FACCE3734}"/>
              </a:ext>
            </a:extLst>
          </p:cNvPr>
          <p:cNvSpPr>
            <a:spLocks noGrp="1"/>
          </p:cNvSpPr>
          <p:nvPr>
            <p:ph type="dt" sz="half" idx="10"/>
          </p:nvPr>
        </p:nvSpPr>
        <p:spPr/>
        <p:txBody>
          <a:bodyPr/>
          <a:lstStyle>
            <a:lvl1pPr>
              <a:defRPr/>
            </a:lvl1pPr>
          </a:lstStyle>
          <a:p>
            <a:pPr>
              <a:defRPr/>
            </a:pPr>
            <a:fld id="{327150A5-D12B-40D1-AEF0-53F3C4936B2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7F015FAE-043D-415B-865C-B9ADA3B7FF3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08DFC5A6-D632-4C95-A733-F377004DD24B}"/>
              </a:ext>
            </a:extLst>
          </p:cNvPr>
          <p:cNvSpPr>
            <a:spLocks noGrp="1"/>
          </p:cNvSpPr>
          <p:nvPr>
            <p:ph type="sldNum" sz="quarter" idx="12"/>
          </p:nvPr>
        </p:nvSpPr>
        <p:spPr/>
        <p:txBody>
          <a:bodyPr/>
          <a:lstStyle>
            <a:lvl1pPr>
              <a:defRPr/>
            </a:lvl1pPr>
          </a:lstStyle>
          <a:p>
            <a:fld id="{226B1C59-D71D-440F-A603-4552803267E4}"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4438758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BC474DE2-7CE2-44E8-AC4F-0EDDD4529E48}"/>
              </a:ext>
            </a:extLst>
          </p:cNvPr>
          <p:cNvSpPr>
            <a:spLocks noGrp="1"/>
          </p:cNvSpPr>
          <p:nvPr>
            <p:ph type="dt" sz="half" idx="10"/>
          </p:nvPr>
        </p:nvSpPr>
        <p:spPr/>
        <p:txBody>
          <a:bodyPr/>
          <a:lstStyle>
            <a:lvl1pPr>
              <a:defRPr/>
            </a:lvl1pPr>
          </a:lstStyle>
          <a:p>
            <a:pPr>
              <a:defRPr/>
            </a:pPr>
            <a:fld id="{2B1E67A7-448B-40AD-8862-3957C38BADE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0CB21297-F7F2-4675-A07C-13C884AE076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8B1C97EB-4711-4CA6-869D-F5AAE8CAE6E9}"/>
              </a:ext>
            </a:extLst>
          </p:cNvPr>
          <p:cNvSpPr>
            <a:spLocks noGrp="1"/>
          </p:cNvSpPr>
          <p:nvPr>
            <p:ph type="sldNum" sz="quarter" idx="12"/>
          </p:nvPr>
        </p:nvSpPr>
        <p:spPr/>
        <p:txBody>
          <a:bodyPr/>
          <a:lstStyle>
            <a:lvl1pPr>
              <a:defRPr/>
            </a:lvl1pPr>
          </a:lstStyle>
          <a:p>
            <a:fld id="{E0251C39-E49A-4323-9C10-EBAEB1D6E66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899695618"/>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59BEC0A-50C7-498F-A126-DA2719E66D31}"/>
              </a:ext>
            </a:extLst>
          </p:cNvPr>
          <p:cNvSpPr>
            <a:spLocks noGrp="1"/>
          </p:cNvSpPr>
          <p:nvPr>
            <p:ph type="dt" sz="half" idx="10"/>
          </p:nvPr>
        </p:nvSpPr>
        <p:spPr/>
        <p:txBody>
          <a:bodyPr/>
          <a:lstStyle>
            <a:lvl1pPr>
              <a:defRPr/>
            </a:lvl1pPr>
          </a:lstStyle>
          <a:p>
            <a:pPr>
              <a:defRPr/>
            </a:pPr>
            <a:fld id="{33235C54-2410-4681-9808-BB1A852E67F5}"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6214CA0D-83E5-4C80-A9EA-6AE19E42794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0306D30-5A75-4C25-878D-863577218901}"/>
              </a:ext>
            </a:extLst>
          </p:cNvPr>
          <p:cNvSpPr>
            <a:spLocks noGrp="1"/>
          </p:cNvSpPr>
          <p:nvPr>
            <p:ph type="sldNum" sz="quarter" idx="12"/>
          </p:nvPr>
        </p:nvSpPr>
        <p:spPr/>
        <p:txBody>
          <a:bodyPr/>
          <a:lstStyle>
            <a:lvl1pPr>
              <a:defRPr/>
            </a:lvl1pPr>
          </a:lstStyle>
          <a:p>
            <a:fld id="{CC37C59D-815D-4A07-9E03-EE11D32288C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610789372"/>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B203D42E-A945-47D7-968C-EC6D318CCC98}"/>
              </a:ext>
            </a:extLst>
          </p:cNvPr>
          <p:cNvSpPr>
            <a:spLocks noGrp="1"/>
          </p:cNvSpPr>
          <p:nvPr>
            <p:ph type="dt" sz="half" idx="10"/>
          </p:nvPr>
        </p:nvSpPr>
        <p:spPr/>
        <p:txBody>
          <a:bodyPr/>
          <a:lstStyle>
            <a:lvl1pPr>
              <a:defRPr/>
            </a:lvl1pPr>
          </a:lstStyle>
          <a:p>
            <a:pPr>
              <a:defRPr/>
            </a:pPr>
            <a:fld id="{1172F43C-7C49-400C-B01D-C4CF1F2EDC8C}"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24A18E8-5897-4A84-9DA3-2863BC6F80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BDDBD9F0-F20B-4E68-B635-A1739A3A374D}"/>
              </a:ext>
            </a:extLst>
          </p:cNvPr>
          <p:cNvSpPr>
            <a:spLocks noGrp="1"/>
          </p:cNvSpPr>
          <p:nvPr>
            <p:ph type="sldNum" sz="quarter" idx="12"/>
          </p:nvPr>
        </p:nvSpPr>
        <p:spPr/>
        <p:txBody>
          <a:bodyPr/>
          <a:lstStyle>
            <a:lvl1pPr>
              <a:defRPr/>
            </a:lvl1pPr>
          </a:lstStyle>
          <a:p>
            <a:fld id="{E8553086-7A7D-4ED1-A9F2-1EFA2B49B89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7000094"/>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EF6E11C-8FB6-4238-8BB6-5D308F7D614C}"/>
              </a:ext>
            </a:extLst>
          </p:cNvPr>
          <p:cNvSpPr>
            <a:spLocks noGrp="1"/>
          </p:cNvSpPr>
          <p:nvPr>
            <p:ph type="dt" sz="half" idx="10"/>
          </p:nvPr>
        </p:nvSpPr>
        <p:spPr/>
        <p:txBody>
          <a:bodyPr/>
          <a:lstStyle>
            <a:lvl1pPr>
              <a:defRPr/>
            </a:lvl1pPr>
          </a:lstStyle>
          <a:p>
            <a:pPr>
              <a:defRPr/>
            </a:pPr>
            <a:fld id="{F732006E-8CE3-4205-ADFC-154DB532722D}"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237ADCBB-2E35-4168-9465-B3AC1915893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17DE60A-5838-42EC-B824-50959E017E9D}"/>
              </a:ext>
            </a:extLst>
          </p:cNvPr>
          <p:cNvSpPr>
            <a:spLocks noGrp="1"/>
          </p:cNvSpPr>
          <p:nvPr>
            <p:ph type="sldNum" sz="quarter" idx="12"/>
          </p:nvPr>
        </p:nvSpPr>
        <p:spPr/>
        <p:txBody>
          <a:bodyPr/>
          <a:lstStyle>
            <a:lvl1pPr>
              <a:defRPr/>
            </a:lvl1pPr>
          </a:lstStyle>
          <a:p>
            <a:fld id="{7937727A-5941-4480-B069-CB6A8059A26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98785083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8B3BDEC-93CD-4B4D-BAAC-5F64BBAB762E}"/>
              </a:ext>
            </a:extLst>
          </p:cNvPr>
          <p:cNvSpPr>
            <a:spLocks noGrp="1"/>
          </p:cNvSpPr>
          <p:nvPr>
            <p:ph type="dt" sz="half" idx="10"/>
          </p:nvPr>
        </p:nvSpPr>
        <p:spPr/>
        <p:txBody>
          <a:bodyPr/>
          <a:lstStyle>
            <a:lvl1pPr>
              <a:defRPr/>
            </a:lvl1pPr>
          </a:lstStyle>
          <a:p>
            <a:pPr>
              <a:defRPr/>
            </a:pPr>
            <a:fld id="{41748621-EC5E-42A4-9146-4440AF0C644D}"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B8C7C189-F363-42EF-AE0B-F2A9B0B71AA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D472E22E-8101-4809-9B2B-54EB573080E2}"/>
              </a:ext>
            </a:extLst>
          </p:cNvPr>
          <p:cNvSpPr>
            <a:spLocks noGrp="1"/>
          </p:cNvSpPr>
          <p:nvPr>
            <p:ph type="sldNum" sz="quarter" idx="12"/>
          </p:nvPr>
        </p:nvSpPr>
        <p:spPr/>
        <p:txBody>
          <a:bodyPr/>
          <a:lstStyle>
            <a:lvl1pPr>
              <a:defRPr/>
            </a:lvl1pPr>
          </a:lstStyle>
          <a:p>
            <a:fld id="{DCC31036-E605-4EF6-B06C-986C7E6A66D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854086046"/>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E7B67FE3-3214-4B74-A490-0C397C898F29}"/>
              </a:ext>
            </a:extLst>
          </p:cNvPr>
          <p:cNvSpPr>
            <a:spLocks noGrp="1"/>
          </p:cNvSpPr>
          <p:nvPr>
            <p:ph type="dt" sz="half" idx="10"/>
          </p:nvPr>
        </p:nvSpPr>
        <p:spPr/>
        <p:txBody>
          <a:bodyPr/>
          <a:lstStyle>
            <a:lvl1pPr>
              <a:defRPr/>
            </a:lvl1pPr>
          </a:lstStyle>
          <a:p>
            <a:pPr>
              <a:defRPr/>
            </a:pPr>
            <a:fld id="{5002A4B8-8A90-4497-939F-796EC47FC6F1}"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D4EEE289-305F-4E67-97A2-8C07F0224EB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B2996672-B358-4E10-8E44-5EFC76E55D10}"/>
              </a:ext>
            </a:extLst>
          </p:cNvPr>
          <p:cNvSpPr>
            <a:spLocks noGrp="1"/>
          </p:cNvSpPr>
          <p:nvPr>
            <p:ph type="sldNum" sz="quarter" idx="12"/>
          </p:nvPr>
        </p:nvSpPr>
        <p:spPr/>
        <p:txBody>
          <a:bodyPr/>
          <a:lstStyle>
            <a:lvl1pPr>
              <a:defRPr/>
            </a:lvl1pPr>
          </a:lstStyle>
          <a:p>
            <a:fld id="{6080D821-DAFC-493F-898F-F4FE5EB5F37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50576938"/>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0C9B1E0-36EF-4539-BD8E-0CC6BCFE5DE8}"/>
              </a:ext>
            </a:extLst>
          </p:cNvPr>
          <p:cNvSpPr>
            <a:spLocks noGrp="1"/>
          </p:cNvSpPr>
          <p:nvPr>
            <p:ph type="dt" sz="half" idx="10"/>
          </p:nvPr>
        </p:nvSpPr>
        <p:spPr/>
        <p:txBody>
          <a:bodyPr/>
          <a:lstStyle>
            <a:lvl1pPr>
              <a:defRPr/>
            </a:lvl1pPr>
          </a:lstStyle>
          <a:p>
            <a:pPr>
              <a:defRPr/>
            </a:pPr>
            <a:fld id="{F018857B-BEDA-4FD9-9B34-FEB24785D280}"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62FED72B-03A5-4983-AABB-31D84F444DD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A6C5062-FF29-4190-BC9B-9ED87E6430DA}"/>
              </a:ext>
            </a:extLst>
          </p:cNvPr>
          <p:cNvSpPr>
            <a:spLocks noGrp="1"/>
          </p:cNvSpPr>
          <p:nvPr>
            <p:ph type="sldNum" sz="quarter" idx="12"/>
          </p:nvPr>
        </p:nvSpPr>
        <p:spPr/>
        <p:txBody>
          <a:bodyPr/>
          <a:lstStyle>
            <a:lvl1pPr>
              <a:defRPr/>
            </a:lvl1pPr>
          </a:lstStyle>
          <a:p>
            <a:fld id="{EE294B76-2F10-4EA6-B6AD-3AF10730370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28453276"/>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73331C8-1AE0-4AC5-A07D-C5F546950294}"/>
              </a:ext>
            </a:extLst>
          </p:cNvPr>
          <p:cNvSpPr>
            <a:spLocks noGrp="1"/>
          </p:cNvSpPr>
          <p:nvPr>
            <p:ph type="dt" sz="half" idx="10"/>
          </p:nvPr>
        </p:nvSpPr>
        <p:spPr/>
        <p:txBody>
          <a:bodyPr/>
          <a:lstStyle>
            <a:lvl1pPr>
              <a:defRPr/>
            </a:lvl1pPr>
          </a:lstStyle>
          <a:p>
            <a:pPr>
              <a:defRPr/>
            </a:pPr>
            <a:fld id="{CDB5373B-1CC8-42AB-ADE9-57928F101DAD}"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335F4E73-F8BA-42F3-86A6-3333085D2D8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4147CA3-1D2E-42B0-BBFE-7C9135844E76}"/>
              </a:ext>
            </a:extLst>
          </p:cNvPr>
          <p:cNvSpPr>
            <a:spLocks noGrp="1"/>
          </p:cNvSpPr>
          <p:nvPr>
            <p:ph type="sldNum" sz="quarter" idx="12"/>
          </p:nvPr>
        </p:nvSpPr>
        <p:spPr/>
        <p:txBody>
          <a:bodyPr/>
          <a:lstStyle>
            <a:lvl1pPr>
              <a:defRPr/>
            </a:lvl1pPr>
          </a:lstStyle>
          <a:p>
            <a:fld id="{A4F48D4C-EA76-4DAC-AA93-C315B8101D9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778546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85967976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4D31E5E-09D7-E641-A574-5DC54BF0C5B6}"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9137FFE7-24B6-C74F-AB48-2856BDF61C25}" type="slidenum">
              <a:rPr lang="en-US"/>
              <a:pPr>
                <a:defRPr/>
              </a:pPr>
              <a:t>‹#›</a:t>
            </a:fld>
            <a:endParaRPr lang="en-US"/>
          </a:p>
        </p:txBody>
      </p:sp>
    </p:spTree>
    <p:extLst>
      <p:ext uri="{BB962C8B-B14F-4D97-AF65-F5344CB8AC3E}">
        <p14:creationId xmlns:p14="http://schemas.microsoft.com/office/powerpoint/2010/main" val="493945982"/>
      </p:ext>
    </p:extLst>
  </p:cSld>
  <p:clrMapOvr>
    <a:masterClrMapping/>
  </p:clrMapOvr>
</p:sldLayout>
</file>

<file path=ppt/slideLayouts/slideLayout50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AF30AA35-6B38-4676-96C6-EB954D923D39}"/>
              </a:ext>
            </a:extLst>
          </p:cNvPr>
          <p:cNvSpPr>
            <a:spLocks noGrp="1"/>
          </p:cNvSpPr>
          <p:nvPr>
            <p:ph type="dt" sz="half" idx="10"/>
          </p:nvPr>
        </p:nvSpPr>
        <p:spPr/>
        <p:txBody>
          <a:bodyPr/>
          <a:lstStyle>
            <a:lvl1pPr>
              <a:defRPr/>
            </a:lvl1pPr>
          </a:lstStyle>
          <a:p>
            <a:pPr>
              <a:defRPr/>
            </a:pPr>
            <a:fld id="{B50880C2-A63B-4C68-A559-21930E6C2E83}"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2E0F8085-9029-4037-AEEB-CD2E6114C5C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3D86B8DA-C650-45E1-BEBA-B5E25A479642}"/>
              </a:ext>
            </a:extLst>
          </p:cNvPr>
          <p:cNvSpPr>
            <a:spLocks noGrp="1"/>
          </p:cNvSpPr>
          <p:nvPr>
            <p:ph type="sldNum" sz="quarter" idx="12"/>
          </p:nvPr>
        </p:nvSpPr>
        <p:spPr/>
        <p:txBody>
          <a:bodyPr/>
          <a:lstStyle>
            <a:lvl1pPr>
              <a:defRPr/>
            </a:lvl1pPr>
          </a:lstStyle>
          <a:p>
            <a:fld id="{06493672-DD6C-4F19-A098-CA49EC131C5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73525387"/>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AF8CA85-8CD4-4EDE-964B-8E0AE420A252}"/>
              </a:ext>
            </a:extLst>
          </p:cNvPr>
          <p:cNvSpPr>
            <a:spLocks noGrp="1"/>
          </p:cNvSpPr>
          <p:nvPr>
            <p:ph type="dt" sz="half" idx="10"/>
          </p:nvPr>
        </p:nvSpPr>
        <p:spPr/>
        <p:txBody>
          <a:bodyPr/>
          <a:lstStyle>
            <a:lvl1pPr>
              <a:defRPr/>
            </a:lvl1pPr>
          </a:lstStyle>
          <a:p>
            <a:pPr>
              <a:defRPr/>
            </a:pPr>
            <a:fld id="{ECC74D64-EF25-4C2A-AD7B-F3AF0225D71E}" type="datetimeFigureOut">
              <a:rPr lang="en-US">
                <a:latin typeface="Calibri"/>
              </a:rPr>
              <a:pPr>
                <a:defRPr/>
              </a:pPr>
              <a:t>8/23/20</a:t>
            </a:fld>
            <a:endParaRPr lang="en-US">
              <a:latin typeface="Calibri"/>
            </a:endParaRPr>
          </a:p>
        </p:txBody>
      </p:sp>
      <p:sp>
        <p:nvSpPr>
          <p:cNvPr id="8" name="Footer Placeholder 4">
            <a:extLst>
              <a:ext uri="{FF2B5EF4-FFF2-40B4-BE49-F238E27FC236}">
                <a16:creationId xmlns:a16="http://schemas.microsoft.com/office/drawing/2014/main" id="{ECC46B4D-BB45-46DF-A6E5-50ACBF65358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0B9B449A-F671-4BB5-8E9A-A94268D10C10}"/>
              </a:ext>
            </a:extLst>
          </p:cNvPr>
          <p:cNvSpPr>
            <a:spLocks noGrp="1"/>
          </p:cNvSpPr>
          <p:nvPr>
            <p:ph type="sldNum" sz="quarter" idx="12"/>
          </p:nvPr>
        </p:nvSpPr>
        <p:spPr/>
        <p:txBody>
          <a:bodyPr/>
          <a:lstStyle>
            <a:lvl1pPr>
              <a:defRPr/>
            </a:lvl1pPr>
          </a:lstStyle>
          <a:p>
            <a:fld id="{77E14C2B-E2EC-4982-BC8D-E212EB96190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67614372"/>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7CD86D29-80C3-461F-A5B2-928AB84FF207}"/>
              </a:ext>
            </a:extLst>
          </p:cNvPr>
          <p:cNvSpPr>
            <a:spLocks noGrp="1"/>
          </p:cNvSpPr>
          <p:nvPr>
            <p:ph type="dt" sz="half" idx="10"/>
          </p:nvPr>
        </p:nvSpPr>
        <p:spPr/>
        <p:txBody>
          <a:bodyPr/>
          <a:lstStyle>
            <a:lvl1pPr>
              <a:defRPr/>
            </a:lvl1pPr>
          </a:lstStyle>
          <a:p>
            <a:pPr>
              <a:defRPr/>
            </a:pPr>
            <a:fld id="{4FAE79EB-E428-4AA8-B43B-CE06DDF85514}" type="datetimeFigureOut">
              <a:rPr lang="en-US">
                <a:latin typeface="Calibri"/>
              </a:rPr>
              <a:pPr>
                <a:defRPr/>
              </a:pPr>
              <a:t>8/23/20</a:t>
            </a:fld>
            <a:endParaRPr lang="en-US">
              <a:latin typeface="Calibri"/>
            </a:endParaRPr>
          </a:p>
        </p:txBody>
      </p:sp>
      <p:sp>
        <p:nvSpPr>
          <p:cNvPr id="4" name="Footer Placeholder 4">
            <a:extLst>
              <a:ext uri="{FF2B5EF4-FFF2-40B4-BE49-F238E27FC236}">
                <a16:creationId xmlns:a16="http://schemas.microsoft.com/office/drawing/2014/main" id="{AE3D1388-14F6-4648-8EDB-CABD4B015868}"/>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47DE4FB-2651-4A2D-ADE6-4DD48FC4FC27}"/>
              </a:ext>
            </a:extLst>
          </p:cNvPr>
          <p:cNvSpPr>
            <a:spLocks noGrp="1"/>
          </p:cNvSpPr>
          <p:nvPr>
            <p:ph type="sldNum" sz="quarter" idx="12"/>
          </p:nvPr>
        </p:nvSpPr>
        <p:spPr/>
        <p:txBody>
          <a:bodyPr/>
          <a:lstStyle>
            <a:lvl1pPr>
              <a:defRPr/>
            </a:lvl1pPr>
          </a:lstStyle>
          <a:p>
            <a:fld id="{AA6AEA56-4288-4313-AA52-EBA87850880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2462840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0AF16747-2FB3-4831-9CC6-BC117A24541F}"/>
              </a:ext>
            </a:extLst>
          </p:cNvPr>
          <p:cNvSpPr>
            <a:spLocks noGrp="1"/>
          </p:cNvSpPr>
          <p:nvPr>
            <p:ph type="dt" sz="half" idx="10"/>
          </p:nvPr>
        </p:nvSpPr>
        <p:spPr/>
        <p:txBody>
          <a:bodyPr/>
          <a:lstStyle>
            <a:lvl1pPr>
              <a:defRPr/>
            </a:lvl1pPr>
          </a:lstStyle>
          <a:p>
            <a:pPr>
              <a:defRPr/>
            </a:pPr>
            <a:fld id="{AC9279EA-D925-455C-BF7A-3E178350AA44}" type="datetimeFigureOut">
              <a:rPr lang="en-US">
                <a:latin typeface="Calibri"/>
              </a:rPr>
              <a:pPr>
                <a:defRPr/>
              </a:pPr>
              <a:t>8/23/20</a:t>
            </a:fld>
            <a:endParaRPr lang="en-US">
              <a:latin typeface="Calibri"/>
            </a:endParaRPr>
          </a:p>
        </p:txBody>
      </p:sp>
      <p:sp>
        <p:nvSpPr>
          <p:cNvPr id="3" name="Footer Placeholder 4">
            <a:extLst>
              <a:ext uri="{FF2B5EF4-FFF2-40B4-BE49-F238E27FC236}">
                <a16:creationId xmlns:a16="http://schemas.microsoft.com/office/drawing/2014/main" id="{211EDC7E-687D-42F0-AC75-EC45B83F664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AB4D6F74-7703-40CB-8D40-E6FD5838E4BF}"/>
              </a:ext>
            </a:extLst>
          </p:cNvPr>
          <p:cNvSpPr>
            <a:spLocks noGrp="1"/>
          </p:cNvSpPr>
          <p:nvPr>
            <p:ph type="sldNum" sz="quarter" idx="12"/>
          </p:nvPr>
        </p:nvSpPr>
        <p:spPr/>
        <p:txBody>
          <a:bodyPr/>
          <a:lstStyle>
            <a:lvl1pPr>
              <a:defRPr/>
            </a:lvl1pPr>
          </a:lstStyle>
          <a:p>
            <a:fld id="{D82671BF-33AB-48C7-BD19-1D638E5751D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26420403"/>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26E5CB5D-18EA-4012-8DFE-D3FFF8C92CF6}"/>
              </a:ext>
            </a:extLst>
          </p:cNvPr>
          <p:cNvSpPr>
            <a:spLocks noGrp="1"/>
          </p:cNvSpPr>
          <p:nvPr>
            <p:ph type="dt" sz="half" idx="10"/>
          </p:nvPr>
        </p:nvSpPr>
        <p:spPr/>
        <p:txBody>
          <a:bodyPr/>
          <a:lstStyle>
            <a:lvl1pPr>
              <a:defRPr/>
            </a:lvl1pPr>
          </a:lstStyle>
          <a:p>
            <a:pPr>
              <a:defRPr/>
            </a:pPr>
            <a:fld id="{CD527C15-2705-421D-9950-505294F9900D}"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AFE11302-5219-49B1-B441-0A4465C0C0C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AEB7CFD9-D88B-4E97-A0E2-C1E1766056E3}"/>
              </a:ext>
            </a:extLst>
          </p:cNvPr>
          <p:cNvSpPr>
            <a:spLocks noGrp="1"/>
          </p:cNvSpPr>
          <p:nvPr>
            <p:ph type="sldNum" sz="quarter" idx="12"/>
          </p:nvPr>
        </p:nvSpPr>
        <p:spPr/>
        <p:txBody>
          <a:bodyPr/>
          <a:lstStyle>
            <a:lvl1pPr>
              <a:defRPr/>
            </a:lvl1pPr>
          </a:lstStyle>
          <a:p>
            <a:fld id="{6287C3C1-E0A2-4348-BD51-E163C09CB37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8418535"/>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F2177F-BBCD-44A1-9774-C5E004BE3B4A}"/>
              </a:ext>
            </a:extLst>
          </p:cNvPr>
          <p:cNvSpPr>
            <a:spLocks noGrp="1"/>
          </p:cNvSpPr>
          <p:nvPr>
            <p:ph type="dt" sz="half" idx="10"/>
          </p:nvPr>
        </p:nvSpPr>
        <p:spPr/>
        <p:txBody>
          <a:bodyPr/>
          <a:lstStyle>
            <a:lvl1pPr>
              <a:defRPr/>
            </a:lvl1pPr>
          </a:lstStyle>
          <a:p>
            <a:pPr>
              <a:defRPr/>
            </a:pPr>
            <a:fld id="{102A579C-6349-4D18-AE54-EF8065D3A895}" type="datetimeFigureOut">
              <a:rPr lang="en-US">
                <a:latin typeface="Calibri"/>
              </a:rPr>
              <a:pPr>
                <a:defRPr/>
              </a:pPr>
              <a:t>8/23/20</a:t>
            </a:fld>
            <a:endParaRPr lang="en-US">
              <a:latin typeface="Calibri"/>
            </a:endParaRPr>
          </a:p>
        </p:txBody>
      </p:sp>
      <p:sp>
        <p:nvSpPr>
          <p:cNvPr id="6" name="Footer Placeholder 4">
            <a:extLst>
              <a:ext uri="{FF2B5EF4-FFF2-40B4-BE49-F238E27FC236}">
                <a16:creationId xmlns:a16="http://schemas.microsoft.com/office/drawing/2014/main" id="{6A13C2A8-42A0-49A0-9FFC-53054257AB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C2DE4A12-9DAC-4017-8C44-E012F722B8FA}"/>
              </a:ext>
            </a:extLst>
          </p:cNvPr>
          <p:cNvSpPr>
            <a:spLocks noGrp="1"/>
          </p:cNvSpPr>
          <p:nvPr>
            <p:ph type="sldNum" sz="quarter" idx="12"/>
          </p:nvPr>
        </p:nvSpPr>
        <p:spPr/>
        <p:txBody>
          <a:bodyPr/>
          <a:lstStyle>
            <a:lvl1pPr>
              <a:defRPr/>
            </a:lvl1pPr>
          </a:lstStyle>
          <a:p>
            <a:fld id="{BC2A4AC0-DC38-400C-A56E-35286AD57D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39755877"/>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F2FC678-319D-4C0C-870A-5E3C211DC461}"/>
              </a:ext>
            </a:extLst>
          </p:cNvPr>
          <p:cNvSpPr>
            <a:spLocks noGrp="1"/>
          </p:cNvSpPr>
          <p:nvPr>
            <p:ph type="dt" sz="half" idx="10"/>
          </p:nvPr>
        </p:nvSpPr>
        <p:spPr/>
        <p:txBody>
          <a:bodyPr/>
          <a:lstStyle>
            <a:lvl1pPr>
              <a:defRPr/>
            </a:lvl1pPr>
          </a:lstStyle>
          <a:p>
            <a:pPr>
              <a:defRPr/>
            </a:pPr>
            <a:fld id="{27090D12-36D9-4B9A-BE00-28E952C739A7}"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B73D7B56-2AB1-4FCC-B7F9-7AF3A8DEA5D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060662F0-6549-4FA1-89BE-3F8A39DD09BF}"/>
              </a:ext>
            </a:extLst>
          </p:cNvPr>
          <p:cNvSpPr>
            <a:spLocks noGrp="1"/>
          </p:cNvSpPr>
          <p:nvPr>
            <p:ph type="sldNum" sz="quarter" idx="12"/>
          </p:nvPr>
        </p:nvSpPr>
        <p:spPr/>
        <p:txBody>
          <a:bodyPr/>
          <a:lstStyle>
            <a:lvl1pPr>
              <a:defRPr/>
            </a:lvl1pPr>
          </a:lstStyle>
          <a:p>
            <a:fld id="{BDA1A8A6-5840-43FC-B1BC-F2F14DABBCC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14429170"/>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91F8CFA-B2A0-46A6-B13A-DDF3C8A19337}"/>
              </a:ext>
            </a:extLst>
          </p:cNvPr>
          <p:cNvSpPr>
            <a:spLocks noGrp="1"/>
          </p:cNvSpPr>
          <p:nvPr>
            <p:ph type="dt" sz="half" idx="10"/>
          </p:nvPr>
        </p:nvSpPr>
        <p:spPr/>
        <p:txBody>
          <a:bodyPr/>
          <a:lstStyle>
            <a:lvl1pPr>
              <a:defRPr/>
            </a:lvl1pPr>
          </a:lstStyle>
          <a:p>
            <a:pPr>
              <a:defRPr/>
            </a:pPr>
            <a:fld id="{C363B591-C525-4441-8F48-6B229AAA5D63}" type="datetimeFigureOut">
              <a:rPr lang="en-US">
                <a:latin typeface="Calibri"/>
              </a:rPr>
              <a:pPr>
                <a:defRPr/>
              </a:pPr>
              <a:t>8/23/20</a:t>
            </a:fld>
            <a:endParaRPr lang="en-US">
              <a:latin typeface="Calibri"/>
            </a:endParaRPr>
          </a:p>
        </p:txBody>
      </p:sp>
      <p:sp>
        <p:nvSpPr>
          <p:cNvPr id="5" name="Footer Placeholder 4">
            <a:extLst>
              <a:ext uri="{FF2B5EF4-FFF2-40B4-BE49-F238E27FC236}">
                <a16:creationId xmlns:a16="http://schemas.microsoft.com/office/drawing/2014/main" id="{A1AA3B57-9E9A-46FF-AB4B-D111890FB6B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11F6046-990E-48E6-9A58-15823BAD2C71}"/>
              </a:ext>
            </a:extLst>
          </p:cNvPr>
          <p:cNvSpPr>
            <a:spLocks noGrp="1"/>
          </p:cNvSpPr>
          <p:nvPr>
            <p:ph type="sldNum" sz="quarter" idx="12"/>
          </p:nvPr>
        </p:nvSpPr>
        <p:spPr/>
        <p:txBody>
          <a:bodyPr/>
          <a:lstStyle>
            <a:lvl1pPr>
              <a:defRPr/>
            </a:lvl1pPr>
          </a:lstStyle>
          <a:p>
            <a:fld id="{F6FC15C6-531F-4476-9ED3-099FAD60059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42821782"/>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A18B2B0-199E-46F4-8C43-8EF9A110AAF2}"/>
              </a:ext>
            </a:extLst>
          </p:cNvPr>
          <p:cNvSpPr>
            <a:spLocks noGrp="1"/>
          </p:cNvSpPr>
          <p:nvPr>
            <p:ph type="dt" sz="half" idx="10"/>
          </p:nvPr>
        </p:nvSpPr>
        <p:spPr/>
        <p:txBody>
          <a:bodyPr/>
          <a:lstStyle>
            <a:lvl1pPr>
              <a:defRPr/>
            </a:lvl1pPr>
          </a:lstStyle>
          <a:p>
            <a:fld id="{6C78F725-A872-4F4A-8CD4-D7307DA4980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A6313324-F3BB-4499-88DA-636CFD17324B}"/>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A2A8FD90-1667-4E62-90FD-DAD8B27C3F1F}"/>
              </a:ext>
            </a:extLst>
          </p:cNvPr>
          <p:cNvSpPr>
            <a:spLocks noGrp="1"/>
          </p:cNvSpPr>
          <p:nvPr>
            <p:ph type="sldNum" sz="quarter" idx="12"/>
          </p:nvPr>
        </p:nvSpPr>
        <p:spPr/>
        <p:txBody>
          <a:bodyPr/>
          <a:lstStyle>
            <a:lvl1pPr>
              <a:defRPr/>
            </a:lvl1pPr>
          </a:lstStyle>
          <a:p>
            <a:fld id="{052237BE-B05F-4CEC-B59A-EB109C367B5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53691667"/>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8485A7E-3437-4B37-AB38-5ADB62003E75}"/>
              </a:ext>
            </a:extLst>
          </p:cNvPr>
          <p:cNvSpPr>
            <a:spLocks noGrp="1"/>
          </p:cNvSpPr>
          <p:nvPr>
            <p:ph type="dt" sz="half" idx="10"/>
          </p:nvPr>
        </p:nvSpPr>
        <p:spPr/>
        <p:txBody>
          <a:bodyPr/>
          <a:lstStyle>
            <a:lvl1pPr>
              <a:defRPr/>
            </a:lvl1pPr>
          </a:lstStyle>
          <a:p>
            <a:fld id="{33F305AC-1AFF-4A76-96C8-598337BA924F}"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D8F857AD-A023-4F55-B8F9-05B5E9D04C7E}"/>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09A07BE6-16E3-48A1-BDA3-9AA43BD5827E}"/>
              </a:ext>
            </a:extLst>
          </p:cNvPr>
          <p:cNvSpPr>
            <a:spLocks noGrp="1"/>
          </p:cNvSpPr>
          <p:nvPr>
            <p:ph type="sldNum" sz="quarter" idx="12"/>
          </p:nvPr>
        </p:nvSpPr>
        <p:spPr/>
        <p:txBody>
          <a:bodyPr/>
          <a:lstStyle>
            <a:lvl1pPr>
              <a:defRPr/>
            </a:lvl1pPr>
          </a:lstStyle>
          <a:p>
            <a:fld id="{B9A7465B-A134-4FF6-ABAE-D7E962AF416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4211061"/>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32"/>
          <p:cNvSpPr>
            <a:spLocks noGrp="1" noChangeArrowheads="1"/>
          </p:cNvSpPr>
          <p:nvPr>
            <p:ph type="dt" sz="half" idx="10"/>
          </p:nvPr>
        </p:nvSpPr>
        <p:spPr/>
        <p:txBody>
          <a:bodyPr/>
          <a:lstStyle>
            <a:lvl1pPr algn="ctr">
              <a:defRPr baseline="30000"/>
            </a:lvl1pPr>
          </a:lstStyle>
          <a:p>
            <a:pPr>
              <a:defRPr/>
            </a:pPr>
            <a:fld id="{8C89C298-07CF-2F4B-9453-ED7BB0750D91}"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466D432-BDD6-584E-A58A-489A07F72B5F}" type="slidenum">
              <a:rPr lang="en-US"/>
              <a:pPr>
                <a:defRPr/>
              </a:pPr>
              <a:t>‹#›</a:t>
            </a:fld>
            <a:endParaRPr lang="en-US"/>
          </a:p>
        </p:txBody>
      </p:sp>
    </p:spTree>
    <p:extLst>
      <p:ext uri="{BB962C8B-B14F-4D97-AF65-F5344CB8AC3E}">
        <p14:creationId xmlns:p14="http://schemas.microsoft.com/office/powerpoint/2010/main" val="2669163752"/>
      </p:ext>
    </p:extLst>
  </p:cSld>
  <p:clrMapOvr>
    <a:masterClrMapping/>
  </p:clrMapOvr>
</p:sldLayout>
</file>

<file path=ppt/slideLayouts/slideLayout5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B47D9DE-695F-4F9D-BEA4-20C14AE9CD2D}"/>
              </a:ext>
            </a:extLst>
          </p:cNvPr>
          <p:cNvSpPr>
            <a:spLocks noGrp="1"/>
          </p:cNvSpPr>
          <p:nvPr>
            <p:ph type="dt" sz="half" idx="10"/>
          </p:nvPr>
        </p:nvSpPr>
        <p:spPr/>
        <p:txBody>
          <a:bodyPr/>
          <a:lstStyle>
            <a:lvl1pPr>
              <a:defRPr/>
            </a:lvl1pPr>
          </a:lstStyle>
          <a:p>
            <a:fld id="{3A5AEED9-6233-4ED8-B6A7-1A4516D9FD89}"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B9AB873F-6885-43F7-ADF5-3A36781D2740}"/>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9269056E-4A44-4EBB-8B84-54EC2E0DEB84}"/>
              </a:ext>
            </a:extLst>
          </p:cNvPr>
          <p:cNvSpPr>
            <a:spLocks noGrp="1"/>
          </p:cNvSpPr>
          <p:nvPr>
            <p:ph type="sldNum" sz="quarter" idx="12"/>
          </p:nvPr>
        </p:nvSpPr>
        <p:spPr/>
        <p:txBody>
          <a:bodyPr/>
          <a:lstStyle>
            <a:lvl1pPr>
              <a:defRPr/>
            </a:lvl1pPr>
          </a:lstStyle>
          <a:p>
            <a:fld id="{C8D3CD3A-6950-4B7C-A775-8AB8DE53E72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726131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02E8A19-C71A-4E62-BDDF-9137848DE2EB}"/>
              </a:ext>
            </a:extLst>
          </p:cNvPr>
          <p:cNvSpPr>
            <a:spLocks noGrp="1"/>
          </p:cNvSpPr>
          <p:nvPr>
            <p:ph type="dt" sz="half" idx="10"/>
          </p:nvPr>
        </p:nvSpPr>
        <p:spPr/>
        <p:txBody>
          <a:bodyPr/>
          <a:lstStyle>
            <a:lvl1pPr>
              <a:defRPr/>
            </a:lvl1pPr>
          </a:lstStyle>
          <a:p>
            <a:fld id="{4DFDAC2E-6CE0-41C6-96BF-C5B5B204BA60}"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89E5BDA0-AA5E-4EDC-A014-366F26D57A75}"/>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BF78B8C1-1A0B-4EAC-98A7-5EF195C29B44}"/>
              </a:ext>
            </a:extLst>
          </p:cNvPr>
          <p:cNvSpPr>
            <a:spLocks noGrp="1"/>
          </p:cNvSpPr>
          <p:nvPr>
            <p:ph type="sldNum" sz="quarter" idx="12"/>
          </p:nvPr>
        </p:nvSpPr>
        <p:spPr/>
        <p:txBody>
          <a:bodyPr/>
          <a:lstStyle>
            <a:lvl1pPr>
              <a:defRPr/>
            </a:lvl1pPr>
          </a:lstStyle>
          <a:p>
            <a:fld id="{2F8DE588-7FB4-42B5-A336-69CA3869461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362467502"/>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392327D4-E4D3-422C-86D5-6DFF00C15145}"/>
              </a:ext>
            </a:extLst>
          </p:cNvPr>
          <p:cNvSpPr>
            <a:spLocks noGrp="1"/>
          </p:cNvSpPr>
          <p:nvPr>
            <p:ph type="dt" sz="half" idx="10"/>
          </p:nvPr>
        </p:nvSpPr>
        <p:spPr/>
        <p:txBody>
          <a:bodyPr/>
          <a:lstStyle>
            <a:lvl1pPr>
              <a:defRPr/>
            </a:lvl1pPr>
          </a:lstStyle>
          <a:p>
            <a:fld id="{30E0D294-1468-4A0F-8B71-F3A16719DBB1}"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BDCDCB45-BB5B-4F92-A2D3-55A840821591}"/>
              </a:ext>
            </a:extLst>
          </p:cNvPr>
          <p:cNvSpPr>
            <a:spLocks noGrp="1"/>
          </p:cNvSpPr>
          <p:nvPr>
            <p:ph type="ftr" sz="quarter" idx="11"/>
          </p:nvPr>
        </p:nvSpPr>
        <p:spPr/>
        <p:txBody>
          <a:bodyPr/>
          <a:lstStyle>
            <a:lvl1pPr>
              <a:defRPr/>
            </a:lvl1pPr>
          </a:lstStyle>
          <a:p>
            <a:endParaRPr lang="en-US" altLang="en-US">
              <a:latin typeface="Calibri"/>
            </a:endParaRPr>
          </a:p>
        </p:txBody>
      </p:sp>
      <p:sp>
        <p:nvSpPr>
          <p:cNvPr id="9" name="Slide Number Placeholder 5">
            <a:extLst>
              <a:ext uri="{FF2B5EF4-FFF2-40B4-BE49-F238E27FC236}">
                <a16:creationId xmlns:a16="http://schemas.microsoft.com/office/drawing/2014/main" id="{9BC445C4-B75F-4146-A536-8860A47CB9E9}"/>
              </a:ext>
            </a:extLst>
          </p:cNvPr>
          <p:cNvSpPr>
            <a:spLocks noGrp="1"/>
          </p:cNvSpPr>
          <p:nvPr>
            <p:ph type="sldNum" sz="quarter" idx="12"/>
          </p:nvPr>
        </p:nvSpPr>
        <p:spPr/>
        <p:txBody>
          <a:bodyPr/>
          <a:lstStyle>
            <a:lvl1pPr>
              <a:defRPr/>
            </a:lvl1pPr>
          </a:lstStyle>
          <a:p>
            <a:fld id="{011A8C50-7BB6-4699-8B4E-FB6DE09C644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60410488"/>
      </p:ext>
    </p:extLst>
  </p:cSld>
  <p:clrMapOvr>
    <a:masterClrMapping/>
  </p:clrMapOvr>
</p:sldLayout>
</file>

<file path=ppt/slideLayouts/slideLayout5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2158D0D9-5DA7-42B5-92AC-5561D4D63C87}"/>
              </a:ext>
            </a:extLst>
          </p:cNvPr>
          <p:cNvSpPr>
            <a:spLocks noGrp="1"/>
          </p:cNvSpPr>
          <p:nvPr>
            <p:ph type="dt" sz="half" idx="10"/>
          </p:nvPr>
        </p:nvSpPr>
        <p:spPr/>
        <p:txBody>
          <a:bodyPr/>
          <a:lstStyle>
            <a:lvl1pPr>
              <a:defRPr/>
            </a:lvl1pPr>
          </a:lstStyle>
          <a:p>
            <a:fld id="{D8769FC3-4094-42BA-9E41-00B37BFE6FE6}"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C4373097-3319-47D5-852E-352300C0A955}"/>
              </a:ext>
            </a:extLst>
          </p:cNvPr>
          <p:cNvSpPr>
            <a:spLocks noGrp="1"/>
          </p:cNvSpPr>
          <p:nvPr>
            <p:ph type="ftr" sz="quarter" idx="11"/>
          </p:nvPr>
        </p:nvSpPr>
        <p:spPr/>
        <p:txBody>
          <a:bodyPr/>
          <a:lstStyle>
            <a:lvl1pPr>
              <a:defRPr/>
            </a:lvl1pPr>
          </a:lstStyle>
          <a:p>
            <a:endParaRPr lang="en-US" altLang="en-US">
              <a:latin typeface="Calibri"/>
            </a:endParaRPr>
          </a:p>
        </p:txBody>
      </p:sp>
      <p:sp>
        <p:nvSpPr>
          <p:cNvPr id="5" name="Slide Number Placeholder 5">
            <a:extLst>
              <a:ext uri="{FF2B5EF4-FFF2-40B4-BE49-F238E27FC236}">
                <a16:creationId xmlns:a16="http://schemas.microsoft.com/office/drawing/2014/main" id="{080DEE2D-B189-459D-894C-95779A2362A9}"/>
              </a:ext>
            </a:extLst>
          </p:cNvPr>
          <p:cNvSpPr>
            <a:spLocks noGrp="1"/>
          </p:cNvSpPr>
          <p:nvPr>
            <p:ph type="sldNum" sz="quarter" idx="12"/>
          </p:nvPr>
        </p:nvSpPr>
        <p:spPr/>
        <p:txBody>
          <a:bodyPr/>
          <a:lstStyle>
            <a:lvl1pPr>
              <a:defRPr/>
            </a:lvl1pPr>
          </a:lstStyle>
          <a:p>
            <a:fld id="{98F63797-69B0-4234-9186-2CC222F53337}"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945056530"/>
      </p:ext>
    </p:extLst>
  </p:cSld>
  <p:clrMapOvr>
    <a:masterClrMapping/>
  </p:clrMapOvr>
</p:sldLayout>
</file>

<file path=ppt/slideLayouts/slideLayout5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E9BC33E3-9411-49D7-8CEE-F6E5BB36C7BE}"/>
              </a:ext>
            </a:extLst>
          </p:cNvPr>
          <p:cNvSpPr>
            <a:spLocks noGrp="1"/>
          </p:cNvSpPr>
          <p:nvPr>
            <p:ph type="dt" sz="half" idx="10"/>
          </p:nvPr>
        </p:nvSpPr>
        <p:spPr/>
        <p:txBody>
          <a:bodyPr/>
          <a:lstStyle>
            <a:lvl1pPr>
              <a:defRPr/>
            </a:lvl1pPr>
          </a:lstStyle>
          <a:p>
            <a:fld id="{91763341-7D33-4FCD-A594-CC284D427A7D}"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830CF503-62FB-4191-89DB-BD50871966C4}"/>
              </a:ext>
            </a:extLst>
          </p:cNvPr>
          <p:cNvSpPr>
            <a:spLocks noGrp="1"/>
          </p:cNvSpPr>
          <p:nvPr>
            <p:ph type="ftr" sz="quarter" idx="11"/>
          </p:nvPr>
        </p:nvSpPr>
        <p:spPr/>
        <p:txBody>
          <a:bodyPr/>
          <a:lstStyle>
            <a:lvl1pPr>
              <a:defRPr/>
            </a:lvl1pPr>
          </a:lstStyle>
          <a:p>
            <a:endParaRPr lang="en-US" altLang="en-US">
              <a:latin typeface="Calibri"/>
            </a:endParaRPr>
          </a:p>
        </p:txBody>
      </p:sp>
      <p:sp>
        <p:nvSpPr>
          <p:cNvPr id="4" name="Slide Number Placeholder 5">
            <a:extLst>
              <a:ext uri="{FF2B5EF4-FFF2-40B4-BE49-F238E27FC236}">
                <a16:creationId xmlns:a16="http://schemas.microsoft.com/office/drawing/2014/main" id="{7AFC42B0-24FF-460A-AB1A-9B648D3251C2}"/>
              </a:ext>
            </a:extLst>
          </p:cNvPr>
          <p:cNvSpPr>
            <a:spLocks noGrp="1"/>
          </p:cNvSpPr>
          <p:nvPr>
            <p:ph type="sldNum" sz="quarter" idx="12"/>
          </p:nvPr>
        </p:nvSpPr>
        <p:spPr/>
        <p:txBody>
          <a:bodyPr/>
          <a:lstStyle>
            <a:lvl1pPr>
              <a:defRPr/>
            </a:lvl1pPr>
          </a:lstStyle>
          <a:p>
            <a:fld id="{BB7A5556-45BB-42B9-87A9-31211F9C63E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37238816"/>
      </p:ext>
    </p:extLst>
  </p:cSld>
  <p:clrMapOvr>
    <a:masterClrMapping/>
  </p:clrMapOvr>
</p:sldLayout>
</file>

<file path=ppt/slideLayouts/slideLayout5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8DB9828A-8D6D-4D10-BDF5-CBACC1F5D5B8}"/>
              </a:ext>
            </a:extLst>
          </p:cNvPr>
          <p:cNvSpPr>
            <a:spLocks noGrp="1"/>
          </p:cNvSpPr>
          <p:nvPr>
            <p:ph type="dt" sz="half" idx="10"/>
          </p:nvPr>
        </p:nvSpPr>
        <p:spPr/>
        <p:txBody>
          <a:bodyPr/>
          <a:lstStyle>
            <a:lvl1pPr>
              <a:defRPr/>
            </a:lvl1pPr>
          </a:lstStyle>
          <a:p>
            <a:fld id="{D0AFEB8F-70B2-4DBA-AE85-3F92A63DB5D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C59F882E-0959-4586-B6FB-4AB3D610D69A}"/>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DFB733F2-82BE-4AF4-819F-22AAC85ACE60}"/>
              </a:ext>
            </a:extLst>
          </p:cNvPr>
          <p:cNvSpPr>
            <a:spLocks noGrp="1"/>
          </p:cNvSpPr>
          <p:nvPr>
            <p:ph type="sldNum" sz="quarter" idx="12"/>
          </p:nvPr>
        </p:nvSpPr>
        <p:spPr/>
        <p:txBody>
          <a:bodyPr/>
          <a:lstStyle>
            <a:lvl1pPr>
              <a:defRPr/>
            </a:lvl1pPr>
          </a:lstStyle>
          <a:p>
            <a:fld id="{C5149303-6195-4309-9142-F5C6E4607A2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56245507"/>
      </p:ext>
    </p:extLst>
  </p:cSld>
  <p:clrMapOvr>
    <a:masterClrMapping/>
  </p:clrMapOvr>
</p:sldLayout>
</file>

<file path=ppt/slideLayouts/slideLayout5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9FA17DB9-78C4-4F27-BD4A-34401077861A}"/>
              </a:ext>
            </a:extLst>
          </p:cNvPr>
          <p:cNvSpPr>
            <a:spLocks noGrp="1"/>
          </p:cNvSpPr>
          <p:nvPr>
            <p:ph type="dt" sz="half" idx="10"/>
          </p:nvPr>
        </p:nvSpPr>
        <p:spPr/>
        <p:txBody>
          <a:bodyPr/>
          <a:lstStyle>
            <a:lvl1pPr>
              <a:defRPr/>
            </a:lvl1pPr>
          </a:lstStyle>
          <a:p>
            <a:fld id="{9D6D4A81-333C-444F-AB4A-4634C77AA48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9E53BF1A-722F-4D91-AFA7-D926CE481891}"/>
              </a:ext>
            </a:extLst>
          </p:cNvPr>
          <p:cNvSpPr>
            <a:spLocks noGrp="1"/>
          </p:cNvSpPr>
          <p:nvPr>
            <p:ph type="ftr" sz="quarter" idx="11"/>
          </p:nvPr>
        </p:nvSpPr>
        <p:spPr/>
        <p:txBody>
          <a:bodyPr/>
          <a:lstStyle>
            <a:lvl1pPr>
              <a:defRPr/>
            </a:lvl1pPr>
          </a:lstStyle>
          <a:p>
            <a:endParaRPr lang="en-US" altLang="en-US">
              <a:latin typeface="Calibri"/>
            </a:endParaRPr>
          </a:p>
        </p:txBody>
      </p:sp>
      <p:sp>
        <p:nvSpPr>
          <p:cNvPr id="7" name="Slide Number Placeholder 5">
            <a:extLst>
              <a:ext uri="{FF2B5EF4-FFF2-40B4-BE49-F238E27FC236}">
                <a16:creationId xmlns:a16="http://schemas.microsoft.com/office/drawing/2014/main" id="{B85C8D29-01CA-4A73-A353-216027D58BFA}"/>
              </a:ext>
            </a:extLst>
          </p:cNvPr>
          <p:cNvSpPr>
            <a:spLocks noGrp="1"/>
          </p:cNvSpPr>
          <p:nvPr>
            <p:ph type="sldNum" sz="quarter" idx="12"/>
          </p:nvPr>
        </p:nvSpPr>
        <p:spPr/>
        <p:txBody>
          <a:bodyPr/>
          <a:lstStyle>
            <a:lvl1pPr>
              <a:defRPr/>
            </a:lvl1pPr>
          </a:lstStyle>
          <a:p>
            <a:fld id="{EBDC9AB4-4FD4-4F92-B49A-69240E04D8B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82306192"/>
      </p:ext>
    </p:extLst>
  </p:cSld>
  <p:clrMapOvr>
    <a:masterClrMapping/>
  </p:clrMapOvr>
</p:sldLayout>
</file>

<file path=ppt/slideLayouts/slideLayout5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F13853C-32D3-440F-8EB8-F29248FC2982}"/>
              </a:ext>
            </a:extLst>
          </p:cNvPr>
          <p:cNvSpPr>
            <a:spLocks noGrp="1"/>
          </p:cNvSpPr>
          <p:nvPr>
            <p:ph type="dt" sz="half" idx="10"/>
          </p:nvPr>
        </p:nvSpPr>
        <p:spPr/>
        <p:txBody>
          <a:bodyPr/>
          <a:lstStyle>
            <a:lvl1pPr>
              <a:defRPr/>
            </a:lvl1pPr>
          </a:lstStyle>
          <a:p>
            <a:fld id="{2288B474-968C-4E6E-B55E-21DA0686909A}"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3E242957-0F80-4150-9824-EBB7E2E50A69}"/>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050796FF-CBD1-4E62-95D0-F62B78A41517}"/>
              </a:ext>
            </a:extLst>
          </p:cNvPr>
          <p:cNvSpPr>
            <a:spLocks noGrp="1"/>
          </p:cNvSpPr>
          <p:nvPr>
            <p:ph type="sldNum" sz="quarter" idx="12"/>
          </p:nvPr>
        </p:nvSpPr>
        <p:spPr/>
        <p:txBody>
          <a:bodyPr/>
          <a:lstStyle>
            <a:lvl1pPr>
              <a:defRPr/>
            </a:lvl1pPr>
          </a:lstStyle>
          <a:p>
            <a:fld id="{BDEDB333-7A86-4F9F-9F37-51F0DD41992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425739766"/>
      </p:ext>
    </p:extLst>
  </p:cSld>
  <p:clrMapOvr>
    <a:masterClrMapping/>
  </p:clrMapOvr>
</p:sldLayout>
</file>

<file path=ppt/slideLayouts/slideLayout5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F57DD41-E173-414F-8113-C063C10A6FC2}"/>
              </a:ext>
            </a:extLst>
          </p:cNvPr>
          <p:cNvSpPr>
            <a:spLocks noGrp="1"/>
          </p:cNvSpPr>
          <p:nvPr>
            <p:ph type="dt" sz="half" idx="10"/>
          </p:nvPr>
        </p:nvSpPr>
        <p:spPr/>
        <p:txBody>
          <a:bodyPr/>
          <a:lstStyle>
            <a:lvl1pPr>
              <a:defRPr/>
            </a:lvl1pPr>
          </a:lstStyle>
          <a:p>
            <a:fld id="{6DA55600-5A51-440B-8E96-FFCB094B3CE3}"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1ED6029-9AF4-45E9-8CED-20DE1E0DB007}"/>
              </a:ext>
            </a:extLst>
          </p:cNvPr>
          <p:cNvSpPr>
            <a:spLocks noGrp="1"/>
          </p:cNvSpPr>
          <p:nvPr>
            <p:ph type="ftr" sz="quarter" idx="11"/>
          </p:nvPr>
        </p:nvSpPr>
        <p:spPr/>
        <p:txBody>
          <a:bodyPr/>
          <a:lstStyle>
            <a:lvl1pPr>
              <a:defRPr/>
            </a:lvl1pPr>
          </a:lstStyle>
          <a:p>
            <a:endParaRPr lang="en-US" altLang="en-US">
              <a:latin typeface="Calibri"/>
            </a:endParaRPr>
          </a:p>
        </p:txBody>
      </p:sp>
      <p:sp>
        <p:nvSpPr>
          <p:cNvPr id="6" name="Slide Number Placeholder 5">
            <a:extLst>
              <a:ext uri="{FF2B5EF4-FFF2-40B4-BE49-F238E27FC236}">
                <a16:creationId xmlns:a16="http://schemas.microsoft.com/office/drawing/2014/main" id="{95BCEC9D-B621-485A-96AD-CAFD3303117E}"/>
              </a:ext>
            </a:extLst>
          </p:cNvPr>
          <p:cNvSpPr>
            <a:spLocks noGrp="1"/>
          </p:cNvSpPr>
          <p:nvPr>
            <p:ph type="sldNum" sz="quarter" idx="12"/>
          </p:nvPr>
        </p:nvSpPr>
        <p:spPr/>
        <p:txBody>
          <a:bodyPr/>
          <a:lstStyle>
            <a:lvl1pPr>
              <a:defRPr/>
            </a:lvl1pPr>
          </a:lstStyle>
          <a:p>
            <a:fld id="{20B34B9B-B798-4C23-AB48-05AAFCE9807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160162937"/>
      </p:ext>
    </p:extLst>
  </p:cSld>
  <p:clrMapOvr>
    <a:masterClrMapping/>
  </p:clrMapOvr>
</p:sldLayout>
</file>

<file path=ppt/slideLayouts/slideLayout51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A329DA86-5A2D-456F-AD1A-3584F80E1E6E}"/>
              </a:ext>
            </a:extLst>
          </p:cNvPr>
          <p:cNvSpPr>
            <a:spLocks noGrp="1"/>
          </p:cNvSpPr>
          <p:nvPr>
            <p:ph type="dt" sz="half" idx="10"/>
          </p:nvPr>
        </p:nvSpPr>
        <p:spPr/>
        <p:txBody>
          <a:bodyPr/>
          <a:lstStyle>
            <a:lvl1pPr>
              <a:defRPr/>
            </a:lvl1pPr>
          </a:lstStyle>
          <a:p>
            <a:pPr>
              <a:defRPr/>
            </a:pPr>
            <a:fld id="{41375338-9579-4F1F-97FE-E8B6B218BEB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66030819-8D19-4BDB-A05A-C00E4A97785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BE7A1F3-A80F-4FD8-BC75-A9CEA4B7239F}"/>
              </a:ext>
            </a:extLst>
          </p:cNvPr>
          <p:cNvSpPr>
            <a:spLocks noGrp="1"/>
          </p:cNvSpPr>
          <p:nvPr>
            <p:ph type="sldNum" sz="quarter" idx="12"/>
          </p:nvPr>
        </p:nvSpPr>
        <p:spPr/>
        <p:txBody>
          <a:bodyPr/>
          <a:lstStyle>
            <a:lvl1pPr>
              <a:defRPr/>
            </a:lvl1pPr>
          </a:lstStyle>
          <a:p>
            <a:fld id="{4FACA7B5-A1DE-4BAB-9E47-CDBEA12379FB}"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01033378"/>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32"/>
          <p:cNvSpPr>
            <a:spLocks noGrp="1" noChangeArrowheads="1"/>
          </p:cNvSpPr>
          <p:nvPr>
            <p:ph type="dt" sz="half" idx="10"/>
          </p:nvPr>
        </p:nvSpPr>
        <p:spPr/>
        <p:txBody>
          <a:bodyPr/>
          <a:lstStyle>
            <a:lvl1pPr algn="ctr">
              <a:defRPr baseline="30000"/>
            </a:lvl1pPr>
          </a:lstStyle>
          <a:p>
            <a:pPr>
              <a:defRPr/>
            </a:pPr>
            <a:fld id="{EC035A98-BE84-ED4E-AF6F-4BA3145413E6}" type="datetime1">
              <a:rPr lang="en-US"/>
              <a:pPr>
                <a:defRPr/>
              </a:pPr>
              <a:t>8/23/20</a:t>
            </a:fld>
            <a:endParaRPr lang="en-US"/>
          </a:p>
        </p:txBody>
      </p:sp>
      <p:sp>
        <p:nvSpPr>
          <p:cNvPr id="8"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4"/>
          <p:cNvSpPr>
            <a:spLocks noGrp="1" noChangeArrowheads="1"/>
          </p:cNvSpPr>
          <p:nvPr>
            <p:ph type="sldNum" sz="quarter" idx="12"/>
          </p:nvPr>
        </p:nvSpPr>
        <p:spPr/>
        <p:txBody>
          <a:bodyPr/>
          <a:lstStyle>
            <a:lvl1pPr>
              <a:defRPr baseline="30000"/>
            </a:lvl1pPr>
          </a:lstStyle>
          <a:p>
            <a:pPr>
              <a:defRPr/>
            </a:pPr>
            <a:fld id="{AB6E184E-04BC-3443-AD4F-A5D1072FCB6B}" type="slidenum">
              <a:rPr lang="en-US"/>
              <a:pPr>
                <a:defRPr/>
              </a:pPr>
              <a:t>‹#›</a:t>
            </a:fld>
            <a:endParaRPr lang="en-US"/>
          </a:p>
        </p:txBody>
      </p:sp>
    </p:spTree>
    <p:extLst>
      <p:ext uri="{BB962C8B-B14F-4D97-AF65-F5344CB8AC3E}">
        <p14:creationId xmlns:p14="http://schemas.microsoft.com/office/powerpoint/2010/main" val="3413127984"/>
      </p:ext>
    </p:extLst>
  </p:cSld>
  <p:clrMapOvr>
    <a:masterClrMapping/>
  </p:clrMapOvr>
</p:sldLayout>
</file>

<file path=ppt/slideLayouts/slideLayout5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3ABA137D-9F6E-43E7-89D2-D52E54D44D43}"/>
              </a:ext>
            </a:extLst>
          </p:cNvPr>
          <p:cNvSpPr>
            <a:spLocks noGrp="1"/>
          </p:cNvSpPr>
          <p:nvPr>
            <p:ph type="dt" sz="half" idx="10"/>
          </p:nvPr>
        </p:nvSpPr>
        <p:spPr/>
        <p:txBody>
          <a:bodyPr/>
          <a:lstStyle>
            <a:lvl1pPr>
              <a:defRPr/>
            </a:lvl1pPr>
          </a:lstStyle>
          <a:p>
            <a:pPr>
              <a:defRPr/>
            </a:pPr>
            <a:fld id="{7DAC889D-AF6D-4819-B08E-D9664BA3E8A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8B74B3C6-508B-48EF-90F7-B563D51138F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EC966949-A5A5-497F-898C-ADA193474F3E}"/>
              </a:ext>
            </a:extLst>
          </p:cNvPr>
          <p:cNvSpPr>
            <a:spLocks noGrp="1"/>
          </p:cNvSpPr>
          <p:nvPr>
            <p:ph type="sldNum" sz="quarter" idx="12"/>
          </p:nvPr>
        </p:nvSpPr>
        <p:spPr/>
        <p:txBody>
          <a:bodyPr/>
          <a:lstStyle>
            <a:lvl1pPr>
              <a:defRPr/>
            </a:lvl1pPr>
          </a:lstStyle>
          <a:p>
            <a:fld id="{9BAF52ED-58C9-408F-A679-9284BA51FA2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297060272"/>
      </p:ext>
    </p:extLst>
  </p:cSld>
  <p:clrMapOvr>
    <a:masterClrMapping/>
  </p:clrMapOvr>
</p:sldLayout>
</file>

<file path=ppt/slideLayouts/slideLayout5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526DDBF-3575-4ABF-B55D-FA03631579DA}"/>
              </a:ext>
            </a:extLst>
          </p:cNvPr>
          <p:cNvSpPr>
            <a:spLocks noGrp="1"/>
          </p:cNvSpPr>
          <p:nvPr>
            <p:ph type="dt" sz="half" idx="10"/>
          </p:nvPr>
        </p:nvSpPr>
        <p:spPr/>
        <p:txBody>
          <a:bodyPr/>
          <a:lstStyle>
            <a:lvl1pPr>
              <a:defRPr/>
            </a:lvl1pPr>
          </a:lstStyle>
          <a:p>
            <a:pPr>
              <a:defRPr/>
            </a:pPr>
            <a:fld id="{72E56A2E-E36F-4BFA-8B2C-3BB4DAB6582E}"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AA42D545-31D1-48E7-9FB7-91D3022E62EA}"/>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4D67FF0C-EC9D-4681-95BA-906026268658}"/>
              </a:ext>
            </a:extLst>
          </p:cNvPr>
          <p:cNvSpPr>
            <a:spLocks noGrp="1"/>
          </p:cNvSpPr>
          <p:nvPr>
            <p:ph type="sldNum" sz="quarter" idx="12"/>
          </p:nvPr>
        </p:nvSpPr>
        <p:spPr/>
        <p:txBody>
          <a:bodyPr/>
          <a:lstStyle>
            <a:lvl1pPr>
              <a:defRPr/>
            </a:lvl1pPr>
          </a:lstStyle>
          <a:p>
            <a:fld id="{9CC215E9-5370-434D-9461-E5E0E7F8A2F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12628344"/>
      </p:ext>
    </p:extLst>
  </p:cSld>
  <p:clrMapOvr>
    <a:masterClrMapping/>
  </p:clrMapOvr>
</p:sldLayout>
</file>

<file path=ppt/slideLayouts/slideLayout5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34052D7B-B381-4FAA-AE05-9C799C375C52}"/>
              </a:ext>
            </a:extLst>
          </p:cNvPr>
          <p:cNvSpPr>
            <a:spLocks noGrp="1"/>
          </p:cNvSpPr>
          <p:nvPr>
            <p:ph type="dt" sz="half" idx="10"/>
          </p:nvPr>
        </p:nvSpPr>
        <p:spPr/>
        <p:txBody>
          <a:bodyPr/>
          <a:lstStyle>
            <a:lvl1pPr>
              <a:defRPr/>
            </a:lvl1pPr>
          </a:lstStyle>
          <a:p>
            <a:pPr>
              <a:defRPr/>
            </a:pPr>
            <a:fld id="{6C6AE1AF-EB6A-410E-B61D-C654248D00F3}"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1DE0DFE6-4F42-4804-92A2-5D7899494E7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16828898-E65E-473B-AED8-F2D501EB5707}"/>
              </a:ext>
            </a:extLst>
          </p:cNvPr>
          <p:cNvSpPr>
            <a:spLocks noGrp="1"/>
          </p:cNvSpPr>
          <p:nvPr>
            <p:ph type="sldNum" sz="quarter" idx="12"/>
          </p:nvPr>
        </p:nvSpPr>
        <p:spPr/>
        <p:txBody>
          <a:bodyPr/>
          <a:lstStyle>
            <a:lvl1pPr>
              <a:defRPr/>
            </a:lvl1pPr>
          </a:lstStyle>
          <a:p>
            <a:fld id="{7AEB0252-E7BA-4687-9778-ECEFCF82BF1A}"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366412620"/>
      </p:ext>
    </p:extLst>
  </p:cSld>
  <p:clrMapOvr>
    <a:masterClrMapping/>
  </p:clrMapOvr>
</p:sldLayout>
</file>

<file path=ppt/slideLayouts/slideLayout5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69722275-5243-44DC-8EA9-6227989F4EE2}"/>
              </a:ext>
            </a:extLst>
          </p:cNvPr>
          <p:cNvSpPr>
            <a:spLocks noGrp="1"/>
          </p:cNvSpPr>
          <p:nvPr>
            <p:ph type="dt" sz="half" idx="10"/>
          </p:nvPr>
        </p:nvSpPr>
        <p:spPr/>
        <p:txBody>
          <a:bodyPr/>
          <a:lstStyle>
            <a:lvl1pPr>
              <a:defRPr/>
            </a:lvl1pPr>
          </a:lstStyle>
          <a:p>
            <a:pPr>
              <a:defRPr/>
            </a:pPr>
            <a:fld id="{273C9C8D-8DFF-4C73-A9CA-3A1964235890}"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8" name="Footer Placeholder 4">
            <a:extLst>
              <a:ext uri="{FF2B5EF4-FFF2-40B4-BE49-F238E27FC236}">
                <a16:creationId xmlns:a16="http://schemas.microsoft.com/office/drawing/2014/main" id="{11AEB35F-0BD4-4469-B19E-B382508E697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C32314F9-9C55-4BD8-9F9B-5EAD92378C0C}"/>
              </a:ext>
            </a:extLst>
          </p:cNvPr>
          <p:cNvSpPr>
            <a:spLocks noGrp="1"/>
          </p:cNvSpPr>
          <p:nvPr>
            <p:ph type="sldNum" sz="quarter" idx="12"/>
          </p:nvPr>
        </p:nvSpPr>
        <p:spPr/>
        <p:txBody>
          <a:bodyPr/>
          <a:lstStyle>
            <a:lvl1pPr>
              <a:defRPr/>
            </a:lvl1pPr>
          </a:lstStyle>
          <a:p>
            <a:fld id="{DB234F38-2201-4F97-8A69-05DB3B7526D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028802975"/>
      </p:ext>
    </p:extLst>
  </p:cSld>
  <p:clrMapOvr>
    <a:masterClrMapping/>
  </p:clrMapOvr>
</p:sldLayout>
</file>

<file path=ppt/slideLayouts/slideLayout5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F8AD966F-E157-4C03-9D09-8CB0BB2862EE}"/>
              </a:ext>
            </a:extLst>
          </p:cNvPr>
          <p:cNvSpPr>
            <a:spLocks noGrp="1"/>
          </p:cNvSpPr>
          <p:nvPr>
            <p:ph type="dt" sz="half" idx="10"/>
          </p:nvPr>
        </p:nvSpPr>
        <p:spPr/>
        <p:txBody>
          <a:bodyPr/>
          <a:lstStyle>
            <a:lvl1pPr>
              <a:defRPr/>
            </a:lvl1pPr>
          </a:lstStyle>
          <a:p>
            <a:pPr>
              <a:defRPr/>
            </a:pPr>
            <a:fld id="{5DF0EE57-E5E8-4F69-BE2C-182D88ADCADB}"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4" name="Footer Placeholder 4">
            <a:extLst>
              <a:ext uri="{FF2B5EF4-FFF2-40B4-BE49-F238E27FC236}">
                <a16:creationId xmlns:a16="http://schemas.microsoft.com/office/drawing/2014/main" id="{F2CAD2D6-4C70-4C29-AC69-CA2486A6AE7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226E8B90-F280-474E-998A-62D8D22A9C54}"/>
              </a:ext>
            </a:extLst>
          </p:cNvPr>
          <p:cNvSpPr>
            <a:spLocks noGrp="1"/>
          </p:cNvSpPr>
          <p:nvPr>
            <p:ph type="sldNum" sz="quarter" idx="12"/>
          </p:nvPr>
        </p:nvSpPr>
        <p:spPr/>
        <p:txBody>
          <a:bodyPr/>
          <a:lstStyle>
            <a:lvl1pPr>
              <a:defRPr/>
            </a:lvl1pPr>
          </a:lstStyle>
          <a:p>
            <a:fld id="{35EEB572-CE36-4BFF-BA66-81A5D4B183C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525658094"/>
      </p:ext>
    </p:extLst>
  </p:cSld>
  <p:clrMapOvr>
    <a:masterClrMapping/>
  </p:clrMapOvr>
</p:sldLayout>
</file>

<file path=ppt/slideLayouts/slideLayout5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9918558F-1E68-4E1B-83AB-A308850A993D}"/>
              </a:ext>
            </a:extLst>
          </p:cNvPr>
          <p:cNvSpPr>
            <a:spLocks noGrp="1"/>
          </p:cNvSpPr>
          <p:nvPr>
            <p:ph type="dt" sz="half" idx="10"/>
          </p:nvPr>
        </p:nvSpPr>
        <p:spPr/>
        <p:txBody>
          <a:bodyPr/>
          <a:lstStyle>
            <a:lvl1pPr>
              <a:defRPr/>
            </a:lvl1pPr>
          </a:lstStyle>
          <a:p>
            <a:pPr>
              <a:defRPr/>
            </a:pPr>
            <a:fld id="{3C9ADB24-8B5C-454B-912F-1F5A4EBCC417}"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3" name="Footer Placeholder 4">
            <a:extLst>
              <a:ext uri="{FF2B5EF4-FFF2-40B4-BE49-F238E27FC236}">
                <a16:creationId xmlns:a16="http://schemas.microsoft.com/office/drawing/2014/main" id="{4581C797-06FD-4418-9F8D-10E54FA6AA1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EAEE0091-E3CA-4EC8-BD47-793F40271392}"/>
              </a:ext>
            </a:extLst>
          </p:cNvPr>
          <p:cNvSpPr>
            <a:spLocks noGrp="1"/>
          </p:cNvSpPr>
          <p:nvPr>
            <p:ph type="sldNum" sz="quarter" idx="12"/>
          </p:nvPr>
        </p:nvSpPr>
        <p:spPr/>
        <p:txBody>
          <a:bodyPr/>
          <a:lstStyle>
            <a:lvl1pPr>
              <a:defRPr/>
            </a:lvl1pPr>
          </a:lstStyle>
          <a:p>
            <a:fld id="{6AFA1A9D-40D5-4BE0-868C-27D75A5EB00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873875751"/>
      </p:ext>
    </p:extLst>
  </p:cSld>
  <p:clrMapOvr>
    <a:masterClrMapping/>
  </p:clrMapOvr>
</p:sldLayout>
</file>

<file path=ppt/slideLayouts/slideLayout5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E42D5CCA-456B-4EF9-BEA4-96FC67E271FF}"/>
              </a:ext>
            </a:extLst>
          </p:cNvPr>
          <p:cNvSpPr>
            <a:spLocks noGrp="1"/>
          </p:cNvSpPr>
          <p:nvPr>
            <p:ph type="dt" sz="half" idx="10"/>
          </p:nvPr>
        </p:nvSpPr>
        <p:spPr/>
        <p:txBody>
          <a:bodyPr/>
          <a:lstStyle>
            <a:lvl1pPr>
              <a:defRPr/>
            </a:lvl1pPr>
          </a:lstStyle>
          <a:p>
            <a:pPr>
              <a:defRPr/>
            </a:pPr>
            <a:fld id="{3655AEB3-5779-4795-88F6-B227893F3304}"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66753030-F7F5-4A73-ACB0-AA28DC8A5051}"/>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A4903963-F655-4452-8DF6-2747A7E1DE30}"/>
              </a:ext>
            </a:extLst>
          </p:cNvPr>
          <p:cNvSpPr>
            <a:spLocks noGrp="1"/>
          </p:cNvSpPr>
          <p:nvPr>
            <p:ph type="sldNum" sz="quarter" idx="12"/>
          </p:nvPr>
        </p:nvSpPr>
        <p:spPr/>
        <p:txBody>
          <a:bodyPr/>
          <a:lstStyle>
            <a:lvl1pPr>
              <a:defRPr/>
            </a:lvl1pPr>
          </a:lstStyle>
          <a:p>
            <a:fld id="{18152431-010B-42B1-B2CB-4D055FA7D56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382701841"/>
      </p:ext>
    </p:extLst>
  </p:cSld>
  <p:clrMapOvr>
    <a:masterClrMapping/>
  </p:clrMapOvr>
</p:sldLayout>
</file>

<file path=ppt/slideLayouts/slideLayout5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F6A71CB7-FE69-45A7-B190-81444C2AA926}"/>
              </a:ext>
            </a:extLst>
          </p:cNvPr>
          <p:cNvSpPr>
            <a:spLocks noGrp="1"/>
          </p:cNvSpPr>
          <p:nvPr>
            <p:ph type="dt" sz="half" idx="10"/>
          </p:nvPr>
        </p:nvSpPr>
        <p:spPr/>
        <p:txBody>
          <a:bodyPr/>
          <a:lstStyle>
            <a:lvl1pPr>
              <a:defRPr/>
            </a:lvl1pPr>
          </a:lstStyle>
          <a:p>
            <a:pPr>
              <a:defRPr/>
            </a:pPr>
            <a:fld id="{5F9868CD-242B-4937-9C5C-5B16538FE8E9}"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6" name="Footer Placeholder 4">
            <a:extLst>
              <a:ext uri="{FF2B5EF4-FFF2-40B4-BE49-F238E27FC236}">
                <a16:creationId xmlns:a16="http://schemas.microsoft.com/office/drawing/2014/main" id="{37F21938-927D-40EE-A35C-68451488D8E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81AC433F-05B9-4023-9A5C-FC0AB106EFE5}"/>
              </a:ext>
            </a:extLst>
          </p:cNvPr>
          <p:cNvSpPr>
            <a:spLocks noGrp="1"/>
          </p:cNvSpPr>
          <p:nvPr>
            <p:ph type="sldNum" sz="quarter" idx="12"/>
          </p:nvPr>
        </p:nvSpPr>
        <p:spPr/>
        <p:txBody>
          <a:bodyPr/>
          <a:lstStyle>
            <a:lvl1pPr>
              <a:defRPr/>
            </a:lvl1pPr>
          </a:lstStyle>
          <a:p>
            <a:fld id="{4BC6780C-BDEA-4566-A5AB-3EF6DA609832}"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597385007"/>
      </p:ext>
    </p:extLst>
  </p:cSld>
  <p:clrMapOvr>
    <a:masterClrMapping/>
  </p:clrMapOvr>
</p:sldLayout>
</file>

<file path=ppt/slideLayouts/slideLayout5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8DD6939-386D-4770-B356-C0D03BCA95BF}"/>
              </a:ext>
            </a:extLst>
          </p:cNvPr>
          <p:cNvSpPr>
            <a:spLocks noGrp="1"/>
          </p:cNvSpPr>
          <p:nvPr>
            <p:ph type="dt" sz="half" idx="10"/>
          </p:nvPr>
        </p:nvSpPr>
        <p:spPr/>
        <p:txBody>
          <a:bodyPr/>
          <a:lstStyle>
            <a:lvl1pPr>
              <a:defRPr/>
            </a:lvl1pPr>
          </a:lstStyle>
          <a:p>
            <a:pPr>
              <a:defRPr/>
            </a:pPr>
            <a:fld id="{47E5BD85-A476-48AC-AE70-E519413781D8}"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E55275D9-4B79-47DA-B248-E4349B8324AB}"/>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9F6A15B-6609-4C7F-B883-8C4A6180050B}"/>
              </a:ext>
            </a:extLst>
          </p:cNvPr>
          <p:cNvSpPr>
            <a:spLocks noGrp="1"/>
          </p:cNvSpPr>
          <p:nvPr>
            <p:ph type="sldNum" sz="quarter" idx="12"/>
          </p:nvPr>
        </p:nvSpPr>
        <p:spPr/>
        <p:txBody>
          <a:bodyPr/>
          <a:lstStyle>
            <a:lvl1pPr>
              <a:defRPr/>
            </a:lvl1pPr>
          </a:lstStyle>
          <a:p>
            <a:fld id="{0562CAB3-72BA-420F-A92B-651941CB27D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465104969"/>
      </p:ext>
    </p:extLst>
  </p:cSld>
  <p:clrMapOvr>
    <a:masterClrMapping/>
  </p:clrMapOvr>
</p:sldLayout>
</file>

<file path=ppt/slideLayouts/slideLayout5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2327BF-F25F-48AD-9A33-20A11CB64688}"/>
              </a:ext>
            </a:extLst>
          </p:cNvPr>
          <p:cNvSpPr>
            <a:spLocks noGrp="1"/>
          </p:cNvSpPr>
          <p:nvPr>
            <p:ph type="dt" sz="half" idx="10"/>
          </p:nvPr>
        </p:nvSpPr>
        <p:spPr/>
        <p:txBody>
          <a:bodyPr/>
          <a:lstStyle>
            <a:lvl1pPr>
              <a:defRPr/>
            </a:lvl1pPr>
          </a:lstStyle>
          <a:p>
            <a:pPr>
              <a:defRPr/>
            </a:pPr>
            <a:fld id="{666FA5E3-AEEA-4028-930A-4B0D35AFA676}" type="datetimeFigureOut">
              <a:rPr lang="en-US">
                <a:solidFill>
                  <a:prstClr val="black">
                    <a:tint val="75000"/>
                  </a:prstClr>
                </a:solidFill>
                <a:latin typeface="Calibri"/>
              </a:rPr>
              <a:pPr>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29703FE-79C8-4D11-B25B-8B047D62F9AC}"/>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89BA5FC6-4FEF-4AB7-8FAC-98D0FEE5A9E6}"/>
              </a:ext>
            </a:extLst>
          </p:cNvPr>
          <p:cNvSpPr>
            <a:spLocks noGrp="1"/>
          </p:cNvSpPr>
          <p:nvPr>
            <p:ph type="sldNum" sz="quarter" idx="12"/>
          </p:nvPr>
        </p:nvSpPr>
        <p:spPr/>
        <p:txBody>
          <a:bodyPr/>
          <a:lstStyle>
            <a:lvl1pPr>
              <a:defRPr/>
            </a:lvl1pPr>
          </a:lstStyle>
          <a:p>
            <a:fld id="{FDF4323E-7C53-45DE-9949-566612CF01C9}"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51829693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32"/>
          <p:cNvSpPr>
            <a:spLocks noGrp="1" noChangeArrowheads="1"/>
          </p:cNvSpPr>
          <p:nvPr>
            <p:ph type="dt" sz="half" idx="10"/>
          </p:nvPr>
        </p:nvSpPr>
        <p:spPr/>
        <p:txBody>
          <a:bodyPr/>
          <a:lstStyle>
            <a:lvl1pPr algn="ctr">
              <a:defRPr baseline="30000"/>
            </a:lvl1pPr>
          </a:lstStyle>
          <a:p>
            <a:pPr>
              <a:defRPr/>
            </a:pPr>
            <a:fld id="{7087E5F6-5C75-4048-A932-DC489D332A34}" type="datetime1">
              <a:rPr lang="en-US"/>
              <a:pPr>
                <a:defRPr/>
              </a:pPr>
              <a:t>8/23/20</a:t>
            </a:fld>
            <a:endParaRPr lang="en-US"/>
          </a:p>
        </p:txBody>
      </p:sp>
      <p:sp>
        <p:nvSpPr>
          <p:cNvPr id="4"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4"/>
          <p:cNvSpPr>
            <a:spLocks noGrp="1" noChangeArrowheads="1"/>
          </p:cNvSpPr>
          <p:nvPr>
            <p:ph type="sldNum" sz="quarter" idx="12"/>
          </p:nvPr>
        </p:nvSpPr>
        <p:spPr/>
        <p:txBody>
          <a:bodyPr/>
          <a:lstStyle>
            <a:lvl1pPr>
              <a:defRPr baseline="30000"/>
            </a:lvl1pPr>
          </a:lstStyle>
          <a:p>
            <a:pPr>
              <a:defRPr/>
            </a:pPr>
            <a:fld id="{0534F756-B5C5-364E-8757-F2EBA6C4DF86}" type="slidenum">
              <a:rPr lang="en-US"/>
              <a:pPr>
                <a:defRPr/>
              </a:pPr>
              <a:t>‹#›</a:t>
            </a:fld>
            <a:endParaRPr lang="en-US"/>
          </a:p>
        </p:txBody>
      </p:sp>
    </p:spTree>
    <p:extLst>
      <p:ext uri="{BB962C8B-B14F-4D97-AF65-F5344CB8AC3E}">
        <p14:creationId xmlns:p14="http://schemas.microsoft.com/office/powerpoint/2010/main" val="3328560365"/>
      </p:ext>
    </p:extLst>
  </p:cSld>
  <p:clrMapOvr>
    <a:masterClrMapping/>
  </p:clrMapOvr>
</p:sldLayout>
</file>

<file path=ppt/slideLayouts/slideLayout5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a:extLst>
              <a:ext uri="{FF2B5EF4-FFF2-40B4-BE49-F238E27FC236}">
                <a16:creationId xmlns:a16="http://schemas.microsoft.com/office/drawing/2014/main" id="{4430E636-820A-4AB0-972D-3D68AF634DA3}"/>
              </a:ext>
            </a:extLst>
          </p:cNvPr>
          <p:cNvSpPr>
            <a:spLocks noGrp="1"/>
          </p:cNvSpPr>
          <p:nvPr>
            <p:ph type="dt" sz="half" idx="10"/>
          </p:nvPr>
        </p:nvSpPr>
        <p:spPr/>
        <p:txBody>
          <a:bodyPr/>
          <a:lstStyle>
            <a:lvl1pPr>
              <a:defRPr/>
            </a:lvl1pPr>
          </a:lstStyle>
          <a:p>
            <a:fld id="{E8A8F890-A2AA-4C1D-9D8A-2CF13317C738}"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42BA7E22-C692-4964-BA2C-69673FDE8034}"/>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C870C2D-DA5A-4C23-A6C8-7ECA2DDDFC56}"/>
              </a:ext>
            </a:extLst>
          </p:cNvPr>
          <p:cNvSpPr>
            <a:spLocks noGrp="1"/>
          </p:cNvSpPr>
          <p:nvPr>
            <p:ph type="sldNum" sz="quarter" idx="12"/>
          </p:nvPr>
        </p:nvSpPr>
        <p:spPr/>
        <p:txBody>
          <a:bodyPr/>
          <a:lstStyle>
            <a:lvl1pPr>
              <a:defRPr/>
            </a:lvl1pPr>
          </a:lstStyle>
          <a:p>
            <a:fld id="{771C503E-95F7-4835-95E5-9F58E31A55C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69545134"/>
      </p:ext>
    </p:extLst>
  </p:cSld>
  <p:clrMapOvr>
    <a:masterClrMapping/>
  </p:clrMapOvr>
</p:sldLayout>
</file>

<file path=ppt/slideLayouts/slideLayout5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9259C02-4E52-4F8E-8FA3-86550D6E2FFF}"/>
              </a:ext>
            </a:extLst>
          </p:cNvPr>
          <p:cNvSpPr>
            <a:spLocks noGrp="1"/>
          </p:cNvSpPr>
          <p:nvPr>
            <p:ph type="dt" sz="half" idx="10"/>
          </p:nvPr>
        </p:nvSpPr>
        <p:spPr/>
        <p:txBody>
          <a:bodyPr/>
          <a:lstStyle>
            <a:lvl1pPr>
              <a:defRPr/>
            </a:lvl1pPr>
          </a:lstStyle>
          <a:p>
            <a:fld id="{5744E7CF-DFE4-45EC-A69D-B08AD4ED1463}"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58D0439-1EE2-4AFA-A7A7-A4D1193B8CF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7A6FAF0-A836-42D2-B5A4-F760E84EE15C}"/>
              </a:ext>
            </a:extLst>
          </p:cNvPr>
          <p:cNvSpPr>
            <a:spLocks noGrp="1"/>
          </p:cNvSpPr>
          <p:nvPr>
            <p:ph type="sldNum" sz="quarter" idx="12"/>
          </p:nvPr>
        </p:nvSpPr>
        <p:spPr/>
        <p:txBody>
          <a:bodyPr/>
          <a:lstStyle>
            <a:lvl1pPr>
              <a:defRPr/>
            </a:lvl1pPr>
          </a:lstStyle>
          <a:p>
            <a:fld id="{E4CAF19A-3FC9-4FD3-80D9-AD4FE67A95C8}"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652727657"/>
      </p:ext>
    </p:extLst>
  </p:cSld>
  <p:clrMapOvr>
    <a:masterClrMapping/>
  </p:clrMapOvr>
</p:sldLayout>
</file>

<file path=ppt/slideLayouts/slideLayout53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1A69DDDE-D003-4C0C-9CE2-0D40F410A99D}"/>
              </a:ext>
            </a:extLst>
          </p:cNvPr>
          <p:cNvSpPr>
            <a:spLocks noGrp="1"/>
          </p:cNvSpPr>
          <p:nvPr>
            <p:ph type="dt" sz="half" idx="10"/>
          </p:nvPr>
        </p:nvSpPr>
        <p:spPr/>
        <p:txBody>
          <a:bodyPr/>
          <a:lstStyle>
            <a:lvl1pPr>
              <a:defRPr/>
            </a:lvl1pPr>
          </a:lstStyle>
          <a:p>
            <a:fld id="{A45DFC5A-8517-4E55-9DE6-73A8D3865C7B}"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7D29E380-C142-40B9-840C-374EE56A48B2}"/>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CD22AB5D-7487-4BA0-B450-A7867BC192A0}"/>
              </a:ext>
            </a:extLst>
          </p:cNvPr>
          <p:cNvSpPr>
            <a:spLocks noGrp="1"/>
          </p:cNvSpPr>
          <p:nvPr>
            <p:ph type="sldNum" sz="quarter" idx="12"/>
          </p:nvPr>
        </p:nvSpPr>
        <p:spPr/>
        <p:txBody>
          <a:bodyPr/>
          <a:lstStyle>
            <a:lvl1pPr>
              <a:defRPr/>
            </a:lvl1pPr>
          </a:lstStyle>
          <a:p>
            <a:fld id="{DBFAF3F9-D813-4263-9CB3-9541E5BA4CAF}"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010623911"/>
      </p:ext>
    </p:extLst>
  </p:cSld>
  <p:clrMapOvr>
    <a:masterClrMapping/>
  </p:clrMapOvr>
</p:sldLayout>
</file>

<file path=ppt/slideLayouts/slideLayout5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3">
            <a:extLst>
              <a:ext uri="{FF2B5EF4-FFF2-40B4-BE49-F238E27FC236}">
                <a16:creationId xmlns:a16="http://schemas.microsoft.com/office/drawing/2014/main" id="{21D4B8BC-B9F5-4E14-AD07-4161142F0347}"/>
              </a:ext>
            </a:extLst>
          </p:cNvPr>
          <p:cNvSpPr>
            <a:spLocks noGrp="1"/>
          </p:cNvSpPr>
          <p:nvPr>
            <p:ph type="dt" sz="half" idx="10"/>
          </p:nvPr>
        </p:nvSpPr>
        <p:spPr/>
        <p:txBody>
          <a:bodyPr/>
          <a:lstStyle>
            <a:lvl1pPr>
              <a:defRPr/>
            </a:lvl1pPr>
          </a:lstStyle>
          <a:p>
            <a:fld id="{581D3E66-DB85-4740-A1FA-FE87A9B064C8}"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F11D4740-115D-471A-B5C9-A816C32AE9D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53F4C540-D9A6-448D-AE46-CD1AA94FD06E}"/>
              </a:ext>
            </a:extLst>
          </p:cNvPr>
          <p:cNvSpPr>
            <a:spLocks noGrp="1"/>
          </p:cNvSpPr>
          <p:nvPr>
            <p:ph type="sldNum" sz="quarter" idx="12"/>
          </p:nvPr>
        </p:nvSpPr>
        <p:spPr/>
        <p:txBody>
          <a:bodyPr/>
          <a:lstStyle>
            <a:lvl1pPr>
              <a:defRPr/>
            </a:lvl1pPr>
          </a:lstStyle>
          <a:p>
            <a:fld id="{B6A9B98F-6892-4566-949C-7764D2EE365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2433599421"/>
      </p:ext>
    </p:extLst>
  </p:cSld>
  <p:clrMapOvr>
    <a:masterClrMapping/>
  </p:clrMapOvr>
</p:sldLayout>
</file>

<file path=ppt/slideLayouts/slideLayout5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3">
            <a:extLst>
              <a:ext uri="{FF2B5EF4-FFF2-40B4-BE49-F238E27FC236}">
                <a16:creationId xmlns:a16="http://schemas.microsoft.com/office/drawing/2014/main" id="{1D9F4F63-4445-4C8E-A696-8935F3DE5FFF}"/>
              </a:ext>
            </a:extLst>
          </p:cNvPr>
          <p:cNvSpPr>
            <a:spLocks noGrp="1"/>
          </p:cNvSpPr>
          <p:nvPr>
            <p:ph type="dt" sz="half" idx="10"/>
          </p:nvPr>
        </p:nvSpPr>
        <p:spPr/>
        <p:txBody>
          <a:bodyPr/>
          <a:lstStyle>
            <a:lvl1pPr>
              <a:defRPr/>
            </a:lvl1pPr>
          </a:lstStyle>
          <a:p>
            <a:fld id="{B78BCE23-0E31-4216-80EC-93B9F00844EE}" type="datetimeFigureOut">
              <a:rPr lang="en-US" altLang="en-US">
                <a:latin typeface="Calibri"/>
              </a:rPr>
              <a:pPr/>
              <a:t>8/23/20</a:t>
            </a:fld>
            <a:endParaRPr lang="en-US" altLang="en-US">
              <a:latin typeface="Calibri"/>
            </a:endParaRPr>
          </a:p>
        </p:txBody>
      </p:sp>
      <p:sp>
        <p:nvSpPr>
          <p:cNvPr id="8" name="Footer Placeholder 4">
            <a:extLst>
              <a:ext uri="{FF2B5EF4-FFF2-40B4-BE49-F238E27FC236}">
                <a16:creationId xmlns:a16="http://schemas.microsoft.com/office/drawing/2014/main" id="{CF100833-2034-4A45-9CF1-0E6D017B1307}"/>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9" name="Slide Number Placeholder 5">
            <a:extLst>
              <a:ext uri="{FF2B5EF4-FFF2-40B4-BE49-F238E27FC236}">
                <a16:creationId xmlns:a16="http://schemas.microsoft.com/office/drawing/2014/main" id="{1555501A-73A3-4A5B-8C47-412C9BEBC029}"/>
              </a:ext>
            </a:extLst>
          </p:cNvPr>
          <p:cNvSpPr>
            <a:spLocks noGrp="1"/>
          </p:cNvSpPr>
          <p:nvPr>
            <p:ph type="sldNum" sz="quarter" idx="12"/>
          </p:nvPr>
        </p:nvSpPr>
        <p:spPr/>
        <p:txBody>
          <a:bodyPr/>
          <a:lstStyle>
            <a:lvl1pPr>
              <a:defRPr/>
            </a:lvl1pPr>
          </a:lstStyle>
          <a:p>
            <a:fld id="{A2EF991D-F094-461C-AE21-799BC8145315}"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917347255"/>
      </p:ext>
    </p:extLst>
  </p:cSld>
  <p:clrMapOvr>
    <a:masterClrMapping/>
  </p:clrMapOvr>
</p:sldLayout>
</file>

<file path=ppt/slideLayouts/slideLayout5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3">
            <a:extLst>
              <a:ext uri="{FF2B5EF4-FFF2-40B4-BE49-F238E27FC236}">
                <a16:creationId xmlns:a16="http://schemas.microsoft.com/office/drawing/2014/main" id="{502444DA-B6B1-4E62-BE2E-7B98B1E53989}"/>
              </a:ext>
            </a:extLst>
          </p:cNvPr>
          <p:cNvSpPr>
            <a:spLocks noGrp="1"/>
          </p:cNvSpPr>
          <p:nvPr>
            <p:ph type="dt" sz="half" idx="10"/>
          </p:nvPr>
        </p:nvSpPr>
        <p:spPr/>
        <p:txBody>
          <a:bodyPr/>
          <a:lstStyle>
            <a:lvl1pPr>
              <a:defRPr/>
            </a:lvl1pPr>
          </a:lstStyle>
          <a:p>
            <a:fld id="{DB30668B-B9A1-435F-84C8-F4E35B933BED}" type="datetimeFigureOut">
              <a:rPr lang="en-US" altLang="en-US">
                <a:latin typeface="Calibri"/>
              </a:rPr>
              <a:pPr/>
              <a:t>8/23/20</a:t>
            </a:fld>
            <a:endParaRPr lang="en-US" altLang="en-US">
              <a:latin typeface="Calibri"/>
            </a:endParaRPr>
          </a:p>
        </p:txBody>
      </p:sp>
      <p:sp>
        <p:nvSpPr>
          <p:cNvPr id="4" name="Footer Placeholder 4">
            <a:extLst>
              <a:ext uri="{FF2B5EF4-FFF2-40B4-BE49-F238E27FC236}">
                <a16:creationId xmlns:a16="http://schemas.microsoft.com/office/drawing/2014/main" id="{581729D6-4A9C-4F95-83DF-072991C6F906}"/>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5" name="Slide Number Placeholder 5">
            <a:extLst>
              <a:ext uri="{FF2B5EF4-FFF2-40B4-BE49-F238E27FC236}">
                <a16:creationId xmlns:a16="http://schemas.microsoft.com/office/drawing/2014/main" id="{4D40628D-4D15-4F32-8FE5-8DA8B63B8D25}"/>
              </a:ext>
            </a:extLst>
          </p:cNvPr>
          <p:cNvSpPr>
            <a:spLocks noGrp="1"/>
          </p:cNvSpPr>
          <p:nvPr>
            <p:ph type="sldNum" sz="quarter" idx="12"/>
          </p:nvPr>
        </p:nvSpPr>
        <p:spPr/>
        <p:txBody>
          <a:bodyPr/>
          <a:lstStyle>
            <a:lvl1pPr>
              <a:defRPr/>
            </a:lvl1pPr>
          </a:lstStyle>
          <a:p>
            <a:fld id="{84D8638C-859B-4AE7-8309-4A82EF7E398E}"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255537368"/>
      </p:ext>
    </p:extLst>
  </p:cSld>
  <p:clrMapOvr>
    <a:masterClrMapping/>
  </p:clrMapOvr>
</p:sldLayout>
</file>

<file path=ppt/slideLayouts/slideLayout5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3">
            <a:extLst>
              <a:ext uri="{FF2B5EF4-FFF2-40B4-BE49-F238E27FC236}">
                <a16:creationId xmlns:a16="http://schemas.microsoft.com/office/drawing/2014/main" id="{D9A4C7FC-F577-497E-B2B5-B07441E873FC}"/>
              </a:ext>
            </a:extLst>
          </p:cNvPr>
          <p:cNvSpPr>
            <a:spLocks noGrp="1"/>
          </p:cNvSpPr>
          <p:nvPr>
            <p:ph type="dt" sz="half" idx="10"/>
          </p:nvPr>
        </p:nvSpPr>
        <p:spPr/>
        <p:txBody>
          <a:bodyPr/>
          <a:lstStyle>
            <a:lvl1pPr>
              <a:defRPr/>
            </a:lvl1pPr>
          </a:lstStyle>
          <a:p>
            <a:fld id="{CA885601-4EFE-43C1-A7E6-DDB528C71894}" type="datetimeFigureOut">
              <a:rPr lang="en-US" altLang="en-US">
                <a:latin typeface="Calibri"/>
              </a:rPr>
              <a:pPr/>
              <a:t>8/23/20</a:t>
            </a:fld>
            <a:endParaRPr lang="en-US" altLang="en-US">
              <a:latin typeface="Calibri"/>
            </a:endParaRPr>
          </a:p>
        </p:txBody>
      </p:sp>
      <p:sp>
        <p:nvSpPr>
          <p:cNvPr id="3" name="Footer Placeholder 4">
            <a:extLst>
              <a:ext uri="{FF2B5EF4-FFF2-40B4-BE49-F238E27FC236}">
                <a16:creationId xmlns:a16="http://schemas.microsoft.com/office/drawing/2014/main" id="{FCFD2E5D-FD4C-4099-92AB-03F6E12306FF}"/>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4" name="Slide Number Placeholder 5">
            <a:extLst>
              <a:ext uri="{FF2B5EF4-FFF2-40B4-BE49-F238E27FC236}">
                <a16:creationId xmlns:a16="http://schemas.microsoft.com/office/drawing/2014/main" id="{BAE88287-DA8D-4236-8310-C34A058F5388}"/>
              </a:ext>
            </a:extLst>
          </p:cNvPr>
          <p:cNvSpPr>
            <a:spLocks noGrp="1"/>
          </p:cNvSpPr>
          <p:nvPr>
            <p:ph type="sldNum" sz="quarter" idx="12"/>
          </p:nvPr>
        </p:nvSpPr>
        <p:spPr/>
        <p:txBody>
          <a:bodyPr/>
          <a:lstStyle>
            <a:lvl1pPr>
              <a:defRPr/>
            </a:lvl1pPr>
          </a:lstStyle>
          <a:p>
            <a:fld id="{DBE8A092-D82C-4E48-AC98-BF6BEA1F86E6}"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3658980032"/>
      </p:ext>
    </p:extLst>
  </p:cSld>
  <p:clrMapOvr>
    <a:masterClrMapping/>
  </p:clrMapOvr>
</p:sldLayout>
</file>

<file path=ppt/slideLayouts/slideLayout5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CAD51338-502C-43ED-B669-672E8BC3B793}"/>
              </a:ext>
            </a:extLst>
          </p:cNvPr>
          <p:cNvSpPr>
            <a:spLocks noGrp="1"/>
          </p:cNvSpPr>
          <p:nvPr>
            <p:ph type="dt" sz="half" idx="10"/>
          </p:nvPr>
        </p:nvSpPr>
        <p:spPr/>
        <p:txBody>
          <a:bodyPr/>
          <a:lstStyle>
            <a:lvl1pPr>
              <a:defRPr/>
            </a:lvl1pPr>
          </a:lstStyle>
          <a:p>
            <a:fld id="{A236517A-D090-4C26-B1F0-240F18BE843F}"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49D37712-C33F-49F0-9FB4-3F00D39A7C15}"/>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F94365DB-4998-431D-B7B7-19AAA7262BEB}"/>
              </a:ext>
            </a:extLst>
          </p:cNvPr>
          <p:cNvSpPr>
            <a:spLocks noGrp="1"/>
          </p:cNvSpPr>
          <p:nvPr>
            <p:ph type="sldNum" sz="quarter" idx="12"/>
          </p:nvPr>
        </p:nvSpPr>
        <p:spPr/>
        <p:txBody>
          <a:bodyPr/>
          <a:lstStyle>
            <a:lvl1pPr>
              <a:defRPr/>
            </a:lvl1pPr>
          </a:lstStyle>
          <a:p>
            <a:fld id="{54E43A75-055A-49F3-89B3-8A55536600FD}"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1059793582"/>
      </p:ext>
    </p:extLst>
  </p:cSld>
  <p:clrMapOvr>
    <a:masterClrMapping/>
  </p:clrMapOvr>
</p:sldLayout>
</file>

<file path=ppt/slideLayouts/slideLayout5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3">
            <a:extLst>
              <a:ext uri="{FF2B5EF4-FFF2-40B4-BE49-F238E27FC236}">
                <a16:creationId xmlns:a16="http://schemas.microsoft.com/office/drawing/2014/main" id="{4BF2CA17-9AD5-4D95-8A76-8A203F84451B}"/>
              </a:ext>
            </a:extLst>
          </p:cNvPr>
          <p:cNvSpPr>
            <a:spLocks noGrp="1"/>
          </p:cNvSpPr>
          <p:nvPr>
            <p:ph type="dt" sz="half" idx="10"/>
          </p:nvPr>
        </p:nvSpPr>
        <p:spPr/>
        <p:txBody>
          <a:bodyPr/>
          <a:lstStyle>
            <a:lvl1pPr>
              <a:defRPr/>
            </a:lvl1pPr>
          </a:lstStyle>
          <a:p>
            <a:fld id="{2AC20CB9-22C5-400A-B966-23FF65E5DE79}" type="datetimeFigureOut">
              <a:rPr lang="en-US" altLang="en-US">
                <a:latin typeface="Calibri"/>
              </a:rPr>
              <a:pPr/>
              <a:t>8/23/20</a:t>
            </a:fld>
            <a:endParaRPr lang="en-US" altLang="en-US">
              <a:latin typeface="Calibri"/>
            </a:endParaRPr>
          </a:p>
        </p:txBody>
      </p:sp>
      <p:sp>
        <p:nvSpPr>
          <p:cNvPr id="6" name="Footer Placeholder 4">
            <a:extLst>
              <a:ext uri="{FF2B5EF4-FFF2-40B4-BE49-F238E27FC236}">
                <a16:creationId xmlns:a16="http://schemas.microsoft.com/office/drawing/2014/main" id="{AC790662-B8AF-4D1D-B2B3-8F85D44A80E3}"/>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7" name="Slide Number Placeholder 5">
            <a:extLst>
              <a:ext uri="{FF2B5EF4-FFF2-40B4-BE49-F238E27FC236}">
                <a16:creationId xmlns:a16="http://schemas.microsoft.com/office/drawing/2014/main" id="{995E1CBA-CE1E-4809-B80C-BDA3741C4A5A}"/>
              </a:ext>
            </a:extLst>
          </p:cNvPr>
          <p:cNvSpPr>
            <a:spLocks noGrp="1"/>
          </p:cNvSpPr>
          <p:nvPr>
            <p:ph type="sldNum" sz="quarter" idx="12"/>
          </p:nvPr>
        </p:nvSpPr>
        <p:spPr/>
        <p:txBody>
          <a:bodyPr/>
          <a:lstStyle>
            <a:lvl1pPr>
              <a:defRPr/>
            </a:lvl1pPr>
          </a:lstStyle>
          <a:p>
            <a:fld id="{693BCEC0-99D7-4B36-BDCA-C41E7EF9D873}"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41416741"/>
      </p:ext>
    </p:extLst>
  </p:cSld>
  <p:clrMapOvr>
    <a:masterClrMapping/>
  </p:clrMapOvr>
</p:sldLayout>
</file>

<file path=ppt/slideLayouts/slideLayout5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E27B309-A728-4760-9FFD-AD9AFA71C3A4}"/>
              </a:ext>
            </a:extLst>
          </p:cNvPr>
          <p:cNvSpPr>
            <a:spLocks noGrp="1"/>
          </p:cNvSpPr>
          <p:nvPr>
            <p:ph type="dt" sz="half" idx="10"/>
          </p:nvPr>
        </p:nvSpPr>
        <p:spPr/>
        <p:txBody>
          <a:bodyPr/>
          <a:lstStyle>
            <a:lvl1pPr>
              <a:defRPr/>
            </a:lvl1pPr>
          </a:lstStyle>
          <a:p>
            <a:fld id="{99D0234B-E6EC-47AE-B659-6BA925A35289}"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074B5238-0938-455C-93F9-6F55AA40321E}"/>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7E16474E-A674-4E9C-AADF-3744E8292300}"/>
              </a:ext>
            </a:extLst>
          </p:cNvPr>
          <p:cNvSpPr>
            <a:spLocks noGrp="1"/>
          </p:cNvSpPr>
          <p:nvPr>
            <p:ph type="sldNum" sz="quarter" idx="12"/>
          </p:nvPr>
        </p:nvSpPr>
        <p:spPr/>
        <p:txBody>
          <a:bodyPr/>
          <a:lstStyle>
            <a:lvl1pPr>
              <a:defRPr/>
            </a:lvl1pPr>
          </a:lstStyle>
          <a:p>
            <a:fld id="{47E0A6DF-099A-468D-B898-92328A942A11}"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170590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32"/>
          <p:cNvSpPr>
            <a:spLocks noGrp="1" noChangeArrowheads="1"/>
          </p:cNvSpPr>
          <p:nvPr>
            <p:ph type="dt" sz="half" idx="10"/>
          </p:nvPr>
        </p:nvSpPr>
        <p:spPr/>
        <p:txBody>
          <a:bodyPr/>
          <a:lstStyle>
            <a:lvl1pPr algn="ctr">
              <a:defRPr baseline="30000"/>
            </a:lvl1pPr>
          </a:lstStyle>
          <a:p>
            <a:pPr>
              <a:defRPr/>
            </a:pPr>
            <a:fld id="{4E5A5E54-2CBB-284C-B908-958AAF8D7AC8}" type="datetime1">
              <a:rPr lang="en-US"/>
              <a:pPr>
                <a:defRPr/>
              </a:pPr>
              <a:t>8/23/20</a:t>
            </a:fld>
            <a:endParaRPr lang="en-US"/>
          </a:p>
        </p:txBody>
      </p:sp>
      <p:sp>
        <p:nvSpPr>
          <p:cNvPr id="3"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4"/>
          <p:cNvSpPr>
            <a:spLocks noGrp="1" noChangeArrowheads="1"/>
          </p:cNvSpPr>
          <p:nvPr>
            <p:ph type="sldNum" sz="quarter" idx="12"/>
          </p:nvPr>
        </p:nvSpPr>
        <p:spPr/>
        <p:txBody>
          <a:bodyPr/>
          <a:lstStyle>
            <a:lvl1pPr>
              <a:defRPr baseline="30000"/>
            </a:lvl1pPr>
          </a:lstStyle>
          <a:p>
            <a:pPr>
              <a:defRPr/>
            </a:pPr>
            <a:fld id="{E72C91F3-9259-C440-AA87-C19E9E4FB758}" type="slidenum">
              <a:rPr lang="en-US"/>
              <a:pPr>
                <a:defRPr/>
              </a:pPr>
              <a:t>‹#›</a:t>
            </a:fld>
            <a:endParaRPr lang="en-US"/>
          </a:p>
        </p:txBody>
      </p:sp>
    </p:spTree>
    <p:extLst>
      <p:ext uri="{BB962C8B-B14F-4D97-AF65-F5344CB8AC3E}">
        <p14:creationId xmlns:p14="http://schemas.microsoft.com/office/powerpoint/2010/main" val="2423262651"/>
      </p:ext>
    </p:extLst>
  </p:cSld>
  <p:clrMapOvr>
    <a:masterClrMapping/>
  </p:clrMapOvr>
</p:sldLayout>
</file>

<file path=ppt/slideLayouts/slideLayout5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A0A1F14-FC36-4FC9-A3C1-3FF145AC7069}"/>
              </a:ext>
            </a:extLst>
          </p:cNvPr>
          <p:cNvSpPr>
            <a:spLocks noGrp="1"/>
          </p:cNvSpPr>
          <p:nvPr>
            <p:ph type="dt" sz="half" idx="10"/>
          </p:nvPr>
        </p:nvSpPr>
        <p:spPr/>
        <p:txBody>
          <a:bodyPr/>
          <a:lstStyle>
            <a:lvl1pPr>
              <a:defRPr/>
            </a:lvl1pPr>
          </a:lstStyle>
          <a:p>
            <a:fld id="{7B0748D3-C711-44D3-9529-57E4B60CC26E}" type="datetimeFigureOut">
              <a:rPr lang="en-US" altLang="en-US">
                <a:latin typeface="Calibri"/>
              </a:rPr>
              <a:pPr/>
              <a:t>8/23/20</a:t>
            </a:fld>
            <a:endParaRPr lang="en-US" altLang="en-US">
              <a:latin typeface="Calibri"/>
            </a:endParaRPr>
          </a:p>
        </p:txBody>
      </p:sp>
      <p:sp>
        <p:nvSpPr>
          <p:cNvPr id="5" name="Footer Placeholder 4">
            <a:extLst>
              <a:ext uri="{FF2B5EF4-FFF2-40B4-BE49-F238E27FC236}">
                <a16:creationId xmlns:a16="http://schemas.microsoft.com/office/drawing/2014/main" id="{180B3C03-FBC3-4B91-8D3A-A926CB1FD470}"/>
              </a:ext>
            </a:extLst>
          </p:cNvPr>
          <p:cNvSpPr>
            <a:spLocks noGrp="1"/>
          </p:cNvSpPr>
          <p:nvPr>
            <p:ph type="ftr" sz="quarter" idx="11"/>
          </p:nvPr>
        </p:nvSpPr>
        <p:spPr/>
        <p:txBody>
          <a:bodyPr/>
          <a:lstStyle>
            <a:lvl1pPr>
              <a:defRPr/>
            </a:lvl1pPr>
          </a:lstStyle>
          <a:p>
            <a:pPr>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AB4922F-DBAB-4E55-8F22-170894E19BAC}"/>
              </a:ext>
            </a:extLst>
          </p:cNvPr>
          <p:cNvSpPr>
            <a:spLocks noGrp="1"/>
          </p:cNvSpPr>
          <p:nvPr>
            <p:ph type="sldNum" sz="quarter" idx="12"/>
          </p:nvPr>
        </p:nvSpPr>
        <p:spPr/>
        <p:txBody>
          <a:bodyPr/>
          <a:lstStyle>
            <a:lvl1pPr>
              <a:defRPr/>
            </a:lvl1pPr>
          </a:lstStyle>
          <a:p>
            <a:fld id="{2BF538EB-1871-4108-9062-47A305EDD090}" type="slidenum">
              <a:rPr lang="en-US" altLang="en-US">
                <a:latin typeface="Calibri"/>
              </a:rPr>
              <a:pPr/>
              <a:t>‹#›</a:t>
            </a:fld>
            <a:endParaRPr lang="en-US" altLang="en-US">
              <a:latin typeface="Calibri"/>
            </a:endParaRPr>
          </a:p>
        </p:txBody>
      </p:sp>
    </p:spTree>
    <p:extLst>
      <p:ext uri="{BB962C8B-B14F-4D97-AF65-F5344CB8AC3E}">
        <p14:creationId xmlns:p14="http://schemas.microsoft.com/office/powerpoint/2010/main" val="71449502"/>
      </p:ext>
    </p:extLst>
  </p:cSld>
  <p:clrMapOvr>
    <a:masterClrMapping/>
  </p:clrMapOvr>
</p:sldLayout>
</file>

<file path=ppt/slideLayouts/slideLayout54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0ED87CB4-A6F5-0740-B5B9-B28E334539BE}" type="slidenum">
              <a:rPr lang="en-US"/>
              <a:pPr>
                <a:defRPr/>
              </a:pPr>
              <a:t>‹#›</a:t>
            </a:fld>
            <a:endParaRPr lang="en-US"/>
          </a:p>
        </p:txBody>
      </p:sp>
    </p:spTree>
    <p:extLst>
      <p:ext uri="{BB962C8B-B14F-4D97-AF65-F5344CB8AC3E}">
        <p14:creationId xmlns:p14="http://schemas.microsoft.com/office/powerpoint/2010/main" val="3577974758"/>
      </p:ext>
    </p:extLst>
  </p:cSld>
  <p:clrMapOvr>
    <a:masterClrMapping/>
  </p:clrMapOvr>
</p:sldLayout>
</file>

<file path=ppt/slideLayouts/slideLayout54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FBC27992-B5C5-A844-93FB-E7FD2ABFB745}" type="slidenum">
              <a:rPr lang="en-US"/>
              <a:pPr>
                <a:defRPr/>
              </a:pPr>
              <a:t>‹#›</a:t>
            </a:fld>
            <a:endParaRPr lang="en-US"/>
          </a:p>
        </p:txBody>
      </p:sp>
    </p:spTree>
    <p:extLst>
      <p:ext uri="{BB962C8B-B14F-4D97-AF65-F5344CB8AC3E}">
        <p14:creationId xmlns:p14="http://schemas.microsoft.com/office/powerpoint/2010/main" val="2429761014"/>
      </p:ext>
    </p:extLst>
  </p:cSld>
  <p:clrMapOvr>
    <a:masterClrMapping/>
  </p:clrMapOvr>
</p:sldLayout>
</file>

<file path=ppt/slideLayouts/slideLayout5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2AEAEA5E-BC0A-6C49-840F-70571C3621CD}" type="slidenum">
              <a:rPr lang="en-US"/>
              <a:pPr>
                <a:defRPr/>
              </a:pPr>
              <a:t>‹#›</a:t>
            </a:fld>
            <a:endParaRPr lang="en-US"/>
          </a:p>
        </p:txBody>
      </p:sp>
    </p:spTree>
    <p:extLst>
      <p:ext uri="{BB962C8B-B14F-4D97-AF65-F5344CB8AC3E}">
        <p14:creationId xmlns:p14="http://schemas.microsoft.com/office/powerpoint/2010/main" val="2015413266"/>
      </p:ext>
    </p:extLst>
  </p:cSld>
  <p:clrMapOvr>
    <a:masterClrMapping/>
  </p:clrMapOvr>
</p:sldLayout>
</file>

<file path=ppt/slideLayouts/slideLayout54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EDC587DB-0570-9347-A22A-51B9FD2977CE}" type="slidenum">
              <a:rPr lang="en-US"/>
              <a:pPr>
                <a:defRPr/>
              </a:pPr>
              <a:t>‹#›</a:t>
            </a:fld>
            <a:endParaRPr lang="en-US"/>
          </a:p>
        </p:txBody>
      </p:sp>
    </p:spTree>
    <p:extLst>
      <p:ext uri="{BB962C8B-B14F-4D97-AF65-F5344CB8AC3E}">
        <p14:creationId xmlns:p14="http://schemas.microsoft.com/office/powerpoint/2010/main" val="1334242074"/>
      </p:ext>
    </p:extLst>
  </p:cSld>
  <p:clrMapOvr>
    <a:masterClrMapping/>
  </p:clrMapOvr>
</p:sldLayout>
</file>

<file path=ppt/slideLayouts/slideLayout54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80283C6B-B1EC-F343-8F2A-EEE00D3F743B}" type="slidenum">
              <a:rPr lang="en-US"/>
              <a:pPr>
                <a:defRPr/>
              </a:pPr>
              <a:t>‹#›</a:t>
            </a:fld>
            <a:endParaRPr lang="en-US"/>
          </a:p>
        </p:txBody>
      </p:sp>
    </p:spTree>
    <p:extLst>
      <p:ext uri="{BB962C8B-B14F-4D97-AF65-F5344CB8AC3E}">
        <p14:creationId xmlns:p14="http://schemas.microsoft.com/office/powerpoint/2010/main" val="3649252284"/>
      </p:ext>
    </p:extLst>
  </p:cSld>
  <p:clrMapOvr>
    <a:masterClrMapping/>
  </p:clrMapOvr>
</p:sldLayout>
</file>

<file path=ppt/slideLayouts/slideLayout54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2356785249"/>
      </p:ext>
    </p:extLst>
  </p:cSld>
  <p:clrMapOvr>
    <a:masterClrMapping/>
  </p:clrMapOvr>
</p:sldLayout>
</file>

<file path=ppt/slideLayouts/slideLayout54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778905155"/>
      </p:ext>
    </p:extLst>
  </p:cSld>
  <p:clrMapOvr>
    <a:masterClrMapping/>
  </p:clrMapOvr>
</p:sldLayout>
</file>

<file path=ppt/slideLayouts/slideLayout54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3371293356"/>
      </p:ext>
    </p:extLst>
  </p:cSld>
  <p:clrMapOvr>
    <a:masterClrMapping/>
  </p:clrMapOvr>
</p:sldLayout>
</file>

<file path=ppt/slideLayouts/slideLayout54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4149614884"/>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F90D43F7-D73B-6A4A-9CEE-FDDBFF52799E}"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B20512A-5898-FA42-8C27-45641329E730}" type="slidenum">
              <a:rPr lang="en-US"/>
              <a:pPr>
                <a:defRPr/>
              </a:pPr>
              <a:t>‹#›</a:t>
            </a:fld>
            <a:endParaRPr lang="en-US"/>
          </a:p>
        </p:txBody>
      </p:sp>
    </p:spTree>
    <p:extLst>
      <p:ext uri="{BB962C8B-B14F-4D97-AF65-F5344CB8AC3E}">
        <p14:creationId xmlns:p14="http://schemas.microsoft.com/office/powerpoint/2010/main" val="1896880336"/>
      </p:ext>
    </p:extLst>
  </p:cSld>
  <p:clrMapOvr>
    <a:masterClrMapping/>
  </p:clrMapOvr>
</p:sldLayout>
</file>

<file path=ppt/slideLayouts/slideLayout55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9C9D741A-F786-5548-9EBD-86A2A7B0A3C7}" type="slidenum">
              <a:rPr lang="en-US"/>
              <a:pPr>
                <a:defRPr/>
              </a:pPr>
              <a:t>‹#›</a:t>
            </a:fld>
            <a:endParaRPr lang="en-US"/>
          </a:p>
        </p:txBody>
      </p:sp>
    </p:spTree>
    <p:extLst>
      <p:ext uri="{BB962C8B-B14F-4D97-AF65-F5344CB8AC3E}">
        <p14:creationId xmlns:p14="http://schemas.microsoft.com/office/powerpoint/2010/main" val="3575258801"/>
      </p:ext>
    </p:extLst>
  </p:cSld>
  <p:clrMapOvr>
    <a:masterClrMapping/>
  </p:clrMapOvr>
</p:sldLayout>
</file>

<file path=ppt/slideLayouts/slideLayout55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a:lvl1pPr>
          </a:lstStyle>
          <a:p>
            <a:pPr>
              <a:defRPr/>
            </a:pPr>
            <a:endParaRPr lang="en-US"/>
          </a:p>
        </p:txBody>
      </p:sp>
      <p:sp>
        <p:nvSpPr>
          <p:cNvPr id="5" name="Rectangle 5"/>
          <p:cNvSpPr>
            <a:spLocks noGrp="1" noChangeArrowheads="1"/>
          </p:cNvSpPr>
          <p:nvPr>
            <p:ph type="ftr" sz="quarter" idx="11"/>
          </p:nvPr>
        </p:nvSpPr>
        <p:spPr/>
        <p:txBody>
          <a:bodyPr/>
          <a:lstStyle>
            <a:lvl1pPr>
              <a:defRPr/>
            </a:lvl1pPr>
          </a:lstStyle>
          <a:p>
            <a:pPr>
              <a:defRPr/>
            </a:pPr>
            <a:endParaRPr lang="en-US"/>
          </a:p>
        </p:txBody>
      </p:sp>
      <p:sp>
        <p:nvSpPr>
          <p:cNvPr id="6" name="Rectangle 6"/>
          <p:cNvSpPr>
            <a:spLocks noGrp="1" noChangeArrowheads="1"/>
          </p:cNvSpPr>
          <p:nvPr>
            <p:ph type="sldNum" sz="quarter" idx="12"/>
          </p:nvPr>
        </p:nvSpPr>
        <p:spPr/>
        <p:txBody>
          <a:bodyPr/>
          <a:lstStyle>
            <a:lvl1pPr>
              <a:defRPr/>
            </a:lvl1pPr>
          </a:lstStyle>
          <a:p>
            <a:pPr>
              <a:defRPr/>
            </a:pPr>
            <a:fld id="{B0D56EDB-A00C-A541-A783-1B1F87027E28}" type="slidenum">
              <a:rPr lang="en-US"/>
              <a:pPr>
                <a:defRPr/>
              </a:pPr>
              <a:t>‹#›</a:t>
            </a:fld>
            <a:endParaRPr lang="en-US"/>
          </a:p>
        </p:txBody>
      </p:sp>
    </p:spTree>
    <p:extLst>
      <p:ext uri="{BB962C8B-B14F-4D97-AF65-F5344CB8AC3E}">
        <p14:creationId xmlns:p14="http://schemas.microsoft.com/office/powerpoint/2010/main" val="690285824"/>
      </p:ext>
    </p:extLst>
  </p:cSld>
  <p:clrMapOvr>
    <a:masterClrMapping/>
  </p:clrMapOvr>
</p:sldLayout>
</file>

<file path=ppt/slideLayouts/slideLayout552.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quarter" idx="1"/>
          </p:nvPr>
        </p:nvSpPr>
        <p:spPr>
          <a:xfrm>
            <a:off x="6858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6858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Content Placeholder 5"/>
          <p:cNvSpPr>
            <a:spLocks noGrp="1"/>
          </p:cNvSpPr>
          <p:nvPr>
            <p:ph sz="quarter" idx="4"/>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a:lvl1pPr>
          </a:lstStyle>
          <a:p>
            <a:pPr>
              <a:defRPr/>
            </a:pPr>
            <a:endParaRPr lang="en-US"/>
          </a:p>
        </p:txBody>
      </p:sp>
      <p:sp>
        <p:nvSpPr>
          <p:cNvPr id="8" name="Rectangle 5"/>
          <p:cNvSpPr>
            <a:spLocks noGrp="1" noChangeArrowheads="1"/>
          </p:cNvSpPr>
          <p:nvPr>
            <p:ph type="ftr" sz="quarter" idx="11"/>
          </p:nvPr>
        </p:nvSpPr>
        <p:spPr/>
        <p:txBody>
          <a:bodyPr/>
          <a:lstStyle>
            <a:lvl1pPr>
              <a:defRPr/>
            </a:lvl1pPr>
          </a:lstStyle>
          <a:p>
            <a:pPr>
              <a:defRPr/>
            </a:pPr>
            <a:endParaRPr lang="en-US"/>
          </a:p>
        </p:txBody>
      </p:sp>
      <p:sp>
        <p:nvSpPr>
          <p:cNvPr id="9" name="Rectangle 6"/>
          <p:cNvSpPr>
            <a:spLocks noGrp="1" noChangeArrowheads="1"/>
          </p:cNvSpPr>
          <p:nvPr>
            <p:ph type="sldNum" sz="quarter" idx="12"/>
          </p:nvPr>
        </p:nvSpPr>
        <p:spPr/>
        <p:txBody>
          <a:bodyPr/>
          <a:lstStyle>
            <a:lvl1pPr>
              <a:defRPr/>
            </a:lvl1pPr>
          </a:lstStyle>
          <a:p>
            <a:pPr>
              <a:defRPr/>
            </a:pPr>
            <a:fld id="{94C04B50-37E3-C44F-8A3C-E0EECB2AD8EF}" type="slidenum">
              <a:rPr lang="en-US"/>
              <a:pPr>
                <a:defRPr/>
              </a:pPr>
              <a:t>‹#›</a:t>
            </a:fld>
            <a:endParaRPr lang="en-US"/>
          </a:p>
        </p:txBody>
      </p:sp>
    </p:spTree>
    <p:extLst>
      <p:ext uri="{BB962C8B-B14F-4D97-AF65-F5344CB8AC3E}">
        <p14:creationId xmlns:p14="http://schemas.microsoft.com/office/powerpoint/2010/main" val="1454553932"/>
      </p:ext>
    </p:extLst>
  </p:cSld>
  <p:clrMapOvr>
    <a:masterClrMapping/>
  </p:clrMapOvr>
</p:sldLayout>
</file>

<file path=ppt/slideLayouts/slideLayout553.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9812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4114800"/>
            <a:ext cx="3810000" cy="19812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4"/>
          <p:cNvSpPr>
            <a:spLocks noGrp="1" noChangeArrowheads="1"/>
          </p:cNvSpPr>
          <p:nvPr>
            <p:ph type="dt" sz="half" idx="10"/>
          </p:nvPr>
        </p:nvSpPr>
        <p:spPr/>
        <p:txBody>
          <a:bodyPr/>
          <a:lstStyle>
            <a:lvl1pPr algn="ctr">
              <a:defRPr/>
            </a:lvl1pPr>
          </a:lstStyle>
          <a:p>
            <a:pPr>
              <a:defRPr/>
            </a:pPr>
            <a:endParaRPr lang="en-US"/>
          </a:p>
        </p:txBody>
      </p:sp>
      <p:sp>
        <p:nvSpPr>
          <p:cNvPr id="7" name="Rectangle 5"/>
          <p:cNvSpPr>
            <a:spLocks noGrp="1" noChangeArrowheads="1"/>
          </p:cNvSpPr>
          <p:nvPr>
            <p:ph type="ftr" sz="quarter" idx="11"/>
          </p:nvPr>
        </p:nvSpPr>
        <p:spPr/>
        <p:txBody>
          <a:bodyPr/>
          <a:lstStyle>
            <a:lvl1pPr>
              <a:defRPr/>
            </a:lvl1pPr>
          </a:lstStyle>
          <a:p>
            <a:pPr>
              <a:defRPr/>
            </a:pPr>
            <a:endParaRPr lang="en-US"/>
          </a:p>
        </p:txBody>
      </p:sp>
      <p:sp>
        <p:nvSpPr>
          <p:cNvPr id="8" name="Rectangle 6"/>
          <p:cNvSpPr>
            <a:spLocks noGrp="1" noChangeArrowheads="1"/>
          </p:cNvSpPr>
          <p:nvPr>
            <p:ph type="sldNum" sz="quarter" idx="12"/>
          </p:nvPr>
        </p:nvSpPr>
        <p:spPr/>
        <p:txBody>
          <a:bodyPr/>
          <a:lstStyle>
            <a:lvl1pPr>
              <a:defRPr/>
            </a:lvl1pPr>
          </a:lstStyle>
          <a:p>
            <a:pPr>
              <a:defRPr/>
            </a:pPr>
            <a:fld id="{BFC77593-07CE-C543-8177-94D0EF123715}" type="slidenum">
              <a:rPr lang="en-US"/>
              <a:pPr>
                <a:defRPr/>
              </a:pPr>
              <a:t>‹#›</a:t>
            </a:fld>
            <a:endParaRPr lang="en-US"/>
          </a:p>
        </p:txBody>
      </p:sp>
    </p:spTree>
    <p:extLst>
      <p:ext uri="{BB962C8B-B14F-4D97-AF65-F5344CB8AC3E}">
        <p14:creationId xmlns:p14="http://schemas.microsoft.com/office/powerpoint/2010/main" val="1462261076"/>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32"/>
          <p:cNvSpPr>
            <a:spLocks noGrp="1" noChangeArrowheads="1"/>
          </p:cNvSpPr>
          <p:nvPr>
            <p:ph type="dt" sz="half" idx="10"/>
          </p:nvPr>
        </p:nvSpPr>
        <p:spPr/>
        <p:txBody>
          <a:bodyPr/>
          <a:lstStyle>
            <a:lvl1pPr algn="ctr">
              <a:defRPr baseline="30000"/>
            </a:lvl1pPr>
          </a:lstStyle>
          <a:p>
            <a:pPr>
              <a:defRPr/>
            </a:pPr>
            <a:fld id="{A1D52824-1BBA-454B-AE6F-4DA04B983C9F}" type="datetime1">
              <a:rPr lang="en-US"/>
              <a:pPr>
                <a:defRPr/>
              </a:pPr>
              <a:t>8/23/20</a:t>
            </a:fld>
            <a:endParaRPr lang="en-US"/>
          </a:p>
        </p:txBody>
      </p:sp>
      <p:sp>
        <p:nvSpPr>
          <p:cNvPr id="6"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4"/>
          <p:cNvSpPr>
            <a:spLocks noGrp="1" noChangeArrowheads="1"/>
          </p:cNvSpPr>
          <p:nvPr>
            <p:ph type="sldNum" sz="quarter" idx="12"/>
          </p:nvPr>
        </p:nvSpPr>
        <p:spPr/>
        <p:txBody>
          <a:bodyPr/>
          <a:lstStyle>
            <a:lvl1pPr>
              <a:defRPr baseline="30000"/>
            </a:lvl1pPr>
          </a:lstStyle>
          <a:p>
            <a:pPr>
              <a:defRPr/>
            </a:pPr>
            <a:fld id="{0C401CC3-A92C-D542-8558-5CC05119508E}" type="slidenum">
              <a:rPr lang="en-US"/>
              <a:pPr>
                <a:defRPr/>
              </a:pPr>
              <a:t>‹#›</a:t>
            </a:fld>
            <a:endParaRPr lang="en-US"/>
          </a:p>
        </p:txBody>
      </p:sp>
    </p:spTree>
    <p:extLst>
      <p:ext uri="{BB962C8B-B14F-4D97-AF65-F5344CB8AC3E}">
        <p14:creationId xmlns:p14="http://schemas.microsoft.com/office/powerpoint/2010/main" val="678393052"/>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83D40486-28F4-894F-9BFF-EF5DAB79A423}"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CA52B470-256F-9B46-A7E8-3F8767A52332}" type="slidenum">
              <a:rPr lang="en-US"/>
              <a:pPr>
                <a:defRPr/>
              </a:pPr>
              <a:t>‹#›</a:t>
            </a:fld>
            <a:endParaRPr lang="en-US"/>
          </a:p>
        </p:txBody>
      </p:sp>
    </p:spTree>
    <p:extLst>
      <p:ext uri="{BB962C8B-B14F-4D97-AF65-F5344CB8AC3E}">
        <p14:creationId xmlns:p14="http://schemas.microsoft.com/office/powerpoint/2010/main" val="2577589377"/>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32"/>
          <p:cNvSpPr>
            <a:spLocks noGrp="1" noChangeArrowheads="1"/>
          </p:cNvSpPr>
          <p:nvPr>
            <p:ph type="dt" sz="half" idx="10"/>
          </p:nvPr>
        </p:nvSpPr>
        <p:spPr/>
        <p:txBody>
          <a:bodyPr/>
          <a:lstStyle>
            <a:lvl1pPr algn="ctr">
              <a:defRPr baseline="30000"/>
            </a:lvl1pPr>
          </a:lstStyle>
          <a:p>
            <a:pPr>
              <a:defRPr/>
            </a:pPr>
            <a:fld id="{EE9A11DD-4173-2E4B-8380-C09A58E1F2AF}" type="datetime1">
              <a:rPr lang="en-US"/>
              <a:pPr>
                <a:defRPr/>
              </a:pPr>
              <a:t>8/23/20</a:t>
            </a:fld>
            <a:endParaRPr lang="en-US"/>
          </a:p>
        </p:txBody>
      </p:sp>
      <p:sp>
        <p:nvSpPr>
          <p:cNvPr id="5" name="Rectangle 1033"/>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4"/>
          <p:cNvSpPr>
            <a:spLocks noGrp="1" noChangeArrowheads="1"/>
          </p:cNvSpPr>
          <p:nvPr>
            <p:ph type="sldNum" sz="quarter" idx="12"/>
          </p:nvPr>
        </p:nvSpPr>
        <p:spPr/>
        <p:txBody>
          <a:bodyPr/>
          <a:lstStyle>
            <a:lvl1pPr>
              <a:defRPr baseline="30000"/>
            </a:lvl1pPr>
          </a:lstStyle>
          <a:p>
            <a:pPr>
              <a:defRPr/>
            </a:pPr>
            <a:fld id="{E9EA617C-5FBF-2E41-87EA-62B7F84C85FF}" type="slidenum">
              <a:rPr lang="en-US"/>
              <a:pPr>
                <a:defRPr/>
              </a:pPr>
              <a:t>‹#›</a:t>
            </a:fld>
            <a:endParaRPr lang="en-US"/>
          </a:p>
        </p:txBody>
      </p:sp>
    </p:spTree>
    <p:extLst>
      <p:ext uri="{BB962C8B-B14F-4D97-AF65-F5344CB8AC3E}">
        <p14:creationId xmlns:p14="http://schemas.microsoft.com/office/powerpoint/2010/main" val="132741603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9144000" cy="6858000"/>
            <a:chOff x="0" y="0"/>
            <a:chExt cx="5760" cy="4320"/>
          </a:xfrm>
        </p:grpSpPr>
        <p:sp>
          <p:nvSpPr>
            <p:cNvPr id="5" name="Rectangle 3"/>
            <p:cNvSpPr>
              <a:spLocks noChangeArrowheads="1"/>
            </p:cNvSpPr>
            <p:nvPr/>
          </p:nvSpPr>
          <p:spPr bwMode="white">
            <a:xfrm>
              <a:off x="0" y="720"/>
              <a:ext cx="5760" cy="864"/>
            </a:xfrm>
            <a:prstGeom prst="rect">
              <a:avLst/>
            </a:prstGeom>
            <a:gradFill rotWithShape="0">
              <a:gsLst>
                <a:gs pos="0">
                  <a:schemeClr val="hlink"/>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7" name="Picture 5" descr="URBBANND"/>
            <p:cNvPicPr>
              <a:picLocks noChangeAspect="1" noChangeArrowheads="1"/>
            </p:cNvPicPr>
            <p:nvPr/>
          </p:nvPicPr>
          <p:blipFill>
            <a:blip r:embed="rId2" cstate="screen">
              <a:extLst>
                <a:ext uri="{28A0092B-C50C-407E-A947-70E740481C1C}">
                  <a14:useLocalDpi xmlns:a14="http://schemas.microsoft.com/office/drawing/2010/main"/>
                </a:ext>
              </a:extLst>
            </a:blip>
            <a:srcRect l="5824" t="8493" r="35922"/>
            <a:stretch>
              <a:fillRect/>
            </a:stretch>
          </p:blipFill>
          <p:spPr bwMode="ltGray">
            <a:xfrm>
              <a:off x="0" y="0"/>
              <a:ext cx="5760" cy="90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8614" name="Rectangle 6"/>
          <p:cNvSpPr>
            <a:spLocks noGrp="1" noChangeArrowheads="1"/>
          </p:cNvSpPr>
          <p:nvPr>
            <p:ph type="ctrTitle"/>
          </p:nvPr>
        </p:nvSpPr>
        <p:spPr>
          <a:xfrm>
            <a:off x="685800" y="2438400"/>
            <a:ext cx="7772400" cy="1143000"/>
          </a:xfrm>
        </p:spPr>
        <p:txBody>
          <a:bodyPr/>
          <a:lstStyle>
            <a:lvl1pPr>
              <a:defRPr/>
            </a:lvl1pPr>
          </a:lstStyle>
          <a:p>
            <a:r>
              <a:rPr lang="en-US"/>
              <a:t>Click to edit Master title style</a:t>
            </a:r>
          </a:p>
        </p:txBody>
      </p:sp>
      <p:sp>
        <p:nvSpPr>
          <p:cNvPr id="68615" name="Rectangle 7"/>
          <p:cNvSpPr>
            <a:spLocks noGrp="1" noChangeArrowheads="1"/>
          </p:cNvSpPr>
          <p:nvPr>
            <p:ph type="subTitle" idx="1"/>
          </p:nvPr>
        </p:nvSpPr>
        <p:spPr>
          <a:xfrm>
            <a:off x="1371600" y="3962400"/>
            <a:ext cx="6400800" cy="1752600"/>
          </a:xfrm>
        </p:spPr>
        <p:txBody>
          <a:bodyPr/>
          <a:lstStyle>
            <a:lvl1pPr marL="0" indent="0" algn="ctr">
              <a:buFont typeface="Wingdings" pitchFamily="-111" charset="2"/>
              <a:buNone/>
              <a:defRPr/>
            </a:lvl1pPr>
          </a:lstStyle>
          <a:p>
            <a:r>
              <a:rPr lang="en-US"/>
              <a:t>Click to edit Master subtitle style</a:t>
            </a:r>
          </a:p>
        </p:txBody>
      </p:sp>
      <p:sp>
        <p:nvSpPr>
          <p:cNvPr id="8" name="Rectangle 8"/>
          <p:cNvSpPr>
            <a:spLocks noGrp="1" noChangeArrowheads="1"/>
          </p:cNvSpPr>
          <p:nvPr>
            <p:ph type="dt" sz="half" idx="10"/>
          </p:nvPr>
        </p:nvSpPr>
        <p:spPr>
          <a:xfrm>
            <a:off x="685800" y="6248400"/>
            <a:ext cx="1905000" cy="457200"/>
          </a:xfrm>
        </p:spPr>
        <p:txBody>
          <a:bodyPr/>
          <a:lstStyle>
            <a:lvl1pPr>
              <a:defRPr/>
            </a:lvl1pPr>
          </a:lstStyle>
          <a:p>
            <a:pPr>
              <a:defRPr/>
            </a:pPr>
            <a:endParaRPr lang="en-US">
              <a:solidFill>
                <a:srgbClr val="EAE8E2"/>
              </a:solidFill>
              <a:latin typeface="Arial Narrow"/>
            </a:endParaRPr>
          </a:p>
        </p:txBody>
      </p:sp>
      <p:sp>
        <p:nvSpPr>
          <p:cNvPr id="9" name="Rectangle 9"/>
          <p:cNvSpPr>
            <a:spLocks noGrp="1" noChangeArrowheads="1"/>
          </p:cNvSpPr>
          <p:nvPr>
            <p:ph type="ftr" sz="quarter" idx="11"/>
          </p:nvPr>
        </p:nvSpPr>
        <p:spPr>
          <a:xfrm>
            <a:off x="3124200" y="6248400"/>
            <a:ext cx="2895600" cy="457200"/>
          </a:xfrm>
        </p:spPr>
        <p:txBody>
          <a:bodyPr/>
          <a:lstStyle>
            <a:lvl1pPr>
              <a:defRPr/>
            </a:lvl1pPr>
          </a:lstStyle>
          <a:p>
            <a:pPr>
              <a:defRPr/>
            </a:pPr>
            <a:endParaRPr lang="en-US">
              <a:solidFill>
                <a:srgbClr val="EAE8E2"/>
              </a:solidFill>
              <a:latin typeface="Arial Narrow"/>
            </a:endParaRPr>
          </a:p>
        </p:txBody>
      </p:sp>
      <p:sp>
        <p:nvSpPr>
          <p:cNvPr id="10" name="Rectangle 10"/>
          <p:cNvSpPr>
            <a:spLocks noGrp="1" noChangeArrowheads="1"/>
          </p:cNvSpPr>
          <p:nvPr>
            <p:ph type="sldNum" sz="quarter" idx="12"/>
          </p:nvPr>
        </p:nvSpPr>
        <p:spPr>
          <a:xfrm>
            <a:off x="6553200" y="6248400"/>
            <a:ext cx="1905000" cy="457200"/>
          </a:xfrm>
        </p:spPr>
        <p:txBody>
          <a:bodyPr/>
          <a:lstStyle>
            <a:lvl1pPr>
              <a:defRPr/>
            </a:lvl1pPr>
          </a:lstStyle>
          <a:p>
            <a:pPr>
              <a:defRPr/>
            </a:pPr>
            <a:fld id="{89244226-67E5-6341-BF4B-5666C55FC8BA}"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375870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a:lvl1pPr>
          </a:lstStyle>
          <a:p>
            <a:pPr>
              <a:defRPr/>
            </a:pPr>
            <a:endParaRPr lang="en-US"/>
          </a:p>
        </p:txBody>
      </p:sp>
      <p:sp>
        <p:nvSpPr>
          <p:cNvPr id="4" name="Rectangle 5"/>
          <p:cNvSpPr>
            <a:spLocks noGrp="1" noChangeArrowheads="1"/>
          </p:cNvSpPr>
          <p:nvPr>
            <p:ph type="ftr" sz="quarter" idx="11"/>
          </p:nvPr>
        </p:nvSpPr>
        <p:spPr/>
        <p:txBody>
          <a:bodyPr/>
          <a:lstStyle>
            <a:lvl1pPr>
              <a:defRPr/>
            </a:lvl1pPr>
          </a:lstStyle>
          <a:p>
            <a:pPr>
              <a:defRPr/>
            </a:pPr>
            <a:endParaRPr lang="en-US"/>
          </a:p>
        </p:txBody>
      </p:sp>
      <p:sp>
        <p:nvSpPr>
          <p:cNvPr id="5" name="Rectangle 6"/>
          <p:cNvSpPr>
            <a:spLocks noGrp="1" noChangeArrowheads="1"/>
          </p:cNvSpPr>
          <p:nvPr>
            <p:ph type="sldNum" sz="quarter" idx="12"/>
          </p:nvPr>
        </p:nvSpPr>
        <p:spPr/>
        <p:txBody>
          <a:bodyPr/>
          <a:lstStyle>
            <a:lvl1pPr>
              <a:defRPr/>
            </a:lvl1pPr>
          </a:lstStyle>
          <a:p>
            <a:pPr>
              <a:defRPr/>
            </a:pPr>
            <a:fld id="{5FE8624F-FBE7-CB4C-A1D1-155976309F53}" type="slidenum">
              <a:rPr lang="en-US"/>
              <a:pPr>
                <a:defRPr/>
              </a:pPr>
              <a:t>‹#›</a:t>
            </a:fld>
            <a:endParaRPr lang="en-US"/>
          </a:p>
        </p:txBody>
      </p:sp>
    </p:spTree>
    <p:extLst>
      <p:ext uri="{BB962C8B-B14F-4D97-AF65-F5344CB8AC3E}">
        <p14:creationId xmlns:p14="http://schemas.microsoft.com/office/powerpoint/2010/main" val="1703070612"/>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D1372ED0-B7CE-7F49-9DE9-0157649ED891}"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584433632"/>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F53D8143-619B-0A4C-A542-5AA1217DBFC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1378507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65253B00-649D-6A44-87D8-1884E9B943E4}"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2361547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8"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9" name="Rectangle 10"/>
          <p:cNvSpPr>
            <a:spLocks noGrp="1" noChangeArrowheads="1"/>
          </p:cNvSpPr>
          <p:nvPr>
            <p:ph type="sldNum" sz="quarter" idx="12"/>
          </p:nvPr>
        </p:nvSpPr>
        <p:spPr>
          <a:ln/>
        </p:spPr>
        <p:txBody>
          <a:bodyPr/>
          <a:lstStyle>
            <a:lvl1pPr>
              <a:defRPr/>
            </a:lvl1pPr>
          </a:lstStyle>
          <a:p>
            <a:pPr>
              <a:defRPr/>
            </a:pPr>
            <a:fld id="{6075A59C-DB8C-0747-ABC3-C7C5B4443BFF}"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3026402528"/>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4"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5" name="Rectangle 10"/>
          <p:cNvSpPr>
            <a:spLocks noGrp="1" noChangeArrowheads="1"/>
          </p:cNvSpPr>
          <p:nvPr>
            <p:ph type="sldNum" sz="quarter" idx="12"/>
          </p:nvPr>
        </p:nvSpPr>
        <p:spPr>
          <a:ln/>
        </p:spPr>
        <p:txBody>
          <a:bodyPr/>
          <a:lstStyle>
            <a:lvl1pPr>
              <a:defRPr/>
            </a:lvl1pPr>
          </a:lstStyle>
          <a:p>
            <a:pPr>
              <a:defRPr/>
            </a:pPr>
            <a:fld id="{8B16982D-84EB-704A-8D41-197D39223C2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527768821"/>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3"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4" name="Rectangle 10"/>
          <p:cNvSpPr>
            <a:spLocks noGrp="1" noChangeArrowheads="1"/>
          </p:cNvSpPr>
          <p:nvPr>
            <p:ph type="sldNum" sz="quarter" idx="12"/>
          </p:nvPr>
        </p:nvSpPr>
        <p:spPr>
          <a:ln/>
        </p:spPr>
        <p:txBody>
          <a:bodyPr/>
          <a:lstStyle>
            <a:lvl1pPr>
              <a:defRPr/>
            </a:lvl1pPr>
          </a:lstStyle>
          <a:p>
            <a:pPr>
              <a:defRPr/>
            </a:pPr>
            <a:fld id="{5E911920-EFA7-AA41-832A-3448909137D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456971382"/>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F56EE202-6130-4A4D-93B7-B3FF3BD94079}"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95830418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6"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7" name="Rectangle 10"/>
          <p:cNvSpPr>
            <a:spLocks noGrp="1" noChangeArrowheads="1"/>
          </p:cNvSpPr>
          <p:nvPr>
            <p:ph type="sldNum" sz="quarter" idx="12"/>
          </p:nvPr>
        </p:nvSpPr>
        <p:spPr>
          <a:ln/>
        </p:spPr>
        <p:txBody>
          <a:bodyPr/>
          <a:lstStyle>
            <a:lvl1pPr>
              <a:defRPr/>
            </a:lvl1pPr>
          </a:lstStyle>
          <a:p>
            <a:pPr>
              <a:defRPr/>
            </a:pPr>
            <a:fld id="{0C2A477F-4E0F-964D-A6C9-21323E83B857}"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25617762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135592EC-831E-9443-A65A-75469883540B}"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1840334717"/>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533400"/>
            <a:ext cx="1943100" cy="55626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533400"/>
            <a:ext cx="5676900" cy="55626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8"/>
          <p:cNvSpPr>
            <a:spLocks noGrp="1" noChangeArrowheads="1"/>
          </p:cNvSpPr>
          <p:nvPr>
            <p:ph type="dt" sz="half" idx="10"/>
          </p:nvPr>
        </p:nvSpPr>
        <p:spPr>
          <a:ln/>
        </p:spPr>
        <p:txBody>
          <a:bodyPr/>
          <a:lstStyle>
            <a:lvl1pPr>
              <a:defRPr/>
            </a:lvl1pPr>
          </a:lstStyle>
          <a:p>
            <a:pPr>
              <a:defRPr/>
            </a:pPr>
            <a:endParaRPr lang="en-US">
              <a:solidFill>
                <a:srgbClr val="EAE8E2"/>
              </a:solidFill>
              <a:latin typeface="Arial Narrow"/>
            </a:endParaRPr>
          </a:p>
        </p:txBody>
      </p:sp>
      <p:sp>
        <p:nvSpPr>
          <p:cNvPr id="5" name="Rectangle 9"/>
          <p:cNvSpPr>
            <a:spLocks noGrp="1" noChangeArrowheads="1"/>
          </p:cNvSpPr>
          <p:nvPr>
            <p:ph type="ftr" sz="quarter" idx="11"/>
          </p:nvPr>
        </p:nvSpPr>
        <p:spPr>
          <a:ln/>
        </p:spPr>
        <p:txBody>
          <a:bodyPr/>
          <a:lstStyle>
            <a:lvl1pPr>
              <a:defRPr/>
            </a:lvl1pPr>
          </a:lstStyle>
          <a:p>
            <a:pPr>
              <a:defRPr/>
            </a:pPr>
            <a:endParaRPr lang="en-US">
              <a:solidFill>
                <a:srgbClr val="EAE8E2"/>
              </a:solidFill>
              <a:latin typeface="Arial Narrow"/>
            </a:endParaRPr>
          </a:p>
        </p:txBody>
      </p:sp>
      <p:sp>
        <p:nvSpPr>
          <p:cNvPr id="6" name="Rectangle 10"/>
          <p:cNvSpPr>
            <a:spLocks noGrp="1" noChangeArrowheads="1"/>
          </p:cNvSpPr>
          <p:nvPr>
            <p:ph type="sldNum" sz="quarter" idx="12"/>
          </p:nvPr>
        </p:nvSpPr>
        <p:spPr>
          <a:ln/>
        </p:spPr>
        <p:txBody>
          <a:bodyPr/>
          <a:lstStyle>
            <a:lvl1pPr>
              <a:defRPr/>
            </a:lvl1pPr>
          </a:lstStyle>
          <a:p>
            <a:pPr>
              <a:defRPr/>
            </a:pPr>
            <a:fld id="{CEB1A85B-F4DD-8D4C-8FDB-ADCF5D4415B3}" type="slidenum">
              <a:rPr lang="en-US">
                <a:solidFill>
                  <a:srgbClr val="EAE8E2"/>
                </a:solidFill>
              </a:rPr>
              <a:pPr>
                <a:defRPr/>
              </a:pPr>
              <a:t>‹#›</a:t>
            </a:fld>
            <a:endParaRPr lang="en-US">
              <a:solidFill>
                <a:srgbClr val="EAE8E2"/>
              </a:solidFill>
            </a:endParaRPr>
          </a:p>
        </p:txBody>
      </p:sp>
    </p:spTree>
    <p:extLst>
      <p:ext uri="{BB962C8B-B14F-4D97-AF65-F5344CB8AC3E}">
        <p14:creationId xmlns:p14="http://schemas.microsoft.com/office/powerpoint/2010/main" val="206874735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a:lvl1pPr>
          </a:lstStyle>
          <a:p>
            <a:pPr>
              <a:defRPr/>
            </a:pPr>
            <a:endParaRPr lang="en-US"/>
          </a:p>
        </p:txBody>
      </p:sp>
      <p:sp>
        <p:nvSpPr>
          <p:cNvPr id="3" name="Rectangle 5"/>
          <p:cNvSpPr>
            <a:spLocks noGrp="1" noChangeArrowheads="1"/>
          </p:cNvSpPr>
          <p:nvPr>
            <p:ph type="ftr" sz="quarter" idx="11"/>
          </p:nvPr>
        </p:nvSpPr>
        <p:spPr/>
        <p:txBody>
          <a:bodyPr/>
          <a:lstStyle>
            <a:lvl1pPr>
              <a:defRPr/>
            </a:lvl1pPr>
          </a:lstStyle>
          <a:p>
            <a:pPr>
              <a:defRPr/>
            </a:pPr>
            <a:endParaRPr lang="en-US"/>
          </a:p>
        </p:txBody>
      </p:sp>
      <p:sp>
        <p:nvSpPr>
          <p:cNvPr id="4" name="Rectangle 6"/>
          <p:cNvSpPr>
            <a:spLocks noGrp="1" noChangeArrowheads="1"/>
          </p:cNvSpPr>
          <p:nvPr>
            <p:ph type="sldNum" sz="quarter" idx="12"/>
          </p:nvPr>
        </p:nvSpPr>
        <p:spPr/>
        <p:txBody>
          <a:bodyPr/>
          <a:lstStyle>
            <a:lvl1pPr>
              <a:defRPr/>
            </a:lvl1pPr>
          </a:lstStyle>
          <a:p>
            <a:pPr>
              <a:defRPr/>
            </a:pPr>
            <a:fld id="{8F421922-639B-D94E-850D-61AE0215CE64}" type="slidenum">
              <a:rPr lang="en-US"/>
              <a:pPr>
                <a:defRPr/>
              </a:pPr>
              <a:t>‹#›</a:t>
            </a:fld>
            <a:endParaRPr lang="en-US"/>
          </a:p>
        </p:txBody>
      </p:sp>
    </p:spTree>
    <p:extLst>
      <p:ext uri="{BB962C8B-B14F-4D97-AF65-F5344CB8AC3E}">
        <p14:creationId xmlns:p14="http://schemas.microsoft.com/office/powerpoint/2010/main" val="180089942"/>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1026"/>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354307" name="Rectangle 1027"/>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54308" name="Rectangle 1028"/>
          <p:cNvSpPr>
            <a:spLocks noGrp="1" noChangeArrowheads="1"/>
          </p:cNvSpPr>
          <p:nvPr>
            <p:ph type="subTitle" idx="1"/>
          </p:nvPr>
        </p:nvSpPr>
        <p:spPr>
          <a:xfrm>
            <a:off x="1371600" y="3886200"/>
            <a:ext cx="6400800" cy="1752600"/>
          </a:xfrm>
        </p:spPr>
        <p:txBody>
          <a:bodyPr/>
          <a:lstStyle>
            <a:lvl1pPr marL="0" indent="0" algn="ctr">
              <a:buFont typeface="Monotype Sorts" pitchFamily="-108" charset="2"/>
              <a:buNone/>
              <a:defRPr/>
            </a:lvl1pPr>
          </a:lstStyle>
          <a:p>
            <a:r>
              <a:rPr lang="en-US"/>
              <a:t>Click to edit Master subtitle style</a:t>
            </a:r>
          </a:p>
        </p:txBody>
      </p:sp>
      <p:sp>
        <p:nvSpPr>
          <p:cNvPr id="5" name="Rectangle 1029"/>
          <p:cNvSpPr>
            <a:spLocks noGrp="1" noChangeArrowheads="1"/>
          </p:cNvSpPr>
          <p:nvPr>
            <p:ph type="dt" sz="half" idx="10"/>
          </p:nvPr>
        </p:nvSpPr>
        <p:spPr/>
        <p:txBody>
          <a:bodyPr/>
          <a:lstStyle>
            <a:lvl1pPr algn="ctr">
              <a:defRPr baseline="30000">
                <a:solidFill>
                  <a:srgbClr val="578963"/>
                </a:solidFill>
              </a:defRPr>
            </a:lvl1pPr>
          </a:lstStyle>
          <a:p>
            <a:pPr>
              <a:defRPr/>
            </a:pPr>
            <a:fld id="{E79E6C76-E5A3-504A-9F99-C097BBF397FF}" type="datetime1">
              <a:rPr lang="en-US"/>
              <a:pPr>
                <a:defRPr/>
              </a:pPr>
              <a:t>8/23/20</a:t>
            </a:fld>
            <a:endParaRPr lang="en-US"/>
          </a:p>
        </p:txBody>
      </p:sp>
      <p:sp>
        <p:nvSpPr>
          <p:cNvPr id="6" name="Rectangle 1030"/>
          <p:cNvSpPr>
            <a:spLocks noGrp="1" noChangeArrowheads="1"/>
          </p:cNvSpPr>
          <p:nvPr>
            <p:ph type="ftr" sz="quarter" idx="11"/>
          </p:nvPr>
        </p:nvSpPr>
        <p:spPr/>
        <p:txBody>
          <a:bodyPr/>
          <a:lstStyle>
            <a:lvl1pPr>
              <a:defRPr baseline="30000">
                <a:solidFill>
                  <a:srgbClr val="578963"/>
                </a:solidFill>
              </a:defRPr>
            </a:lvl1pPr>
          </a:lstStyle>
          <a:p>
            <a:pPr>
              <a:defRPr/>
            </a:pPr>
            <a:endParaRPr lang="en-US"/>
          </a:p>
        </p:txBody>
      </p:sp>
      <p:sp>
        <p:nvSpPr>
          <p:cNvPr id="7" name="Rectangle 1031"/>
          <p:cNvSpPr>
            <a:spLocks noGrp="1" noChangeArrowheads="1"/>
          </p:cNvSpPr>
          <p:nvPr>
            <p:ph type="sldNum" sz="quarter" idx="12"/>
          </p:nvPr>
        </p:nvSpPr>
        <p:spPr/>
        <p:txBody>
          <a:bodyPr/>
          <a:lstStyle>
            <a:lvl1pPr>
              <a:defRPr baseline="30000">
                <a:solidFill>
                  <a:srgbClr val="578963"/>
                </a:solidFill>
              </a:defRPr>
            </a:lvl1pPr>
          </a:lstStyle>
          <a:p>
            <a:pPr>
              <a:defRPr/>
            </a:pPr>
            <a:fld id="{ACE741B1-C80B-E247-9F5A-B8879EEA9A35}" type="slidenum">
              <a:rPr lang="en-US"/>
              <a:pPr>
                <a:defRPr/>
              </a:pPr>
              <a:t>‹#›</a:t>
            </a:fld>
            <a:endParaRPr lang="en-US"/>
          </a:p>
        </p:txBody>
      </p:sp>
    </p:spTree>
    <p:extLst>
      <p:ext uri="{BB962C8B-B14F-4D97-AF65-F5344CB8AC3E}">
        <p14:creationId xmlns:p14="http://schemas.microsoft.com/office/powerpoint/2010/main" val="117659251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19FA21D5-2B54-4342-9A4A-C096D665D768}"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4B0FB949-AFC6-8640-98BF-90B550820EAE}" type="slidenum">
              <a:rPr lang="en-US"/>
              <a:pPr>
                <a:defRPr/>
              </a:pPr>
              <a:t>‹#›</a:t>
            </a:fld>
            <a:endParaRPr lang="en-US"/>
          </a:p>
        </p:txBody>
      </p:sp>
    </p:spTree>
    <p:extLst>
      <p:ext uri="{BB962C8B-B14F-4D97-AF65-F5344CB8AC3E}">
        <p14:creationId xmlns:p14="http://schemas.microsoft.com/office/powerpoint/2010/main" val="3671776199"/>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p:txBody>
          <a:bodyPr/>
          <a:lstStyle>
            <a:lvl1pPr algn="ctr">
              <a:defRPr baseline="30000"/>
            </a:lvl1pPr>
          </a:lstStyle>
          <a:p>
            <a:pPr>
              <a:defRPr/>
            </a:pPr>
            <a:fld id="{62026ADB-0DAB-BB46-95EF-FDA663934D3C}"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3F87B6D9-D38D-7045-89DB-4F19DC6973D8}" type="slidenum">
              <a:rPr lang="en-US"/>
              <a:pPr>
                <a:defRPr/>
              </a:pPr>
              <a:t>‹#›</a:t>
            </a:fld>
            <a:endParaRPr lang="en-US"/>
          </a:p>
        </p:txBody>
      </p:sp>
    </p:spTree>
    <p:extLst>
      <p:ext uri="{BB962C8B-B14F-4D97-AF65-F5344CB8AC3E}">
        <p14:creationId xmlns:p14="http://schemas.microsoft.com/office/powerpoint/2010/main" val="1427067895"/>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p:txBody>
          <a:bodyPr/>
          <a:lstStyle>
            <a:lvl1pPr algn="ctr">
              <a:defRPr baseline="30000"/>
            </a:lvl1pPr>
          </a:lstStyle>
          <a:p>
            <a:pPr>
              <a:defRPr/>
            </a:pPr>
            <a:fld id="{1104E49C-003D-6148-80B4-E3DE46B1730D}"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88844ECD-8442-F140-8186-B06DED4E5C18}" type="slidenum">
              <a:rPr lang="en-US"/>
              <a:pPr>
                <a:defRPr/>
              </a:pPr>
              <a:t>‹#›</a:t>
            </a:fld>
            <a:endParaRPr lang="en-US"/>
          </a:p>
        </p:txBody>
      </p:sp>
    </p:spTree>
    <p:extLst>
      <p:ext uri="{BB962C8B-B14F-4D97-AF65-F5344CB8AC3E}">
        <p14:creationId xmlns:p14="http://schemas.microsoft.com/office/powerpoint/2010/main" val="1540465845"/>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p:txBody>
          <a:bodyPr/>
          <a:lstStyle>
            <a:lvl1pPr algn="ctr">
              <a:defRPr baseline="30000"/>
            </a:lvl1pPr>
          </a:lstStyle>
          <a:p>
            <a:pPr>
              <a:defRPr/>
            </a:pPr>
            <a:fld id="{DA655B10-417B-D540-BB71-60673F9153B6}" type="datetime1">
              <a:rPr lang="en-US"/>
              <a:pPr>
                <a:defRPr/>
              </a:pPr>
              <a:t>8/23/20</a:t>
            </a:fld>
            <a:endParaRPr lang="en-US"/>
          </a:p>
        </p:txBody>
      </p:sp>
      <p:sp>
        <p:nvSpPr>
          <p:cNvPr id="8"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9" name="Rectangle 1030"/>
          <p:cNvSpPr>
            <a:spLocks noGrp="1" noChangeArrowheads="1"/>
          </p:cNvSpPr>
          <p:nvPr>
            <p:ph type="sldNum" sz="quarter" idx="12"/>
          </p:nvPr>
        </p:nvSpPr>
        <p:spPr/>
        <p:txBody>
          <a:bodyPr/>
          <a:lstStyle>
            <a:lvl1pPr>
              <a:defRPr baseline="30000"/>
            </a:lvl1pPr>
          </a:lstStyle>
          <a:p>
            <a:pPr>
              <a:defRPr/>
            </a:pPr>
            <a:fld id="{892107EF-FE2C-5C40-AAE3-C6D0B9FE7DE5}" type="slidenum">
              <a:rPr lang="en-US"/>
              <a:pPr>
                <a:defRPr/>
              </a:pPr>
              <a:t>‹#›</a:t>
            </a:fld>
            <a:endParaRPr lang="en-US"/>
          </a:p>
        </p:txBody>
      </p:sp>
    </p:spTree>
    <p:extLst>
      <p:ext uri="{BB962C8B-B14F-4D97-AF65-F5344CB8AC3E}">
        <p14:creationId xmlns:p14="http://schemas.microsoft.com/office/powerpoint/2010/main" val="4281828211"/>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p:txBody>
          <a:bodyPr/>
          <a:lstStyle>
            <a:lvl1pPr algn="ctr">
              <a:defRPr baseline="30000"/>
            </a:lvl1pPr>
          </a:lstStyle>
          <a:p>
            <a:pPr>
              <a:defRPr/>
            </a:pPr>
            <a:fld id="{B829B3F3-A99C-4644-9DA0-C5EC029858A5}" type="datetime1">
              <a:rPr lang="en-US"/>
              <a:pPr>
                <a:defRPr/>
              </a:pPr>
              <a:t>8/23/20</a:t>
            </a:fld>
            <a:endParaRPr lang="en-US"/>
          </a:p>
        </p:txBody>
      </p:sp>
      <p:sp>
        <p:nvSpPr>
          <p:cNvPr id="4"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5" name="Rectangle 1030"/>
          <p:cNvSpPr>
            <a:spLocks noGrp="1" noChangeArrowheads="1"/>
          </p:cNvSpPr>
          <p:nvPr>
            <p:ph type="sldNum" sz="quarter" idx="12"/>
          </p:nvPr>
        </p:nvSpPr>
        <p:spPr/>
        <p:txBody>
          <a:bodyPr/>
          <a:lstStyle>
            <a:lvl1pPr>
              <a:defRPr baseline="30000"/>
            </a:lvl1pPr>
          </a:lstStyle>
          <a:p>
            <a:pPr>
              <a:defRPr/>
            </a:pPr>
            <a:fld id="{1802E105-9D0B-E145-9151-1263A6FC532C}" type="slidenum">
              <a:rPr lang="en-US"/>
              <a:pPr>
                <a:defRPr/>
              </a:pPr>
              <a:t>‹#›</a:t>
            </a:fld>
            <a:endParaRPr lang="en-US"/>
          </a:p>
        </p:txBody>
      </p:sp>
    </p:spTree>
    <p:extLst>
      <p:ext uri="{BB962C8B-B14F-4D97-AF65-F5344CB8AC3E}">
        <p14:creationId xmlns:p14="http://schemas.microsoft.com/office/powerpoint/2010/main" val="1240640135"/>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p:txBody>
          <a:bodyPr/>
          <a:lstStyle>
            <a:lvl1pPr algn="ctr">
              <a:defRPr baseline="30000"/>
            </a:lvl1pPr>
          </a:lstStyle>
          <a:p>
            <a:pPr>
              <a:defRPr/>
            </a:pPr>
            <a:fld id="{BE34DCFF-7B47-B34B-A723-E797B1DD211E}" type="datetime1">
              <a:rPr lang="en-US"/>
              <a:pPr>
                <a:defRPr/>
              </a:pPr>
              <a:t>8/23/20</a:t>
            </a:fld>
            <a:endParaRPr lang="en-US"/>
          </a:p>
        </p:txBody>
      </p:sp>
      <p:sp>
        <p:nvSpPr>
          <p:cNvPr id="3"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4" name="Rectangle 1030"/>
          <p:cNvSpPr>
            <a:spLocks noGrp="1" noChangeArrowheads="1"/>
          </p:cNvSpPr>
          <p:nvPr>
            <p:ph type="sldNum" sz="quarter" idx="12"/>
          </p:nvPr>
        </p:nvSpPr>
        <p:spPr/>
        <p:txBody>
          <a:bodyPr/>
          <a:lstStyle>
            <a:lvl1pPr>
              <a:defRPr baseline="30000"/>
            </a:lvl1pPr>
          </a:lstStyle>
          <a:p>
            <a:pPr>
              <a:defRPr/>
            </a:pPr>
            <a:fld id="{3B960B70-E104-EB45-B52B-F7600D332F17}" type="slidenum">
              <a:rPr lang="en-US"/>
              <a:pPr>
                <a:defRPr/>
              </a:pPr>
              <a:t>‹#›</a:t>
            </a:fld>
            <a:endParaRPr lang="en-US"/>
          </a:p>
        </p:txBody>
      </p:sp>
    </p:spTree>
    <p:extLst>
      <p:ext uri="{BB962C8B-B14F-4D97-AF65-F5344CB8AC3E}">
        <p14:creationId xmlns:p14="http://schemas.microsoft.com/office/powerpoint/2010/main" val="253228282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0ED06EB3-624A-A148-B10E-66210D60F34D}"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CCE407FA-DC2D-4A49-AABC-2C3D293F3C5A}" type="slidenum">
              <a:rPr lang="en-US"/>
              <a:pPr>
                <a:defRPr/>
              </a:pPr>
              <a:t>‹#›</a:t>
            </a:fld>
            <a:endParaRPr lang="en-US"/>
          </a:p>
        </p:txBody>
      </p:sp>
    </p:spTree>
    <p:extLst>
      <p:ext uri="{BB962C8B-B14F-4D97-AF65-F5344CB8AC3E}">
        <p14:creationId xmlns:p14="http://schemas.microsoft.com/office/powerpoint/2010/main" val="267746266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p:txBody>
          <a:bodyPr/>
          <a:lstStyle>
            <a:lvl1pPr algn="ctr">
              <a:defRPr baseline="30000"/>
            </a:lvl1pPr>
          </a:lstStyle>
          <a:p>
            <a:pPr>
              <a:defRPr/>
            </a:pPr>
            <a:fld id="{552C35D5-6D53-9946-B3BD-02CBC931DC1A}" type="datetime1">
              <a:rPr lang="en-US"/>
              <a:pPr>
                <a:defRPr/>
              </a:pPr>
              <a:t>8/23/20</a:t>
            </a:fld>
            <a:endParaRPr lang="en-US"/>
          </a:p>
        </p:txBody>
      </p:sp>
      <p:sp>
        <p:nvSpPr>
          <p:cNvPr id="6"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7" name="Rectangle 1030"/>
          <p:cNvSpPr>
            <a:spLocks noGrp="1" noChangeArrowheads="1"/>
          </p:cNvSpPr>
          <p:nvPr>
            <p:ph type="sldNum" sz="quarter" idx="12"/>
          </p:nvPr>
        </p:nvSpPr>
        <p:spPr/>
        <p:txBody>
          <a:bodyPr/>
          <a:lstStyle>
            <a:lvl1pPr>
              <a:defRPr baseline="30000"/>
            </a:lvl1pPr>
          </a:lstStyle>
          <a:p>
            <a:pPr>
              <a:defRPr/>
            </a:pPr>
            <a:fld id="{F4BF8729-8E1A-FA4E-A525-8F7E2A21F0B8}" type="slidenum">
              <a:rPr lang="en-US"/>
              <a:pPr>
                <a:defRPr/>
              </a:pPr>
              <a:t>‹#›</a:t>
            </a:fld>
            <a:endParaRPr lang="en-US"/>
          </a:p>
        </p:txBody>
      </p:sp>
    </p:spTree>
    <p:extLst>
      <p:ext uri="{BB962C8B-B14F-4D97-AF65-F5344CB8AC3E}">
        <p14:creationId xmlns:p14="http://schemas.microsoft.com/office/powerpoint/2010/main" val="361671919"/>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D27CFD1C-F635-5B4B-9A19-6B526959CA38}"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E7A6003D-0FA3-7F42-8DC1-DF6C0EFF8804}" type="slidenum">
              <a:rPr lang="en-US"/>
              <a:pPr>
                <a:defRPr/>
              </a:pPr>
              <a:t>‹#›</a:t>
            </a:fld>
            <a:endParaRPr lang="en-US"/>
          </a:p>
        </p:txBody>
      </p:sp>
    </p:spTree>
    <p:extLst>
      <p:ext uri="{BB962C8B-B14F-4D97-AF65-F5344CB8AC3E}">
        <p14:creationId xmlns:p14="http://schemas.microsoft.com/office/powerpoint/2010/main" val="409089446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2C636029-28F8-C74C-BC4F-B27B77B54025}" type="slidenum">
              <a:rPr lang="en-US"/>
              <a:pPr>
                <a:defRPr/>
              </a:pPr>
              <a:t>‹#›</a:t>
            </a:fld>
            <a:endParaRPr lang="en-US"/>
          </a:p>
        </p:txBody>
      </p:sp>
    </p:spTree>
    <p:extLst>
      <p:ext uri="{BB962C8B-B14F-4D97-AF65-F5344CB8AC3E}">
        <p14:creationId xmlns:p14="http://schemas.microsoft.com/office/powerpoint/2010/main" val="2081495617"/>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p:txBody>
          <a:bodyPr/>
          <a:lstStyle>
            <a:lvl1pPr algn="ctr">
              <a:defRPr baseline="30000"/>
            </a:lvl1pPr>
          </a:lstStyle>
          <a:p>
            <a:pPr>
              <a:defRPr/>
            </a:pPr>
            <a:fld id="{8EF6D632-2D74-FF4C-A5AB-BD26B19ED30E}"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0A6F3ABE-EBFD-9E43-A478-C494177279A0}" type="slidenum">
              <a:rPr lang="en-US"/>
              <a:pPr>
                <a:defRPr/>
              </a:pPr>
              <a:t>‹#›</a:t>
            </a:fld>
            <a:endParaRPr lang="en-US"/>
          </a:p>
        </p:txBody>
      </p:sp>
    </p:spTree>
    <p:extLst>
      <p:ext uri="{BB962C8B-B14F-4D97-AF65-F5344CB8AC3E}">
        <p14:creationId xmlns:p14="http://schemas.microsoft.com/office/powerpoint/2010/main" val="210497439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028"/>
          <p:cNvSpPr>
            <a:spLocks noGrp="1" noChangeArrowheads="1"/>
          </p:cNvSpPr>
          <p:nvPr>
            <p:ph type="dt" sz="half" idx="10"/>
          </p:nvPr>
        </p:nvSpPr>
        <p:spPr/>
        <p:txBody>
          <a:bodyPr/>
          <a:lstStyle>
            <a:lvl1pPr algn="ctr">
              <a:defRPr baseline="30000"/>
            </a:lvl1pPr>
          </a:lstStyle>
          <a:p>
            <a:pPr>
              <a:defRPr/>
            </a:pPr>
            <a:fld id="{36D8E759-0804-8648-AE9C-2B73F68E4DA7}" type="datetime1">
              <a:rPr lang="en-US"/>
              <a:pPr>
                <a:defRPr/>
              </a:pPr>
              <a:t>8/23/20</a:t>
            </a:fld>
            <a:endParaRPr lang="en-US"/>
          </a:p>
        </p:txBody>
      </p:sp>
      <p:sp>
        <p:nvSpPr>
          <p:cNvPr id="5" name="Rectangle 1029"/>
          <p:cNvSpPr>
            <a:spLocks noGrp="1" noChangeArrowheads="1"/>
          </p:cNvSpPr>
          <p:nvPr>
            <p:ph type="ftr" sz="quarter" idx="11"/>
          </p:nvPr>
        </p:nvSpPr>
        <p:spPr/>
        <p:txBody>
          <a:bodyPr/>
          <a:lstStyle>
            <a:lvl1pPr>
              <a:defRPr baseline="30000"/>
            </a:lvl1pPr>
          </a:lstStyle>
          <a:p>
            <a:pPr>
              <a:defRPr/>
            </a:pPr>
            <a:endParaRPr lang="en-US"/>
          </a:p>
        </p:txBody>
      </p:sp>
      <p:sp>
        <p:nvSpPr>
          <p:cNvPr id="6" name="Rectangle 1030"/>
          <p:cNvSpPr>
            <a:spLocks noGrp="1" noChangeArrowheads="1"/>
          </p:cNvSpPr>
          <p:nvPr>
            <p:ph type="sldNum" sz="quarter" idx="12"/>
          </p:nvPr>
        </p:nvSpPr>
        <p:spPr/>
        <p:txBody>
          <a:bodyPr/>
          <a:lstStyle>
            <a:lvl1pPr>
              <a:defRPr baseline="30000"/>
            </a:lvl1pPr>
          </a:lstStyle>
          <a:p>
            <a:pPr>
              <a:defRPr/>
            </a:pPr>
            <a:fld id="{8C59BF7B-CFDE-2A44-B3CC-EE788B9AD506}" type="slidenum">
              <a:rPr lang="en-US"/>
              <a:pPr>
                <a:defRPr/>
              </a:pPr>
              <a:t>‹#›</a:t>
            </a:fld>
            <a:endParaRPr lang="en-US"/>
          </a:p>
        </p:txBody>
      </p:sp>
    </p:spTree>
    <p:extLst>
      <p:ext uri="{BB962C8B-B14F-4D97-AF65-F5344CB8AC3E}">
        <p14:creationId xmlns:p14="http://schemas.microsoft.com/office/powerpoint/2010/main" val="1003596132"/>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4"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34819" name="Rectangle 3"/>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34820" name="Rectangle 4"/>
          <p:cNvSpPr>
            <a:spLocks noGrp="1" noChangeArrowheads="1"/>
          </p:cNvSpPr>
          <p:nvPr>
            <p:ph type="subTitle" idx="1"/>
          </p:nvPr>
        </p:nvSpPr>
        <p:spPr>
          <a:xfrm>
            <a:off x="1371600" y="3886200"/>
            <a:ext cx="6400800" cy="1752600"/>
          </a:xfrm>
        </p:spPr>
        <p:txBody>
          <a:bodyPr/>
          <a:lstStyle>
            <a:lvl1pPr marL="0" indent="0" algn="ctr">
              <a:buFont typeface="Monotype Sorts" pitchFamily="24" charset="2"/>
              <a:buNone/>
              <a:defRPr/>
            </a:lvl1pPr>
          </a:lstStyle>
          <a:p>
            <a:r>
              <a:rPr lang="en-US"/>
              <a:t>Click to edit Master subtitle style</a:t>
            </a:r>
          </a:p>
        </p:txBody>
      </p:sp>
      <p:sp>
        <p:nvSpPr>
          <p:cNvPr id="5" name="Rectangle 5"/>
          <p:cNvSpPr>
            <a:spLocks noGrp="1" noChangeArrowheads="1"/>
          </p:cNvSpPr>
          <p:nvPr>
            <p:ph type="dt" sz="half" idx="10"/>
          </p:nvPr>
        </p:nvSpPr>
        <p:spPr/>
        <p:txBody>
          <a:bodyPr/>
          <a:lstStyle>
            <a:lvl1pPr>
              <a:defRPr>
                <a:solidFill>
                  <a:srgbClr val="578963"/>
                </a:solidFill>
              </a:defRPr>
            </a:lvl1pPr>
          </a:lstStyle>
          <a:p>
            <a:pPr>
              <a:defRPr/>
            </a:pPr>
            <a:endParaRPr lang="en-US"/>
          </a:p>
        </p:txBody>
      </p:sp>
      <p:sp>
        <p:nvSpPr>
          <p:cNvPr id="6" name="Rectangle 6"/>
          <p:cNvSpPr>
            <a:spLocks noGrp="1" noChangeArrowheads="1"/>
          </p:cNvSpPr>
          <p:nvPr>
            <p:ph type="ftr" sz="quarter" idx="11"/>
          </p:nvPr>
        </p:nvSpPr>
        <p:spPr/>
        <p:txBody>
          <a:bodyPr/>
          <a:lstStyle>
            <a:lvl1pPr>
              <a:defRPr>
                <a:solidFill>
                  <a:srgbClr val="578963"/>
                </a:solidFill>
              </a:defRPr>
            </a:lvl1pPr>
          </a:lstStyle>
          <a:p>
            <a:pPr>
              <a:defRPr/>
            </a:pPr>
            <a:endParaRPr lang="en-US"/>
          </a:p>
        </p:txBody>
      </p:sp>
      <p:sp>
        <p:nvSpPr>
          <p:cNvPr id="7" name="Rectangle 7"/>
          <p:cNvSpPr>
            <a:spLocks noGrp="1" noChangeArrowheads="1"/>
          </p:cNvSpPr>
          <p:nvPr>
            <p:ph type="sldNum" sz="quarter" idx="12"/>
          </p:nvPr>
        </p:nvSpPr>
        <p:spPr/>
        <p:txBody>
          <a:bodyPr/>
          <a:lstStyle>
            <a:lvl1pPr>
              <a:defRPr>
                <a:solidFill>
                  <a:srgbClr val="578963"/>
                </a:solidFill>
              </a:defRPr>
            </a:lvl1pPr>
          </a:lstStyle>
          <a:p>
            <a:pPr>
              <a:defRPr/>
            </a:pPr>
            <a:fld id="{4C880B06-B8AA-1F43-A649-BFB573A9776C}" type="slidenum">
              <a:rPr lang="en-US"/>
              <a:pPr>
                <a:defRPr/>
              </a:pPr>
              <a:t>‹#›</a:t>
            </a:fld>
            <a:endParaRPr lang="en-US"/>
          </a:p>
        </p:txBody>
      </p:sp>
    </p:spTree>
    <p:extLst>
      <p:ext uri="{BB962C8B-B14F-4D97-AF65-F5344CB8AC3E}">
        <p14:creationId xmlns:p14="http://schemas.microsoft.com/office/powerpoint/2010/main" val="4062612736"/>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D11EB21D-BC88-1144-8EEA-3C202FB93F3E}" type="slidenum">
              <a:rPr lang="en-US"/>
              <a:pPr>
                <a:defRPr/>
              </a:pPr>
              <a:t>‹#›</a:t>
            </a:fld>
            <a:endParaRPr lang="en-US"/>
          </a:p>
        </p:txBody>
      </p:sp>
    </p:spTree>
    <p:extLst>
      <p:ext uri="{BB962C8B-B14F-4D97-AF65-F5344CB8AC3E}">
        <p14:creationId xmlns:p14="http://schemas.microsoft.com/office/powerpoint/2010/main" val="8125766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85CE078-2AFE-4C44-8FD8-1F57BA8E057C}" type="slidenum">
              <a:rPr lang="en-US"/>
              <a:pPr>
                <a:defRPr/>
              </a:pPr>
              <a:t>‹#›</a:t>
            </a:fld>
            <a:endParaRPr lang="en-US"/>
          </a:p>
        </p:txBody>
      </p:sp>
    </p:spTree>
    <p:extLst>
      <p:ext uri="{BB962C8B-B14F-4D97-AF65-F5344CB8AC3E}">
        <p14:creationId xmlns:p14="http://schemas.microsoft.com/office/powerpoint/2010/main" val="229117957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C5A93182-CD82-EC48-8670-829EA22B4B53}" type="slidenum">
              <a:rPr lang="en-US"/>
              <a:pPr>
                <a:defRPr/>
              </a:pPr>
              <a:t>‹#›</a:t>
            </a:fld>
            <a:endParaRPr lang="en-US"/>
          </a:p>
        </p:txBody>
      </p:sp>
    </p:spTree>
    <p:extLst>
      <p:ext uri="{BB962C8B-B14F-4D97-AF65-F5344CB8AC3E}">
        <p14:creationId xmlns:p14="http://schemas.microsoft.com/office/powerpoint/2010/main" val="2571363183"/>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323BEB38-544C-9D48-B339-2633D28ABCFB}" type="slidenum">
              <a:rPr lang="en-US"/>
              <a:pPr>
                <a:defRPr/>
              </a:pPr>
              <a:t>‹#›</a:t>
            </a:fld>
            <a:endParaRPr lang="en-US"/>
          </a:p>
        </p:txBody>
      </p:sp>
    </p:spTree>
    <p:extLst>
      <p:ext uri="{BB962C8B-B14F-4D97-AF65-F5344CB8AC3E}">
        <p14:creationId xmlns:p14="http://schemas.microsoft.com/office/powerpoint/2010/main" val="11647427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77F02571-06F3-8E48-8F31-4819A6003BD7}" type="slidenum">
              <a:rPr lang="en-US"/>
              <a:pPr>
                <a:defRPr/>
              </a:pPr>
              <a:t>‹#›</a:t>
            </a:fld>
            <a:endParaRPr lang="en-US"/>
          </a:p>
        </p:txBody>
      </p:sp>
    </p:spTree>
    <p:extLst>
      <p:ext uri="{BB962C8B-B14F-4D97-AF65-F5344CB8AC3E}">
        <p14:creationId xmlns:p14="http://schemas.microsoft.com/office/powerpoint/2010/main" val="1177518163"/>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EB0FF823-B898-5D42-9282-9322F92B123B}" type="slidenum">
              <a:rPr lang="en-US"/>
              <a:pPr>
                <a:defRPr/>
              </a:pPr>
              <a:t>‹#›</a:t>
            </a:fld>
            <a:endParaRPr lang="en-US"/>
          </a:p>
        </p:txBody>
      </p:sp>
    </p:spTree>
    <p:extLst>
      <p:ext uri="{BB962C8B-B14F-4D97-AF65-F5344CB8AC3E}">
        <p14:creationId xmlns:p14="http://schemas.microsoft.com/office/powerpoint/2010/main" val="528791767"/>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21123592-8FB3-8947-A7A3-4DAB3939200D}" type="slidenum">
              <a:rPr lang="en-US"/>
              <a:pPr>
                <a:defRPr/>
              </a:pPr>
              <a:t>‹#›</a:t>
            </a:fld>
            <a:endParaRPr lang="en-US"/>
          </a:p>
        </p:txBody>
      </p:sp>
    </p:spTree>
    <p:extLst>
      <p:ext uri="{BB962C8B-B14F-4D97-AF65-F5344CB8AC3E}">
        <p14:creationId xmlns:p14="http://schemas.microsoft.com/office/powerpoint/2010/main" val="38394765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a:lvl1pPr>
          </a:lstStyle>
          <a:p>
            <a:pPr>
              <a:defRPr/>
            </a:pPr>
            <a:endParaRPr lang="en-US"/>
          </a:p>
        </p:txBody>
      </p:sp>
      <p:sp>
        <p:nvSpPr>
          <p:cNvPr id="6" name="Rectangle 5"/>
          <p:cNvSpPr>
            <a:spLocks noGrp="1" noChangeArrowheads="1"/>
          </p:cNvSpPr>
          <p:nvPr>
            <p:ph type="ftr" sz="quarter" idx="11"/>
          </p:nvPr>
        </p:nvSpPr>
        <p:spPr/>
        <p:txBody>
          <a:bodyPr/>
          <a:lstStyle>
            <a:lvl1pPr>
              <a:defRPr/>
            </a:lvl1pPr>
          </a:lstStyle>
          <a:p>
            <a:pPr>
              <a:defRPr/>
            </a:pPr>
            <a:endParaRPr lang="en-US"/>
          </a:p>
        </p:txBody>
      </p:sp>
      <p:sp>
        <p:nvSpPr>
          <p:cNvPr id="7" name="Rectangle 6"/>
          <p:cNvSpPr>
            <a:spLocks noGrp="1" noChangeArrowheads="1"/>
          </p:cNvSpPr>
          <p:nvPr>
            <p:ph type="sldNum" sz="quarter" idx="12"/>
          </p:nvPr>
        </p:nvSpPr>
        <p:spPr/>
        <p:txBody>
          <a:bodyPr/>
          <a:lstStyle>
            <a:lvl1pPr>
              <a:defRPr/>
            </a:lvl1pPr>
          </a:lstStyle>
          <a:p>
            <a:pPr>
              <a:defRPr/>
            </a:pPr>
            <a:fld id="{88D8F855-A994-7F47-89C6-145F3C0CDBEB}" type="slidenum">
              <a:rPr lang="en-US"/>
              <a:pPr>
                <a:defRPr/>
              </a:pPr>
              <a:t>‹#›</a:t>
            </a:fld>
            <a:endParaRPr lang="en-US"/>
          </a:p>
        </p:txBody>
      </p:sp>
    </p:spTree>
    <p:extLst>
      <p:ext uri="{BB962C8B-B14F-4D97-AF65-F5344CB8AC3E}">
        <p14:creationId xmlns:p14="http://schemas.microsoft.com/office/powerpoint/2010/main" val="3916065123"/>
      </p:ext>
    </p:extLst>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6F99E567-E07C-8D40-A858-9CB65024C0AE}" type="slidenum">
              <a:rPr lang="en-US"/>
              <a:pPr>
                <a:defRPr/>
              </a:pPr>
              <a:t>‹#›</a:t>
            </a:fld>
            <a:endParaRPr lang="en-US"/>
          </a:p>
        </p:txBody>
      </p:sp>
    </p:spTree>
    <p:extLst>
      <p:ext uri="{BB962C8B-B14F-4D97-AF65-F5344CB8AC3E}">
        <p14:creationId xmlns:p14="http://schemas.microsoft.com/office/powerpoint/2010/main" val="3523593210"/>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671AC2D2-1F41-ED4A-9941-0945B6360D71}" type="slidenum">
              <a:rPr lang="en-US"/>
              <a:pPr>
                <a:defRPr/>
              </a:pPr>
              <a:t>‹#›</a:t>
            </a:fld>
            <a:endParaRPr lang="en-US"/>
          </a:p>
        </p:txBody>
      </p:sp>
    </p:spTree>
    <p:extLst>
      <p:ext uri="{BB962C8B-B14F-4D97-AF65-F5344CB8AC3E}">
        <p14:creationId xmlns:p14="http://schemas.microsoft.com/office/powerpoint/2010/main" val="162608838"/>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457200"/>
            <a:ext cx="19431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457200"/>
            <a:ext cx="56769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05C0800F-570E-4E44-8AAC-CDDB60BD1829}" type="slidenum">
              <a:rPr lang="en-US"/>
              <a:pPr>
                <a:defRPr/>
              </a:pPr>
              <a:t>‹#›</a:t>
            </a:fld>
            <a:endParaRPr lang="en-US"/>
          </a:p>
        </p:txBody>
      </p:sp>
    </p:spTree>
    <p:extLst>
      <p:ext uri="{BB962C8B-B14F-4D97-AF65-F5344CB8AC3E}">
        <p14:creationId xmlns:p14="http://schemas.microsoft.com/office/powerpoint/2010/main" val="149737157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4572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B0E899E-A5D3-844A-8C18-D39A1B05B9CD}" type="slidenum">
              <a:rPr lang="en-US"/>
              <a:pPr>
                <a:defRPr/>
              </a:pPr>
              <a:t>‹#›</a:t>
            </a:fld>
            <a:endParaRPr lang="en-US"/>
          </a:p>
        </p:txBody>
      </p:sp>
    </p:spTree>
    <p:extLst>
      <p:ext uri="{BB962C8B-B14F-4D97-AF65-F5344CB8AC3E}">
        <p14:creationId xmlns:p14="http://schemas.microsoft.com/office/powerpoint/2010/main" val="2363239363"/>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60418" name="Rectangle 1026"/>
          <p:cNvSpPr>
            <a:spLocks noGrp="1" noChangeArrowheads="1"/>
          </p:cNvSpPr>
          <p:nvPr>
            <p:ph type="ctrTitle"/>
          </p:nvPr>
        </p:nvSpPr>
        <p:spPr>
          <a:xfrm>
            <a:off x="685800" y="2286000"/>
            <a:ext cx="7772400" cy="1143000"/>
          </a:xfrm>
        </p:spPr>
        <p:txBody>
          <a:bodyPr/>
          <a:lstStyle>
            <a:lvl1pPr>
              <a:defRPr/>
            </a:lvl1pPr>
          </a:lstStyle>
          <a:p>
            <a:r>
              <a:rPr lang="en-US"/>
              <a:t>Click to edit Master title style</a:t>
            </a:r>
          </a:p>
        </p:txBody>
      </p:sp>
      <p:sp>
        <p:nvSpPr>
          <p:cNvPr id="604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0AD5581-AABA-1A4D-B3F3-F0CFB5F396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2249878600"/>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35EAC4BD-F32D-D849-9529-81AF48F8E657}"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972678205"/>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6" name="Rectangle 6"/>
          <p:cNvSpPr>
            <a:spLocks noGrp="1" noChangeArrowheads="1"/>
          </p:cNvSpPr>
          <p:nvPr>
            <p:ph type="sldNum" sz="quarter" idx="12"/>
          </p:nvPr>
        </p:nvSpPr>
        <p:spPr>
          <a:ln/>
        </p:spPr>
        <p:txBody>
          <a:bodyPr/>
          <a:lstStyle>
            <a:lvl1pPr>
              <a:defRPr/>
            </a:lvl1pPr>
          </a:lstStyle>
          <a:p>
            <a:fld id="{14A15291-1B79-9848-83B1-CEB2D66DF02C}"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1635590835"/>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7" name="Rectangle 6"/>
          <p:cNvSpPr>
            <a:spLocks noGrp="1" noChangeArrowheads="1"/>
          </p:cNvSpPr>
          <p:nvPr>
            <p:ph type="sldNum" sz="quarter" idx="12"/>
          </p:nvPr>
        </p:nvSpPr>
        <p:spPr>
          <a:ln/>
        </p:spPr>
        <p:txBody>
          <a:bodyPr/>
          <a:lstStyle>
            <a:lvl1pPr>
              <a:defRPr/>
            </a:lvl1pPr>
          </a:lstStyle>
          <a:p>
            <a:fld id="{B4F915A0-A46E-0947-9F79-64D1FAD6A578}"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6555846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9" name="Rectangle 6"/>
          <p:cNvSpPr>
            <a:spLocks noGrp="1" noChangeArrowheads="1"/>
          </p:cNvSpPr>
          <p:nvPr>
            <p:ph type="sldNum" sz="quarter" idx="12"/>
          </p:nvPr>
        </p:nvSpPr>
        <p:spPr>
          <a:ln/>
        </p:spPr>
        <p:txBody>
          <a:bodyPr/>
          <a:lstStyle>
            <a:lvl1pPr>
              <a:defRPr/>
            </a:lvl1pPr>
          </a:lstStyle>
          <a:p>
            <a:fld id="{308A3DB5-9CF4-DD43-AFB3-7470F489FE6E}"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49047862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a typeface="Osaka"/>
              <a:cs typeface="Osaka"/>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a typeface="Osaka"/>
              <a:cs typeface="Osaka"/>
            </a:endParaRPr>
          </a:p>
        </p:txBody>
      </p:sp>
      <p:sp>
        <p:nvSpPr>
          <p:cNvPr id="5" name="Rectangle 6"/>
          <p:cNvSpPr>
            <a:spLocks noGrp="1" noChangeArrowheads="1"/>
          </p:cNvSpPr>
          <p:nvPr>
            <p:ph type="sldNum" sz="quarter" idx="12"/>
          </p:nvPr>
        </p:nvSpPr>
        <p:spPr>
          <a:ln/>
        </p:spPr>
        <p:txBody>
          <a:bodyPr/>
          <a:lstStyle>
            <a:lvl1pPr>
              <a:defRPr/>
            </a:lvl1pPr>
          </a:lstStyle>
          <a:p>
            <a:fld id="{567B14B8-BA56-F948-9084-B337A3682571}" type="slidenum">
              <a:rPr lang="en-US">
                <a:solidFill>
                  <a:srgbClr val="000000"/>
                </a:solidFill>
                <a:latin typeface="Arial"/>
              </a:rPr>
              <a:pPr/>
              <a:t>‹#›</a:t>
            </a:fld>
            <a:endParaRPr lang="en-US">
              <a:solidFill>
                <a:srgbClr val="000000"/>
              </a:solidFill>
              <a:latin typeface="Arial"/>
            </a:endParaRPr>
          </a:p>
        </p:txBody>
      </p:sp>
    </p:spTree>
    <p:extLst>
      <p:ext uri="{BB962C8B-B14F-4D97-AF65-F5344CB8AC3E}">
        <p14:creationId xmlns:p14="http://schemas.microsoft.com/office/powerpoint/2010/main" val="370955249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1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0.xml"/><Relationship Id="rId1" Type="http://schemas.openxmlformats.org/officeDocument/2006/relationships/slideLayout" Target="../slideLayouts/slideLayout105.xml"/><Relationship Id="rId4" Type="http://schemas.openxmlformats.org/officeDocument/2006/relationships/image" Target="../media/image2.png"/></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13.xml"/><Relationship Id="rId13" Type="http://schemas.openxmlformats.org/officeDocument/2006/relationships/image" Target="../media/image5.png"/><Relationship Id="rId3" Type="http://schemas.openxmlformats.org/officeDocument/2006/relationships/slideLayout" Target="../slideLayouts/slideLayout108.xml"/><Relationship Id="rId7" Type="http://schemas.openxmlformats.org/officeDocument/2006/relationships/slideLayout" Target="../slideLayouts/slideLayout112.xml"/><Relationship Id="rId12" Type="http://schemas.openxmlformats.org/officeDocument/2006/relationships/theme" Target="../theme/theme11.xml"/><Relationship Id="rId2" Type="http://schemas.openxmlformats.org/officeDocument/2006/relationships/slideLayout" Target="../slideLayouts/slideLayout107.xml"/><Relationship Id="rId1" Type="http://schemas.openxmlformats.org/officeDocument/2006/relationships/slideLayout" Target="../slideLayouts/slideLayout106.xml"/><Relationship Id="rId6" Type="http://schemas.openxmlformats.org/officeDocument/2006/relationships/slideLayout" Target="../slideLayouts/slideLayout111.xml"/><Relationship Id="rId11" Type="http://schemas.openxmlformats.org/officeDocument/2006/relationships/slideLayout" Target="../slideLayouts/slideLayout116.xml"/><Relationship Id="rId5" Type="http://schemas.openxmlformats.org/officeDocument/2006/relationships/slideLayout" Target="../slideLayouts/slideLayout110.xml"/><Relationship Id="rId10" Type="http://schemas.openxmlformats.org/officeDocument/2006/relationships/slideLayout" Target="../slideLayouts/slideLayout115.xml"/><Relationship Id="rId4" Type="http://schemas.openxmlformats.org/officeDocument/2006/relationships/slideLayout" Target="../slideLayouts/slideLayout109.xml"/><Relationship Id="rId9" Type="http://schemas.openxmlformats.org/officeDocument/2006/relationships/slideLayout" Target="../slideLayouts/slideLayout114.xml"/><Relationship Id="rId14" Type="http://schemas.openxmlformats.org/officeDocument/2006/relationships/image" Target="../media/image2.png"/></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24.xml"/><Relationship Id="rId3" Type="http://schemas.openxmlformats.org/officeDocument/2006/relationships/slideLayout" Target="../slideLayouts/slideLayout119.xml"/><Relationship Id="rId7" Type="http://schemas.openxmlformats.org/officeDocument/2006/relationships/slideLayout" Target="../slideLayouts/slideLayout123.xml"/><Relationship Id="rId12" Type="http://schemas.openxmlformats.org/officeDocument/2006/relationships/theme" Target="../theme/theme12.xml"/><Relationship Id="rId2" Type="http://schemas.openxmlformats.org/officeDocument/2006/relationships/slideLayout" Target="../slideLayouts/slideLayout118.xml"/><Relationship Id="rId1" Type="http://schemas.openxmlformats.org/officeDocument/2006/relationships/slideLayout" Target="../slideLayouts/slideLayout117.xml"/><Relationship Id="rId6" Type="http://schemas.openxmlformats.org/officeDocument/2006/relationships/slideLayout" Target="../slideLayouts/slideLayout122.xml"/><Relationship Id="rId11" Type="http://schemas.openxmlformats.org/officeDocument/2006/relationships/slideLayout" Target="../slideLayouts/slideLayout127.xml"/><Relationship Id="rId5" Type="http://schemas.openxmlformats.org/officeDocument/2006/relationships/slideLayout" Target="../slideLayouts/slideLayout121.xml"/><Relationship Id="rId10" Type="http://schemas.openxmlformats.org/officeDocument/2006/relationships/slideLayout" Target="../slideLayouts/slideLayout126.xml"/><Relationship Id="rId4" Type="http://schemas.openxmlformats.org/officeDocument/2006/relationships/slideLayout" Target="../slideLayouts/slideLayout120.xml"/><Relationship Id="rId9" Type="http://schemas.openxmlformats.org/officeDocument/2006/relationships/slideLayout" Target="../slideLayouts/slideLayout125.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35.xml"/><Relationship Id="rId13" Type="http://schemas.openxmlformats.org/officeDocument/2006/relationships/image" Target="../media/image6.emf"/><Relationship Id="rId3" Type="http://schemas.openxmlformats.org/officeDocument/2006/relationships/slideLayout" Target="../slideLayouts/slideLayout130.xml"/><Relationship Id="rId7" Type="http://schemas.openxmlformats.org/officeDocument/2006/relationships/slideLayout" Target="../slideLayouts/slideLayout134.xml"/><Relationship Id="rId12" Type="http://schemas.openxmlformats.org/officeDocument/2006/relationships/theme" Target="../theme/theme13.xml"/><Relationship Id="rId2" Type="http://schemas.openxmlformats.org/officeDocument/2006/relationships/slideLayout" Target="../slideLayouts/slideLayout129.xml"/><Relationship Id="rId1" Type="http://schemas.openxmlformats.org/officeDocument/2006/relationships/slideLayout" Target="../slideLayouts/slideLayout128.xml"/><Relationship Id="rId6" Type="http://schemas.openxmlformats.org/officeDocument/2006/relationships/slideLayout" Target="../slideLayouts/slideLayout133.xml"/><Relationship Id="rId11" Type="http://schemas.openxmlformats.org/officeDocument/2006/relationships/slideLayout" Target="../slideLayouts/slideLayout138.xml"/><Relationship Id="rId5" Type="http://schemas.openxmlformats.org/officeDocument/2006/relationships/slideLayout" Target="../slideLayouts/slideLayout132.xml"/><Relationship Id="rId10" Type="http://schemas.openxmlformats.org/officeDocument/2006/relationships/slideLayout" Target="../slideLayouts/slideLayout137.xml"/><Relationship Id="rId4" Type="http://schemas.openxmlformats.org/officeDocument/2006/relationships/slideLayout" Target="../slideLayouts/slideLayout131.xml"/><Relationship Id="rId9" Type="http://schemas.openxmlformats.org/officeDocument/2006/relationships/slideLayout" Target="../slideLayouts/slideLayout136.xml"/></Relationships>
</file>

<file path=ppt/slideMasters/_rels/slideMaster14.xml.rels><?xml version="1.0" encoding="UTF-8" standalone="yes"?>
<Relationships xmlns="http://schemas.openxmlformats.org/package/2006/relationships"><Relationship Id="rId2" Type="http://schemas.openxmlformats.org/officeDocument/2006/relationships/theme" Target="../theme/theme14.xml"/><Relationship Id="rId1" Type="http://schemas.openxmlformats.org/officeDocument/2006/relationships/slideLayout" Target="../slideLayouts/slideLayout139.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47.xml"/><Relationship Id="rId13" Type="http://schemas.openxmlformats.org/officeDocument/2006/relationships/image" Target="../media/image1.png"/><Relationship Id="rId3" Type="http://schemas.openxmlformats.org/officeDocument/2006/relationships/slideLayout" Target="../slideLayouts/slideLayout142.xml"/><Relationship Id="rId7" Type="http://schemas.openxmlformats.org/officeDocument/2006/relationships/slideLayout" Target="../slideLayouts/slideLayout146.xml"/><Relationship Id="rId12" Type="http://schemas.openxmlformats.org/officeDocument/2006/relationships/theme" Target="../theme/theme15.xml"/><Relationship Id="rId2" Type="http://schemas.openxmlformats.org/officeDocument/2006/relationships/slideLayout" Target="../slideLayouts/slideLayout141.xml"/><Relationship Id="rId1" Type="http://schemas.openxmlformats.org/officeDocument/2006/relationships/slideLayout" Target="../slideLayouts/slideLayout140.xml"/><Relationship Id="rId6" Type="http://schemas.openxmlformats.org/officeDocument/2006/relationships/slideLayout" Target="../slideLayouts/slideLayout145.xml"/><Relationship Id="rId11" Type="http://schemas.openxmlformats.org/officeDocument/2006/relationships/slideLayout" Target="../slideLayouts/slideLayout150.xml"/><Relationship Id="rId5" Type="http://schemas.openxmlformats.org/officeDocument/2006/relationships/slideLayout" Target="../slideLayouts/slideLayout144.xml"/><Relationship Id="rId10" Type="http://schemas.openxmlformats.org/officeDocument/2006/relationships/slideLayout" Target="../slideLayouts/slideLayout149.xml"/><Relationship Id="rId4" Type="http://schemas.openxmlformats.org/officeDocument/2006/relationships/slideLayout" Target="../slideLayouts/slideLayout143.xml"/><Relationship Id="rId9" Type="http://schemas.openxmlformats.org/officeDocument/2006/relationships/slideLayout" Target="../slideLayouts/slideLayout148.xml"/><Relationship Id="rId14" Type="http://schemas.openxmlformats.org/officeDocument/2006/relationships/image" Target="../media/image2.png"/></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58.xml"/><Relationship Id="rId13" Type="http://schemas.openxmlformats.org/officeDocument/2006/relationships/image" Target="../media/image4.jpeg"/><Relationship Id="rId3" Type="http://schemas.openxmlformats.org/officeDocument/2006/relationships/slideLayout" Target="../slideLayouts/slideLayout153.xml"/><Relationship Id="rId7" Type="http://schemas.openxmlformats.org/officeDocument/2006/relationships/slideLayout" Target="../slideLayouts/slideLayout157.xml"/><Relationship Id="rId12" Type="http://schemas.openxmlformats.org/officeDocument/2006/relationships/theme" Target="../theme/theme16.xml"/><Relationship Id="rId2" Type="http://schemas.openxmlformats.org/officeDocument/2006/relationships/slideLayout" Target="../slideLayouts/slideLayout152.xml"/><Relationship Id="rId1" Type="http://schemas.openxmlformats.org/officeDocument/2006/relationships/slideLayout" Target="../slideLayouts/slideLayout151.xml"/><Relationship Id="rId6" Type="http://schemas.openxmlformats.org/officeDocument/2006/relationships/slideLayout" Target="../slideLayouts/slideLayout156.xml"/><Relationship Id="rId11" Type="http://schemas.openxmlformats.org/officeDocument/2006/relationships/slideLayout" Target="../slideLayouts/slideLayout161.xml"/><Relationship Id="rId5" Type="http://schemas.openxmlformats.org/officeDocument/2006/relationships/slideLayout" Target="../slideLayouts/slideLayout155.xml"/><Relationship Id="rId10" Type="http://schemas.openxmlformats.org/officeDocument/2006/relationships/slideLayout" Target="../slideLayouts/slideLayout160.xml"/><Relationship Id="rId4" Type="http://schemas.openxmlformats.org/officeDocument/2006/relationships/slideLayout" Target="../slideLayouts/slideLayout154.xml"/><Relationship Id="rId9" Type="http://schemas.openxmlformats.org/officeDocument/2006/relationships/slideLayout" Target="../slideLayouts/slideLayout15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69.xml"/><Relationship Id="rId13" Type="http://schemas.openxmlformats.org/officeDocument/2006/relationships/theme" Target="../theme/theme17.xml"/><Relationship Id="rId3" Type="http://schemas.openxmlformats.org/officeDocument/2006/relationships/slideLayout" Target="../slideLayouts/slideLayout164.xml"/><Relationship Id="rId7" Type="http://schemas.openxmlformats.org/officeDocument/2006/relationships/slideLayout" Target="../slideLayouts/slideLayout168.xml"/><Relationship Id="rId12" Type="http://schemas.openxmlformats.org/officeDocument/2006/relationships/slideLayout" Target="../slideLayouts/slideLayout173.xml"/><Relationship Id="rId2" Type="http://schemas.openxmlformats.org/officeDocument/2006/relationships/slideLayout" Target="../slideLayouts/slideLayout163.xml"/><Relationship Id="rId1" Type="http://schemas.openxmlformats.org/officeDocument/2006/relationships/slideLayout" Target="../slideLayouts/slideLayout162.xml"/><Relationship Id="rId6" Type="http://schemas.openxmlformats.org/officeDocument/2006/relationships/slideLayout" Target="../slideLayouts/slideLayout167.xml"/><Relationship Id="rId11" Type="http://schemas.openxmlformats.org/officeDocument/2006/relationships/slideLayout" Target="../slideLayouts/slideLayout172.xml"/><Relationship Id="rId5" Type="http://schemas.openxmlformats.org/officeDocument/2006/relationships/slideLayout" Target="../slideLayouts/slideLayout166.xml"/><Relationship Id="rId10" Type="http://schemas.openxmlformats.org/officeDocument/2006/relationships/slideLayout" Target="../slideLayouts/slideLayout171.xml"/><Relationship Id="rId4" Type="http://schemas.openxmlformats.org/officeDocument/2006/relationships/slideLayout" Target="../slideLayouts/slideLayout165.xml"/><Relationship Id="rId9" Type="http://schemas.openxmlformats.org/officeDocument/2006/relationships/slideLayout" Target="../slideLayouts/slideLayout170.xml"/><Relationship Id="rId14" Type="http://schemas.openxmlformats.org/officeDocument/2006/relationships/image" Target="../media/image4.jpeg"/></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181.xml"/><Relationship Id="rId3" Type="http://schemas.openxmlformats.org/officeDocument/2006/relationships/slideLayout" Target="../slideLayouts/slideLayout176.xml"/><Relationship Id="rId7" Type="http://schemas.openxmlformats.org/officeDocument/2006/relationships/slideLayout" Target="../slideLayouts/slideLayout180.xml"/><Relationship Id="rId12" Type="http://schemas.openxmlformats.org/officeDocument/2006/relationships/theme" Target="../theme/theme18.xml"/><Relationship Id="rId2" Type="http://schemas.openxmlformats.org/officeDocument/2006/relationships/slideLayout" Target="../slideLayouts/slideLayout175.xml"/><Relationship Id="rId1" Type="http://schemas.openxmlformats.org/officeDocument/2006/relationships/slideLayout" Target="../slideLayouts/slideLayout174.xml"/><Relationship Id="rId6" Type="http://schemas.openxmlformats.org/officeDocument/2006/relationships/slideLayout" Target="../slideLayouts/slideLayout179.xml"/><Relationship Id="rId11" Type="http://schemas.openxmlformats.org/officeDocument/2006/relationships/slideLayout" Target="../slideLayouts/slideLayout184.xml"/><Relationship Id="rId5" Type="http://schemas.openxmlformats.org/officeDocument/2006/relationships/slideLayout" Target="../slideLayouts/slideLayout178.xml"/><Relationship Id="rId10" Type="http://schemas.openxmlformats.org/officeDocument/2006/relationships/slideLayout" Target="../slideLayouts/slideLayout183.xml"/><Relationship Id="rId4" Type="http://schemas.openxmlformats.org/officeDocument/2006/relationships/slideLayout" Target="../slideLayouts/slideLayout177.xml"/><Relationship Id="rId9" Type="http://schemas.openxmlformats.org/officeDocument/2006/relationships/slideLayout" Target="../slideLayouts/slideLayout182.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192.xml"/><Relationship Id="rId13" Type="http://schemas.openxmlformats.org/officeDocument/2006/relationships/image" Target="../media/image1.png"/><Relationship Id="rId3" Type="http://schemas.openxmlformats.org/officeDocument/2006/relationships/slideLayout" Target="../slideLayouts/slideLayout187.xml"/><Relationship Id="rId7" Type="http://schemas.openxmlformats.org/officeDocument/2006/relationships/slideLayout" Target="../slideLayouts/slideLayout191.xml"/><Relationship Id="rId12" Type="http://schemas.openxmlformats.org/officeDocument/2006/relationships/theme" Target="../theme/theme19.xml"/><Relationship Id="rId2" Type="http://schemas.openxmlformats.org/officeDocument/2006/relationships/slideLayout" Target="../slideLayouts/slideLayout186.xml"/><Relationship Id="rId1" Type="http://schemas.openxmlformats.org/officeDocument/2006/relationships/slideLayout" Target="../slideLayouts/slideLayout185.xml"/><Relationship Id="rId6" Type="http://schemas.openxmlformats.org/officeDocument/2006/relationships/slideLayout" Target="../slideLayouts/slideLayout190.xml"/><Relationship Id="rId11" Type="http://schemas.openxmlformats.org/officeDocument/2006/relationships/slideLayout" Target="../slideLayouts/slideLayout195.xml"/><Relationship Id="rId5" Type="http://schemas.openxmlformats.org/officeDocument/2006/relationships/slideLayout" Target="../slideLayouts/slideLayout189.xml"/><Relationship Id="rId10" Type="http://schemas.openxmlformats.org/officeDocument/2006/relationships/slideLayout" Target="../slideLayouts/slideLayout194.xml"/><Relationship Id="rId4" Type="http://schemas.openxmlformats.org/officeDocument/2006/relationships/slideLayout" Target="../slideLayouts/slideLayout188.xml"/><Relationship Id="rId9" Type="http://schemas.openxmlformats.org/officeDocument/2006/relationships/slideLayout" Target="../slideLayouts/slideLayout193.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theme" Target="../theme/theme2.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s>
</file>

<file path=ppt/slideMasters/_rels/slideMaster20.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20.xml"/><Relationship Id="rId1" Type="http://schemas.openxmlformats.org/officeDocument/2006/relationships/slideLayout" Target="../slideLayouts/slideLayout196.xml"/><Relationship Id="rId4" Type="http://schemas.openxmlformats.org/officeDocument/2006/relationships/image" Target="../media/image2.png"/></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04.xml"/><Relationship Id="rId3" Type="http://schemas.openxmlformats.org/officeDocument/2006/relationships/slideLayout" Target="../slideLayouts/slideLayout199.xml"/><Relationship Id="rId7" Type="http://schemas.openxmlformats.org/officeDocument/2006/relationships/slideLayout" Target="../slideLayouts/slideLayout203.xml"/><Relationship Id="rId12" Type="http://schemas.openxmlformats.org/officeDocument/2006/relationships/theme" Target="../theme/theme21.xml"/><Relationship Id="rId2" Type="http://schemas.openxmlformats.org/officeDocument/2006/relationships/slideLayout" Target="../slideLayouts/slideLayout198.xml"/><Relationship Id="rId1" Type="http://schemas.openxmlformats.org/officeDocument/2006/relationships/slideLayout" Target="../slideLayouts/slideLayout197.xml"/><Relationship Id="rId6" Type="http://schemas.openxmlformats.org/officeDocument/2006/relationships/slideLayout" Target="../slideLayouts/slideLayout202.xml"/><Relationship Id="rId11" Type="http://schemas.openxmlformats.org/officeDocument/2006/relationships/slideLayout" Target="../slideLayouts/slideLayout207.xml"/><Relationship Id="rId5" Type="http://schemas.openxmlformats.org/officeDocument/2006/relationships/slideLayout" Target="../slideLayouts/slideLayout201.xml"/><Relationship Id="rId10" Type="http://schemas.openxmlformats.org/officeDocument/2006/relationships/slideLayout" Target="../slideLayouts/slideLayout206.xml"/><Relationship Id="rId4" Type="http://schemas.openxmlformats.org/officeDocument/2006/relationships/slideLayout" Target="../slideLayouts/slideLayout200.xml"/><Relationship Id="rId9" Type="http://schemas.openxmlformats.org/officeDocument/2006/relationships/slideLayout" Target="../slideLayouts/slideLayout205.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15.xml"/><Relationship Id="rId3" Type="http://schemas.openxmlformats.org/officeDocument/2006/relationships/slideLayout" Target="../slideLayouts/slideLayout210.xml"/><Relationship Id="rId7" Type="http://schemas.openxmlformats.org/officeDocument/2006/relationships/slideLayout" Target="../slideLayouts/slideLayout214.xml"/><Relationship Id="rId12" Type="http://schemas.openxmlformats.org/officeDocument/2006/relationships/image" Target="../media/image4.jpeg"/><Relationship Id="rId2" Type="http://schemas.openxmlformats.org/officeDocument/2006/relationships/slideLayout" Target="../slideLayouts/slideLayout209.xml"/><Relationship Id="rId1" Type="http://schemas.openxmlformats.org/officeDocument/2006/relationships/slideLayout" Target="../slideLayouts/slideLayout208.xml"/><Relationship Id="rId6" Type="http://schemas.openxmlformats.org/officeDocument/2006/relationships/slideLayout" Target="../slideLayouts/slideLayout213.xml"/><Relationship Id="rId11" Type="http://schemas.openxmlformats.org/officeDocument/2006/relationships/theme" Target="../theme/theme22.xml"/><Relationship Id="rId5" Type="http://schemas.openxmlformats.org/officeDocument/2006/relationships/slideLayout" Target="../slideLayouts/slideLayout212.xml"/><Relationship Id="rId10" Type="http://schemas.openxmlformats.org/officeDocument/2006/relationships/slideLayout" Target="../slideLayouts/slideLayout217.xml"/><Relationship Id="rId4" Type="http://schemas.openxmlformats.org/officeDocument/2006/relationships/slideLayout" Target="../slideLayouts/slideLayout211.xml"/><Relationship Id="rId9" Type="http://schemas.openxmlformats.org/officeDocument/2006/relationships/slideLayout" Target="../slideLayouts/slideLayout216.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25.xml"/><Relationship Id="rId3" Type="http://schemas.openxmlformats.org/officeDocument/2006/relationships/slideLayout" Target="../slideLayouts/slideLayout220.xml"/><Relationship Id="rId7" Type="http://schemas.openxmlformats.org/officeDocument/2006/relationships/slideLayout" Target="../slideLayouts/slideLayout224.xml"/><Relationship Id="rId12" Type="http://schemas.openxmlformats.org/officeDocument/2006/relationships/theme" Target="../theme/theme23.xml"/><Relationship Id="rId2" Type="http://schemas.openxmlformats.org/officeDocument/2006/relationships/slideLayout" Target="../slideLayouts/slideLayout219.xml"/><Relationship Id="rId1" Type="http://schemas.openxmlformats.org/officeDocument/2006/relationships/slideLayout" Target="../slideLayouts/slideLayout218.xml"/><Relationship Id="rId6" Type="http://schemas.openxmlformats.org/officeDocument/2006/relationships/slideLayout" Target="../slideLayouts/slideLayout223.xml"/><Relationship Id="rId11" Type="http://schemas.openxmlformats.org/officeDocument/2006/relationships/slideLayout" Target="../slideLayouts/slideLayout228.xml"/><Relationship Id="rId5" Type="http://schemas.openxmlformats.org/officeDocument/2006/relationships/slideLayout" Target="../slideLayouts/slideLayout222.xml"/><Relationship Id="rId10" Type="http://schemas.openxmlformats.org/officeDocument/2006/relationships/slideLayout" Target="../slideLayouts/slideLayout227.xml"/><Relationship Id="rId4" Type="http://schemas.openxmlformats.org/officeDocument/2006/relationships/slideLayout" Target="../slideLayouts/slideLayout221.xml"/><Relationship Id="rId9" Type="http://schemas.openxmlformats.org/officeDocument/2006/relationships/slideLayout" Target="../slideLayouts/slideLayout226.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36.xml"/><Relationship Id="rId13" Type="http://schemas.openxmlformats.org/officeDocument/2006/relationships/image" Target="../media/image6.emf"/><Relationship Id="rId3" Type="http://schemas.openxmlformats.org/officeDocument/2006/relationships/slideLayout" Target="../slideLayouts/slideLayout231.xml"/><Relationship Id="rId7" Type="http://schemas.openxmlformats.org/officeDocument/2006/relationships/slideLayout" Target="../slideLayouts/slideLayout235.xml"/><Relationship Id="rId12" Type="http://schemas.openxmlformats.org/officeDocument/2006/relationships/theme" Target="../theme/theme24.xml"/><Relationship Id="rId2" Type="http://schemas.openxmlformats.org/officeDocument/2006/relationships/slideLayout" Target="../slideLayouts/slideLayout230.xml"/><Relationship Id="rId1" Type="http://schemas.openxmlformats.org/officeDocument/2006/relationships/slideLayout" Target="../slideLayouts/slideLayout229.xml"/><Relationship Id="rId6" Type="http://schemas.openxmlformats.org/officeDocument/2006/relationships/slideLayout" Target="../slideLayouts/slideLayout234.xml"/><Relationship Id="rId11" Type="http://schemas.openxmlformats.org/officeDocument/2006/relationships/slideLayout" Target="../slideLayouts/slideLayout239.xml"/><Relationship Id="rId5" Type="http://schemas.openxmlformats.org/officeDocument/2006/relationships/slideLayout" Target="../slideLayouts/slideLayout233.xml"/><Relationship Id="rId10" Type="http://schemas.openxmlformats.org/officeDocument/2006/relationships/slideLayout" Target="../slideLayouts/slideLayout238.xml"/><Relationship Id="rId4" Type="http://schemas.openxmlformats.org/officeDocument/2006/relationships/slideLayout" Target="../slideLayouts/slideLayout232.xml"/><Relationship Id="rId9" Type="http://schemas.openxmlformats.org/officeDocument/2006/relationships/slideLayout" Target="../slideLayouts/slideLayout237.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47.xml"/><Relationship Id="rId13" Type="http://schemas.openxmlformats.org/officeDocument/2006/relationships/image" Target="../media/image1.png"/><Relationship Id="rId3" Type="http://schemas.openxmlformats.org/officeDocument/2006/relationships/slideLayout" Target="../slideLayouts/slideLayout242.xml"/><Relationship Id="rId7" Type="http://schemas.openxmlformats.org/officeDocument/2006/relationships/slideLayout" Target="../slideLayouts/slideLayout246.xml"/><Relationship Id="rId12" Type="http://schemas.openxmlformats.org/officeDocument/2006/relationships/theme" Target="../theme/theme25.xml"/><Relationship Id="rId2" Type="http://schemas.openxmlformats.org/officeDocument/2006/relationships/slideLayout" Target="../slideLayouts/slideLayout241.xml"/><Relationship Id="rId1" Type="http://schemas.openxmlformats.org/officeDocument/2006/relationships/slideLayout" Target="../slideLayouts/slideLayout240.xml"/><Relationship Id="rId6" Type="http://schemas.openxmlformats.org/officeDocument/2006/relationships/slideLayout" Target="../slideLayouts/slideLayout245.xml"/><Relationship Id="rId11" Type="http://schemas.openxmlformats.org/officeDocument/2006/relationships/slideLayout" Target="../slideLayouts/slideLayout250.xml"/><Relationship Id="rId5" Type="http://schemas.openxmlformats.org/officeDocument/2006/relationships/slideLayout" Target="../slideLayouts/slideLayout244.xml"/><Relationship Id="rId10" Type="http://schemas.openxmlformats.org/officeDocument/2006/relationships/slideLayout" Target="../slideLayouts/slideLayout249.xml"/><Relationship Id="rId4" Type="http://schemas.openxmlformats.org/officeDocument/2006/relationships/slideLayout" Target="../slideLayouts/slideLayout243.xml"/><Relationship Id="rId9" Type="http://schemas.openxmlformats.org/officeDocument/2006/relationships/slideLayout" Target="../slideLayouts/slideLayout248.xml"/><Relationship Id="rId14" Type="http://schemas.openxmlformats.org/officeDocument/2006/relationships/image" Target="../media/image2.png"/></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258.xml"/><Relationship Id="rId13" Type="http://schemas.openxmlformats.org/officeDocument/2006/relationships/image" Target="../media/image6.emf"/><Relationship Id="rId3" Type="http://schemas.openxmlformats.org/officeDocument/2006/relationships/slideLayout" Target="../slideLayouts/slideLayout253.xml"/><Relationship Id="rId7" Type="http://schemas.openxmlformats.org/officeDocument/2006/relationships/slideLayout" Target="../slideLayouts/slideLayout257.xml"/><Relationship Id="rId12" Type="http://schemas.openxmlformats.org/officeDocument/2006/relationships/theme" Target="../theme/theme26.xml"/><Relationship Id="rId2" Type="http://schemas.openxmlformats.org/officeDocument/2006/relationships/slideLayout" Target="../slideLayouts/slideLayout252.xml"/><Relationship Id="rId1" Type="http://schemas.openxmlformats.org/officeDocument/2006/relationships/slideLayout" Target="../slideLayouts/slideLayout251.xml"/><Relationship Id="rId6" Type="http://schemas.openxmlformats.org/officeDocument/2006/relationships/slideLayout" Target="../slideLayouts/slideLayout256.xml"/><Relationship Id="rId11" Type="http://schemas.openxmlformats.org/officeDocument/2006/relationships/slideLayout" Target="../slideLayouts/slideLayout261.xml"/><Relationship Id="rId5" Type="http://schemas.openxmlformats.org/officeDocument/2006/relationships/slideLayout" Target="../slideLayouts/slideLayout255.xml"/><Relationship Id="rId10" Type="http://schemas.openxmlformats.org/officeDocument/2006/relationships/slideLayout" Target="../slideLayouts/slideLayout260.xml"/><Relationship Id="rId4" Type="http://schemas.openxmlformats.org/officeDocument/2006/relationships/slideLayout" Target="../slideLayouts/slideLayout254.xml"/><Relationship Id="rId9" Type="http://schemas.openxmlformats.org/officeDocument/2006/relationships/slideLayout" Target="../slideLayouts/slideLayout259.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269.xml"/><Relationship Id="rId3" Type="http://schemas.openxmlformats.org/officeDocument/2006/relationships/slideLayout" Target="../slideLayouts/slideLayout264.xml"/><Relationship Id="rId7" Type="http://schemas.openxmlformats.org/officeDocument/2006/relationships/slideLayout" Target="../slideLayouts/slideLayout268.xml"/><Relationship Id="rId12" Type="http://schemas.openxmlformats.org/officeDocument/2006/relationships/theme" Target="../theme/theme27.xml"/><Relationship Id="rId2" Type="http://schemas.openxmlformats.org/officeDocument/2006/relationships/slideLayout" Target="../slideLayouts/slideLayout263.xml"/><Relationship Id="rId1" Type="http://schemas.openxmlformats.org/officeDocument/2006/relationships/slideLayout" Target="../slideLayouts/slideLayout262.xml"/><Relationship Id="rId6" Type="http://schemas.openxmlformats.org/officeDocument/2006/relationships/slideLayout" Target="../slideLayouts/slideLayout267.xml"/><Relationship Id="rId11" Type="http://schemas.openxmlformats.org/officeDocument/2006/relationships/slideLayout" Target="../slideLayouts/slideLayout272.xml"/><Relationship Id="rId5" Type="http://schemas.openxmlformats.org/officeDocument/2006/relationships/slideLayout" Target="../slideLayouts/slideLayout266.xml"/><Relationship Id="rId10" Type="http://schemas.openxmlformats.org/officeDocument/2006/relationships/slideLayout" Target="../slideLayouts/slideLayout271.xml"/><Relationship Id="rId4" Type="http://schemas.openxmlformats.org/officeDocument/2006/relationships/slideLayout" Target="../slideLayouts/slideLayout265.xml"/><Relationship Id="rId9" Type="http://schemas.openxmlformats.org/officeDocument/2006/relationships/slideLayout" Target="../slideLayouts/slideLayout270.xml"/></Relationships>
</file>

<file path=ppt/slideMasters/_rels/slideMaster28.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8.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9.xml.rels><?xml version="1.0" encoding="UTF-8" standalone="yes"?>
<Relationships xmlns="http://schemas.openxmlformats.org/package/2006/relationships"><Relationship Id="rId3" Type="http://schemas.openxmlformats.org/officeDocument/2006/relationships/theme" Target="../theme/theme29.xml"/><Relationship Id="rId2" Type="http://schemas.openxmlformats.org/officeDocument/2006/relationships/slideLayout" Target="../slideLayouts/slideLayout285.xml"/><Relationship Id="rId1" Type="http://schemas.openxmlformats.org/officeDocument/2006/relationships/slideLayout" Target="../slideLayouts/slideLayout28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3.xml"/><Relationship Id="rId3" Type="http://schemas.openxmlformats.org/officeDocument/2006/relationships/slideLayout" Target="../slideLayouts/slideLayout28.xml"/><Relationship Id="rId7" Type="http://schemas.openxmlformats.org/officeDocument/2006/relationships/slideLayout" Target="../slideLayouts/slideLayout32.xml"/><Relationship Id="rId12" Type="http://schemas.openxmlformats.org/officeDocument/2006/relationships/theme" Target="../theme/theme3.xml"/><Relationship Id="rId2" Type="http://schemas.openxmlformats.org/officeDocument/2006/relationships/slideLayout" Target="../slideLayouts/slideLayout27.xml"/><Relationship Id="rId1" Type="http://schemas.openxmlformats.org/officeDocument/2006/relationships/slideLayout" Target="../slideLayouts/slideLayout26.xml"/><Relationship Id="rId6" Type="http://schemas.openxmlformats.org/officeDocument/2006/relationships/slideLayout" Target="../slideLayouts/slideLayout31.xml"/><Relationship Id="rId11" Type="http://schemas.openxmlformats.org/officeDocument/2006/relationships/slideLayout" Target="../slideLayouts/slideLayout36.xml"/><Relationship Id="rId5" Type="http://schemas.openxmlformats.org/officeDocument/2006/relationships/slideLayout" Target="../slideLayouts/slideLayout30.xml"/><Relationship Id="rId10" Type="http://schemas.openxmlformats.org/officeDocument/2006/relationships/slideLayout" Target="../slideLayouts/slideLayout35.xml"/><Relationship Id="rId4" Type="http://schemas.openxmlformats.org/officeDocument/2006/relationships/slideLayout" Target="../slideLayouts/slideLayout29.xml"/><Relationship Id="rId9" Type="http://schemas.openxmlformats.org/officeDocument/2006/relationships/slideLayout" Target="../slideLayouts/slideLayout34.xml"/></Relationships>
</file>

<file path=ppt/slideMasters/_rels/slideMaster30.xml.rels><?xml version="1.0" encoding="UTF-8" standalone="yes"?>
<Relationships xmlns="http://schemas.openxmlformats.org/package/2006/relationships"><Relationship Id="rId8" Type="http://schemas.openxmlformats.org/officeDocument/2006/relationships/slideLayout" Target="../slideLayouts/slideLayout293.xml"/><Relationship Id="rId13" Type="http://schemas.openxmlformats.org/officeDocument/2006/relationships/image" Target="../media/image7.png"/><Relationship Id="rId3" Type="http://schemas.openxmlformats.org/officeDocument/2006/relationships/slideLayout" Target="../slideLayouts/slideLayout288.xml"/><Relationship Id="rId7" Type="http://schemas.openxmlformats.org/officeDocument/2006/relationships/slideLayout" Target="../slideLayouts/slideLayout292.xml"/><Relationship Id="rId12" Type="http://schemas.openxmlformats.org/officeDocument/2006/relationships/theme" Target="../theme/theme30.xml"/><Relationship Id="rId2" Type="http://schemas.openxmlformats.org/officeDocument/2006/relationships/slideLayout" Target="../slideLayouts/slideLayout287.xml"/><Relationship Id="rId1" Type="http://schemas.openxmlformats.org/officeDocument/2006/relationships/slideLayout" Target="../slideLayouts/slideLayout286.xml"/><Relationship Id="rId6" Type="http://schemas.openxmlformats.org/officeDocument/2006/relationships/slideLayout" Target="../slideLayouts/slideLayout291.xml"/><Relationship Id="rId11" Type="http://schemas.openxmlformats.org/officeDocument/2006/relationships/slideLayout" Target="../slideLayouts/slideLayout296.xml"/><Relationship Id="rId5" Type="http://schemas.openxmlformats.org/officeDocument/2006/relationships/slideLayout" Target="../slideLayouts/slideLayout290.xml"/><Relationship Id="rId15" Type="http://schemas.openxmlformats.org/officeDocument/2006/relationships/image" Target="../media/image9.png"/><Relationship Id="rId10" Type="http://schemas.openxmlformats.org/officeDocument/2006/relationships/slideLayout" Target="../slideLayouts/slideLayout295.xml"/><Relationship Id="rId4" Type="http://schemas.openxmlformats.org/officeDocument/2006/relationships/slideLayout" Target="../slideLayouts/slideLayout289.xml"/><Relationship Id="rId9" Type="http://schemas.openxmlformats.org/officeDocument/2006/relationships/slideLayout" Target="../slideLayouts/slideLayout294.xml"/><Relationship Id="rId14" Type="http://schemas.openxmlformats.org/officeDocument/2006/relationships/image" Target="../media/image8.png"/></Relationships>
</file>

<file path=ppt/slideMasters/_rels/slideMaster31.xml.rels><?xml version="1.0" encoding="UTF-8" standalone="yes"?>
<Relationships xmlns="http://schemas.openxmlformats.org/package/2006/relationships"><Relationship Id="rId8" Type="http://schemas.openxmlformats.org/officeDocument/2006/relationships/slideLayout" Target="../slideLayouts/slideLayout304.xml"/><Relationship Id="rId3" Type="http://schemas.openxmlformats.org/officeDocument/2006/relationships/slideLayout" Target="../slideLayouts/slideLayout299.xml"/><Relationship Id="rId7" Type="http://schemas.openxmlformats.org/officeDocument/2006/relationships/slideLayout" Target="../slideLayouts/slideLayout303.xml"/><Relationship Id="rId12" Type="http://schemas.openxmlformats.org/officeDocument/2006/relationships/theme" Target="../theme/theme31.xml"/><Relationship Id="rId2" Type="http://schemas.openxmlformats.org/officeDocument/2006/relationships/slideLayout" Target="../slideLayouts/slideLayout298.xml"/><Relationship Id="rId1" Type="http://schemas.openxmlformats.org/officeDocument/2006/relationships/slideLayout" Target="../slideLayouts/slideLayout297.xml"/><Relationship Id="rId6" Type="http://schemas.openxmlformats.org/officeDocument/2006/relationships/slideLayout" Target="../slideLayouts/slideLayout302.xml"/><Relationship Id="rId11" Type="http://schemas.openxmlformats.org/officeDocument/2006/relationships/slideLayout" Target="../slideLayouts/slideLayout307.xml"/><Relationship Id="rId5" Type="http://schemas.openxmlformats.org/officeDocument/2006/relationships/slideLayout" Target="../slideLayouts/slideLayout301.xml"/><Relationship Id="rId10" Type="http://schemas.openxmlformats.org/officeDocument/2006/relationships/slideLayout" Target="../slideLayouts/slideLayout306.xml"/><Relationship Id="rId4" Type="http://schemas.openxmlformats.org/officeDocument/2006/relationships/slideLayout" Target="../slideLayouts/slideLayout300.xml"/><Relationship Id="rId9" Type="http://schemas.openxmlformats.org/officeDocument/2006/relationships/slideLayout" Target="../slideLayouts/slideLayout305.xml"/></Relationships>
</file>

<file path=ppt/slideMasters/_rels/slideMaster32.xml.rels><?xml version="1.0" encoding="UTF-8" standalone="yes"?>
<Relationships xmlns="http://schemas.openxmlformats.org/package/2006/relationships"><Relationship Id="rId8" Type="http://schemas.openxmlformats.org/officeDocument/2006/relationships/slideLayout" Target="../slideLayouts/slideLayout315.xml"/><Relationship Id="rId3" Type="http://schemas.openxmlformats.org/officeDocument/2006/relationships/slideLayout" Target="../slideLayouts/slideLayout310.xml"/><Relationship Id="rId7" Type="http://schemas.openxmlformats.org/officeDocument/2006/relationships/slideLayout" Target="../slideLayouts/slideLayout314.xml"/><Relationship Id="rId12" Type="http://schemas.openxmlformats.org/officeDocument/2006/relationships/theme" Target="../theme/theme32.xml"/><Relationship Id="rId2" Type="http://schemas.openxmlformats.org/officeDocument/2006/relationships/slideLayout" Target="../slideLayouts/slideLayout309.xml"/><Relationship Id="rId1" Type="http://schemas.openxmlformats.org/officeDocument/2006/relationships/slideLayout" Target="../slideLayouts/slideLayout308.xml"/><Relationship Id="rId6" Type="http://schemas.openxmlformats.org/officeDocument/2006/relationships/slideLayout" Target="../slideLayouts/slideLayout313.xml"/><Relationship Id="rId11" Type="http://schemas.openxmlformats.org/officeDocument/2006/relationships/slideLayout" Target="../slideLayouts/slideLayout318.xml"/><Relationship Id="rId5" Type="http://schemas.openxmlformats.org/officeDocument/2006/relationships/slideLayout" Target="../slideLayouts/slideLayout312.xml"/><Relationship Id="rId10" Type="http://schemas.openxmlformats.org/officeDocument/2006/relationships/slideLayout" Target="../slideLayouts/slideLayout317.xml"/><Relationship Id="rId4" Type="http://schemas.openxmlformats.org/officeDocument/2006/relationships/slideLayout" Target="../slideLayouts/slideLayout311.xml"/><Relationship Id="rId9" Type="http://schemas.openxmlformats.org/officeDocument/2006/relationships/slideLayout" Target="../slideLayouts/slideLayout316.xml"/></Relationships>
</file>

<file path=ppt/slideMasters/_rels/slideMaster33.xml.rels><?xml version="1.0" encoding="UTF-8" standalone="yes"?>
<Relationships xmlns="http://schemas.openxmlformats.org/package/2006/relationships"><Relationship Id="rId8" Type="http://schemas.openxmlformats.org/officeDocument/2006/relationships/slideLayout" Target="../slideLayouts/slideLayout326.xml"/><Relationship Id="rId3" Type="http://schemas.openxmlformats.org/officeDocument/2006/relationships/slideLayout" Target="../slideLayouts/slideLayout321.xml"/><Relationship Id="rId7" Type="http://schemas.openxmlformats.org/officeDocument/2006/relationships/slideLayout" Target="../slideLayouts/slideLayout325.xml"/><Relationship Id="rId12" Type="http://schemas.openxmlformats.org/officeDocument/2006/relationships/theme" Target="../theme/theme33.xml"/><Relationship Id="rId2" Type="http://schemas.openxmlformats.org/officeDocument/2006/relationships/slideLayout" Target="../slideLayouts/slideLayout320.xml"/><Relationship Id="rId1" Type="http://schemas.openxmlformats.org/officeDocument/2006/relationships/slideLayout" Target="../slideLayouts/slideLayout319.xml"/><Relationship Id="rId6" Type="http://schemas.openxmlformats.org/officeDocument/2006/relationships/slideLayout" Target="../slideLayouts/slideLayout324.xml"/><Relationship Id="rId11" Type="http://schemas.openxmlformats.org/officeDocument/2006/relationships/slideLayout" Target="../slideLayouts/slideLayout329.xml"/><Relationship Id="rId5" Type="http://schemas.openxmlformats.org/officeDocument/2006/relationships/slideLayout" Target="../slideLayouts/slideLayout323.xml"/><Relationship Id="rId10" Type="http://schemas.openxmlformats.org/officeDocument/2006/relationships/slideLayout" Target="../slideLayouts/slideLayout328.xml"/><Relationship Id="rId4" Type="http://schemas.openxmlformats.org/officeDocument/2006/relationships/slideLayout" Target="../slideLayouts/slideLayout322.xml"/><Relationship Id="rId9" Type="http://schemas.openxmlformats.org/officeDocument/2006/relationships/slideLayout" Target="../slideLayouts/slideLayout327.xml"/></Relationships>
</file>

<file path=ppt/slideMasters/_rels/slideMaster34.xml.rels><?xml version="1.0" encoding="UTF-8" standalone="yes"?>
<Relationships xmlns="http://schemas.openxmlformats.org/package/2006/relationships"><Relationship Id="rId8" Type="http://schemas.openxmlformats.org/officeDocument/2006/relationships/slideLayout" Target="../slideLayouts/slideLayout337.xml"/><Relationship Id="rId3" Type="http://schemas.openxmlformats.org/officeDocument/2006/relationships/slideLayout" Target="../slideLayouts/slideLayout332.xml"/><Relationship Id="rId7" Type="http://schemas.openxmlformats.org/officeDocument/2006/relationships/slideLayout" Target="../slideLayouts/slideLayout336.xml"/><Relationship Id="rId12" Type="http://schemas.openxmlformats.org/officeDocument/2006/relationships/theme" Target="../theme/theme34.xml"/><Relationship Id="rId2" Type="http://schemas.openxmlformats.org/officeDocument/2006/relationships/slideLayout" Target="../slideLayouts/slideLayout331.xml"/><Relationship Id="rId1" Type="http://schemas.openxmlformats.org/officeDocument/2006/relationships/slideLayout" Target="../slideLayouts/slideLayout330.xml"/><Relationship Id="rId6" Type="http://schemas.openxmlformats.org/officeDocument/2006/relationships/slideLayout" Target="../slideLayouts/slideLayout335.xml"/><Relationship Id="rId11" Type="http://schemas.openxmlformats.org/officeDocument/2006/relationships/slideLayout" Target="../slideLayouts/slideLayout340.xml"/><Relationship Id="rId5" Type="http://schemas.openxmlformats.org/officeDocument/2006/relationships/slideLayout" Target="../slideLayouts/slideLayout334.xml"/><Relationship Id="rId10" Type="http://schemas.openxmlformats.org/officeDocument/2006/relationships/slideLayout" Target="../slideLayouts/slideLayout339.xml"/><Relationship Id="rId4" Type="http://schemas.openxmlformats.org/officeDocument/2006/relationships/slideLayout" Target="../slideLayouts/slideLayout333.xml"/><Relationship Id="rId9" Type="http://schemas.openxmlformats.org/officeDocument/2006/relationships/slideLayout" Target="../slideLayouts/slideLayout338.xml"/></Relationships>
</file>

<file path=ppt/slideMasters/_rels/slideMaster35.xml.rels><?xml version="1.0" encoding="UTF-8" standalone="yes"?>
<Relationships xmlns="http://schemas.openxmlformats.org/package/2006/relationships"><Relationship Id="rId3" Type="http://schemas.openxmlformats.org/officeDocument/2006/relationships/theme" Target="../theme/theme35.xml"/><Relationship Id="rId2" Type="http://schemas.openxmlformats.org/officeDocument/2006/relationships/slideLayout" Target="../slideLayouts/slideLayout342.xml"/><Relationship Id="rId1" Type="http://schemas.openxmlformats.org/officeDocument/2006/relationships/slideLayout" Target="../slideLayouts/slideLayout341.xml"/></Relationships>
</file>

<file path=ppt/slideMasters/_rels/slideMaster36.xml.rels><?xml version="1.0" encoding="UTF-8" standalone="yes"?>
<Relationships xmlns="http://schemas.openxmlformats.org/package/2006/relationships"><Relationship Id="rId8" Type="http://schemas.openxmlformats.org/officeDocument/2006/relationships/slideLayout" Target="../slideLayouts/slideLayout350.xml"/><Relationship Id="rId3" Type="http://schemas.openxmlformats.org/officeDocument/2006/relationships/slideLayout" Target="../slideLayouts/slideLayout345.xml"/><Relationship Id="rId7" Type="http://schemas.openxmlformats.org/officeDocument/2006/relationships/slideLayout" Target="../slideLayouts/slideLayout349.xml"/><Relationship Id="rId12" Type="http://schemas.openxmlformats.org/officeDocument/2006/relationships/theme" Target="../theme/theme36.xml"/><Relationship Id="rId2" Type="http://schemas.openxmlformats.org/officeDocument/2006/relationships/slideLayout" Target="../slideLayouts/slideLayout344.xml"/><Relationship Id="rId1" Type="http://schemas.openxmlformats.org/officeDocument/2006/relationships/slideLayout" Target="../slideLayouts/slideLayout343.xml"/><Relationship Id="rId6" Type="http://schemas.openxmlformats.org/officeDocument/2006/relationships/slideLayout" Target="../slideLayouts/slideLayout348.xml"/><Relationship Id="rId11" Type="http://schemas.openxmlformats.org/officeDocument/2006/relationships/slideLayout" Target="../slideLayouts/slideLayout353.xml"/><Relationship Id="rId5" Type="http://schemas.openxmlformats.org/officeDocument/2006/relationships/slideLayout" Target="../slideLayouts/slideLayout347.xml"/><Relationship Id="rId10" Type="http://schemas.openxmlformats.org/officeDocument/2006/relationships/slideLayout" Target="../slideLayouts/slideLayout352.xml"/><Relationship Id="rId4" Type="http://schemas.openxmlformats.org/officeDocument/2006/relationships/slideLayout" Target="../slideLayouts/slideLayout346.xml"/><Relationship Id="rId9" Type="http://schemas.openxmlformats.org/officeDocument/2006/relationships/slideLayout" Target="../slideLayouts/slideLayout351.xml"/></Relationships>
</file>

<file path=ppt/slideMasters/_rels/slideMaster37.xml.rels><?xml version="1.0" encoding="UTF-8" standalone="yes"?>
<Relationships xmlns="http://schemas.openxmlformats.org/package/2006/relationships"><Relationship Id="rId8" Type="http://schemas.openxmlformats.org/officeDocument/2006/relationships/slideLayout" Target="../slideLayouts/slideLayout361.xml"/><Relationship Id="rId13" Type="http://schemas.openxmlformats.org/officeDocument/2006/relationships/image" Target="../media/image1.png"/><Relationship Id="rId3" Type="http://schemas.openxmlformats.org/officeDocument/2006/relationships/slideLayout" Target="../slideLayouts/slideLayout356.xml"/><Relationship Id="rId7" Type="http://schemas.openxmlformats.org/officeDocument/2006/relationships/slideLayout" Target="../slideLayouts/slideLayout360.xml"/><Relationship Id="rId12" Type="http://schemas.openxmlformats.org/officeDocument/2006/relationships/theme" Target="../theme/theme37.xml"/><Relationship Id="rId2" Type="http://schemas.openxmlformats.org/officeDocument/2006/relationships/slideLayout" Target="../slideLayouts/slideLayout355.xml"/><Relationship Id="rId1" Type="http://schemas.openxmlformats.org/officeDocument/2006/relationships/slideLayout" Target="../slideLayouts/slideLayout354.xml"/><Relationship Id="rId6" Type="http://schemas.openxmlformats.org/officeDocument/2006/relationships/slideLayout" Target="../slideLayouts/slideLayout359.xml"/><Relationship Id="rId11" Type="http://schemas.openxmlformats.org/officeDocument/2006/relationships/slideLayout" Target="../slideLayouts/slideLayout364.xml"/><Relationship Id="rId5" Type="http://schemas.openxmlformats.org/officeDocument/2006/relationships/slideLayout" Target="../slideLayouts/slideLayout358.xml"/><Relationship Id="rId10" Type="http://schemas.openxmlformats.org/officeDocument/2006/relationships/slideLayout" Target="../slideLayouts/slideLayout363.xml"/><Relationship Id="rId4" Type="http://schemas.openxmlformats.org/officeDocument/2006/relationships/slideLayout" Target="../slideLayouts/slideLayout357.xml"/><Relationship Id="rId9" Type="http://schemas.openxmlformats.org/officeDocument/2006/relationships/slideLayout" Target="../slideLayouts/slideLayout362.xml"/><Relationship Id="rId14" Type="http://schemas.openxmlformats.org/officeDocument/2006/relationships/image" Target="../media/image2.png"/></Relationships>
</file>

<file path=ppt/slideMasters/_rels/slideMaster38.xml.rels><?xml version="1.0" encoding="UTF-8" standalone="yes"?>
<Relationships xmlns="http://schemas.openxmlformats.org/package/2006/relationships"><Relationship Id="rId2" Type="http://schemas.openxmlformats.org/officeDocument/2006/relationships/theme" Target="../theme/theme38.xml"/><Relationship Id="rId1" Type="http://schemas.openxmlformats.org/officeDocument/2006/relationships/slideLayout" Target="../slideLayouts/slideLayout365.xml"/></Relationships>
</file>

<file path=ppt/slideMasters/_rels/slideMaster39.xml.rels><?xml version="1.0" encoding="UTF-8" standalone="yes"?>
<Relationships xmlns="http://schemas.openxmlformats.org/package/2006/relationships"><Relationship Id="rId8" Type="http://schemas.openxmlformats.org/officeDocument/2006/relationships/slideLayout" Target="../slideLayouts/slideLayout373.xml"/><Relationship Id="rId3" Type="http://schemas.openxmlformats.org/officeDocument/2006/relationships/slideLayout" Target="../slideLayouts/slideLayout368.xml"/><Relationship Id="rId7" Type="http://schemas.openxmlformats.org/officeDocument/2006/relationships/slideLayout" Target="../slideLayouts/slideLayout372.xml"/><Relationship Id="rId12" Type="http://schemas.openxmlformats.org/officeDocument/2006/relationships/theme" Target="../theme/theme39.xml"/><Relationship Id="rId2" Type="http://schemas.openxmlformats.org/officeDocument/2006/relationships/slideLayout" Target="../slideLayouts/slideLayout367.xml"/><Relationship Id="rId1" Type="http://schemas.openxmlformats.org/officeDocument/2006/relationships/slideLayout" Target="../slideLayouts/slideLayout366.xml"/><Relationship Id="rId6" Type="http://schemas.openxmlformats.org/officeDocument/2006/relationships/slideLayout" Target="../slideLayouts/slideLayout371.xml"/><Relationship Id="rId11" Type="http://schemas.openxmlformats.org/officeDocument/2006/relationships/slideLayout" Target="../slideLayouts/slideLayout376.xml"/><Relationship Id="rId5" Type="http://schemas.openxmlformats.org/officeDocument/2006/relationships/slideLayout" Target="../slideLayouts/slideLayout370.xml"/><Relationship Id="rId10" Type="http://schemas.openxmlformats.org/officeDocument/2006/relationships/slideLayout" Target="../slideLayouts/slideLayout375.xml"/><Relationship Id="rId4" Type="http://schemas.openxmlformats.org/officeDocument/2006/relationships/slideLayout" Target="../slideLayouts/slideLayout369.xml"/><Relationship Id="rId9" Type="http://schemas.openxmlformats.org/officeDocument/2006/relationships/slideLayout" Target="../slideLayouts/slideLayout374.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4.xml"/><Relationship Id="rId3" Type="http://schemas.openxmlformats.org/officeDocument/2006/relationships/slideLayout" Target="../slideLayouts/slideLayout39.xml"/><Relationship Id="rId7" Type="http://schemas.openxmlformats.org/officeDocument/2006/relationships/slideLayout" Target="../slideLayouts/slideLayout43.xml"/><Relationship Id="rId12" Type="http://schemas.openxmlformats.org/officeDocument/2006/relationships/theme" Target="../theme/theme4.xml"/><Relationship Id="rId2" Type="http://schemas.openxmlformats.org/officeDocument/2006/relationships/slideLayout" Target="../slideLayouts/slideLayout38.xml"/><Relationship Id="rId1" Type="http://schemas.openxmlformats.org/officeDocument/2006/relationships/slideLayout" Target="../slideLayouts/slideLayout37.xml"/><Relationship Id="rId6" Type="http://schemas.openxmlformats.org/officeDocument/2006/relationships/slideLayout" Target="../slideLayouts/slideLayout42.xml"/><Relationship Id="rId11" Type="http://schemas.openxmlformats.org/officeDocument/2006/relationships/slideLayout" Target="../slideLayouts/slideLayout47.xml"/><Relationship Id="rId5" Type="http://schemas.openxmlformats.org/officeDocument/2006/relationships/slideLayout" Target="../slideLayouts/slideLayout41.xml"/><Relationship Id="rId10" Type="http://schemas.openxmlformats.org/officeDocument/2006/relationships/slideLayout" Target="../slideLayouts/slideLayout46.xml"/><Relationship Id="rId4" Type="http://schemas.openxmlformats.org/officeDocument/2006/relationships/slideLayout" Target="../slideLayouts/slideLayout40.xml"/><Relationship Id="rId9" Type="http://schemas.openxmlformats.org/officeDocument/2006/relationships/slideLayout" Target="../slideLayouts/slideLayout45.xml"/></Relationships>
</file>

<file path=ppt/slideMasters/_rels/slideMaster40.xml.rels><?xml version="1.0" encoding="UTF-8" standalone="yes"?>
<Relationships xmlns="http://schemas.openxmlformats.org/package/2006/relationships"><Relationship Id="rId8" Type="http://schemas.openxmlformats.org/officeDocument/2006/relationships/slideLayout" Target="../slideLayouts/slideLayout384.xml"/><Relationship Id="rId13" Type="http://schemas.openxmlformats.org/officeDocument/2006/relationships/image" Target="../media/image4.jpeg"/><Relationship Id="rId3" Type="http://schemas.openxmlformats.org/officeDocument/2006/relationships/slideLayout" Target="../slideLayouts/slideLayout379.xml"/><Relationship Id="rId7" Type="http://schemas.openxmlformats.org/officeDocument/2006/relationships/slideLayout" Target="../slideLayouts/slideLayout383.xml"/><Relationship Id="rId12" Type="http://schemas.openxmlformats.org/officeDocument/2006/relationships/theme" Target="../theme/theme40.xml"/><Relationship Id="rId2" Type="http://schemas.openxmlformats.org/officeDocument/2006/relationships/slideLayout" Target="../slideLayouts/slideLayout378.xml"/><Relationship Id="rId1" Type="http://schemas.openxmlformats.org/officeDocument/2006/relationships/slideLayout" Target="../slideLayouts/slideLayout377.xml"/><Relationship Id="rId6" Type="http://schemas.openxmlformats.org/officeDocument/2006/relationships/slideLayout" Target="../slideLayouts/slideLayout382.xml"/><Relationship Id="rId11" Type="http://schemas.openxmlformats.org/officeDocument/2006/relationships/slideLayout" Target="../slideLayouts/slideLayout387.xml"/><Relationship Id="rId5" Type="http://schemas.openxmlformats.org/officeDocument/2006/relationships/slideLayout" Target="../slideLayouts/slideLayout381.xml"/><Relationship Id="rId10" Type="http://schemas.openxmlformats.org/officeDocument/2006/relationships/slideLayout" Target="../slideLayouts/slideLayout386.xml"/><Relationship Id="rId4" Type="http://schemas.openxmlformats.org/officeDocument/2006/relationships/slideLayout" Target="../slideLayouts/slideLayout380.xml"/><Relationship Id="rId9" Type="http://schemas.openxmlformats.org/officeDocument/2006/relationships/slideLayout" Target="../slideLayouts/slideLayout385.xml"/></Relationships>
</file>

<file path=ppt/slideMasters/_rels/slideMaster41.xml.rels><?xml version="1.0" encoding="UTF-8" standalone="yes"?>
<Relationships xmlns="http://schemas.openxmlformats.org/package/2006/relationships"><Relationship Id="rId8" Type="http://schemas.openxmlformats.org/officeDocument/2006/relationships/slideLayout" Target="../slideLayouts/slideLayout395.xml"/><Relationship Id="rId13" Type="http://schemas.openxmlformats.org/officeDocument/2006/relationships/image" Target="../media/image10.jpeg"/><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41.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42.xml.rels><?xml version="1.0" encoding="UTF-8" standalone="yes"?>
<Relationships xmlns="http://schemas.openxmlformats.org/package/2006/relationships"><Relationship Id="rId8" Type="http://schemas.openxmlformats.org/officeDocument/2006/relationships/slideLayout" Target="../slideLayouts/slideLayout406.xml"/><Relationship Id="rId13" Type="http://schemas.openxmlformats.org/officeDocument/2006/relationships/image" Target="../media/image1.png"/><Relationship Id="rId3" Type="http://schemas.openxmlformats.org/officeDocument/2006/relationships/slideLayout" Target="../slideLayouts/slideLayout401.xml"/><Relationship Id="rId7" Type="http://schemas.openxmlformats.org/officeDocument/2006/relationships/slideLayout" Target="../slideLayouts/slideLayout405.xml"/><Relationship Id="rId12" Type="http://schemas.openxmlformats.org/officeDocument/2006/relationships/theme" Target="../theme/theme42.xml"/><Relationship Id="rId2" Type="http://schemas.openxmlformats.org/officeDocument/2006/relationships/slideLayout" Target="../slideLayouts/slideLayout400.xml"/><Relationship Id="rId1" Type="http://schemas.openxmlformats.org/officeDocument/2006/relationships/slideLayout" Target="../slideLayouts/slideLayout399.xml"/><Relationship Id="rId6" Type="http://schemas.openxmlformats.org/officeDocument/2006/relationships/slideLayout" Target="../slideLayouts/slideLayout404.xml"/><Relationship Id="rId11" Type="http://schemas.openxmlformats.org/officeDocument/2006/relationships/slideLayout" Target="../slideLayouts/slideLayout409.xml"/><Relationship Id="rId5" Type="http://schemas.openxmlformats.org/officeDocument/2006/relationships/slideLayout" Target="../slideLayouts/slideLayout403.xml"/><Relationship Id="rId10" Type="http://schemas.openxmlformats.org/officeDocument/2006/relationships/slideLayout" Target="../slideLayouts/slideLayout408.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image" Target="../media/image2.png"/></Relationships>
</file>

<file path=ppt/slideMasters/_rels/slideMaster43.xml.rels><?xml version="1.0" encoding="UTF-8" standalone="yes"?>
<Relationships xmlns="http://schemas.openxmlformats.org/package/2006/relationships"><Relationship Id="rId8" Type="http://schemas.openxmlformats.org/officeDocument/2006/relationships/slideLayout" Target="../slideLayouts/slideLayout417.xml"/><Relationship Id="rId13" Type="http://schemas.openxmlformats.org/officeDocument/2006/relationships/image" Target="../media/image4.jpeg"/><Relationship Id="rId3" Type="http://schemas.openxmlformats.org/officeDocument/2006/relationships/slideLayout" Target="../slideLayouts/slideLayout412.xml"/><Relationship Id="rId7" Type="http://schemas.openxmlformats.org/officeDocument/2006/relationships/slideLayout" Target="../slideLayouts/slideLayout416.xml"/><Relationship Id="rId12" Type="http://schemas.openxmlformats.org/officeDocument/2006/relationships/theme" Target="../theme/theme43.xml"/><Relationship Id="rId2" Type="http://schemas.openxmlformats.org/officeDocument/2006/relationships/slideLayout" Target="../slideLayouts/slideLayout411.xml"/><Relationship Id="rId1" Type="http://schemas.openxmlformats.org/officeDocument/2006/relationships/slideLayout" Target="../slideLayouts/slideLayout410.xml"/><Relationship Id="rId6" Type="http://schemas.openxmlformats.org/officeDocument/2006/relationships/slideLayout" Target="../slideLayouts/slideLayout415.xml"/><Relationship Id="rId11" Type="http://schemas.openxmlformats.org/officeDocument/2006/relationships/slideLayout" Target="../slideLayouts/slideLayout420.xml"/><Relationship Id="rId5" Type="http://schemas.openxmlformats.org/officeDocument/2006/relationships/slideLayout" Target="../slideLayouts/slideLayout414.xml"/><Relationship Id="rId10" Type="http://schemas.openxmlformats.org/officeDocument/2006/relationships/slideLayout" Target="../slideLayouts/slideLayout419.xml"/><Relationship Id="rId4" Type="http://schemas.openxmlformats.org/officeDocument/2006/relationships/slideLayout" Target="../slideLayouts/slideLayout413.xml"/><Relationship Id="rId9" Type="http://schemas.openxmlformats.org/officeDocument/2006/relationships/slideLayout" Target="../slideLayouts/slideLayout418.xml"/></Relationships>
</file>

<file path=ppt/slideMasters/_rels/slideMaster44.xml.rels><?xml version="1.0" encoding="UTF-8" standalone="yes"?>
<Relationships xmlns="http://schemas.openxmlformats.org/package/2006/relationships"><Relationship Id="rId8" Type="http://schemas.openxmlformats.org/officeDocument/2006/relationships/slideLayout" Target="../slideLayouts/slideLayout428.xml"/><Relationship Id="rId3" Type="http://schemas.openxmlformats.org/officeDocument/2006/relationships/slideLayout" Target="../slideLayouts/slideLayout423.xml"/><Relationship Id="rId7" Type="http://schemas.openxmlformats.org/officeDocument/2006/relationships/slideLayout" Target="../slideLayouts/slideLayout427.xml"/><Relationship Id="rId12" Type="http://schemas.openxmlformats.org/officeDocument/2006/relationships/theme" Target="../theme/theme44.xml"/><Relationship Id="rId2" Type="http://schemas.openxmlformats.org/officeDocument/2006/relationships/slideLayout" Target="../slideLayouts/slideLayout422.xml"/><Relationship Id="rId1" Type="http://schemas.openxmlformats.org/officeDocument/2006/relationships/slideLayout" Target="../slideLayouts/slideLayout421.xml"/><Relationship Id="rId6" Type="http://schemas.openxmlformats.org/officeDocument/2006/relationships/slideLayout" Target="../slideLayouts/slideLayout426.xml"/><Relationship Id="rId11" Type="http://schemas.openxmlformats.org/officeDocument/2006/relationships/slideLayout" Target="../slideLayouts/slideLayout431.xml"/><Relationship Id="rId5" Type="http://schemas.openxmlformats.org/officeDocument/2006/relationships/slideLayout" Target="../slideLayouts/slideLayout425.xml"/><Relationship Id="rId10" Type="http://schemas.openxmlformats.org/officeDocument/2006/relationships/slideLayout" Target="../slideLayouts/slideLayout430.xml"/><Relationship Id="rId4" Type="http://schemas.openxmlformats.org/officeDocument/2006/relationships/slideLayout" Target="../slideLayouts/slideLayout424.xml"/><Relationship Id="rId9" Type="http://schemas.openxmlformats.org/officeDocument/2006/relationships/slideLayout" Target="../slideLayouts/slideLayout429.xml"/></Relationships>
</file>

<file path=ppt/slideMasters/_rels/slideMaster45.xml.rels><?xml version="1.0" encoding="UTF-8" standalone="yes"?>
<Relationships xmlns="http://schemas.openxmlformats.org/package/2006/relationships"><Relationship Id="rId8" Type="http://schemas.openxmlformats.org/officeDocument/2006/relationships/slideLayout" Target="../slideLayouts/slideLayout439.xml"/><Relationship Id="rId3" Type="http://schemas.openxmlformats.org/officeDocument/2006/relationships/slideLayout" Target="../slideLayouts/slideLayout434.xml"/><Relationship Id="rId7" Type="http://schemas.openxmlformats.org/officeDocument/2006/relationships/slideLayout" Target="../slideLayouts/slideLayout438.xml"/><Relationship Id="rId12" Type="http://schemas.openxmlformats.org/officeDocument/2006/relationships/image" Target="../media/image11.emf"/><Relationship Id="rId2" Type="http://schemas.openxmlformats.org/officeDocument/2006/relationships/slideLayout" Target="../slideLayouts/slideLayout433.xml"/><Relationship Id="rId1" Type="http://schemas.openxmlformats.org/officeDocument/2006/relationships/slideLayout" Target="../slideLayouts/slideLayout432.xml"/><Relationship Id="rId6" Type="http://schemas.openxmlformats.org/officeDocument/2006/relationships/slideLayout" Target="../slideLayouts/slideLayout437.xml"/><Relationship Id="rId11" Type="http://schemas.openxmlformats.org/officeDocument/2006/relationships/theme" Target="../theme/theme45.xml"/><Relationship Id="rId5" Type="http://schemas.openxmlformats.org/officeDocument/2006/relationships/slideLayout" Target="../slideLayouts/slideLayout436.xml"/><Relationship Id="rId10" Type="http://schemas.openxmlformats.org/officeDocument/2006/relationships/slideLayout" Target="../slideLayouts/slideLayout441.xml"/><Relationship Id="rId4" Type="http://schemas.openxmlformats.org/officeDocument/2006/relationships/slideLayout" Target="../slideLayouts/slideLayout435.xml"/><Relationship Id="rId9" Type="http://schemas.openxmlformats.org/officeDocument/2006/relationships/slideLayout" Target="../slideLayouts/slideLayout440.xml"/></Relationships>
</file>

<file path=ppt/slideMasters/_rels/slideMaster46.xml.rels><?xml version="1.0" encoding="UTF-8" standalone="yes"?>
<Relationships xmlns="http://schemas.openxmlformats.org/package/2006/relationships"><Relationship Id="rId8" Type="http://schemas.openxmlformats.org/officeDocument/2006/relationships/slideLayout" Target="../slideLayouts/slideLayout449.xml"/><Relationship Id="rId13" Type="http://schemas.openxmlformats.org/officeDocument/2006/relationships/image" Target="../media/image1.png"/><Relationship Id="rId3" Type="http://schemas.openxmlformats.org/officeDocument/2006/relationships/slideLayout" Target="../slideLayouts/slideLayout444.xml"/><Relationship Id="rId7" Type="http://schemas.openxmlformats.org/officeDocument/2006/relationships/slideLayout" Target="../slideLayouts/slideLayout448.xml"/><Relationship Id="rId12" Type="http://schemas.openxmlformats.org/officeDocument/2006/relationships/theme" Target="../theme/theme46.xml"/><Relationship Id="rId2" Type="http://schemas.openxmlformats.org/officeDocument/2006/relationships/slideLayout" Target="../slideLayouts/slideLayout443.xml"/><Relationship Id="rId1" Type="http://schemas.openxmlformats.org/officeDocument/2006/relationships/slideLayout" Target="../slideLayouts/slideLayout442.xml"/><Relationship Id="rId6" Type="http://schemas.openxmlformats.org/officeDocument/2006/relationships/slideLayout" Target="../slideLayouts/slideLayout447.xml"/><Relationship Id="rId11" Type="http://schemas.openxmlformats.org/officeDocument/2006/relationships/slideLayout" Target="../slideLayouts/slideLayout452.xml"/><Relationship Id="rId5" Type="http://schemas.openxmlformats.org/officeDocument/2006/relationships/slideLayout" Target="../slideLayouts/slideLayout446.xml"/><Relationship Id="rId10" Type="http://schemas.openxmlformats.org/officeDocument/2006/relationships/slideLayout" Target="../slideLayouts/slideLayout451.xml"/><Relationship Id="rId4" Type="http://schemas.openxmlformats.org/officeDocument/2006/relationships/slideLayout" Target="../slideLayouts/slideLayout445.xml"/><Relationship Id="rId9" Type="http://schemas.openxmlformats.org/officeDocument/2006/relationships/slideLayout" Target="../slideLayouts/slideLayout450.xml"/><Relationship Id="rId14" Type="http://schemas.openxmlformats.org/officeDocument/2006/relationships/image" Target="../media/image2.png"/></Relationships>
</file>

<file path=ppt/slideMasters/_rels/slideMaster47.xml.rels><?xml version="1.0" encoding="UTF-8" standalone="yes"?>
<Relationships xmlns="http://schemas.openxmlformats.org/package/2006/relationships"><Relationship Id="rId8" Type="http://schemas.openxmlformats.org/officeDocument/2006/relationships/slideLayout" Target="../slideLayouts/slideLayout460.xml"/><Relationship Id="rId3" Type="http://schemas.openxmlformats.org/officeDocument/2006/relationships/slideLayout" Target="../slideLayouts/slideLayout455.xml"/><Relationship Id="rId7" Type="http://schemas.openxmlformats.org/officeDocument/2006/relationships/slideLayout" Target="../slideLayouts/slideLayout459.xml"/><Relationship Id="rId12" Type="http://schemas.openxmlformats.org/officeDocument/2006/relationships/theme" Target="../theme/theme47.xml"/><Relationship Id="rId2" Type="http://schemas.openxmlformats.org/officeDocument/2006/relationships/slideLayout" Target="../slideLayouts/slideLayout454.xml"/><Relationship Id="rId1" Type="http://schemas.openxmlformats.org/officeDocument/2006/relationships/slideLayout" Target="../slideLayouts/slideLayout453.xml"/><Relationship Id="rId6" Type="http://schemas.openxmlformats.org/officeDocument/2006/relationships/slideLayout" Target="../slideLayouts/slideLayout458.xml"/><Relationship Id="rId11" Type="http://schemas.openxmlformats.org/officeDocument/2006/relationships/slideLayout" Target="../slideLayouts/slideLayout463.xml"/><Relationship Id="rId5" Type="http://schemas.openxmlformats.org/officeDocument/2006/relationships/slideLayout" Target="../slideLayouts/slideLayout457.xml"/><Relationship Id="rId10" Type="http://schemas.openxmlformats.org/officeDocument/2006/relationships/slideLayout" Target="../slideLayouts/slideLayout462.xml"/><Relationship Id="rId4" Type="http://schemas.openxmlformats.org/officeDocument/2006/relationships/slideLayout" Target="../slideLayouts/slideLayout456.xml"/><Relationship Id="rId9" Type="http://schemas.openxmlformats.org/officeDocument/2006/relationships/slideLayout" Target="../slideLayouts/slideLayout461.xml"/></Relationships>
</file>

<file path=ppt/slideMasters/_rels/slideMaster48.xml.rels><?xml version="1.0" encoding="UTF-8" standalone="yes"?>
<Relationships xmlns="http://schemas.openxmlformats.org/package/2006/relationships"><Relationship Id="rId8" Type="http://schemas.openxmlformats.org/officeDocument/2006/relationships/slideLayout" Target="../slideLayouts/slideLayout471.xml"/><Relationship Id="rId3" Type="http://schemas.openxmlformats.org/officeDocument/2006/relationships/slideLayout" Target="../slideLayouts/slideLayout466.xml"/><Relationship Id="rId7" Type="http://schemas.openxmlformats.org/officeDocument/2006/relationships/slideLayout" Target="../slideLayouts/slideLayout470.xml"/><Relationship Id="rId12" Type="http://schemas.openxmlformats.org/officeDocument/2006/relationships/theme" Target="../theme/theme48.xml"/><Relationship Id="rId2" Type="http://schemas.openxmlformats.org/officeDocument/2006/relationships/slideLayout" Target="../slideLayouts/slideLayout465.xml"/><Relationship Id="rId1" Type="http://schemas.openxmlformats.org/officeDocument/2006/relationships/slideLayout" Target="../slideLayouts/slideLayout464.xml"/><Relationship Id="rId6" Type="http://schemas.openxmlformats.org/officeDocument/2006/relationships/slideLayout" Target="../slideLayouts/slideLayout469.xml"/><Relationship Id="rId11" Type="http://schemas.openxmlformats.org/officeDocument/2006/relationships/slideLayout" Target="../slideLayouts/slideLayout474.xml"/><Relationship Id="rId5" Type="http://schemas.openxmlformats.org/officeDocument/2006/relationships/slideLayout" Target="../slideLayouts/slideLayout468.xml"/><Relationship Id="rId10" Type="http://schemas.openxmlformats.org/officeDocument/2006/relationships/slideLayout" Target="../slideLayouts/slideLayout473.xml"/><Relationship Id="rId4" Type="http://schemas.openxmlformats.org/officeDocument/2006/relationships/slideLayout" Target="../slideLayouts/slideLayout467.xml"/><Relationship Id="rId9" Type="http://schemas.openxmlformats.org/officeDocument/2006/relationships/slideLayout" Target="../slideLayouts/slideLayout472.xml"/></Relationships>
</file>

<file path=ppt/slideMasters/_rels/slideMaster49.xml.rels><?xml version="1.0" encoding="UTF-8" standalone="yes"?>
<Relationships xmlns="http://schemas.openxmlformats.org/package/2006/relationships"><Relationship Id="rId8" Type="http://schemas.openxmlformats.org/officeDocument/2006/relationships/slideLayout" Target="../slideLayouts/slideLayout482.xml"/><Relationship Id="rId3" Type="http://schemas.openxmlformats.org/officeDocument/2006/relationships/slideLayout" Target="../slideLayouts/slideLayout477.xml"/><Relationship Id="rId7" Type="http://schemas.openxmlformats.org/officeDocument/2006/relationships/slideLayout" Target="../slideLayouts/slideLayout481.xml"/><Relationship Id="rId12" Type="http://schemas.openxmlformats.org/officeDocument/2006/relationships/theme" Target="../theme/theme49.xml"/><Relationship Id="rId2" Type="http://schemas.openxmlformats.org/officeDocument/2006/relationships/slideLayout" Target="../slideLayouts/slideLayout476.xml"/><Relationship Id="rId1" Type="http://schemas.openxmlformats.org/officeDocument/2006/relationships/slideLayout" Target="../slideLayouts/slideLayout475.xml"/><Relationship Id="rId6" Type="http://schemas.openxmlformats.org/officeDocument/2006/relationships/slideLayout" Target="../slideLayouts/slideLayout480.xml"/><Relationship Id="rId11" Type="http://schemas.openxmlformats.org/officeDocument/2006/relationships/slideLayout" Target="../slideLayouts/slideLayout485.xml"/><Relationship Id="rId5" Type="http://schemas.openxmlformats.org/officeDocument/2006/relationships/slideLayout" Target="../slideLayouts/slideLayout479.xml"/><Relationship Id="rId10" Type="http://schemas.openxmlformats.org/officeDocument/2006/relationships/slideLayout" Target="../slideLayouts/slideLayout484.xml"/><Relationship Id="rId4" Type="http://schemas.openxmlformats.org/officeDocument/2006/relationships/slideLayout" Target="../slideLayouts/slideLayout478.xml"/><Relationship Id="rId9" Type="http://schemas.openxmlformats.org/officeDocument/2006/relationships/slideLayout" Target="../slideLayouts/slideLayout48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5.xml"/><Relationship Id="rId13" Type="http://schemas.openxmlformats.org/officeDocument/2006/relationships/image" Target="../media/image1.png"/><Relationship Id="rId3" Type="http://schemas.openxmlformats.org/officeDocument/2006/relationships/slideLayout" Target="../slideLayouts/slideLayout50.xml"/><Relationship Id="rId7" Type="http://schemas.openxmlformats.org/officeDocument/2006/relationships/slideLayout" Target="../slideLayouts/slideLayout54.xml"/><Relationship Id="rId12" Type="http://schemas.openxmlformats.org/officeDocument/2006/relationships/theme" Target="../theme/theme5.xml"/><Relationship Id="rId2" Type="http://schemas.openxmlformats.org/officeDocument/2006/relationships/slideLayout" Target="../slideLayouts/slideLayout49.xml"/><Relationship Id="rId1" Type="http://schemas.openxmlformats.org/officeDocument/2006/relationships/slideLayout" Target="../slideLayouts/slideLayout48.xml"/><Relationship Id="rId6" Type="http://schemas.openxmlformats.org/officeDocument/2006/relationships/slideLayout" Target="../slideLayouts/slideLayout53.xml"/><Relationship Id="rId11" Type="http://schemas.openxmlformats.org/officeDocument/2006/relationships/slideLayout" Target="../slideLayouts/slideLayout58.xml"/><Relationship Id="rId5" Type="http://schemas.openxmlformats.org/officeDocument/2006/relationships/slideLayout" Target="../slideLayouts/slideLayout52.xml"/><Relationship Id="rId10" Type="http://schemas.openxmlformats.org/officeDocument/2006/relationships/slideLayout" Target="../slideLayouts/slideLayout57.xml"/><Relationship Id="rId4" Type="http://schemas.openxmlformats.org/officeDocument/2006/relationships/slideLayout" Target="../slideLayouts/slideLayout51.xml"/><Relationship Id="rId9" Type="http://schemas.openxmlformats.org/officeDocument/2006/relationships/slideLayout" Target="../slideLayouts/slideLayout56.xml"/><Relationship Id="rId14" Type="http://schemas.openxmlformats.org/officeDocument/2006/relationships/image" Target="../media/image2.png"/></Relationships>
</file>

<file path=ppt/slideMasters/_rels/slideMaster50.xml.rels><?xml version="1.0" encoding="UTF-8" standalone="yes"?>
<Relationships xmlns="http://schemas.openxmlformats.org/package/2006/relationships"><Relationship Id="rId8" Type="http://schemas.openxmlformats.org/officeDocument/2006/relationships/slideLayout" Target="../slideLayouts/slideLayout493.xml"/><Relationship Id="rId3" Type="http://schemas.openxmlformats.org/officeDocument/2006/relationships/slideLayout" Target="../slideLayouts/slideLayout488.xml"/><Relationship Id="rId7" Type="http://schemas.openxmlformats.org/officeDocument/2006/relationships/slideLayout" Target="../slideLayouts/slideLayout492.xml"/><Relationship Id="rId12" Type="http://schemas.openxmlformats.org/officeDocument/2006/relationships/theme" Target="../theme/theme50.xml"/><Relationship Id="rId2" Type="http://schemas.openxmlformats.org/officeDocument/2006/relationships/slideLayout" Target="../slideLayouts/slideLayout487.xml"/><Relationship Id="rId1" Type="http://schemas.openxmlformats.org/officeDocument/2006/relationships/slideLayout" Target="../slideLayouts/slideLayout486.xml"/><Relationship Id="rId6" Type="http://schemas.openxmlformats.org/officeDocument/2006/relationships/slideLayout" Target="../slideLayouts/slideLayout491.xml"/><Relationship Id="rId11" Type="http://schemas.openxmlformats.org/officeDocument/2006/relationships/slideLayout" Target="../slideLayouts/slideLayout496.xml"/><Relationship Id="rId5" Type="http://schemas.openxmlformats.org/officeDocument/2006/relationships/slideLayout" Target="../slideLayouts/slideLayout490.xml"/><Relationship Id="rId10" Type="http://schemas.openxmlformats.org/officeDocument/2006/relationships/slideLayout" Target="../slideLayouts/slideLayout495.xml"/><Relationship Id="rId4" Type="http://schemas.openxmlformats.org/officeDocument/2006/relationships/slideLayout" Target="../slideLayouts/slideLayout489.xml"/><Relationship Id="rId9" Type="http://schemas.openxmlformats.org/officeDocument/2006/relationships/slideLayout" Target="../slideLayouts/slideLayout494.xml"/></Relationships>
</file>

<file path=ppt/slideMasters/_rels/slideMaster51.xml.rels><?xml version="1.0" encoding="UTF-8" standalone="yes"?>
<Relationships xmlns="http://schemas.openxmlformats.org/package/2006/relationships"><Relationship Id="rId8" Type="http://schemas.openxmlformats.org/officeDocument/2006/relationships/slideLayout" Target="../slideLayouts/slideLayout504.xml"/><Relationship Id="rId3" Type="http://schemas.openxmlformats.org/officeDocument/2006/relationships/slideLayout" Target="../slideLayouts/slideLayout499.xml"/><Relationship Id="rId7" Type="http://schemas.openxmlformats.org/officeDocument/2006/relationships/slideLayout" Target="../slideLayouts/slideLayout503.xml"/><Relationship Id="rId12" Type="http://schemas.openxmlformats.org/officeDocument/2006/relationships/theme" Target="../theme/theme51.xml"/><Relationship Id="rId2" Type="http://schemas.openxmlformats.org/officeDocument/2006/relationships/slideLayout" Target="../slideLayouts/slideLayout498.xml"/><Relationship Id="rId1" Type="http://schemas.openxmlformats.org/officeDocument/2006/relationships/slideLayout" Target="../slideLayouts/slideLayout497.xml"/><Relationship Id="rId6" Type="http://schemas.openxmlformats.org/officeDocument/2006/relationships/slideLayout" Target="../slideLayouts/slideLayout502.xml"/><Relationship Id="rId11" Type="http://schemas.openxmlformats.org/officeDocument/2006/relationships/slideLayout" Target="../slideLayouts/slideLayout507.xml"/><Relationship Id="rId5" Type="http://schemas.openxmlformats.org/officeDocument/2006/relationships/slideLayout" Target="../slideLayouts/slideLayout501.xml"/><Relationship Id="rId10" Type="http://schemas.openxmlformats.org/officeDocument/2006/relationships/slideLayout" Target="../slideLayouts/slideLayout506.xml"/><Relationship Id="rId4" Type="http://schemas.openxmlformats.org/officeDocument/2006/relationships/slideLayout" Target="../slideLayouts/slideLayout500.xml"/><Relationship Id="rId9" Type="http://schemas.openxmlformats.org/officeDocument/2006/relationships/slideLayout" Target="../slideLayouts/slideLayout505.xml"/></Relationships>
</file>

<file path=ppt/slideMasters/_rels/slideMaster52.xml.rels><?xml version="1.0" encoding="UTF-8" standalone="yes"?>
<Relationships xmlns="http://schemas.openxmlformats.org/package/2006/relationships"><Relationship Id="rId8" Type="http://schemas.openxmlformats.org/officeDocument/2006/relationships/slideLayout" Target="../slideLayouts/slideLayout515.xml"/><Relationship Id="rId3" Type="http://schemas.openxmlformats.org/officeDocument/2006/relationships/slideLayout" Target="../slideLayouts/slideLayout510.xml"/><Relationship Id="rId7" Type="http://schemas.openxmlformats.org/officeDocument/2006/relationships/slideLayout" Target="../slideLayouts/slideLayout514.xml"/><Relationship Id="rId12" Type="http://schemas.openxmlformats.org/officeDocument/2006/relationships/theme" Target="../theme/theme52.xml"/><Relationship Id="rId2" Type="http://schemas.openxmlformats.org/officeDocument/2006/relationships/slideLayout" Target="../slideLayouts/slideLayout509.xml"/><Relationship Id="rId1" Type="http://schemas.openxmlformats.org/officeDocument/2006/relationships/slideLayout" Target="../slideLayouts/slideLayout508.xml"/><Relationship Id="rId6" Type="http://schemas.openxmlformats.org/officeDocument/2006/relationships/slideLayout" Target="../slideLayouts/slideLayout513.xml"/><Relationship Id="rId11" Type="http://schemas.openxmlformats.org/officeDocument/2006/relationships/slideLayout" Target="../slideLayouts/slideLayout518.xml"/><Relationship Id="rId5" Type="http://schemas.openxmlformats.org/officeDocument/2006/relationships/slideLayout" Target="../slideLayouts/slideLayout512.xml"/><Relationship Id="rId10" Type="http://schemas.openxmlformats.org/officeDocument/2006/relationships/slideLayout" Target="../slideLayouts/slideLayout517.xml"/><Relationship Id="rId4" Type="http://schemas.openxmlformats.org/officeDocument/2006/relationships/slideLayout" Target="../slideLayouts/slideLayout511.xml"/><Relationship Id="rId9" Type="http://schemas.openxmlformats.org/officeDocument/2006/relationships/slideLayout" Target="../slideLayouts/slideLayout516.xml"/></Relationships>
</file>

<file path=ppt/slideMasters/_rels/slideMaster53.xml.rels><?xml version="1.0" encoding="UTF-8" standalone="yes"?>
<Relationships xmlns="http://schemas.openxmlformats.org/package/2006/relationships"><Relationship Id="rId8" Type="http://schemas.openxmlformats.org/officeDocument/2006/relationships/slideLayout" Target="../slideLayouts/slideLayout526.xml"/><Relationship Id="rId3" Type="http://schemas.openxmlformats.org/officeDocument/2006/relationships/slideLayout" Target="../slideLayouts/slideLayout521.xml"/><Relationship Id="rId7" Type="http://schemas.openxmlformats.org/officeDocument/2006/relationships/slideLayout" Target="../slideLayouts/slideLayout525.xml"/><Relationship Id="rId12" Type="http://schemas.openxmlformats.org/officeDocument/2006/relationships/theme" Target="../theme/theme53.xml"/><Relationship Id="rId2" Type="http://schemas.openxmlformats.org/officeDocument/2006/relationships/slideLayout" Target="../slideLayouts/slideLayout520.xml"/><Relationship Id="rId1" Type="http://schemas.openxmlformats.org/officeDocument/2006/relationships/slideLayout" Target="../slideLayouts/slideLayout519.xml"/><Relationship Id="rId6" Type="http://schemas.openxmlformats.org/officeDocument/2006/relationships/slideLayout" Target="../slideLayouts/slideLayout524.xml"/><Relationship Id="rId11" Type="http://schemas.openxmlformats.org/officeDocument/2006/relationships/slideLayout" Target="../slideLayouts/slideLayout529.xml"/><Relationship Id="rId5" Type="http://schemas.openxmlformats.org/officeDocument/2006/relationships/slideLayout" Target="../slideLayouts/slideLayout523.xml"/><Relationship Id="rId10" Type="http://schemas.openxmlformats.org/officeDocument/2006/relationships/slideLayout" Target="../slideLayouts/slideLayout528.xml"/><Relationship Id="rId4" Type="http://schemas.openxmlformats.org/officeDocument/2006/relationships/slideLayout" Target="../slideLayouts/slideLayout522.xml"/><Relationship Id="rId9" Type="http://schemas.openxmlformats.org/officeDocument/2006/relationships/slideLayout" Target="../slideLayouts/slideLayout527.xml"/></Relationships>
</file>

<file path=ppt/slideMasters/_rels/slideMaster54.xml.rels><?xml version="1.0" encoding="UTF-8" standalone="yes"?>
<Relationships xmlns="http://schemas.openxmlformats.org/package/2006/relationships"><Relationship Id="rId8" Type="http://schemas.openxmlformats.org/officeDocument/2006/relationships/slideLayout" Target="../slideLayouts/slideLayout537.xml"/><Relationship Id="rId3" Type="http://schemas.openxmlformats.org/officeDocument/2006/relationships/slideLayout" Target="../slideLayouts/slideLayout532.xml"/><Relationship Id="rId7" Type="http://schemas.openxmlformats.org/officeDocument/2006/relationships/slideLayout" Target="../slideLayouts/slideLayout536.xml"/><Relationship Id="rId12" Type="http://schemas.openxmlformats.org/officeDocument/2006/relationships/theme" Target="../theme/theme54.xml"/><Relationship Id="rId2" Type="http://schemas.openxmlformats.org/officeDocument/2006/relationships/slideLayout" Target="../slideLayouts/slideLayout531.xml"/><Relationship Id="rId1" Type="http://schemas.openxmlformats.org/officeDocument/2006/relationships/slideLayout" Target="../slideLayouts/slideLayout530.xml"/><Relationship Id="rId6" Type="http://schemas.openxmlformats.org/officeDocument/2006/relationships/slideLayout" Target="../slideLayouts/slideLayout535.xml"/><Relationship Id="rId11" Type="http://schemas.openxmlformats.org/officeDocument/2006/relationships/slideLayout" Target="../slideLayouts/slideLayout540.xml"/><Relationship Id="rId5" Type="http://schemas.openxmlformats.org/officeDocument/2006/relationships/slideLayout" Target="../slideLayouts/slideLayout534.xml"/><Relationship Id="rId10" Type="http://schemas.openxmlformats.org/officeDocument/2006/relationships/slideLayout" Target="../slideLayouts/slideLayout539.xml"/><Relationship Id="rId4" Type="http://schemas.openxmlformats.org/officeDocument/2006/relationships/slideLayout" Target="../slideLayouts/slideLayout533.xml"/><Relationship Id="rId9" Type="http://schemas.openxmlformats.org/officeDocument/2006/relationships/slideLayout" Target="../slideLayouts/slideLayout538.xml"/></Relationships>
</file>

<file path=ppt/slideMasters/_rels/slideMaster55.xml.rels><?xml version="1.0" encoding="UTF-8" standalone="yes"?>
<Relationships xmlns="http://schemas.openxmlformats.org/package/2006/relationships"><Relationship Id="rId8" Type="http://schemas.openxmlformats.org/officeDocument/2006/relationships/slideLayout" Target="../slideLayouts/slideLayout548.xml"/><Relationship Id="rId13" Type="http://schemas.openxmlformats.org/officeDocument/2006/relationships/slideLayout" Target="../slideLayouts/slideLayout553.xml"/><Relationship Id="rId3" Type="http://schemas.openxmlformats.org/officeDocument/2006/relationships/slideLayout" Target="../slideLayouts/slideLayout543.xml"/><Relationship Id="rId7" Type="http://schemas.openxmlformats.org/officeDocument/2006/relationships/slideLayout" Target="../slideLayouts/slideLayout547.xml"/><Relationship Id="rId12" Type="http://schemas.openxmlformats.org/officeDocument/2006/relationships/slideLayout" Target="../slideLayouts/slideLayout552.xml"/><Relationship Id="rId2" Type="http://schemas.openxmlformats.org/officeDocument/2006/relationships/slideLayout" Target="../slideLayouts/slideLayout542.xml"/><Relationship Id="rId1" Type="http://schemas.openxmlformats.org/officeDocument/2006/relationships/slideLayout" Target="../slideLayouts/slideLayout541.xml"/><Relationship Id="rId6" Type="http://schemas.openxmlformats.org/officeDocument/2006/relationships/slideLayout" Target="../slideLayouts/slideLayout546.xml"/><Relationship Id="rId11" Type="http://schemas.openxmlformats.org/officeDocument/2006/relationships/slideLayout" Target="../slideLayouts/slideLayout551.xml"/><Relationship Id="rId5" Type="http://schemas.openxmlformats.org/officeDocument/2006/relationships/slideLayout" Target="../slideLayouts/slideLayout545.xml"/><Relationship Id="rId10" Type="http://schemas.openxmlformats.org/officeDocument/2006/relationships/slideLayout" Target="../slideLayouts/slideLayout550.xml"/><Relationship Id="rId4" Type="http://schemas.openxmlformats.org/officeDocument/2006/relationships/slideLayout" Target="../slideLayouts/slideLayout544.xml"/><Relationship Id="rId9" Type="http://schemas.openxmlformats.org/officeDocument/2006/relationships/slideLayout" Target="../slideLayouts/slideLayout549.xml"/><Relationship Id="rId14" Type="http://schemas.openxmlformats.org/officeDocument/2006/relationships/theme" Target="../theme/theme5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image" Target="../media/image1.png"/><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theme" Target="../theme/theme6.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image" Target="../media/image2.png"/></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theme" Target="../theme/theme7.xml"/><Relationship Id="rId3" Type="http://schemas.openxmlformats.org/officeDocument/2006/relationships/slideLayout" Target="../slideLayouts/slideLayout72.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2" Type="http://schemas.openxmlformats.org/officeDocument/2006/relationships/slideLayout" Target="../slideLayouts/slideLayout71.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5" Type="http://schemas.openxmlformats.org/officeDocument/2006/relationships/slideLayout" Target="../slideLayouts/slideLayout74.xml"/><Relationship Id="rId10" Type="http://schemas.openxmlformats.org/officeDocument/2006/relationships/slideLayout" Target="../slideLayouts/slideLayout79.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image" Target="../media/image4.jpeg"/></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89.xml"/><Relationship Id="rId13" Type="http://schemas.openxmlformats.org/officeDocument/2006/relationships/theme" Target="../theme/theme8.xml"/><Relationship Id="rId3" Type="http://schemas.openxmlformats.org/officeDocument/2006/relationships/slideLayout" Target="../slideLayouts/slideLayout84.xml"/><Relationship Id="rId7" Type="http://schemas.openxmlformats.org/officeDocument/2006/relationships/slideLayout" Target="../slideLayouts/slideLayout88.xml"/><Relationship Id="rId12" Type="http://schemas.openxmlformats.org/officeDocument/2006/relationships/slideLayout" Target="../slideLayouts/slideLayout93.xml"/><Relationship Id="rId2" Type="http://schemas.openxmlformats.org/officeDocument/2006/relationships/slideLayout" Target="../slideLayouts/slideLayout83.xml"/><Relationship Id="rId1" Type="http://schemas.openxmlformats.org/officeDocument/2006/relationships/slideLayout" Target="../slideLayouts/slideLayout82.xml"/><Relationship Id="rId6" Type="http://schemas.openxmlformats.org/officeDocument/2006/relationships/slideLayout" Target="../slideLayouts/slideLayout87.xml"/><Relationship Id="rId11" Type="http://schemas.openxmlformats.org/officeDocument/2006/relationships/slideLayout" Target="../slideLayouts/slideLayout92.xml"/><Relationship Id="rId5" Type="http://schemas.openxmlformats.org/officeDocument/2006/relationships/slideLayout" Target="../slideLayouts/slideLayout86.xml"/><Relationship Id="rId10" Type="http://schemas.openxmlformats.org/officeDocument/2006/relationships/slideLayout" Target="../slideLayouts/slideLayout91.xml"/><Relationship Id="rId4" Type="http://schemas.openxmlformats.org/officeDocument/2006/relationships/slideLayout" Target="../slideLayouts/slideLayout85.xml"/><Relationship Id="rId9" Type="http://schemas.openxmlformats.org/officeDocument/2006/relationships/slideLayout" Target="../slideLayouts/slideLayout90.xml"/><Relationship Id="rId14" Type="http://schemas.openxmlformats.org/officeDocument/2006/relationships/image" Target="../media/image4.jpeg"/></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1.xml"/><Relationship Id="rId3" Type="http://schemas.openxmlformats.org/officeDocument/2006/relationships/slideLayout" Target="../slideLayouts/slideLayout96.xml"/><Relationship Id="rId7" Type="http://schemas.openxmlformats.org/officeDocument/2006/relationships/slideLayout" Target="../slideLayouts/slideLayout100.xml"/><Relationship Id="rId12" Type="http://schemas.openxmlformats.org/officeDocument/2006/relationships/theme" Target="../theme/theme9.xml"/><Relationship Id="rId2" Type="http://schemas.openxmlformats.org/officeDocument/2006/relationships/slideLayout" Target="../slideLayouts/slideLayout95.xml"/><Relationship Id="rId1" Type="http://schemas.openxmlformats.org/officeDocument/2006/relationships/slideLayout" Target="../slideLayouts/slideLayout94.xml"/><Relationship Id="rId6" Type="http://schemas.openxmlformats.org/officeDocument/2006/relationships/slideLayout" Target="../slideLayouts/slideLayout99.xml"/><Relationship Id="rId11" Type="http://schemas.openxmlformats.org/officeDocument/2006/relationships/slideLayout" Target="../slideLayouts/slideLayout104.xml"/><Relationship Id="rId5" Type="http://schemas.openxmlformats.org/officeDocument/2006/relationships/slideLayout" Target="../slideLayouts/slideLayout98.xml"/><Relationship Id="rId10" Type="http://schemas.openxmlformats.org/officeDocument/2006/relationships/slideLayout" Target="../slideLayouts/slideLayout103.xml"/><Relationship Id="rId4" Type="http://schemas.openxmlformats.org/officeDocument/2006/relationships/slideLayout" Target="../slideLayouts/slideLayout97.xml"/><Relationship Id="rId9"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defTabSz="914400" eaLnBrk="0" fontAlgn="base" hangingPunct="0">
              <a:spcBef>
                <a:spcPct val="0"/>
              </a:spcBef>
              <a:spcAft>
                <a:spcPct val="0"/>
              </a:spcAft>
              <a:defRPr/>
            </a:pPr>
            <a:endParaRPr lang="en-US"/>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defTabSz="914400" eaLnBrk="0" fontAlgn="base" hangingPunct="0">
              <a:spcBef>
                <a:spcPct val="0"/>
              </a:spcBef>
              <a:spcAft>
                <a:spcPct val="0"/>
              </a:spcAft>
              <a:defRPr/>
            </a:pPr>
            <a:fld id="{C7FCEC4A-0619-534F-AB0C-4C4D1986DF16}" type="slidenum">
              <a:rPr lang="en-US">
                <a:ea typeface="ＭＳ Ｐゴシック" charset="0"/>
                <a:cs typeface="ＭＳ Ｐゴシック" charset="0"/>
              </a:rPr>
              <a:pPr defTabSz="914400" eaLnBrk="0" fontAlgn="base" hangingPunct="0">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5810629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8610" name="Group 1026"/>
          <p:cNvGrpSpPr>
            <a:grpSpLocks/>
          </p:cNvGrpSpPr>
          <p:nvPr/>
        </p:nvGrpSpPr>
        <p:grpSpPr bwMode="auto">
          <a:xfrm>
            <a:off x="0" y="0"/>
            <a:ext cx="9144000" cy="6858000"/>
            <a:chOff x="0" y="0"/>
            <a:chExt cx="5760" cy="4320"/>
          </a:xfrm>
        </p:grpSpPr>
        <p:sp>
          <p:nvSpPr>
            <p:cNvPr id="68616"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68617"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68618"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68612"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defTabSz="914400" fontAlgn="base">
              <a:spcBef>
                <a:spcPct val="0"/>
              </a:spcBef>
              <a:spcAft>
                <a:spcPct val="0"/>
              </a:spcAft>
              <a:defRPr/>
            </a:pPr>
            <a:fld id="{0877A909-74D8-FC41-AAB9-3AB9773487B5}"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C66ACDA7-47B3-B945-9147-E44FED9861EA}"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734032124"/>
      </p:ext>
    </p:extLst>
  </p:cSld>
  <p:clrMap bg1="dk2" tx1="lt1" bg2="dk1" tx2="lt2" accent1="accent1" accent2="accent2" accent3="accent3" accent4="accent4" accent5="accent5" accent6="accent6" hlink="hlink" folHlink="folHlink"/>
  <p:sldLayoutIdLst>
    <p:sldLayoutId id="2147483774"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2B13B870-7D98-4943-96AC-AC2ED7AB9E88}" type="datetime1">
              <a:rPr lang="en-US">
                <a:solidFill>
                  <a:srgbClr val="EAE8E2"/>
                </a:solidFill>
                <a:ea typeface="ＭＳ Ｐゴシック" charset="0"/>
                <a:cs typeface="ＭＳ Ｐゴシック" charset="0"/>
              </a:rPr>
              <a:pPr defTabSz="914400" fontAlgn="base">
                <a:spcBef>
                  <a:spcPct val="0"/>
                </a:spcBef>
                <a:spcAft>
                  <a:spcPct val="0"/>
                </a:spcAft>
                <a:defRPr/>
              </a:pPr>
              <a:t>8/23/20</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B02D8F6D-1065-D142-91F3-FC3250B35BB5}"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3332479356"/>
      </p:ext>
    </p:extLst>
  </p:cSld>
  <p:clrMap bg1="dk2" tx1="lt1" bg2="dk1" tx2="lt2" accent1="accent1" accent2="accent2" accent3="accent3" accent4="accent4" accent5="accent5" accent6="accent6" hlink="hlink" folHlink="folHlink"/>
  <p:sldLayoutIdLst>
    <p:sldLayoutId id="2147483776" r:id="rId1"/>
    <p:sldLayoutId id="2147483777" r:id="rId2"/>
    <p:sldLayoutId id="2147483778" r:id="rId3"/>
    <p:sldLayoutId id="2147483779" r:id="rId4"/>
    <p:sldLayoutId id="2147483780" r:id="rId5"/>
    <p:sldLayoutId id="2147483781" r:id="rId6"/>
    <p:sldLayoutId id="2147483782" r:id="rId7"/>
    <p:sldLayoutId id="2147483783" r:id="rId8"/>
    <p:sldLayoutId id="2147483784" r:id="rId9"/>
    <p:sldLayoutId id="2147483785" r:id="rId10"/>
    <p:sldLayoutId id="2147483786"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82946" name="Rectangle 2"/>
          <p:cNvSpPr>
            <a:spLocks noGrp="1" noChangeArrowheads="1"/>
          </p:cNvSpPr>
          <p:nvPr>
            <p:ph type="title"/>
          </p:nvPr>
        </p:nvSpPr>
        <p:spPr bwMode="auto">
          <a:xfrm>
            <a:off x="685800" y="115888"/>
            <a:ext cx="7772400" cy="709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82947" name="Rectangle 3"/>
          <p:cNvSpPr>
            <a:spLocks noGrp="1" noChangeArrowheads="1"/>
          </p:cNvSpPr>
          <p:nvPr>
            <p:ph type="body" idx="1"/>
          </p:nvPr>
        </p:nvSpPr>
        <p:spPr bwMode="auto">
          <a:xfrm>
            <a:off x="685800" y="977900"/>
            <a:ext cx="77724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5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ＭＳ Ｐゴシック"/>
                <a:cs typeface="ＭＳ Ｐゴシック"/>
              </a:defRPr>
            </a:lvl1pPr>
          </a:lstStyle>
          <a:p>
            <a:pPr defTabSz="914400" fontAlgn="base">
              <a:spcBef>
                <a:spcPct val="0"/>
              </a:spcBef>
              <a:spcAft>
                <a:spcPct val="0"/>
              </a:spcAft>
              <a:defRPr/>
            </a:pPr>
            <a:endParaRPr lang="en-US"/>
          </a:p>
        </p:txBody>
      </p:sp>
      <p:sp>
        <p:nvSpPr>
          <p:cNvPr id="205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CD8C44E-637C-F244-8A1D-DAE9E9067923}"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
        <p:nvSpPr>
          <p:cNvPr id="82951" name="FormatShape" descr="SKIING" hidden="1"/>
          <p:cNvSpPr>
            <a:spLocks noChangeArrowheads="1"/>
          </p:cNvSpPr>
          <p:nvPr/>
        </p:nvSpPr>
        <p:spPr bwMode="auto">
          <a:xfrm>
            <a:off x="-1333500" y="1701800"/>
            <a:ext cx="1181100" cy="825500"/>
          </a:xfrm>
          <a:prstGeom prst="rect">
            <a:avLst/>
          </a:prstGeom>
          <a:noFill/>
          <a:ln w="101600" cmpd="thinThick">
            <a:solidFill>
              <a:schemeClr val="tx2"/>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fontAlgn="base">
              <a:spcBef>
                <a:spcPct val="0"/>
              </a:spcBef>
              <a:spcAft>
                <a:spcPct val="0"/>
              </a:spcAft>
            </a:pPr>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56915137"/>
      </p:ext>
    </p:extLst>
  </p:cSld>
  <p:clrMap bg1="lt1" tx1="dk1" bg2="lt2" tx2="dk2" accent1="accent1" accent2="accent2" accent3="accent3" accent4="accent4" accent5="accent5" accent6="accent6" hlink="hlink" folHlink="folHlink"/>
  <p:sldLayoutIdLst>
    <p:sldLayoutId id="2147483800" r:id="rId1"/>
    <p:sldLayoutId id="2147483801" r:id="rId2"/>
    <p:sldLayoutId id="2147483802" r:id="rId3"/>
    <p:sldLayoutId id="2147483803" r:id="rId4"/>
    <p:sldLayoutId id="2147483804" r:id="rId5"/>
    <p:sldLayoutId id="2147483805" r:id="rId6"/>
    <p:sldLayoutId id="2147483806" r:id="rId7"/>
    <p:sldLayoutId id="2147483807" r:id="rId8"/>
    <p:sldLayoutId id="2147483808" r:id="rId9"/>
    <p:sldLayoutId id="2147483809" r:id="rId10"/>
    <p:sldLayoutId id="2147483810" r:id="rId11"/>
  </p:sldLayoutIdLst>
  <p:transition/>
  <p:txStyles>
    <p:titleStyle>
      <a:lvl1pPr algn="ctr" rtl="0" eaLnBrk="0" fontAlgn="base" hangingPunct="0">
        <a:spcBef>
          <a:spcPct val="0"/>
        </a:spcBef>
        <a:spcAft>
          <a:spcPct val="0"/>
        </a:spcAft>
        <a:defRPr sz="4000">
          <a:solidFill>
            <a:schemeClr val="tx1"/>
          </a:solidFill>
          <a:latin typeface="+mj-lt"/>
          <a:ea typeface="+mj-ea"/>
          <a:cs typeface="+mj-cs"/>
        </a:defRPr>
      </a:lvl1pPr>
      <a:lvl2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6pPr>
      <a:lvl7pPr marL="9144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7pPr>
      <a:lvl8pPr marL="13716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8pPr>
      <a:lvl9pPr marL="1828800" algn="ctr" rtl="0" eaLnBrk="0" fontAlgn="base" hangingPunct="0">
        <a:spcBef>
          <a:spcPct val="0"/>
        </a:spcBef>
        <a:spcAft>
          <a:spcPct val="0"/>
        </a:spcAft>
        <a:defRPr sz="4000">
          <a:solidFill>
            <a:schemeClr val="tx1"/>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19810" name="Group 2"/>
          <p:cNvGrpSpPr>
            <a:grpSpLocks/>
          </p:cNvGrpSpPr>
          <p:nvPr/>
        </p:nvGrpSpPr>
        <p:grpSpPr bwMode="auto">
          <a:xfrm>
            <a:off x="0" y="2286000"/>
            <a:ext cx="9144000" cy="3581400"/>
            <a:chOff x="0" y="1968"/>
            <a:chExt cx="5760" cy="2256"/>
          </a:xfrm>
        </p:grpSpPr>
        <p:sp>
          <p:nvSpPr>
            <p:cNvPr id="11981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1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1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2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3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4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5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6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1987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1981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1981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defTabSz="914400" fontAlgn="base">
              <a:spcBef>
                <a:spcPct val="0"/>
              </a:spcBef>
              <a:spcAft>
                <a:spcPct val="0"/>
              </a:spcAft>
              <a:defRPr/>
            </a:pPr>
            <a:fld id="{2F163712-10C1-C847-8F6C-57F5104778BB}" type="slidenum">
              <a:rPr lang="en-US" altLang="ja-JP"/>
              <a:pPr defTabSz="914400" fontAlgn="base">
                <a:spcBef>
                  <a:spcPct val="0"/>
                </a:spcBef>
                <a:spcAft>
                  <a:spcPct val="0"/>
                </a:spcAft>
                <a:defRPr/>
              </a:pPr>
              <a:t>‹#›</a:t>
            </a:fld>
            <a:endParaRPr lang="en-US" altLang="ja-JP"/>
          </a:p>
        </p:txBody>
      </p:sp>
      <p:pic>
        <p:nvPicPr>
          <p:cNvPr id="11981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285687743"/>
      </p:ext>
    </p:extLst>
  </p:cSld>
  <p:clrMap bg1="dk2" tx1="lt1" bg2="dk1" tx2="lt2" accent1="accent1" accent2="accent2" accent3="accent3" accent4="accent4" accent5="accent5" accent6="accent6" hlink="hlink" folHlink="folHlink"/>
  <p:sldLayoutIdLst>
    <p:sldLayoutId id="2147483861" r:id="rId1"/>
    <p:sldLayoutId id="2147483862" r:id="rId2"/>
    <p:sldLayoutId id="2147483863" r:id="rId3"/>
    <p:sldLayoutId id="2147483864" r:id="rId4"/>
    <p:sldLayoutId id="2147483865" r:id="rId5"/>
    <p:sldLayoutId id="2147483866" r:id="rId6"/>
    <p:sldLayoutId id="2147483867" r:id="rId7"/>
    <p:sldLayoutId id="2147483868" r:id="rId8"/>
    <p:sldLayoutId id="2147483869" r:id="rId9"/>
    <p:sldLayoutId id="2147483870" r:id="rId10"/>
    <p:sldLayoutId id="2147483871"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3209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3209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eaLnBrk="0" fontAlgn="base" hangingPunct="0">
              <a:spcBef>
                <a:spcPct val="0"/>
              </a:spcBef>
              <a:spcAft>
                <a:spcPct val="0"/>
              </a:spcAft>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eaLnBrk="0" fontAlgn="base" hangingPunct="0">
              <a:spcBef>
                <a:spcPct val="0"/>
              </a:spcBef>
              <a:spcAft>
                <a:spcPct val="0"/>
              </a:spcAft>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latin typeface="Times New Roman" charset="0"/>
              </a:defRPr>
            </a:lvl1pPr>
          </a:lstStyle>
          <a:p>
            <a:pPr defTabSz="914400" eaLnBrk="0" fontAlgn="base" hangingPunct="0">
              <a:spcBef>
                <a:spcPct val="0"/>
              </a:spcBef>
              <a:spcAft>
                <a:spcPct val="0"/>
              </a:spcAft>
              <a:defRPr/>
            </a:pPr>
            <a:fld id="{D3D1D4BE-D97A-8A4F-BD8E-FED286D0111C}" type="slidenum">
              <a:rPr lang="nl-NL">
                <a:ea typeface="ＭＳ Ｐゴシック" charset="0"/>
                <a:cs typeface="ＭＳ Ｐゴシック" charset="0"/>
              </a:rPr>
              <a:pPr defTabSz="914400" eaLnBrk="0" fontAlgn="base" hangingPunct="0">
                <a:spcBef>
                  <a:spcPct val="0"/>
                </a:spcBef>
                <a:spcAft>
                  <a:spcPct val="0"/>
                </a:spcAft>
                <a:defRPr/>
              </a:pPr>
              <a:t>‹#›</a:t>
            </a:fld>
            <a:endParaRPr lang="nl-NL">
              <a:ea typeface="ＭＳ Ｐゴシック" charset="0"/>
              <a:cs typeface="ＭＳ Ｐゴシック" charset="0"/>
            </a:endParaRPr>
          </a:p>
        </p:txBody>
      </p:sp>
    </p:spTree>
    <p:extLst>
      <p:ext uri="{BB962C8B-B14F-4D97-AF65-F5344CB8AC3E}">
        <p14:creationId xmlns:p14="http://schemas.microsoft.com/office/powerpoint/2010/main" val="3273465434"/>
      </p:ext>
    </p:extLst>
  </p:cSld>
  <p:clrMap bg1="lt1" tx1="dk1" bg2="lt2" tx2="dk2" accent1="accent1" accent2="accent2" accent3="accent3" accent4="accent4" accent5="accent5" accent6="accent6" hlink="hlink" folHlink="folHlink"/>
  <p:sldLayoutIdLst>
    <p:sldLayoutId id="2147483873" r:id="rId1"/>
  </p:sldLayoutIdLst>
  <p:txStyles>
    <p:titleStyle>
      <a:lvl1pPr algn="ctr"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Times New Roman"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charset="-128"/>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35170" name="Group 2"/>
          <p:cNvGrpSpPr>
            <a:grpSpLocks/>
          </p:cNvGrpSpPr>
          <p:nvPr/>
        </p:nvGrpSpPr>
        <p:grpSpPr bwMode="auto">
          <a:xfrm>
            <a:off x="0" y="0"/>
            <a:ext cx="9144000" cy="6858000"/>
            <a:chOff x="0" y="0"/>
            <a:chExt cx="5760" cy="4320"/>
          </a:xfrm>
        </p:grpSpPr>
        <p:sp>
          <p:nvSpPr>
            <p:cNvPr id="13517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sp>
          <p:nvSpPr>
            <p:cNvPr id="13517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pic>
          <p:nvPicPr>
            <p:cNvPr id="13517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3517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636CC7EA-18A1-1441-AFD9-E532FA200AE0}"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258202616"/>
      </p:ext>
    </p:extLst>
  </p:cSld>
  <p:clrMap bg1="dk2" tx1="lt1" bg2="dk1" tx2="lt2" accent1="accent1" accent2="accent2" accent3="accent3" accent4="accent4" accent5="accent5" accent6="accent6" hlink="hlink" folHlink="folHlink"/>
  <p:sldLayoutIdLst>
    <p:sldLayoutId id="2147483876" r:id="rId1"/>
    <p:sldLayoutId id="2147483877" r:id="rId2"/>
    <p:sldLayoutId id="2147483878" r:id="rId3"/>
    <p:sldLayoutId id="2147483879" r:id="rId4"/>
    <p:sldLayoutId id="2147483880" r:id="rId5"/>
    <p:sldLayoutId id="2147483881" r:id="rId6"/>
    <p:sldLayoutId id="2147483882" r:id="rId7"/>
    <p:sldLayoutId id="2147483883" r:id="rId8"/>
    <p:sldLayoutId id="2147483884" r:id="rId9"/>
    <p:sldLayoutId id="2147483885" r:id="rId10"/>
    <p:sldLayoutId id="2147483886"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47458" name="Freeform 2"/>
          <p:cNvSpPr>
            <a:spLocks/>
          </p:cNvSpPr>
          <p:nvPr/>
        </p:nvSpPr>
        <p:spPr bwMode="gray">
          <a:xfrm>
            <a:off x="690563" y="3340100"/>
            <a:ext cx="7653337" cy="485775"/>
          </a:xfrm>
          <a:custGeom>
            <a:avLst/>
            <a:gdLst>
              <a:gd name="T0" fmla="*/ 2147483647 w 4128"/>
              <a:gd name="T1" fmla="*/ 2147483647 h 479"/>
              <a:gd name="T2" fmla="*/ 2147483647 w 4128"/>
              <a:gd name="T3" fmla="*/ 2147483647 h 479"/>
              <a:gd name="T4" fmla="*/ 2147483647 w 4128"/>
              <a:gd name="T5" fmla="*/ 2147483647 h 479"/>
              <a:gd name="T6" fmla="*/ 0 w 4128"/>
              <a:gd name="T7" fmla="*/ 2147483647 h 479"/>
              <a:gd name="T8" fmla="*/ 2147483647 w 4128"/>
              <a:gd name="T9" fmla="*/ 2147483647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14745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4746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defTabSz="914400" eaLnBrk="0" fontAlgn="base" hangingPunct="0">
              <a:spcAft>
                <a:spcPct val="0"/>
              </a:spcAft>
              <a:defRPr/>
            </a:pPr>
            <a:fld id="{27E8F747-D967-6445-94E4-E5697241C25B}"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9752549"/>
      </p:ext>
    </p:extLst>
  </p:cSld>
  <p:clrMap bg1="lt1" tx1="dk1" bg2="lt2" tx2="dk2" accent1="accent1" accent2="accent2" accent3="accent3" accent4="accent4" accent5="accent5" accent6="accent6" hlink="hlink" folHlink="folHlink"/>
  <p:sldLayoutIdLst>
    <p:sldLayoutId id="2147483888" r:id="rId1"/>
    <p:sldLayoutId id="2147483889" r:id="rId2"/>
    <p:sldLayoutId id="2147483890" r:id="rId3"/>
    <p:sldLayoutId id="2147483891" r:id="rId4"/>
    <p:sldLayoutId id="2147483892" r:id="rId5"/>
    <p:sldLayoutId id="2147483893" r:id="rId6"/>
    <p:sldLayoutId id="2147483894" r:id="rId7"/>
    <p:sldLayoutId id="2147483895" r:id="rId8"/>
    <p:sldLayoutId id="2147483896" r:id="rId9"/>
    <p:sldLayoutId id="2147483897" r:id="rId10"/>
    <p:sldLayoutId id="2147483898"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6pPr>
      <a:lvl7pPr marL="9144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7pPr>
      <a:lvl8pPr marL="13716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8pPr>
      <a:lvl9pPr marL="1828800"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6451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6451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chemeClr val="bg2"/>
                </a:solidFill>
              </a:defRPr>
            </a:lvl1pPr>
          </a:lstStyle>
          <a:p>
            <a:pPr defTabSz="914400" eaLnBrk="0" fontAlgn="base" hangingPunct="0">
              <a:spcAft>
                <a:spcPct val="0"/>
              </a:spcAft>
              <a:defRPr/>
            </a:pPr>
            <a:fld id="{9263AE23-79A8-7E43-9801-EC838D997D65}" type="datetime1">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8/23/20</a:t>
            </a:fld>
            <a:endParaRPr lang="en-US">
              <a:solidFill>
                <a:srgbClr val="578963"/>
              </a:solidFill>
              <a:latin typeface="Times New Roman" charset="0"/>
              <a:ea typeface="ＭＳ Ｐゴシック" charset="0"/>
              <a:cs typeface="ＭＳ Ｐゴシック" charset="0"/>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chemeClr val="bg2"/>
                </a:solidFill>
                <a:ea typeface="+mn-ea"/>
                <a:cs typeface="+mn-cs"/>
              </a:defRPr>
            </a:lvl1pPr>
          </a:lstStyle>
          <a:p>
            <a:pPr defTabSz="914400" eaLnBrk="0" fontAlgn="base" hangingPunct="0">
              <a:spcAft>
                <a:spcPct val="0"/>
              </a:spcAft>
              <a:defRPr/>
            </a:pPr>
            <a:endParaRPr lang="en-US">
              <a:solidFill>
                <a:srgbClr val="578963"/>
              </a:solidFill>
              <a:latin typeface="Times New Roman" charset="0"/>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chemeClr val="bg2"/>
                </a:solidFill>
              </a:defRPr>
            </a:lvl1pPr>
          </a:lstStyle>
          <a:p>
            <a:pPr defTabSz="914400" eaLnBrk="0" fontAlgn="base" hangingPunct="0">
              <a:spcAft>
                <a:spcPct val="0"/>
              </a:spcAft>
              <a:defRPr/>
            </a:pPr>
            <a:fld id="{D3BFC08A-F9C6-0C42-AE0F-82DB1BC50D25}" type="slidenum">
              <a:rPr lang="en-US">
                <a:solidFill>
                  <a:srgbClr val="578963"/>
                </a:solidFill>
                <a:latin typeface="Times New Roman" charset="0"/>
                <a:ea typeface="ＭＳ Ｐゴシック" charset="0"/>
                <a:cs typeface="ＭＳ Ｐゴシック" charset="0"/>
              </a:rPr>
              <a:pPr defTabSz="914400" eaLnBrk="0" fontAlgn="base" hangingPunct="0">
                <a:spcAft>
                  <a:spcPct val="0"/>
                </a:spcAft>
                <a:defRPr/>
              </a:pPr>
              <a:t>‹#›</a:t>
            </a:fld>
            <a:endParaRPr lang="en-US">
              <a:solidFill>
                <a:srgbClr val="578963"/>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75952716"/>
      </p:ext>
    </p:extLst>
  </p:cSld>
  <p:clrMap bg1="lt1" tx1="dk1" bg2="lt2" tx2="dk2" accent1="accent1" accent2="accent2" accent3="accent3" accent4="accent4" accent5="accent5" accent6="accent6" hlink="hlink" folHlink="folHlink"/>
  <p:sldLayoutIdLst>
    <p:sldLayoutId id="2147483900" r:id="rId1"/>
    <p:sldLayoutId id="2147483901" r:id="rId2"/>
    <p:sldLayoutId id="2147483902" r:id="rId3"/>
    <p:sldLayoutId id="2147483903" r:id="rId4"/>
    <p:sldLayoutId id="2147483904" r:id="rId5"/>
    <p:sldLayoutId id="2147483905" r:id="rId6"/>
    <p:sldLayoutId id="2147483906" r:id="rId7"/>
    <p:sldLayoutId id="2147483907" r:id="rId8"/>
    <p:sldLayoutId id="2147483908" r:id="rId9"/>
    <p:sldLayoutId id="2147483909" r:id="rId10"/>
    <p:sldLayoutId id="2147483910" r:id="rId11"/>
    <p:sldLayoutId id="2147483911"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charset="-128"/>
          <a:cs typeface="Arial"/>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108"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dirty="0"/>
              <a:t>Click </a:t>
            </a:r>
            <a:r>
              <a:rPr lang="nl-NL" dirty="0" err="1"/>
              <a:t>here</a:t>
            </a:r>
            <a:endParaRPr lang="nl-NL" dirty="0"/>
          </a:p>
        </p:txBody>
      </p:sp>
    </p:spTree>
    <p:extLst>
      <p:ext uri="{BB962C8B-B14F-4D97-AF65-F5344CB8AC3E}">
        <p14:creationId xmlns:p14="http://schemas.microsoft.com/office/powerpoint/2010/main" val="3679991658"/>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Lst>
  <p:txStyles>
    <p:title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charset="0"/>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52226" name="Group 1026"/>
          <p:cNvGrpSpPr>
            <a:grpSpLocks/>
          </p:cNvGrpSpPr>
          <p:nvPr/>
        </p:nvGrpSpPr>
        <p:grpSpPr bwMode="auto">
          <a:xfrm>
            <a:off x="0" y="0"/>
            <a:ext cx="9144000" cy="6858000"/>
            <a:chOff x="0" y="0"/>
            <a:chExt cx="5760" cy="4320"/>
          </a:xfrm>
        </p:grpSpPr>
        <p:sp>
          <p:nvSpPr>
            <p:cNvPr id="5223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5223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5223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222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charset="0"/>
              </a:defRPr>
            </a:lvl1pPr>
          </a:lstStyle>
          <a:p>
            <a:pPr defTabSz="914400" fontAlgn="base">
              <a:spcBef>
                <a:spcPct val="0"/>
              </a:spcBef>
              <a:spcAft>
                <a:spcPct val="0"/>
              </a:spcAft>
              <a:defRPr/>
            </a:pPr>
            <a:fld id="{4CF0954B-69E9-C84A-9D33-83AE0CD1232C}" type="datetime1">
              <a:rPr lang="en-US">
                <a:solidFill>
                  <a:srgbClr val="EAE8E2"/>
                </a:solidFill>
                <a:ea typeface="ＭＳ Ｐゴシック" charset="0"/>
                <a:cs typeface="ＭＳ Ｐゴシック" charset="0"/>
              </a:rPr>
              <a:pPr defTabSz="914400" fontAlgn="base">
                <a:spcBef>
                  <a:spcPct val="0"/>
                </a:spcBef>
                <a:spcAft>
                  <a:spcPct val="0"/>
                </a:spcAft>
                <a:defRPr/>
              </a:pPr>
              <a:t>8/23/20</a:t>
            </a:fld>
            <a:endParaRPr lang="en-US">
              <a:solidFill>
                <a:srgbClr val="EAE8E2"/>
              </a:solidFill>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108" charset="0"/>
                <a:ea typeface="+mn-ea"/>
                <a:cs typeface="+mn-cs"/>
              </a:defRPr>
            </a:lvl1pPr>
          </a:lstStyle>
          <a:p>
            <a:pPr defTabSz="914400" fontAlgn="base">
              <a:spcBef>
                <a:spcPct val="0"/>
              </a:spcBef>
              <a:spcAft>
                <a:spcPct val="0"/>
              </a:spcAft>
              <a:defRPr/>
            </a:pPr>
            <a:endParaRPr lang="en-US">
              <a:solidFill>
                <a:srgbClr val="EAE8E2"/>
              </a:solidFill>
            </a:endParaRPr>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2A86F0B6-A181-C14F-BFCA-0451071CFF76}"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426197175"/>
      </p:ext>
    </p:extLst>
  </p:cSld>
  <p:clrMap bg1="dk2" tx1="lt1" bg2="dk1" tx2="lt2" accent1="accent1" accent2="accent2" accent3="accent3" accent4="accent4" accent5="accent5" accent6="accent6" hlink="hlink" folHlink="folHlink"/>
  <p:sldLayoutIdLst>
    <p:sldLayoutId id="2147483925" r:id="rId1"/>
    <p:sldLayoutId id="2147483926" r:id="rId2"/>
    <p:sldLayoutId id="2147483927" r:id="rId3"/>
    <p:sldLayoutId id="2147483928" r:id="rId4"/>
    <p:sldLayoutId id="2147483929" r:id="rId5"/>
    <p:sldLayoutId id="2147483930" r:id="rId6"/>
    <p:sldLayoutId id="2147483931" r:id="rId7"/>
    <p:sldLayoutId id="2147483932" r:id="rId8"/>
    <p:sldLayoutId id="2147483933" r:id="rId9"/>
    <p:sldLayoutId id="2147483934" r:id="rId10"/>
    <p:sldLayoutId id="2147483935"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42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542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6"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7"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charset="0"/>
                <a:ea typeface="+mn-ea"/>
                <a:cs typeface="+mn-cs"/>
              </a:defRPr>
            </a:lvl1pPr>
          </a:lstStyle>
          <a:p>
            <a:pPr defTabSz="914400" fontAlgn="base">
              <a:spcBef>
                <a:spcPct val="0"/>
              </a:spcBef>
              <a:spcAft>
                <a:spcPct val="0"/>
              </a:spcAft>
              <a:defRPr/>
            </a:pPr>
            <a:endParaRPr lang="en-US"/>
          </a:p>
        </p:txBody>
      </p:sp>
      <p:sp>
        <p:nvSpPr>
          <p:cNvPr id="100358"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407DC1DE-A652-A040-A259-E72961084CA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95776313"/>
      </p:ext>
    </p:extLst>
  </p:cSld>
  <p:clrMap bg1="lt1" tx1="dk1" bg2="lt2" tx2="dk2" accent1="accent1" accent2="accent2" accent3="accent3" accent4="accent4" accent5="accent5" accent6="accent6" hlink="hlink" folHlink="folHlink"/>
  <p:sldLayoutIdLst>
    <p:sldLayoutId id="2147483675" r:id="rId1"/>
    <p:sldLayoutId id="2147483676" r:id="rId2"/>
    <p:sldLayoutId id="2147483677" r:id="rId3"/>
    <p:sldLayoutId id="2147483678" r:id="rId4"/>
    <p:sldLayoutId id="2147483679" r:id="rId5"/>
    <p:sldLayoutId id="2147483680" r:id="rId6"/>
    <p:sldLayoutId id="2147483681" r:id="rId7"/>
    <p:sldLayoutId id="2147483682" r:id="rId8"/>
    <p:sldLayoutId id="2147483683" r:id="rId9"/>
    <p:sldLayoutId id="2147483684" r:id="rId10"/>
    <p:sldLayoutId id="2147483685" r:id="rId11"/>
    <p:sldLayoutId id="2147483686" r:id="rId12"/>
  </p:sldLayoutIdLst>
  <p:txStyles>
    <p:titleStyle>
      <a:lvl1pPr algn="ctr"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latin typeface="Arial" charset="0"/>
          <a:ea typeface="ＭＳ Ｐゴシック" charset="-128"/>
          <a:cs typeface="ＭＳ Ｐゴシック" charset="-128"/>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har char="–"/>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sz="2000">
          <a:solidFill>
            <a:schemeClr val="tx1"/>
          </a:solidFill>
          <a:latin typeface="+mn-lt"/>
          <a:ea typeface="ＭＳ Ｐゴシック" pitchFamily="-108" charset="-128"/>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0114" name="Group 1026"/>
          <p:cNvGrpSpPr>
            <a:grpSpLocks/>
          </p:cNvGrpSpPr>
          <p:nvPr/>
        </p:nvGrpSpPr>
        <p:grpSpPr bwMode="auto">
          <a:xfrm>
            <a:off x="0" y="0"/>
            <a:ext cx="9144000" cy="6858000"/>
            <a:chOff x="0" y="0"/>
            <a:chExt cx="5760" cy="4320"/>
          </a:xfrm>
        </p:grpSpPr>
        <p:sp>
          <p:nvSpPr>
            <p:cNvPr id="90120"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90121"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90122" name="Picture 1029" descr="URBBANND"/>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90116"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solidFill>
                  <a:srgbClr val="EAE8E2"/>
                </a:solidFill>
                <a:latin typeface="Arial Narrow" charset="0"/>
              </a:defRPr>
            </a:lvl1pPr>
          </a:lstStyle>
          <a:p>
            <a:pPr defTabSz="914400" fontAlgn="base">
              <a:spcBef>
                <a:spcPct val="0"/>
              </a:spcBef>
              <a:spcAft>
                <a:spcPct val="0"/>
              </a:spcAft>
              <a:defRPr/>
            </a:pPr>
            <a:fld id="{73C35956-C89F-E04F-825B-41579D34E3DE}"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solidFill>
                  <a:srgbClr val="EAE8E2"/>
                </a:solidFill>
                <a:latin typeface="Arial Narrow" charset="0"/>
              </a:defRPr>
            </a:lvl1pPr>
          </a:lstStyle>
          <a:p>
            <a:pPr defTabSz="914400" fontAlgn="base">
              <a:spcBef>
                <a:spcPct val="0"/>
              </a:spcBef>
              <a:spcAft>
                <a:spcPct val="0"/>
              </a:spcAft>
              <a:defRPr/>
            </a:pPr>
            <a:fld id="{3E5D54F0-1729-A947-951D-E2F47E43AF98}"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79670422"/>
      </p:ext>
    </p:extLst>
  </p:cSld>
  <p:clrMap bg1="dk2" tx1="lt1" bg2="dk1" tx2="lt2" accent1="accent1" accent2="accent2" accent3="accent3" accent4="accent4" accent5="accent5" accent6="accent6" hlink="hlink" folHlink="folHlink"/>
  <p:sldLayoutIdLst>
    <p:sldLayoutId id="2147483937" r:id="rId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defRPr sz="1400">
                <a:latin typeface="Arial" pitchFamily="-105" charset="0"/>
                <a:ea typeface="ＭＳ Ｐゴシック" pitchFamily="-105" charset="-128"/>
                <a:cs typeface="ＭＳ Ｐゴシック" pitchFamily="-105" charset="-128"/>
              </a:defRPr>
            </a:lvl1pPr>
          </a:lstStyle>
          <a:p>
            <a:pPr defTabSz="914400" eaLnBrk="0" fontAlgn="base" hangingPunct="0">
              <a:spcBef>
                <a:spcPct val="0"/>
              </a:spcBef>
              <a:spcAft>
                <a:spcPct val="0"/>
              </a:spcAft>
              <a:defRPr/>
            </a:pPr>
            <a:endParaRPr lang="en-US">
              <a:solidFill>
                <a:srgbClr val="000000"/>
              </a:solidFill>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defRPr sz="1400"/>
            </a:lvl1pPr>
          </a:lstStyle>
          <a:p>
            <a:pPr defTabSz="914400" eaLnBrk="0" fontAlgn="base" hangingPunct="0">
              <a:spcBef>
                <a:spcPct val="0"/>
              </a:spcBef>
              <a:spcAft>
                <a:spcPct val="0"/>
              </a:spcAft>
              <a:defRPr/>
            </a:pPr>
            <a:fld id="{C4A8C057-4540-7946-A9A2-FA6E8049A1E8}" type="slidenum">
              <a:rPr lang="en-US">
                <a:solidFill>
                  <a:srgbClr val="000000"/>
                </a:solidFill>
                <a:latin typeface="Arial" charset="0"/>
                <a:ea typeface="ＭＳ Ｐゴシック" charset="0"/>
                <a:cs typeface="ＭＳ Ｐゴシック" charset="0"/>
              </a:rPr>
              <a:pPr defTabSz="914400" eaLnBrk="0" fontAlgn="base" hangingPunct="0">
                <a:spcBef>
                  <a:spcPct val="0"/>
                </a:spcBef>
                <a:spcAft>
                  <a:spcPct val="0"/>
                </a:spcAft>
                <a:defRPr/>
              </a:pPr>
              <a:t>‹#›</a:t>
            </a:fld>
            <a:endParaRPr lang="en-US">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034480343"/>
      </p:ext>
    </p:extLst>
  </p:cSld>
  <p:clrMap bg1="lt1" tx1="dk1" bg2="lt2" tx2="dk2" accent1="accent1" accent2="accent2" accent3="accent3" accent4="accent4" accent5="accent5" accent6="accent6" hlink="hlink" folHlink="folHlink"/>
  <p:sldLayoutIdLst>
    <p:sldLayoutId id="2147483939" r:id="rId1"/>
    <p:sldLayoutId id="2147483940" r:id="rId2"/>
    <p:sldLayoutId id="2147483941" r:id="rId3"/>
    <p:sldLayoutId id="2147483942" r:id="rId4"/>
    <p:sldLayoutId id="2147483943" r:id="rId5"/>
    <p:sldLayoutId id="2147483944" r:id="rId6"/>
    <p:sldLayoutId id="2147483945" r:id="rId7"/>
    <p:sldLayoutId id="2147483946" r:id="rId8"/>
    <p:sldLayoutId id="2147483947" r:id="rId9"/>
    <p:sldLayoutId id="2147483948" r:id="rId10"/>
    <p:sldLayoutId id="214748394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6pPr>
      <a:lvl7pPr marL="9144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7pPr>
      <a:lvl8pPr marL="13716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8pPr>
      <a:lvl9pPr marL="1828800" algn="ctr" rtl="0" fontAlgn="base">
        <a:spcBef>
          <a:spcPct val="0"/>
        </a:spcBef>
        <a:spcAft>
          <a:spcPct val="0"/>
        </a:spcAft>
        <a:defRPr sz="4400">
          <a:solidFill>
            <a:schemeClr val="tx2"/>
          </a:solidFill>
          <a:latin typeface="Arial" pitchFamily="-108" charset="0"/>
          <a:ea typeface="ＭＳ Ｐゴシック" pitchFamily="-108" charset="-128"/>
          <a:cs typeface="ＭＳ Ｐゴシック" pitchFamily="-108"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blipFill dpi="0" rotWithShape="0">
          <a:blip r:embed="rId12"/>
          <a:srcRect/>
          <a:stretch>
            <a:fillRect/>
          </a:stretch>
        </a:blipFill>
        <a:effectLst/>
      </p:bgPr>
    </p:bg>
    <p:spTree>
      <p:nvGrpSpPr>
        <p:cNvPr id="1" name=""/>
        <p:cNvGrpSpPr/>
        <p:nvPr/>
      </p:nvGrpSpPr>
      <p:grpSpPr>
        <a:xfrm>
          <a:off x="0" y="0"/>
          <a:ext cx="0" cy="0"/>
          <a:chOff x="0" y="0"/>
          <a:chExt cx="0" cy="0"/>
        </a:xfrm>
      </p:grpSpPr>
      <p:sp>
        <p:nvSpPr>
          <p:cNvPr id="15974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597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292"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3"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latin typeface="Times New Roman" pitchFamily="-65" charset="0"/>
                <a:ea typeface="ＭＳ Ｐゴシック" pitchFamily="-65" charset="-128"/>
                <a:cs typeface="ＭＳ Ｐゴシック" pitchFamily="-65" charset="-128"/>
              </a:defRPr>
            </a:lvl1pPr>
          </a:lstStyle>
          <a:p>
            <a:pPr defTabSz="914400" eaLnBrk="0" fontAlgn="base" hangingPunct="0">
              <a:spcAft>
                <a:spcPct val="0"/>
              </a:spcAft>
              <a:defRPr/>
            </a:pPr>
            <a:endParaRPr lang="en-US"/>
          </a:p>
        </p:txBody>
      </p:sp>
      <p:sp>
        <p:nvSpPr>
          <p:cNvPr id="12294"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latin typeface="Times New Roman" charset="0"/>
              </a:defRPr>
            </a:lvl1pPr>
          </a:lstStyle>
          <a:p>
            <a:pPr defTabSz="914400" eaLnBrk="0" fontAlgn="base" hangingPunct="0">
              <a:spcAft>
                <a:spcPct val="0"/>
              </a:spcAft>
              <a:defRPr/>
            </a:pPr>
            <a:fld id="{7FCEE9C2-9835-8C49-94B9-0D4E0195C93A}" type="slidenum">
              <a:rPr lang="en-US">
                <a:ea typeface="ＭＳ Ｐゴシック" charset="0"/>
                <a:cs typeface="ＭＳ Ｐゴシック" charset="0"/>
              </a:rPr>
              <a:pPr defTabSz="914400" eaLnBrk="0" fontAlgn="base" hangingPunct="0">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17128933"/>
      </p:ext>
    </p:extLst>
  </p:cSld>
  <p:clrMap bg1="lt1" tx1="dk1" bg2="lt2" tx2="dk2" accent1="accent1" accent2="accent2" accent3="accent3" accent4="accent4" accent5="accent5" accent6="accent6" hlink="hlink" folHlink="folHlink"/>
  <p:sldLayoutIdLst>
    <p:sldLayoutId id="2147483951" r:id="rId1"/>
    <p:sldLayoutId id="2147483952" r:id="rId2"/>
    <p:sldLayoutId id="2147483953" r:id="rId3"/>
    <p:sldLayoutId id="2147483954" r:id="rId4"/>
    <p:sldLayoutId id="2147483955" r:id="rId5"/>
    <p:sldLayoutId id="2147483956" r:id="rId6"/>
    <p:sldLayoutId id="2147483957" r:id="rId7"/>
    <p:sldLayoutId id="2147483958" r:id="rId8"/>
    <p:sldLayoutId id="2147483959" r:id="rId9"/>
    <p:sldLayoutId id="2147483960" r:id="rId10"/>
  </p:sldLayoutIdLst>
  <p:txStyles>
    <p:titleStyle>
      <a:lvl1pPr algn="l" rtl="0" eaLnBrk="0" fontAlgn="base" hangingPunct="0">
        <a:spcBef>
          <a:spcPct val="0"/>
        </a:spcBef>
        <a:spcAft>
          <a:spcPct val="0"/>
        </a:spcAft>
        <a:defRPr kumimoji="1"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pitchFamily="-108" charset="-128"/>
          <a:cs typeface="ＭＳ Ｐゴシック" pitchFamily="-108"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tx1"/>
            </a:gs>
            <a:gs pos="100000">
              <a:srgbClr val="4D4D4D"/>
            </a:gs>
          </a:gsLst>
          <a:lin ang="0" scaled="1"/>
        </a:gradFill>
        <a:effectLst/>
      </p:bgPr>
    </p:bg>
    <p:spTree>
      <p:nvGrpSpPr>
        <p:cNvPr id="1" name=""/>
        <p:cNvGrpSpPr/>
        <p:nvPr/>
      </p:nvGrpSpPr>
      <p:grpSpPr>
        <a:xfrm>
          <a:off x="0" y="0"/>
          <a:ext cx="0" cy="0"/>
          <a:chOff x="0" y="0"/>
          <a:chExt cx="0" cy="0"/>
        </a:xfrm>
      </p:grpSpPr>
      <p:sp>
        <p:nvSpPr>
          <p:cNvPr id="171010"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71011"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3040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charset="0"/>
                <a:cs typeface="Arial" charset="0"/>
              </a:defRPr>
            </a:lvl1pPr>
          </a:lstStyle>
          <a:p>
            <a:pPr defTabSz="914400" fontAlgn="base">
              <a:spcBef>
                <a:spcPct val="0"/>
              </a:spcBef>
              <a:spcAft>
                <a:spcPct val="0"/>
              </a:spcAft>
              <a:defRPr/>
            </a:pPr>
            <a:fld id="{11B54725-6F01-164E-B1C3-834FAA4EC045}" type="datetime1">
              <a:rPr lang="en-US">
                <a:ea typeface="ＭＳ Ｐゴシック" charset="0"/>
              </a:rPr>
              <a:pPr defTabSz="914400" fontAlgn="base">
                <a:spcBef>
                  <a:spcPct val="0"/>
                </a:spcBef>
                <a:spcAft>
                  <a:spcPct val="0"/>
                </a:spcAft>
                <a:defRPr/>
              </a:pPr>
              <a:t>8/23/20</a:t>
            </a:fld>
            <a:endParaRPr lang="en-US">
              <a:ea typeface="ＭＳ Ｐゴシック" charset="0"/>
            </a:endParaRPr>
          </a:p>
        </p:txBody>
      </p:sp>
      <p:sp>
        <p:nvSpPr>
          <p:cNvPr id="23040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65" charset="0"/>
                <a:ea typeface="Arial" pitchFamily="-65" charset="0"/>
                <a:cs typeface="Arial" pitchFamily="-65" charset="0"/>
              </a:defRPr>
            </a:lvl1pPr>
          </a:lstStyle>
          <a:p>
            <a:pPr defTabSz="914400" fontAlgn="base">
              <a:spcBef>
                <a:spcPct val="0"/>
              </a:spcBef>
              <a:spcAft>
                <a:spcPct val="0"/>
              </a:spcAft>
              <a:defRPr/>
            </a:pPr>
            <a:endParaRPr lang="en-US"/>
          </a:p>
        </p:txBody>
      </p:sp>
      <p:sp>
        <p:nvSpPr>
          <p:cNvPr id="23040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cs typeface="Arial" charset="0"/>
              </a:defRPr>
            </a:lvl1pPr>
          </a:lstStyle>
          <a:p>
            <a:pPr defTabSz="914400" fontAlgn="base">
              <a:spcBef>
                <a:spcPct val="0"/>
              </a:spcBef>
              <a:spcAft>
                <a:spcPct val="0"/>
              </a:spcAft>
              <a:defRPr/>
            </a:pPr>
            <a:fld id="{B881873E-4C8C-1C4A-8F9D-B9A68DD362C1}"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9636025"/>
      </p:ext>
    </p:extLst>
  </p:cSld>
  <p:clrMap bg1="lt1" tx1="dk1" bg2="lt2" tx2="dk2" accent1="accent1" accent2="accent2" accent3="accent3" accent4="accent4" accent5="accent5" accent6="accent6" hlink="hlink" folHlink="folHlink"/>
  <p:sldLayoutIdLst>
    <p:sldLayoutId id="2147483962" r:id="rId1"/>
    <p:sldLayoutId id="2147483963" r:id="rId2"/>
    <p:sldLayoutId id="2147483964" r:id="rId3"/>
    <p:sldLayoutId id="2147483965" r:id="rId4"/>
    <p:sldLayoutId id="2147483966" r:id="rId5"/>
    <p:sldLayoutId id="2147483967" r:id="rId6"/>
    <p:sldLayoutId id="2147483968" r:id="rId7"/>
    <p:sldLayoutId id="2147483969" r:id="rId8"/>
    <p:sldLayoutId id="2147483970" r:id="rId9"/>
    <p:sldLayoutId id="2147483971" r:id="rId10"/>
    <p:sldLayoutId id="2147483972"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j-cs"/>
        </a:defRPr>
      </a:lvl1pPr>
      <a:lvl2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2pPr>
      <a:lvl3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3pPr>
      <a:lvl4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4pPr>
      <a:lvl5pPr algn="ctr" rtl="0" eaLnBrk="0" fontAlgn="base" hangingPunct="0">
        <a:spcBef>
          <a:spcPct val="0"/>
        </a:spcBef>
        <a:spcAft>
          <a:spcPct val="0"/>
        </a:spcAft>
        <a:defRPr sz="4400">
          <a:solidFill>
            <a:schemeClr val="tx2"/>
          </a:solidFill>
          <a:latin typeface="Arial" pitchFamily="-108" charset="0"/>
          <a:ea typeface="ＭＳ Ｐゴシック" charset="0"/>
          <a:cs typeface="Arial" pitchFamily="-108" charset="0"/>
        </a:defRPr>
      </a:lvl5pPr>
      <a:lvl6pPr marL="4572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6pPr>
      <a:lvl7pPr marL="9144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7pPr>
      <a:lvl8pPr marL="13716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8pPr>
      <a:lvl9pPr marL="1828800" algn="ctr" rtl="0" fontAlgn="base">
        <a:spcBef>
          <a:spcPct val="0"/>
        </a:spcBef>
        <a:spcAft>
          <a:spcPct val="0"/>
        </a:spcAft>
        <a:defRPr sz="4400">
          <a:solidFill>
            <a:schemeClr val="tx2"/>
          </a:solidFill>
          <a:latin typeface="Arial" pitchFamily="-108" charset="0"/>
          <a:ea typeface="Arial" pitchFamily="-108" charset="0"/>
          <a:cs typeface="Arial"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32450" name="Group 2"/>
          <p:cNvGrpSpPr>
            <a:grpSpLocks/>
          </p:cNvGrpSpPr>
          <p:nvPr/>
        </p:nvGrpSpPr>
        <p:grpSpPr bwMode="auto">
          <a:xfrm>
            <a:off x="0" y="2286000"/>
            <a:ext cx="9144000" cy="3581400"/>
            <a:chOff x="0" y="1968"/>
            <a:chExt cx="5760" cy="2256"/>
          </a:xfrm>
        </p:grpSpPr>
        <p:sp>
          <p:nvSpPr>
            <p:cNvPr id="232457"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58"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59"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0"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1"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2"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3"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4"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5"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6"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7"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8"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69"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0"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1"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2"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3"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4"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5"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6"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7"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8"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79"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0"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1"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2"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3"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4"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5"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6"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7"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8"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89"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0"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1"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2"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3"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4"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5"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6"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7"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8"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499"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0"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1"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2"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3"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4"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5"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6"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7"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8"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09"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0"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1"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2"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3"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4"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5"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6"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7"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8"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232519"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23245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23245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baseline="0">
                <a:solidFill>
                  <a:srgbClr val="FFFFFF"/>
                </a:solidFill>
                <a:latin typeface="Helvetica" charset="0"/>
                <a:ea typeface="Osaka" charset="0"/>
                <a:cs typeface="Osaka" charset="0"/>
              </a:defRPr>
            </a:lvl1pPr>
          </a:lstStyle>
          <a:p>
            <a:pPr defTabSz="914400" fontAlgn="base">
              <a:spcBef>
                <a:spcPct val="0"/>
              </a:spcBef>
              <a:spcAft>
                <a:spcPct val="0"/>
              </a:spcAft>
              <a:defRPr/>
            </a:pPr>
            <a:fld id="{2B356606-3973-924B-B556-7F0D89FD63CB}" type="slidenum">
              <a:rPr lang="en-US" altLang="ja-JP"/>
              <a:pPr defTabSz="914400" fontAlgn="base">
                <a:spcBef>
                  <a:spcPct val="0"/>
                </a:spcBef>
                <a:spcAft>
                  <a:spcPct val="0"/>
                </a:spcAft>
                <a:defRPr/>
              </a:pPr>
              <a:t>‹#›</a:t>
            </a:fld>
            <a:endParaRPr lang="en-US" altLang="ja-JP"/>
          </a:p>
        </p:txBody>
      </p:sp>
      <p:pic>
        <p:nvPicPr>
          <p:cNvPr id="232456"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73705056"/>
      </p:ext>
    </p:extLst>
  </p:cSld>
  <p:clrMap bg1="dk2" tx1="lt1" bg2="dk1" tx2="lt2" accent1="accent1" accent2="accent2" accent3="accent3" accent4="accent4" accent5="accent5" accent6="accent6" hlink="hlink" folHlink="folHlink"/>
  <p:sldLayoutIdLst>
    <p:sldLayoutId id="2147484022" r:id="rId1"/>
    <p:sldLayoutId id="2147484023" r:id="rId2"/>
    <p:sldLayoutId id="2147484024" r:id="rId3"/>
    <p:sldLayoutId id="2147484025" r:id="rId4"/>
    <p:sldLayoutId id="2147484026" r:id="rId5"/>
    <p:sldLayoutId id="2147484027" r:id="rId6"/>
    <p:sldLayoutId id="2147484028" r:id="rId7"/>
    <p:sldLayoutId id="2147484029" r:id="rId8"/>
    <p:sldLayoutId id="2147484030" r:id="rId9"/>
    <p:sldLayoutId id="2147484031" r:id="rId10"/>
    <p:sldLayoutId id="2147484032"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3730" name="Group 2"/>
          <p:cNvGrpSpPr>
            <a:grpSpLocks/>
          </p:cNvGrpSpPr>
          <p:nvPr/>
        </p:nvGrpSpPr>
        <p:grpSpPr bwMode="auto">
          <a:xfrm>
            <a:off x="0" y="0"/>
            <a:ext cx="9144000" cy="6858000"/>
            <a:chOff x="0" y="0"/>
            <a:chExt cx="5760" cy="4320"/>
          </a:xfrm>
        </p:grpSpPr>
        <p:sp>
          <p:nvSpPr>
            <p:cNvPr id="737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sp>
          <p:nvSpPr>
            <p:cNvPr id="737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EAE8E2"/>
                </a:solidFill>
                <a:latin typeface="Arial" charset="0"/>
                <a:ea typeface="ＭＳ Ｐゴシック" charset="0"/>
                <a:cs typeface="ＭＳ Ｐゴシック" charset="0"/>
              </a:endParaRPr>
            </a:p>
          </p:txBody>
        </p:sp>
        <p:pic>
          <p:nvPicPr>
            <p:cNvPr id="737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737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400">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EAE8E2"/>
              </a:solidFill>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a:latin typeface="Arial Narrow"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en-US">
              <a:solidFill>
                <a:srgbClr val="EAE8E2"/>
              </a:solidFill>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a:latin typeface="Arial Narrow" charset="0"/>
              </a:defRPr>
            </a:lvl1pPr>
          </a:lstStyle>
          <a:p>
            <a:pPr defTabSz="914400" fontAlgn="base">
              <a:spcBef>
                <a:spcPct val="0"/>
              </a:spcBef>
              <a:spcAft>
                <a:spcPct val="0"/>
              </a:spcAft>
              <a:defRPr/>
            </a:pPr>
            <a:fld id="{8A537DE3-38B2-9D41-8B14-AD994715483B}"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1396442115"/>
      </p:ext>
    </p:extLst>
  </p:cSld>
  <p:clrMap bg1="dk2" tx1="lt1" bg2="dk1" tx2="lt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 id="2147484038" r:id="rId5"/>
    <p:sldLayoutId id="2147484039" r:id="rId6"/>
    <p:sldLayoutId id="2147484040" r:id="rId7"/>
    <p:sldLayoutId id="2147484041" r:id="rId8"/>
    <p:sldLayoutId id="2147484042" r:id="rId9"/>
    <p:sldLayoutId id="2147484043" r:id="rId10"/>
    <p:sldLayoutId id="214748404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08" charset="-128"/>
          <a:cs typeface="ＭＳ Ｐゴシック" pitchFamily="-108" charset="-128"/>
        </a:defRPr>
      </a:lvl1pPr>
      <a:lvl2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2pPr>
      <a:lvl3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3pPr>
      <a:lvl4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4pPr>
      <a:lvl5pPr algn="l" rtl="0" eaLnBrk="0" fontAlgn="base" hangingPunct="0">
        <a:spcBef>
          <a:spcPct val="0"/>
        </a:spcBef>
        <a:spcAft>
          <a:spcPct val="0"/>
        </a:spcAft>
        <a:defRPr sz="4400">
          <a:solidFill>
            <a:schemeClr val="tx2"/>
          </a:solidFill>
          <a:latin typeface="Impact" pitchFamily="-108" charset="0"/>
          <a:ea typeface="ＭＳ Ｐゴシック" pitchFamily="-108" charset="-128"/>
          <a:cs typeface="ＭＳ Ｐゴシック" pitchFamily="-108"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08" charset="-128"/>
          <a:cs typeface="ＭＳ Ｐゴシック" pitchFamily="-108"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2286000"/>
            <a:ext cx="9144000" cy="3581400"/>
            <a:chOff x="0" y="1968"/>
            <a:chExt cx="5760" cy="2256"/>
          </a:xfrm>
        </p:grpSpPr>
        <p:sp>
          <p:nvSpPr>
            <p:cNvPr id="1033"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4"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5" name="Rectangle 5"/>
            <p:cNvSpPr>
              <a:spLocks noChangeArrowheads="1"/>
            </p:cNvSpPr>
            <p:nvPr/>
          </p:nvSpPr>
          <p:spPr bwMode="auto">
            <a:xfrm>
              <a:off x="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6" name="Rectangle 6"/>
            <p:cNvSpPr>
              <a:spLocks noChangeArrowheads="1"/>
            </p:cNvSpPr>
            <p:nvPr/>
          </p:nvSpPr>
          <p:spPr bwMode="auto">
            <a:xfrm>
              <a:off x="1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7" name="Rectangle 7"/>
            <p:cNvSpPr>
              <a:spLocks noChangeArrowheads="1"/>
            </p:cNvSpPr>
            <p:nvPr/>
          </p:nvSpPr>
          <p:spPr bwMode="auto">
            <a:xfrm>
              <a:off x="2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8" name="Rectangle 8"/>
            <p:cNvSpPr>
              <a:spLocks noChangeArrowheads="1"/>
            </p:cNvSpPr>
            <p:nvPr/>
          </p:nvSpPr>
          <p:spPr bwMode="auto">
            <a:xfrm>
              <a:off x="3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39" name="Rectangle 9"/>
            <p:cNvSpPr>
              <a:spLocks noChangeArrowheads="1"/>
            </p:cNvSpPr>
            <p:nvPr/>
          </p:nvSpPr>
          <p:spPr bwMode="auto">
            <a:xfrm>
              <a:off x="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0" name="Rectangle 10"/>
            <p:cNvSpPr>
              <a:spLocks noChangeArrowheads="1"/>
            </p:cNvSpPr>
            <p:nvPr/>
          </p:nvSpPr>
          <p:spPr bwMode="auto">
            <a:xfrm>
              <a:off x="4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1" name="Rectangle 11"/>
            <p:cNvSpPr>
              <a:spLocks noChangeArrowheads="1"/>
            </p:cNvSpPr>
            <p:nvPr/>
          </p:nvSpPr>
          <p:spPr bwMode="auto">
            <a:xfrm>
              <a:off x="5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2" name="Rectangle 12"/>
            <p:cNvSpPr>
              <a:spLocks noChangeArrowheads="1"/>
            </p:cNvSpPr>
            <p:nvPr/>
          </p:nvSpPr>
          <p:spPr bwMode="auto">
            <a:xfrm>
              <a:off x="6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3" name="Rectangle 13"/>
            <p:cNvSpPr>
              <a:spLocks noChangeArrowheads="1"/>
            </p:cNvSpPr>
            <p:nvPr/>
          </p:nvSpPr>
          <p:spPr bwMode="auto">
            <a:xfrm>
              <a:off x="7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4" name="Rectangle 14"/>
            <p:cNvSpPr>
              <a:spLocks noChangeArrowheads="1"/>
            </p:cNvSpPr>
            <p:nvPr/>
          </p:nvSpPr>
          <p:spPr bwMode="auto">
            <a:xfrm>
              <a:off x="8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5" name="Rectangle 15"/>
            <p:cNvSpPr>
              <a:spLocks noChangeArrowheads="1"/>
            </p:cNvSpPr>
            <p:nvPr/>
          </p:nvSpPr>
          <p:spPr bwMode="auto">
            <a:xfrm>
              <a:off x="9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6" name="Rectangle 16"/>
            <p:cNvSpPr>
              <a:spLocks noChangeArrowheads="1"/>
            </p:cNvSpPr>
            <p:nvPr/>
          </p:nvSpPr>
          <p:spPr bwMode="auto">
            <a:xfrm>
              <a:off x="10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7" name="Rectangle 17"/>
            <p:cNvSpPr>
              <a:spLocks noChangeArrowheads="1"/>
            </p:cNvSpPr>
            <p:nvPr/>
          </p:nvSpPr>
          <p:spPr bwMode="auto">
            <a:xfrm>
              <a:off x="11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8" name="Rectangle 18"/>
            <p:cNvSpPr>
              <a:spLocks noChangeArrowheads="1"/>
            </p:cNvSpPr>
            <p:nvPr/>
          </p:nvSpPr>
          <p:spPr bwMode="auto">
            <a:xfrm>
              <a:off x="12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49" name="Rectangle 19"/>
            <p:cNvSpPr>
              <a:spLocks noChangeArrowheads="1"/>
            </p:cNvSpPr>
            <p:nvPr/>
          </p:nvSpPr>
          <p:spPr bwMode="auto">
            <a:xfrm>
              <a:off x="13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0" name="Rectangle 20"/>
            <p:cNvSpPr>
              <a:spLocks noChangeArrowheads="1"/>
            </p:cNvSpPr>
            <p:nvPr/>
          </p:nvSpPr>
          <p:spPr bwMode="auto">
            <a:xfrm>
              <a:off x="144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1" name="Rectangle 21"/>
            <p:cNvSpPr>
              <a:spLocks noChangeArrowheads="1"/>
            </p:cNvSpPr>
            <p:nvPr/>
          </p:nvSpPr>
          <p:spPr bwMode="auto">
            <a:xfrm>
              <a:off x="15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2" name="Rectangle 22"/>
            <p:cNvSpPr>
              <a:spLocks noChangeArrowheads="1"/>
            </p:cNvSpPr>
            <p:nvPr/>
          </p:nvSpPr>
          <p:spPr bwMode="auto">
            <a:xfrm>
              <a:off x="163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3" name="Rectangle 23"/>
            <p:cNvSpPr>
              <a:spLocks noChangeArrowheads="1"/>
            </p:cNvSpPr>
            <p:nvPr/>
          </p:nvSpPr>
          <p:spPr bwMode="auto">
            <a:xfrm>
              <a:off x="17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4" name="Rectangle 24"/>
            <p:cNvSpPr>
              <a:spLocks noChangeArrowheads="1"/>
            </p:cNvSpPr>
            <p:nvPr/>
          </p:nvSpPr>
          <p:spPr bwMode="auto">
            <a:xfrm>
              <a:off x="18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5" name="Rectangle 25"/>
            <p:cNvSpPr>
              <a:spLocks noChangeArrowheads="1"/>
            </p:cNvSpPr>
            <p:nvPr/>
          </p:nvSpPr>
          <p:spPr bwMode="auto">
            <a:xfrm>
              <a:off x="19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6" name="Rectangle 26"/>
            <p:cNvSpPr>
              <a:spLocks noChangeArrowheads="1"/>
            </p:cNvSpPr>
            <p:nvPr/>
          </p:nvSpPr>
          <p:spPr bwMode="auto">
            <a:xfrm>
              <a:off x="20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7" name="Rectangle 27"/>
            <p:cNvSpPr>
              <a:spLocks noChangeArrowheads="1"/>
            </p:cNvSpPr>
            <p:nvPr/>
          </p:nvSpPr>
          <p:spPr bwMode="auto">
            <a:xfrm>
              <a:off x="21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8" name="Rectangle 28"/>
            <p:cNvSpPr>
              <a:spLocks noChangeArrowheads="1"/>
            </p:cNvSpPr>
            <p:nvPr/>
          </p:nvSpPr>
          <p:spPr bwMode="auto">
            <a:xfrm>
              <a:off x="22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59" name="Rectangle 29"/>
            <p:cNvSpPr>
              <a:spLocks noChangeArrowheads="1"/>
            </p:cNvSpPr>
            <p:nvPr/>
          </p:nvSpPr>
          <p:spPr bwMode="auto">
            <a:xfrm>
              <a:off x="23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0" name="Rectangle 30"/>
            <p:cNvSpPr>
              <a:spLocks noChangeArrowheads="1"/>
            </p:cNvSpPr>
            <p:nvPr/>
          </p:nvSpPr>
          <p:spPr bwMode="auto">
            <a:xfrm>
              <a:off x="24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1" name="Rectangle 31"/>
            <p:cNvSpPr>
              <a:spLocks noChangeArrowheads="1"/>
            </p:cNvSpPr>
            <p:nvPr/>
          </p:nvSpPr>
          <p:spPr bwMode="auto">
            <a:xfrm>
              <a:off x="24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2" name="Rectangle 32"/>
            <p:cNvSpPr>
              <a:spLocks noChangeArrowheads="1"/>
            </p:cNvSpPr>
            <p:nvPr/>
          </p:nvSpPr>
          <p:spPr bwMode="auto">
            <a:xfrm>
              <a:off x="25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3" name="Rectangle 33"/>
            <p:cNvSpPr>
              <a:spLocks noChangeArrowheads="1"/>
            </p:cNvSpPr>
            <p:nvPr/>
          </p:nvSpPr>
          <p:spPr bwMode="auto">
            <a:xfrm>
              <a:off x="26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4" name="Rectangle 34"/>
            <p:cNvSpPr>
              <a:spLocks noChangeArrowheads="1"/>
            </p:cNvSpPr>
            <p:nvPr/>
          </p:nvSpPr>
          <p:spPr bwMode="auto">
            <a:xfrm>
              <a:off x="27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5" name="Rectangle 35"/>
            <p:cNvSpPr>
              <a:spLocks noChangeArrowheads="1"/>
            </p:cNvSpPr>
            <p:nvPr/>
          </p:nvSpPr>
          <p:spPr bwMode="auto">
            <a:xfrm>
              <a:off x="28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6" name="Rectangle 36"/>
            <p:cNvSpPr>
              <a:spLocks noChangeArrowheads="1"/>
            </p:cNvSpPr>
            <p:nvPr/>
          </p:nvSpPr>
          <p:spPr bwMode="auto">
            <a:xfrm>
              <a:off x="29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7" name="Rectangle 37"/>
            <p:cNvSpPr>
              <a:spLocks noChangeArrowheads="1"/>
            </p:cNvSpPr>
            <p:nvPr/>
          </p:nvSpPr>
          <p:spPr bwMode="auto">
            <a:xfrm>
              <a:off x="30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8" name="Rectangle 38"/>
            <p:cNvSpPr>
              <a:spLocks noChangeArrowheads="1"/>
            </p:cNvSpPr>
            <p:nvPr/>
          </p:nvSpPr>
          <p:spPr bwMode="auto">
            <a:xfrm>
              <a:off x="31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69" name="Rectangle 39"/>
            <p:cNvSpPr>
              <a:spLocks noChangeArrowheads="1"/>
            </p:cNvSpPr>
            <p:nvPr/>
          </p:nvSpPr>
          <p:spPr bwMode="auto">
            <a:xfrm>
              <a:off x="32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0" name="Rectangle 40"/>
            <p:cNvSpPr>
              <a:spLocks noChangeArrowheads="1"/>
            </p:cNvSpPr>
            <p:nvPr/>
          </p:nvSpPr>
          <p:spPr bwMode="auto">
            <a:xfrm>
              <a:off x="336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1" name="Rectangle 41"/>
            <p:cNvSpPr>
              <a:spLocks noChangeArrowheads="1"/>
            </p:cNvSpPr>
            <p:nvPr/>
          </p:nvSpPr>
          <p:spPr bwMode="auto">
            <a:xfrm>
              <a:off x="345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2" name="Rectangle 42"/>
            <p:cNvSpPr>
              <a:spLocks noChangeArrowheads="1"/>
            </p:cNvSpPr>
            <p:nvPr/>
          </p:nvSpPr>
          <p:spPr bwMode="auto">
            <a:xfrm>
              <a:off x="355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3" name="Rectangle 43"/>
            <p:cNvSpPr>
              <a:spLocks noChangeArrowheads="1"/>
            </p:cNvSpPr>
            <p:nvPr/>
          </p:nvSpPr>
          <p:spPr bwMode="auto">
            <a:xfrm>
              <a:off x="364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4" name="Rectangle 44"/>
            <p:cNvSpPr>
              <a:spLocks noChangeArrowheads="1"/>
            </p:cNvSpPr>
            <p:nvPr/>
          </p:nvSpPr>
          <p:spPr bwMode="auto">
            <a:xfrm>
              <a:off x="374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5" name="Rectangle 45"/>
            <p:cNvSpPr>
              <a:spLocks noChangeArrowheads="1"/>
            </p:cNvSpPr>
            <p:nvPr/>
          </p:nvSpPr>
          <p:spPr bwMode="auto">
            <a:xfrm>
              <a:off x="3792" y="1968"/>
              <a:ext cx="96"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6" name="Rectangle 46"/>
            <p:cNvSpPr>
              <a:spLocks noChangeArrowheads="1"/>
            </p:cNvSpPr>
            <p:nvPr/>
          </p:nvSpPr>
          <p:spPr bwMode="auto">
            <a:xfrm>
              <a:off x="393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7" name="Rectangle 47"/>
            <p:cNvSpPr>
              <a:spLocks noChangeArrowheads="1"/>
            </p:cNvSpPr>
            <p:nvPr/>
          </p:nvSpPr>
          <p:spPr bwMode="auto">
            <a:xfrm>
              <a:off x="403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8" name="Rectangle 48"/>
            <p:cNvSpPr>
              <a:spLocks noChangeArrowheads="1"/>
            </p:cNvSpPr>
            <p:nvPr/>
          </p:nvSpPr>
          <p:spPr bwMode="auto">
            <a:xfrm>
              <a:off x="412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79" name="Rectangle 49"/>
            <p:cNvSpPr>
              <a:spLocks noChangeArrowheads="1"/>
            </p:cNvSpPr>
            <p:nvPr/>
          </p:nvSpPr>
          <p:spPr bwMode="auto">
            <a:xfrm>
              <a:off x="422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0" name="Rectangle 50"/>
            <p:cNvSpPr>
              <a:spLocks noChangeArrowheads="1"/>
            </p:cNvSpPr>
            <p:nvPr/>
          </p:nvSpPr>
          <p:spPr bwMode="auto">
            <a:xfrm>
              <a:off x="432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1" name="Rectangle 51"/>
            <p:cNvSpPr>
              <a:spLocks noChangeArrowheads="1"/>
            </p:cNvSpPr>
            <p:nvPr/>
          </p:nvSpPr>
          <p:spPr bwMode="auto">
            <a:xfrm>
              <a:off x="441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2" name="Rectangle 52"/>
            <p:cNvSpPr>
              <a:spLocks noChangeArrowheads="1"/>
            </p:cNvSpPr>
            <p:nvPr/>
          </p:nvSpPr>
          <p:spPr bwMode="auto">
            <a:xfrm>
              <a:off x="451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3" name="Rectangle 53"/>
            <p:cNvSpPr>
              <a:spLocks noChangeArrowheads="1"/>
            </p:cNvSpPr>
            <p:nvPr/>
          </p:nvSpPr>
          <p:spPr bwMode="auto">
            <a:xfrm>
              <a:off x="460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4" name="Rectangle 54"/>
            <p:cNvSpPr>
              <a:spLocks noChangeArrowheads="1"/>
            </p:cNvSpPr>
            <p:nvPr/>
          </p:nvSpPr>
          <p:spPr bwMode="auto">
            <a:xfrm>
              <a:off x="470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5" name="Rectangle 55"/>
            <p:cNvSpPr>
              <a:spLocks noChangeArrowheads="1"/>
            </p:cNvSpPr>
            <p:nvPr/>
          </p:nvSpPr>
          <p:spPr bwMode="auto">
            <a:xfrm>
              <a:off x="480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6" name="Rectangle 56"/>
            <p:cNvSpPr>
              <a:spLocks noChangeArrowheads="1"/>
            </p:cNvSpPr>
            <p:nvPr/>
          </p:nvSpPr>
          <p:spPr bwMode="auto">
            <a:xfrm>
              <a:off x="489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7" name="Rectangle 57"/>
            <p:cNvSpPr>
              <a:spLocks noChangeArrowheads="1"/>
            </p:cNvSpPr>
            <p:nvPr/>
          </p:nvSpPr>
          <p:spPr bwMode="auto">
            <a:xfrm>
              <a:off x="499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8" name="Rectangle 58"/>
            <p:cNvSpPr>
              <a:spLocks noChangeArrowheads="1"/>
            </p:cNvSpPr>
            <p:nvPr/>
          </p:nvSpPr>
          <p:spPr bwMode="auto">
            <a:xfrm>
              <a:off x="508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89" name="Rectangle 59"/>
            <p:cNvSpPr>
              <a:spLocks noChangeArrowheads="1"/>
            </p:cNvSpPr>
            <p:nvPr/>
          </p:nvSpPr>
          <p:spPr bwMode="auto">
            <a:xfrm>
              <a:off x="518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0" name="Rectangle 60"/>
            <p:cNvSpPr>
              <a:spLocks noChangeArrowheads="1"/>
            </p:cNvSpPr>
            <p:nvPr/>
          </p:nvSpPr>
          <p:spPr bwMode="auto">
            <a:xfrm>
              <a:off x="5280"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1" name="Rectangle 61"/>
            <p:cNvSpPr>
              <a:spLocks noChangeArrowheads="1"/>
            </p:cNvSpPr>
            <p:nvPr/>
          </p:nvSpPr>
          <p:spPr bwMode="auto">
            <a:xfrm>
              <a:off x="5376"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2" name="Rectangle 62"/>
            <p:cNvSpPr>
              <a:spLocks noChangeArrowheads="1"/>
            </p:cNvSpPr>
            <p:nvPr/>
          </p:nvSpPr>
          <p:spPr bwMode="auto">
            <a:xfrm>
              <a:off x="5472"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3" name="Rectangle 63"/>
            <p:cNvSpPr>
              <a:spLocks noChangeArrowheads="1"/>
            </p:cNvSpPr>
            <p:nvPr/>
          </p:nvSpPr>
          <p:spPr bwMode="auto">
            <a:xfrm>
              <a:off x="5568"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4" name="Rectangle 64"/>
            <p:cNvSpPr>
              <a:spLocks noChangeArrowheads="1"/>
            </p:cNvSpPr>
            <p:nvPr/>
          </p:nvSpPr>
          <p:spPr bwMode="auto">
            <a:xfrm>
              <a:off x="5664" y="1968"/>
              <a:ext cx="48" cy="2256"/>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1095" name="Rectangle 65"/>
            <p:cNvSpPr>
              <a:spLocks noChangeArrowheads="1"/>
            </p:cNvSpPr>
            <p:nvPr/>
          </p:nvSpPr>
          <p:spPr bwMode="auto">
            <a:xfrm>
              <a:off x="0" y="2736"/>
              <a:ext cx="5760" cy="48"/>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grpSp>
      <p:sp>
        <p:nvSpPr>
          <p:cNvPr id="1027"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1028"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8740"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solidFill>
                <a:srgbClr val="FFFFFF"/>
              </a:solidFill>
            </a:endParaRPr>
          </a:p>
        </p:txBody>
      </p:sp>
      <p:sp>
        <p:nvSpPr>
          <p:cNvPr id="28741"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pitchFamily="-65" charset="0"/>
                <a:ea typeface="Osaka" pitchFamily="-65" charset="-128"/>
                <a:cs typeface="Osaka" pitchFamily="-65" charset="-128"/>
              </a:defRPr>
            </a:lvl1pPr>
          </a:lstStyle>
          <a:p>
            <a:pPr defTabSz="914400" fontAlgn="base">
              <a:spcBef>
                <a:spcPct val="0"/>
              </a:spcBef>
              <a:spcAft>
                <a:spcPct val="0"/>
              </a:spcAft>
              <a:defRPr/>
            </a:pPr>
            <a:endParaRPr lang="en-US" altLang="ja-JP">
              <a:solidFill>
                <a:srgbClr val="FFFFFF"/>
              </a:solidFill>
            </a:endParaRPr>
          </a:p>
        </p:txBody>
      </p:sp>
      <p:sp>
        <p:nvSpPr>
          <p:cNvPr id="28742"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latin typeface="Helvetica" charset="0"/>
                <a:ea typeface="Osaka" charset="0"/>
                <a:cs typeface="Osaka" charset="0"/>
              </a:defRPr>
            </a:lvl1pPr>
          </a:lstStyle>
          <a:p>
            <a:pPr defTabSz="914400" fontAlgn="base">
              <a:spcBef>
                <a:spcPct val="0"/>
              </a:spcBef>
              <a:spcAft>
                <a:spcPct val="0"/>
              </a:spcAft>
              <a:defRPr/>
            </a:pPr>
            <a:fld id="{AAD0D06A-476D-5F4A-8687-924B7DE4CC35}" type="slidenum">
              <a:rPr lang="en-US" altLang="ja-JP">
                <a:solidFill>
                  <a:srgbClr val="FFFFFF"/>
                </a:solidFill>
              </a:rPr>
              <a:pPr defTabSz="914400" fontAlgn="base">
                <a:spcBef>
                  <a:spcPct val="0"/>
                </a:spcBef>
                <a:spcAft>
                  <a:spcPct val="0"/>
                </a:spcAft>
                <a:defRPr/>
              </a:pPr>
              <a:t>‹#›</a:t>
            </a:fld>
            <a:endParaRPr lang="en-US" altLang="ja-JP">
              <a:solidFill>
                <a:srgbClr val="FFFFFF"/>
              </a:solidFill>
            </a:endParaRPr>
          </a:p>
        </p:txBody>
      </p:sp>
      <p:pic>
        <p:nvPicPr>
          <p:cNvPr id="1032" name="Picture 71"/>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65368319"/>
      </p:ext>
    </p:extLst>
  </p:cSld>
  <p:clrMap bg1="dk2" tx1="lt1" bg2="dk1" tx2="lt2" accent1="accent1" accent2="accent2" accent3="accent3" accent4="accent4" accent5="accent5" accent6="accent6" hlink="hlink" folHlink="folHlink"/>
  <p:sldLayoutIdLst>
    <p:sldLayoutId id="2147484046" r:id="rId1"/>
    <p:sldLayoutId id="2147484047" r:id="rId2"/>
    <p:sldLayoutId id="2147484048" r:id="rId3"/>
    <p:sldLayoutId id="2147484049" r:id="rId4"/>
    <p:sldLayoutId id="2147484050" r:id="rId5"/>
    <p:sldLayoutId id="2147484051" r:id="rId6"/>
    <p:sldLayoutId id="2147484052" r:id="rId7"/>
    <p:sldLayoutId id="2147484053" r:id="rId8"/>
    <p:sldLayoutId id="2147484054" r:id="rId9"/>
    <p:sldLayoutId id="2147484055" r:id="rId10"/>
    <p:sldLayoutId id="2147484056" r:id="rId11"/>
  </p:sldLayoutIdLst>
  <p:txStyles>
    <p:titleStyle>
      <a:lvl1pPr algn="l" rtl="0" eaLnBrk="0" fontAlgn="base" hangingPunct="0">
        <a:spcBef>
          <a:spcPct val="0"/>
        </a:spcBef>
        <a:spcAft>
          <a:spcPct val="0"/>
        </a:spcAft>
        <a:defRPr kumimoji="1" sz="4000">
          <a:solidFill>
            <a:schemeClr val="tx2"/>
          </a:solidFill>
          <a:latin typeface="+mj-lt"/>
          <a:ea typeface="+mj-ea"/>
          <a:cs typeface="+mj-cs"/>
        </a:defRPr>
      </a:lvl1pPr>
      <a:lvl2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2pPr>
      <a:lvl3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3pPr>
      <a:lvl4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4pPr>
      <a:lvl5pPr algn="l" rtl="0" eaLnBrk="0" fontAlgn="base" hangingPunct="0">
        <a:spcBef>
          <a:spcPct val="0"/>
        </a:spcBef>
        <a:spcAft>
          <a:spcPct val="0"/>
        </a:spcAft>
        <a:defRPr kumimoji="1" sz="4000">
          <a:solidFill>
            <a:schemeClr val="tx2"/>
          </a:solidFill>
          <a:latin typeface="Helvetica" pitchFamily="-108" charset="0"/>
          <a:ea typeface="Osaka" pitchFamily="-108" charset="-128"/>
          <a:cs typeface="Osaka" pitchFamily="-108" charset="-128"/>
        </a:defRPr>
      </a:lvl5pPr>
      <a:lvl6pPr marL="4572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6pPr>
      <a:lvl7pPr marL="9144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7pPr>
      <a:lvl8pPr marL="13716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8pPr>
      <a:lvl9pPr marL="1828800" algn="l" rtl="0" fontAlgn="base">
        <a:spcBef>
          <a:spcPct val="0"/>
        </a:spcBef>
        <a:spcAft>
          <a:spcPct val="0"/>
        </a:spcAft>
        <a:defRPr kumimoji="1" sz="4000">
          <a:solidFill>
            <a:schemeClr val="tx2"/>
          </a:solidFill>
          <a:latin typeface="Helvetica" pitchFamily="-108" charset="0"/>
          <a:ea typeface="Osaka" pitchFamily="-108" charset="-128"/>
          <a:cs typeface="Osaka" pitchFamily="-10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mn-cs"/>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mn-cs"/>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mn-cs"/>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mn-cs"/>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mn-cs"/>
        </a:defRPr>
      </a:lvl5pPr>
      <a:lvl6pPr marL="28051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6pPr>
      <a:lvl7pPr marL="32623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7pPr>
      <a:lvl8pPr marL="37195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8pPr>
      <a:lvl9pPr marL="4176713" indent="-295275" algn="l" rtl="0" fontAlgn="base">
        <a:spcBef>
          <a:spcPct val="20000"/>
        </a:spcBef>
        <a:spcAft>
          <a:spcPct val="0"/>
        </a:spcAft>
        <a:buFont typeface="Wingdings" pitchFamily="-108" charset="2"/>
        <a:buChar char="ü"/>
        <a:defRPr kumimoji="1"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285698"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339301A6-D68E-E642-9B68-510B32A38A85}"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773015869"/>
      </p:ext>
    </p:extLst>
  </p:cSld>
  <p:clrMap bg1="dk2" tx1="lt1" bg2="dk1" tx2="lt2" accent1="accent1" accent2="accent2" accent3="accent3" accent4="accent4" accent5="accent5" accent6="accent6" hlink="hlink" folHlink="folHlink"/>
  <p:sldLayoutIdLst>
    <p:sldLayoutId id="2147484070" r:id="rId1"/>
    <p:sldLayoutId id="2147484071" r:id="rId2"/>
    <p:sldLayoutId id="2147484072" r:id="rId3"/>
    <p:sldLayoutId id="2147484073" r:id="rId4"/>
    <p:sldLayoutId id="2147484074" r:id="rId5"/>
    <p:sldLayoutId id="2147484075" r:id="rId6"/>
    <p:sldLayoutId id="2147484076" r:id="rId7"/>
    <p:sldLayoutId id="2147484077" r:id="rId8"/>
    <p:sldLayoutId id="2147484078" r:id="rId9"/>
    <p:sldLayoutId id="2147484079" r:id="rId10"/>
    <p:sldLayoutId id="2147484080"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8.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12" name="Freeform 11"/>
          <p:cNvSpPr>
            <a:spLocks/>
          </p:cNvSpPr>
          <p:nvPr/>
        </p:nvSpPr>
        <p:spPr bwMode="auto">
          <a:xfrm>
            <a:off x="0" y="4751388"/>
            <a:ext cx="9144000" cy="2112962"/>
          </a:xfrm>
          <a:custGeom>
            <a:avLst>
              <a:gd name="A1" fmla="val 0"/>
              <a:gd name="A2" fmla="val 0"/>
              <a:gd name="A3" fmla="val 0"/>
              <a:gd name="A4" fmla="val 0"/>
              <a:gd name="A5" fmla="val 0"/>
              <a:gd name="A6" fmla="val 0"/>
              <a:gd name="A7" fmla="val 0"/>
              <a:gd name="A8" fmla="val 0"/>
            </a:avLst>
            <a:gdLst/>
            <a:ahLst/>
            <a:cxnLst>
              <a:cxn ang="0">
                <a:pos x="0" y="1066"/>
              </a:cxn>
              <a:cxn ang="0">
                <a:pos x="0" y="1331"/>
              </a:cxn>
              <a:cxn ang="0">
                <a:pos x="5760" y="1331"/>
              </a:cxn>
              <a:cxn ang="0">
                <a:pos x="5760" y="0"/>
              </a:cxn>
              <a:cxn ang="0">
                <a:pos x="0" y="1066"/>
              </a:cxn>
            </a:cxnLst>
            <a:rect l="0" t="0" r="0" b="0"/>
            <a:pathLst>
              <a:path w="5760" h="1331">
                <a:moveTo>
                  <a:pt x="0" y="1066"/>
                </a:moveTo>
                <a:lnTo>
                  <a:pt x="0" y="1331"/>
                </a:lnTo>
                <a:lnTo>
                  <a:pt x="5760" y="1331"/>
                </a:lnTo>
                <a:lnTo>
                  <a:pt x="5760" y="0"/>
                </a:lnTo>
                <a:cubicBezTo>
                  <a:pt x="3220" y="1206"/>
                  <a:pt x="2250" y="1146"/>
                  <a:pt x="0" y="1066"/>
                </a:cubicBezTo>
                <a:close/>
              </a:path>
            </a:pathLst>
          </a:custGeom>
          <a:solidFill>
            <a:schemeClr val="bg1">
              <a:lumMod val="95000"/>
              <a:lumOff val="5000"/>
              <a:alpha val="45000"/>
            </a:schemeClr>
          </a:solidFill>
          <a:ln w="9525" cap="flat" cmpd="sng" algn="ctr">
            <a:noFill/>
            <a:prstDash val="solid"/>
            <a:round/>
            <a:headEnd type="none" w="med" len="med"/>
            <a:tailEnd type="none" w="med" len="med"/>
          </a:ln>
          <a:effectLst>
            <a:outerShdw blurRad="50800" dist="44450" dir="16200000" algn="ctr" rotWithShape="0">
              <a:prstClr val="black">
                <a:alpha val="3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16" name="Freeform 15"/>
          <p:cNvSpPr>
            <a:spLocks/>
          </p:cNvSpPr>
          <p:nvPr/>
        </p:nvSpPr>
        <p:spPr bwMode="auto">
          <a:xfrm>
            <a:off x="7315200" y="0"/>
            <a:ext cx="1828800" cy="6858000"/>
          </a:xfrm>
          <a:custGeom>
            <a:avLst/>
            <a:gdLst>
              <a:gd name="connsiteX0" fmla="*/ 1914 w 1914"/>
              <a:gd name="connsiteY0" fmla="*/ 9 h 4329"/>
              <a:gd name="connsiteX1" fmla="*/ 1914 w 1914"/>
              <a:gd name="connsiteY1" fmla="*/ 4329 h 4329"/>
              <a:gd name="connsiteX2" fmla="*/ 204 w 1914"/>
              <a:gd name="connsiteY2" fmla="*/ 4327 h 4329"/>
              <a:gd name="connsiteX3" fmla="*/ 0 w 1914"/>
              <a:gd name="connsiteY3" fmla="*/ 0 h 4329"/>
              <a:gd name="connsiteX4" fmla="*/ 1914 w 1914"/>
              <a:gd name="connsiteY4" fmla="*/ 9 h 4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14" h="4329">
                <a:moveTo>
                  <a:pt x="1914" y="9"/>
                </a:moveTo>
                <a:lnTo>
                  <a:pt x="1914" y="4329"/>
                </a:lnTo>
                <a:lnTo>
                  <a:pt x="204" y="4327"/>
                </a:lnTo>
                <a:cubicBezTo>
                  <a:pt x="1288" y="3574"/>
                  <a:pt x="2082" y="1734"/>
                  <a:pt x="0" y="0"/>
                </a:cubicBezTo>
                <a:lnTo>
                  <a:pt x="1914" y="9"/>
                </a:lnTo>
                <a:close/>
              </a:path>
            </a:pathLst>
          </a:custGeom>
          <a:solidFill>
            <a:srgbClr val="0D0D0D">
              <a:alpha val="40000"/>
            </a:srgbClr>
          </a:solidFill>
          <a:ln w="9525" cap="flat" cmpd="sng" algn="ctr">
            <a:noFill/>
            <a:prstDash val="solid"/>
            <a:round/>
            <a:headEnd type="none" w="med" len="med"/>
            <a:tailEnd type="none" w="med" len="med"/>
          </a:ln>
          <a:effectLst>
            <a:outerShdw blurRad="50800" dist="50800" dir="10800000" algn="ctr" rotWithShape="0">
              <a:prstClr val="black">
                <a:alpha val="45000"/>
              </a:prstClr>
            </a:outerShdw>
          </a:effectLst>
        </p:spPr>
        <p:txBody>
          <a:bodyPr/>
          <a:lstStyle/>
          <a:p>
            <a:pPr defTabSz="914400" fontAlgn="base">
              <a:spcBef>
                <a:spcPct val="0"/>
              </a:spcBef>
              <a:spcAft>
                <a:spcPct val="0"/>
              </a:spcAft>
              <a:defRPr/>
            </a:pPr>
            <a:endParaRPr lang="en-US">
              <a:solidFill>
                <a:prstClr val="white"/>
              </a:solidFill>
              <a:latin typeface="Arial" charset="0"/>
              <a:ea typeface="ＭＳ Ｐゴシック" charset="0"/>
              <a:cs typeface="ＭＳ Ｐゴシック" charset="0"/>
            </a:endParaRPr>
          </a:p>
        </p:txBody>
      </p:sp>
      <p:sp>
        <p:nvSpPr>
          <p:cNvPr id="269316" name="Title Placeholder 8"/>
          <p:cNvSpPr>
            <a:spLocks noGrp="1"/>
          </p:cNvSpPr>
          <p:nvPr>
            <p:ph type="title"/>
          </p:nvPr>
        </p:nvSpPr>
        <p:spPr bwMode="auto">
          <a:xfrm>
            <a:off x="457200" y="274638"/>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45720" tIns="45720" rIns="45720" bIns="45720" numCol="1" anchor="ctr" anchorCtr="0" compatLnSpc="1">
            <a:prstTxWarp prst="textNoShape">
              <a:avLst/>
            </a:prstTxWarp>
          </a:bodyPr>
          <a:lstStyle/>
          <a:p>
            <a:pPr lvl="0"/>
            <a:r>
              <a:rPr lang="en-US"/>
              <a:t>Click to edit Master title style</a:t>
            </a:r>
          </a:p>
        </p:txBody>
      </p:sp>
      <p:sp>
        <p:nvSpPr>
          <p:cNvPr id="269317" name="Text Placeholder 29"/>
          <p:cNvSpPr>
            <a:spLocks noGrp="1"/>
          </p:cNvSpPr>
          <p:nvPr>
            <p:ph type="body" idx="1"/>
          </p:nvPr>
        </p:nvSpPr>
        <p:spPr bwMode="auto">
          <a:xfrm>
            <a:off x="457200" y="1600200"/>
            <a:ext cx="7467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Date Placeholder 9"/>
          <p:cNvSpPr>
            <a:spLocks noGrp="1"/>
          </p:cNvSpPr>
          <p:nvPr>
            <p:ph type="dt" sz="half" idx="2"/>
          </p:nvPr>
        </p:nvSpPr>
        <p:spPr>
          <a:xfrm>
            <a:off x="457200" y="6421438"/>
            <a:ext cx="2133600" cy="365125"/>
          </a:xfrm>
          <a:prstGeom prst="rect">
            <a:avLst/>
          </a:prstGeom>
        </p:spPr>
        <p:txBody>
          <a:bodyPr vert="horz" wrap="square" lIns="91440" tIns="45720" rIns="91440" bIns="0" numCol="1" anchor="b" anchorCtr="0" compatLnSpc="1">
            <a:prstTxWarp prst="textNoShape">
              <a:avLst/>
            </a:prstTxWarp>
          </a:bodyPr>
          <a:lstStyle>
            <a:lvl1pPr algn="l" eaLnBrk="1" hangingPunct="1">
              <a:defRPr sz="1000" baseline="0">
                <a:solidFill>
                  <a:srgbClr val="9B9A98"/>
                </a:solidFill>
                <a:latin typeface="Arial" charset="0"/>
              </a:defRPr>
            </a:lvl1pPr>
          </a:lstStyle>
          <a:p>
            <a:pPr defTabSz="914400" fontAlgn="base">
              <a:spcBef>
                <a:spcPct val="0"/>
              </a:spcBef>
              <a:spcAft>
                <a:spcPct val="0"/>
              </a:spcAft>
              <a:defRPr/>
            </a:pPr>
            <a:fld id="{7C64E5D3-6902-1A4F-8980-E9045EEB023C}"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22" name="Footer Placeholder 21"/>
          <p:cNvSpPr>
            <a:spLocks noGrp="1"/>
          </p:cNvSpPr>
          <p:nvPr>
            <p:ph type="ftr" sz="quarter" idx="3"/>
          </p:nvPr>
        </p:nvSpPr>
        <p:spPr>
          <a:xfrm>
            <a:off x="3124200" y="6421438"/>
            <a:ext cx="2895600" cy="365125"/>
          </a:xfrm>
          <a:prstGeom prst="rect">
            <a:avLst/>
          </a:prstGeom>
        </p:spPr>
        <p:txBody>
          <a:bodyPr vert="horz" wrap="square" lIns="0" tIns="45720" rIns="0" bIns="0" numCol="1" anchor="b" anchorCtr="0" compatLnSpc="1">
            <a:prstTxWarp prst="textNoShape">
              <a:avLst/>
            </a:prstTxWarp>
          </a:bodyPr>
          <a:lstStyle>
            <a:lvl1pPr algn="ctr" eaLnBrk="1" hangingPunct="1">
              <a:defRPr sz="1000" baseline="0">
                <a:solidFill>
                  <a:srgbClr val="9B9A98"/>
                </a:solidFill>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18" name="Slide Number Placeholder 17"/>
          <p:cNvSpPr>
            <a:spLocks noGrp="1"/>
          </p:cNvSpPr>
          <p:nvPr>
            <p:ph type="sldNum" sz="quarter" idx="4"/>
          </p:nvPr>
        </p:nvSpPr>
        <p:spPr>
          <a:xfrm>
            <a:off x="8153400" y="6421438"/>
            <a:ext cx="762000" cy="365125"/>
          </a:xfrm>
          <a:prstGeom prst="rect">
            <a:avLst/>
          </a:prstGeom>
        </p:spPr>
        <p:txBody>
          <a:bodyPr vert="horz" wrap="square" lIns="0" tIns="0" rIns="0" bIns="0" numCol="1" anchor="b" anchorCtr="0" compatLnSpc="1">
            <a:prstTxWarp prst="textNoShape">
              <a:avLst/>
            </a:prstTxWarp>
          </a:bodyPr>
          <a:lstStyle>
            <a:lvl1pPr algn="r" eaLnBrk="1" hangingPunct="1">
              <a:defRPr sz="1000" baseline="0">
                <a:solidFill>
                  <a:srgbClr val="9B9A98"/>
                </a:solidFill>
                <a:latin typeface="Arial" charset="0"/>
              </a:defRPr>
            </a:lvl1pPr>
          </a:lstStyle>
          <a:p>
            <a:pPr defTabSz="914400" fontAlgn="base">
              <a:spcBef>
                <a:spcPct val="0"/>
              </a:spcBef>
              <a:spcAft>
                <a:spcPct val="0"/>
              </a:spcAft>
              <a:defRPr/>
            </a:pPr>
            <a:fld id="{84F17A74-0618-8A4B-8233-B1C159C3D68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805775580"/>
      </p:ext>
    </p:extLst>
  </p:cSld>
  <p:clrMap bg1="dk1" tx1="lt1" bg2="dk2" tx2="lt2" accent1="accent1" accent2="accent2" accent3="accent3" accent4="accent4" accent5="accent5" accent6="accent6" hlink="hlink" folHlink="folHlink"/>
  <p:sldLayoutIdLst>
    <p:sldLayoutId id="2147484094" r:id="rId1"/>
    <p:sldLayoutId id="2147484095" r:id="rId2"/>
    <p:sldLayoutId id="2147484096" r:id="rId3"/>
    <p:sldLayoutId id="2147484097" r:id="rId4"/>
    <p:sldLayoutId id="2147484098" r:id="rId5"/>
    <p:sldLayoutId id="2147484099" r:id="rId6"/>
    <p:sldLayoutId id="2147484100" r:id="rId7"/>
    <p:sldLayoutId id="2147484101" r:id="rId8"/>
    <p:sldLayoutId id="2147484102" r:id="rId9"/>
    <p:sldLayoutId id="2147484103" r:id="rId10"/>
    <p:sldLayoutId id="2147484104" r:id="rId11"/>
  </p:sldLayoutIdLst>
  <p:txStyles>
    <p:titleStyle>
      <a:lvl1pPr algn="l" rtl="0" eaLnBrk="0" fontAlgn="base" hangingPunct="0">
        <a:spcBef>
          <a:spcPct val="0"/>
        </a:spcBef>
        <a:spcAft>
          <a:spcPct val="0"/>
        </a:spcAft>
        <a:defRPr sz="4600" kern="1200">
          <a:solidFill>
            <a:schemeClr val="tx1"/>
          </a:solidFill>
          <a:latin typeface="+mj-lt"/>
          <a:ea typeface="ＭＳ Ｐゴシック" charset="0"/>
          <a:cs typeface="ＭＳ Ｐゴシック" charset="0"/>
        </a:defRPr>
      </a:lvl1pPr>
      <a:lvl2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2pPr>
      <a:lvl3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3pPr>
      <a:lvl4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4pPr>
      <a:lvl5pPr algn="l" rtl="0" eaLnBrk="0" fontAlgn="base" hangingPunct="0">
        <a:spcBef>
          <a:spcPct val="0"/>
        </a:spcBef>
        <a:spcAft>
          <a:spcPct val="0"/>
        </a:spcAft>
        <a:defRPr sz="4600">
          <a:solidFill>
            <a:schemeClr val="tx1"/>
          </a:solidFill>
          <a:latin typeface="Franklin Gothic Book" charset="0"/>
          <a:ea typeface="ＭＳ Ｐゴシック" charset="0"/>
          <a:cs typeface="ＭＳ Ｐゴシック" charset="0"/>
        </a:defRPr>
      </a:lvl5pPr>
      <a:lvl6pPr marL="4572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6pPr>
      <a:lvl7pPr marL="9144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7pPr>
      <a:lvl8pPr marL="13716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8pPr>
      <a:lvl9pPr marL="1828800" algn="l" rtl="0" fontAlgn="base">
        <a:spcBef>
          <a:spcPct val="0"/>
        </a:spcBef>
        <a:spcAft>
          <a:spcPct val="0"/>
        </a:spcAft>
        <a:defRPr sz="4600">
          <a:solidFill>
            <a:schemeClr val="tx1"/>
          </a:solidFill>
          <a:latin typeface="Franklin Gothic Book" charset="0"/>
          <a:ea typeface="ＭＳ Ｐゴシック" charset="0"/>
          <a:cs typeface="ＭＳ Ｐゴシック" charset="0"/>
        </a:defRPr>
      </a:lvl9pPr>
    </p:titleStyle>
    <p:bodyStyle>
      <a:lvl1pPr marL="419100" indent="-382588" algn="l" rtl="0" eaLnBrk="0" fontAlgn="base" hangingPunct="0">
        <a:spcBef>
          <a:spcPct val="20000"/>
        </a:spcBef>
        <a:spcAft>
          <a:spcPct val="0"/>
        </a:spcAft>
        <a:buClr>
          <a:schemeClr val="accent1"/>
        </a:buClr>
        <a:buSzPct val="80000"/>
        <a:buFont typeface="Wingdings 2" charset="0"/>
        <a:buChar char=""/>
        <a:defRPr sz="3000" kern="1200">
          <a:solidFill>
            <a:schemeClr val="tx1"/>
          </a:solidFill>
          <a:latin typeface="+mn-lt"/>
          <a:ea typeface="ＭＳ Ｐゴシック" charset="0"/>
          <a:cs typeface="ＭＳ Ｐゴシック" charset="0"/>
        </a:defRPr>
      </a:lvl1pPr>
      <a:lvl2pPr marL="722313" indent="-273050" algn="l" rtl="0" eaLnBrk="0" fontAlgn="base" hangingPunct="0">
        <a:spcBef>
          <a:spcPct val="20000"/>
        </a:spcBef>
        <a:spcAft>
          <a:spcPct val="0"/>
        </a:spcAft>
        <a:buClr>
          <a:schemeClr val="accent1"/>
        </a:buClr>
        <a:buSzPct val="90000"/>
        <a:buFont typeface="Wingdings 2" charset="0"/>
        <a:buChar char=""/>
        <a:defRPr sz="2600" kern="1200">
          <a:solidFill>
            <a:schemeClr val="tx1"/>
          </a:solidFill>
          <a:latin typeface="+mn-lt"/>
          <a:ea typeface="ＭＳ Ｐゴシック" charset="0"/>
          <a:cs typeface="+mn-cs"/>
        </a:defRPr>
      </a:lvl2pPr>
      <a:lvl3pPr marL="1004888" indent="-255588" algn="l" rtl="0" eaLnBrk="0" fontAlgn="base" hangingPunct="0">
        <a:spcBef>
          <a:spcPct val="20000"/>
        </a:spcBef>
        <a:spcAft>
          <a:spcPct val="0"/>
        </a:spcAft>
        <a:buClr>
          <a:schemeClr val="accent2"/>
        </a:buClr>
        <a:buSzPct val="85000"/>
        <a:buFont typeface="Arial" charset="0"/>
        <a:buChar char="○"/>
        <a:defRPr sz="2400" kern="1200">
          <a:solidFill>
            <a:schemeClr val="tx1"/>
          </a:solidFill>
          <a:latin typeface="+mn-lt"/>
          <a:ea typeface="ＭＳ Ｐゴシック" charset="0"/>
          <a:cs typeface="+mn-cs"/>
        </a:defRPr>
      </a:lvl3pPr>
      <a:lvl4pPr marL="1279525" indent="-236538" algn="l" rtl="0" eaLnBrk="0" fontAlgn="base" hangingPunct="0">
        <a:spcBef>
          <a:spcPct val="20000"/>
        </a:spcBef>
        <a:spcAft>
          <a:spcPct val="0"/>
        </a:spcAft>
        <a:buClr>
          <a:srgbClr val="8D89A4"/>
        </a:buClr>
        <a:buSzPct val="90000"/>
        <a:buFont typeface="Wingdings 2" charset="0"/>
        <a:buChar char=""/>
        <a:defRPr sz="2000" kern="1200">
          <a:solidFill>
            <a:schemeClr val="tx1"/>
          </a:solidFill>
          <a:latin typeface="+mn-lt"/>
          <a:ea typeface="ＭＳ Ｐゴシック" charset="0"/>
          <a:cs typeface="+mn-cs"/>
        </a:defRPr>
      </a:lvl4pPr>
      <a:lvl5pPr marL="1489075" indent="-182563" algn="l" rtl="0" eaLnBrk="0" fontAlgn="base" hangingPunct="0">
        <a:spcBef>
          <a:spcPct val="20000"/>
        </a:spcBef>
        <a:spcAft>
          <a:spcPct val="0"/>
        </a:spcAft>
        <a:buClr>
          <a:srgbClr val="748560"/>
        </a:buClr>
        <a:buSzPct val="100000"/>
        <a:buFont typeface="Arial" charset="0"/>
        <a:buChar char="-"/>
        <a:defRPr sz="2000" kern="1200">
          <a:solidFill>
            <a:schemeClr val="tx1"/>
          </a:solidFill>
          <a:latin typeface="+mn-lt"/>
          <a:ea typeface="ＭＳ Ｐゴシック" charset="0"/>
          <a:cs typeface="+mn-cs"/>
        </a:defRPr>
      </a:lvl5pPr>
      <a:lvl6pPr marL="1700784" indent="-182880" algn="l" rtl="0" eaLnBrk="1" latinLnBrk="0" hangingPunct="1">
        <a:spcBef>
          <a:spcPct val="20000"/>
        </a:spcBef>
        <a:buClr>
          <a:schemeClr val="accent5"/>
        </a:buClr>
        <a:buFont typeface="Arial"/>
        <a:buChar char="-"/>
        <a:defRPr kumimoji="0" sz="2000" kern="1200" baseline="0">
          <a:solidFill>
            <a:schemeClr val="tx1"/>
          </a:solidFill>
          <a:latin typeface="+mn-lt"/>
          <a:ea typeface="+mn-ea"/>
          <a:cs typeface="+mn-cs"/>
        </a:defRPr>
      </a:lvl6pPr>
      <a:lvl7pPr marL="1920240" indent="-182880" algn="l" rtl="0" eaLnBrk="1" latinLnBrk="0" hangingPunct="1">
        <a:spcBef>
          <a:spcPct val="20000"/>
        </a:spcBef>
        <a:buClr>
          <a:schemeClr val="accent6"/>
        </a:buClr>
        <a:buSzPct val="100000"/>
        <a:buFont typeface="Arial"/>
        <a:buChar char="•"/>
        <a:defRPr kumimoji="0" sz="1800" kern="1200" baseline="0">
          <a:solidFill>
            <a:schemeClr val="tx1"/>
          </a:solidFill>
          <a:latin typeface="+mn-lt"/>
          <a:ea typeface="+mn-ea"/>
          <a:cs typeface="+mn-cs"/>
        </a:defRPr>
      </a:lvl7pPr>
      <a:lvl8pPr marL="2139696"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8pPr>
      <a:lvl9pPr marL="2331720" indent="-182880" algn="l" rtl="0" eaLnBrk="1" latinLnBrk="0" hangingPunct="1">
        <a:spcBef>
          <a:spcPct val="20000"/>
        </a:spcBef>
        <a:buClr>
          <a:schemeClr val="accent6"/>
        </a:buClr>
        <a:buFont typeface="Arial"/>
        <a:buChar char="•"/>
        <a:defRPr kumimoji="0" sz="16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Masters/slideMaster29.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81602"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8160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nl-NL"/>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Times New Roman" pitchFamily="-65" charset="0"/>
                <a:ea typeface="ＭＳ Ｐゴシック" pitchFamily="-65" charset="-128"/>
                <a:cs typeface="ＭＳ Ｐゴシック" pitchFamily="-65" charset="-128"/>
              </a:defRPr>
            </a:lvl1pPr>
          </a:lstStyle>
          <a:p>
            <a:pPr defTabSz="914400" fontAlgn="base">
              <a:spcBef>
                <a:spcPct val="0"/>
              </a:spcBef>
              <a:spcAft>
                <a:spcPct val="0"/>
              </a:spcAft>
              <a:defRPr/>
            </a:pPr>
            <a:endParaRPr lang="nl-NL"/>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aseline="0">
                <a:solidFill>
                  <a:srgbClr val="000000"/>
                </a:solidFill>
                <a:latin typeface="Times New Roman" charset="0"/>
              </a:defRPr>
            </a:lvl1pPr>
          </a:lstStyle>
          <a:p>
            <a:pPr defTabSz="914400" fontAlgn="base">
              <a:spcBef>
                <a:spcPct val="0"/>
              </a:spcBef>
              <a:spcAft>
                <a:spcPct val="0"/>
              </a:spcAft>
              <a:defRPr/>
            </a:pPr>
            <a:fld id="{6B5EC342-CDFE-7045-9C36-66D9DA528C7F}" type="slidenum">
              <a:rPr lang="nl-NL">
                <a:ea typeface="ＭＳ Ｐゴシック" charset="0"/>
                <a:cs typeface="ＭＳ Ｐゴシック" charset="0"/>
              </a:rPr>
              <a:pPr defTabSz="914400" fontAlgn="base">
                <a:spcBef>
                  <a:spcPct val="0"/>
                </a:spcBef>
                <a:spcAft>
                  <a:spcPct val="0"/>
                </a:spcAft>
                <a:defRPr/>
              </a:pPr>
              <a:t>‹#›</a:t>
            </a:fld>
            <a:endParaRPr lang="nl-NL">
              <a:ea typeface="ＭＳ Ｐゴシック" charset="0"/>
              <a:cs typeface="ＭＳ Ｐゴシック" charset="0"/>
            </a:endParaRPr>
          </a:p>
        </p:txBody>
      </p:sp>
    </p:spTree>
    <p:extLst>
      <p:ext uri="{BB962C8B-B14F-4D97-AF65-F5344CB8AC3E}">
        <p14:creationId xmlns:p14="http://schemas.microsoft.com/office/powerpoint/2010/main" val="3649749035"/>
      </p:ext>
    </p:extLst>
  </p:cSld>
  <p:clrMap bg1="lt1" tx1="dk1" bg2="lt2" tx2="dk2" accent1="accent1" accent2="accent2" accent3="accent3" accent4="accent4" accent5="accent5" accent6="accent6" hlink="hlink" folHlink="folHlink"/>
  <p:sldLayoutIdLst>
    <p:sldLayoutId id="2147484106" r:id="rId1"/>
    <p:sldLayoutId id="2147484107" r:id="rId2"/>
  </p:sldLayoutIdLst>
  <p:txStyles>
    <p:titleStyle>
      <a:lvl1pPr algn="ctr" rtl="0" eaLnBrk="0" fontAlgn="base" hangingPunct="0">
        <a:spcBef>
          <a:spcPct val="0"/>
        </a:spcBef>
        <a:spcAft>
          <a:spcPct val="0"/>
        </a:spcAft>
        <a:defRPr sz="4400">
          <a:solidFill>
            <a:srgbClr val="FFFFFF"/>
          </a:solidFill>
          <a:latin typeface="Arial"/>
          <a:ea typeface="ＭＳ Ｐゴシック" pitchFamily="-108" charset="-128"/>
          <a:cs typeface="Arial"/>
        </a:defRPr>
      </a:lvl1pPr>
      <a:lvl2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rgbClr val="FFFFFF"/>
          </a:solidFill>
          <a:latin typeface="Arial" charset="0"/>
          <a:ea typeface="ＭＳ Ｐゴシック" pitchFamily="-108" charset="-128"/>
          <a:cs typeface="ＭＳ Ｐゴシック" pitchFamily="-108" charset="-128"/>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eaLnBrk="0" fontAlgn="base" hangingPunct="0">
        <a:spcBef>
          <a:spcPct val="20000"/>
        </a:spcBef>
        <a:spcAft>
          <a:spcPct val="0"/>
        </a:spcAft>
        <a:buChar char="•"/>
        <a:defRPr sz="3200">
          <a:solidFill>
            <a:srgbClr val="FFFFFF"/>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rgbClr val="FFFFFF"/>
          </a:solidFill>
          <a:latin typeface="Arial"/>
          <a:ea typeface="ＭＳ Ｐゴシック" charset="-128"/>
          <a:cs typeface="Arial"/>
        </a:defRPr>
      </a:lvl2pPr>
      <a:lvl3pPr marL="1143000" indent="-228600" algn="l" rtl="0" eaLnBrk="0" fontAlgn="base" hangingPunct="0">
        <a:spcBef>
          <a:spcPct val="20000"/>
        </a:spcBef>
        <a:spcAft>
          <a:spcPct val="0"/>
        </a:spcAft>
        <a:buChar char="•"/>
        <a:defRPr sz="2400">
          <a:solidFill>
            <a:srgbClr val="FFFFFF"/>
          </a:solidFill>
          <a:latin typeface="Arial"/>
          <a:ea typeface="ＭＳ Ｐゴシック" charset="-128"/>
          <a:cs typeface="Arial"/>
        </a:defRPr>
      </a:lvl3pPr>
      <a:lvl4pPr marL="16002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4pPr>
      <a:lvl5pPr marL="2057400" indent="-228600" algn="l" rtl="0" eaLnBrk="0" fontAlgn="base" hangingPunct="0">
        <a:spcBef>
          <a:spcPct val="20000"/>
        </a:spcBef>
        <a:spcAft>
          <a:spcPct val="0"/>
        </a:spcAft>
        <a:buChar char="»"/>
        <a:defRPr sz="2000">
          <a:solidFill>
            <a:srgbClr val="FFFFFF"/>
          </a:solidFill>
          <a:latin typeface="Arial"/>
          <a:ea typeface="ＭＳ Ｐゴシック"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charset="-128"/>
        </a:defRPr>
      </a:lvl6pPr>
      <a:lvl7pPr marL="2971800" indent="-228600" algn="l" rtl="0" fontAlgn="base">
        <a:spcBef>
          <a:spcPct val="20000"/>
        </a:spcBef>
        <a:spcAft>
          <a:spcPct val="0"/>
        </a:spcAft>
        <a:buChar char="»"/>
        <a:defRPr sz="2000">
          <a:solidFill>
            <a:schemeClr val="tx1"/>
          </a:solidFill>
          <a:latin typeface="+mn-lt"/>
          <a:ea typeface="ＭＳ Ｐゴシック" charset="-128"/>
        </a:defRPr>
      </a:lvl7pPr>
      <a:lvl8pPr marL="3429000" indent="-228600" algn="l" rtl="0" fontAlgn="base">
        <a:spcBef>
          <a:spcPct val="20000"/>
        </a:spcBef>
        <a:spcAft>
          <a:spcPct val="0"/>
        </a:spcAft>
        <a:buChar char="»"/>
        <a:defRPr sz="2000">
          <a:solidFill>
            <a:schemeClr val="tx1"/>
          </a:solidFill>
          <a:latin typeface="+mn-lt"/>
          <a:ea typeface="ＭＳ Ｐゴシック" charset="-128"/>
        </a:defRPr>
      </a:lvl8pPr>
      <a:lvl9pPr marL="3886200" indent="-228600" algn="l" rtl="0" fontAlgn="base">
        <a:spcBef>
          <a:spcPct val="20000"/>
        </a:spcBef>
        <a:spcAft>
          <a:spcPct val="0"/>
        </a:spcAft>
        <a:buChar char="»"/>
        <a:defRPr sz="2000">
          <a:solidFill>
            <a:schemeClr val="tx1"/>
          </a:solidFill>
          <a:latin typeface="+mn-lt"/>
          <a:ea typeface="ＭＳ Ｐゴシック"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67586" name="Group 1026"/>
          <p:cNvGrpSpPr>
            <a:grpSpLocks/>
          </p:cNvGrpSpPr>
          <p:nvPr/>
        </p:nvGrpSpPr>
        <p:grpSpPr bwMode="auto">
          <a:xfrm>
            <a:off x="0" y="0"/>
            <a:ext cx="9132888" cy="6845300"/>
            <a:chOff x="0" y="0"/>
            <a:chExt cx="5753" cy="4312"/>
          </a:xfrm>
        </p:grpSpPr>
        <p:sp>
          <p:nvSpPr>
            <p:cNvPr id="67589" name="Rectangle 1027"/>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nvGrpSpPr>
            <p:cNvPr id="67590" name="Group 1028"/>
            <p:cNvGrpSpPr>
              <a:grpSpLocks/>
            </p:cNvGrpSpPr>
            <p:nvPr/>
          </p:nvGrpSpPr>
          <p:grpSpPr bwMode="auto">
            <a:xfrm>
              <a:off x="246" y="204"/>
              <a:ext cx="5271" cy="3889"/>
              <a:chOff x="246" y="204"/>
              <a:chExt cx="5271" cy="3889"/>
            </a:xfrm>
          </p:grpSpPr>
          <p:sp>
            <p:nvSpPr>
              <p:cNvPr id="381957" name="Rectangle 1029"/>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rgbClr val="000000">
                    <a:alpha val="74998"/>
                  </a:srgbClr>
                </a:outerShdw>
              </a:effectLst>
            </p:spPr>
            <p:txBody>
              <a:bodyPr wrap="none" anchor="ctr"/>
              <a:lstStyle/>
              <a:p>
                <a:pPr defTabSz="914400" eaLnBrk="0" fontAlgn="base" hangingPunct="0">
                  <a:spcBef>
                    <a:spcPct val="0"/>
                  </a:spcBef>
                  <a:spcAft>
                    <a:spcPct val="0"/>
                  </a:spcAft>
                  <a:defRPr/>
                </a:pPr>
                <a:endParaRPr lang="en-US">
                  <a:solidFill>
                    <a:srgbClr val="FFFFFF"/>
                  </a:solidFill>
                  <a:latin typeface="Times New Roman" charset="0"/>
                  <a:ea typeface="ＭＳ Ｐゴシック" charset="0"/>
                  <a:cs typeface="ＭＳ Ｐゴシック" charset="0"/>
                </a:endParaRPr>
              </a:p>
            </p:txBody>
          </p:sp>
          <p:sp>
            <p:nvSpPr>
              <p:cNvPr id="67596" name="Freeform 1030"/>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7" name="Freeform 1031"/>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8" name="Freeform 1032"/>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599" name="Freeform 1033"/>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0" name="Freeform 1034"/>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1" name="Freeform 1035"/>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2" name="Freeform 1036"/>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3" name="Freeform 1037"/>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4" name="Freeform 1038"/>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5" name="Freeform 1039"/>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6" name="Freeform 1040"/>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7" name="Freeform 1041"/>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8" name="Freeform 1042"/>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09" name="Freeform 1043"/>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0" name="Freeform 1044"/>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1" name="Freeform 1045"/>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2" name="Freeform 1046"/>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3" name="Freeform 1047"/>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4" name="Freeform 1048"/>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5" name="Freeform 1049"/>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6" name="Freeform 1050"/>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67617" name="Freeform 1051"/>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grpSp>
        <p:grpSp>
          <p:nvGrpSpPr>
            <p:cNvPr id="67591" name="Group 1052"/>
            <p:cNvGrpSpPr>
              <a:grpSpLocks/>
            </p:cNvGrpSpPr>
            <p:nvPr/>
          </p:nvGrpSpPr>
          <p:grpSpPr bwMode="auto">
            <a:xfrm>
              <a:off x="0" y="0"/>
              <a:ext cx="1246" cy="1232"/>
              <a:chOff x="0" y="0"/>
              <a:chExt cx="1246" cy="1232"/>
            </a:xfrm>
          </p:grpSpPr>
          <p:sp>
            <p:nvSpPr>
              <p:cNvPr id="67592" name="Rectangle 1053"/>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3" name="Rectangle 1054"/>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sp>
            <p:nvSpPr>
              <p:cNvPr id="67594" name="Rectangle 1055"/>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FFFFFF"/>
                  </a:solidFill>
                  <a:latin typeface="Times New Roman" charset="0"/>
                  <a:ea typeface="ＭＳ Ｐゴシック" charset="0"/>
                  <a:cs typeface="ＭＳ Ｐゴシック" charset="0"/>
                </a:endParaRPr>
              </a:p>
            </p:txBody>
          </p:sp>
        </p:grpSp>
      </p:grpSp>
      <p:sp>
        <p:nvSpPr>
          <p:cNvPr id="51203" name="Text Box 1056"/>
          <p:cNvSpPr txBox="1">
            <a:spLocks noChangeArrowheads="1"/>
          </p:cNvSpPr>
          <p:nvPr userDrawn="1"/>
        </p:nvSpPr>
        <p:spPr bwMode="auto">
          <a:xfrm>
            <a:off x="436563" y="6569075"/>
            <a:ext cx="9731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400">
                <a:solidFill>
                  <a:schemeClr val="tx1"/>
                </a:solidFill>
                <a:latin typeface="Times New Roman" charset="0"/>
                <a:ea typeface="ＭＳ Ｐゴシック" charset="0"/>
                <a:cs typeface="ＭＳ Ｐゴシック" charset="0"/>
              </a:defRPr>
            </a:lvl1pPr>
            <a:lvl2pPr marL="742950" indent="-285750">
              <a:defRPr sz="2400">
                <a:solidFill>
                  <a:schemeClr val="tx1"/>
                </a:solidFill>
                <a:latin typeface="Times New Roman" charset="0"/>
                <a:ea typeface="ＭＳ Ｐゴシック" charset="0"/>
              </a:defRPr>
            </a:lvl2pPr>
            <a:lvl3pPr marL="1143000" indent="-228600">
              <a:defRPr sz="2400">
                <a:solidFill>
                  <a:schemeClr val="tx1"/>
                </a:solidFill>
                <a:latin typeface="Times New Roman" charset="0"/>
                <a:ea typeface="ＭＳ Ｐゴシック" charset="0"/>
              </a:defRPr>
            </a:lvl3pPr>
            <a:lvl4pPr marL="1600200" indent="-228600">
              <a:defRPr sz="2400">
                <a:solidFill>
                  <a:schemeClr val="tx1"/>
                </a:solidFill>
                <a:latin typeface="Times New Roman" charset="0"/>
                <a:ea typeface="ＭＳ Ｐゴシック" charset="0"/>
              </a:defRPr>
            </a:lvl4pPr>
            <a:lvl5pPr marL="2057400" indent="-22860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2004</a:t>
            </a:r>
            <a:r>
              <a:rPr lang="en-US" sz="900" b="1">
                <a:solidFill>
                  <a:srgbClr val="FFFFFF"/>
                </a:solidFill>
                <a:latin typeface="Arial" charset="0"/>
              </a:rPr>
              <a:t> TBBMI</a:t>
            </a:r>
          </a:p>
        </p:txBody>
      </p:sp>
      <p:sp>
        <p:nvSpPr>
          <p:cNvPr id="381985" name="Rectangle 1057"/>
          <p:cNvSpPr>
            <a:spLocks noChangeArrowheads="1"/>
          </p:cNvSpPr>
          <p:nvPr userDrawn="1"/>
        </p:nvSpPr>
        <p:spPr bwMode="auto">
          <a:xfrm>
            <a:off x="7540625" y="6532563"/>
            <a:ext cx="736600" cy="268287"/>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8.0.03d.</a:t>
            </a:r>
          </a:p>
        </p:txBody>
      </p:sp>
    </p:spTree>
    <p:extLst>
      <p:ext uri="{BB962C8B-B14F-4D97-AF65-F5344CB8AC3E}">
        <p14:creationId xmlns:p14="http://schemas.microsoft.com/office/powerpoint/2010/main" val="1656841489"/>
      </p:ext>
    </p:extLst>
  </p:cSld>
  <p:clrMap bg1="dk2" tx1="lt1" bg2="dk1" tx2="lt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Lst>
  <p:transition>
    <p:cut/>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charset="-128"/>
          <a:cs typeface="ＭＳ Ｐゴシック"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0.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1">
                <a:gamma/>
                <a:shade val="57647"/>
                <a:invGamma/>
              </a:schemeClr>
            </a:gs>
            <a:gs pos="100000">
              <a:schemeClr val="bg1"/>
            </a:gs>
          </a:gsLst>
          <a:lin ang="2700000" scaled="1"/>
        </a:gradFill>
        <a:effectLst/>
      </p:bgPr>
    </p:bg>
    <p:spTree>
      <p:nvGrpSpPr>
        <p:cNvPr id="1" name=""/>
        <p:cNvGrpSpPr/>
        <p:nvPr/>
      </p:nvGrpSpPr>
      <p:grpSpPr>
        <a:xfrm>
          <a:off x="0" y="0"/>
          <a:ext cx="0" cy="0"/>
          <a:chOff x="0" y="0"/>
          <a:chExt cx="0" cy="0"/>
        </a:xfrm>
      </p:grpSpPr>
      <p:grpSp>
        <p:nvGrpSpPr>
          <p:cNvPr id="322562" name="Group 2"/>
          <p:cNvGrpSpPr>
            <a:grpSpLocks/>
          </p:cNvGrpSpPr>
          <p:nvPr/>
        </p:nvGrpSpPr>
        <p:grpSpPr bwMode="auto">
          <a:xfrm>
            <a:off x="0" y="0"/>
            <a:ext cx="9144000" cy="6856413"/>
            <a:chOff x="0" y="0"/>
            <a:chExt cx="5760" cy="4319"/>
          </a:xfrm>
        </p:grpSpPr>
        <p:sp>
          <p:nvSpPr>
            <p:cNvPr id="249859" name="Freeform 3"/>
            <p:cNvSpPr>
              <a:spLocks/>
            </p:cNvSpPr>
            <p:nvPr/>
          </p:nvSpPr>
          <p:spPr bwMode="hidden">
            <a:xfrm>
              <a:off x="0" y="12"/>
              <a:ext cx="5758" cy="3273"/>
            </a:xfrm>
            <a:custGeom>
              <a:avLst/>
              <a:gdLst>
                <a:gd name="T0" fmla="*/ 3193 w 5740"/>
                <a:gd name="T1" fmla="*/ 1816 h 3273"/>
                <a:gd name="T2" fmla="*/ 0 w 5740"/>
                <a:gd name="T3" fmla="*/ 0 h 3273"/>
                <a:gd name="T4" fmla="*/ 0 w 5740"/>
                <a:gd name="T5" fmla="*/ 522 h 3273"/>
                <a:gd name="T6" fmla="*/ 3037 w 5740"/>
                <a:gd name="T7" fmla="*/ 1978 h 3273"/>
                <a:gd name="T8" fmla="*/ 5740 w 5740"/>
                <a:gd name="T9" fmla="*/ 3273 h 3273"/>
                <a:gd name="T10" fmla="*/ 5740 w 5740"/>
                <a:gd name="T11" fmla="*/ 3267 h 3273"/>
                <a:gd name="T12" fmla="*/ 3193 w 5740"/>
                <a:gd name="T13" fmla="*/ 1816 h 3273"/>
                <a:gd name="T14" fmla="*/ 3193 w 5740"/>
                <a:gd name="T15" fmla="*/ 1816 h 327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40" h="3273">
                  <a:moveTo>
                    <a:pt x="3193" y="1816"/>
                  </a:moveTo>
                  <a:lnTo>
                    <a:pt x="0" y="0"/>
                  </a:lnTo>
                  <a:lnTo>
                    <a:pt x="0" y="522"/>
                  </a:lnTo>
                  <a:lnTo>
                    <a:pt x="3037" y="1978"/>
                  </a:lnTo>
                  <a:lnTo>
                    <a:pt x="5740" y="3273"/>
                  </a:lnTo>
                  <a:lnTo>
                    <a:pt x="5740" y="3267"/>
                  </a:lnTo>
                  <a:lnTo>
                    <a:pt x="3193" y="1816"/>
                  </a:lnTo>
                  <a:lnTo>
                    <a:pt x="3193" y="1816"/>
                  </a:lnTo>
                  <a:close/>
                </a:path>
              </a:pathLst>
            </a:custGeom>
            <a:gradFill rotWithShape="0">
              <a:gsLst>
                <a:gs pos="0">
                  <a:schemeClr val="bg2">
                    <a:gamma/>
                    <a:shade val="63529"/>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0" name="Freeform 4"/>
            <p:cNvSpPr>
              <a:spLocks/>
            </p:cNvSpPr>
            <p:nvPr/>
          </p:nvSpPr>
          <p:spPr bwMode="hidden">
            <a:xfrm>
              <a:off x="149" y="0"/>
              <a:ext cx="5609" cy="3243"/>
            </a:xfrm>
            <a:custGeom>
              <a:avLst/>
              <a:gdLst>
                <a:gd name="T0" fmla="*/ 3163 w 5591"/>
                <a:gd name="T1" fmla="*/ 1714 h 3243"/>
                <a:gd name="T2" fmla="*/ 431 w 5591"/>
                <a:gd name="T3" fmla="*/ 0 h 3243"/>
                <a:gd name="T4" fmla="*/ 0 w 5591"/>
                <a:gd name="T5" fmla="*/ 0 h 3243"/>
                <a:gd name="T6" fmla="*/ 3086 w 5591"/>
                <a:gd name="T7" fmla="*/ 1786 h 3243"/>
                <a:gd name="T8" fmla="*/ 5591 w 5591"/>
                <a:gd name="T9" fmla="*/ 3243 h 3243"/>
                <a:gd name="T10" fmla="*/ 5591 w 5591"/>
                <a:gd name="T11" fmla="*/ 3237 h 3243"/>
                <a:gd name="T12" fmla="*/ 3163 w 5591"/>
                <a:gd name="T13" fmla="*/ 1714 h 3243"/>
                <a:gd name="T14" fmla="*/ 3163 w 5591"/>
                <a:gd name="T15" fmla="*/ 1714 h 3243"/>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591" h="3243">
                  <a:moveTo>
                    <a:pt x="3163" y="1714"/>
                  </a:moveTo>
                  <a:lnTo>
                    <a:pt x="431" y="0"/>
                  </a:lnTo>
                  <a:lnTo>
                    <a:pt x="0" y="0"/>
                  </a:lnTo>
                  <a:lnTo>
                    <a:pt x="3086" y="1786"/>
                  </a:lnTo>
                  <a:lnTo>
                    <a:pt x="5591" y="3243"/>
                  </a:lnTo>
                  <a:lnTo>
                    <a:pt x="5591" y="3237"/>
                  </a:lnTo>
                  <a:lnTo>
                    <a:pt x="3163" y="1714"/>
                  </a:lnTo>
                  <a:lnTo>
                    <a:pt x="3163" y="1714"/>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61" name="Freeform 5"/>
            <p:cNvSpPr>
              <a:spLocks/>
            </p:cNvSpPr>
            <p:nvPr/>
          </p:nvSpPr>
          <p:spPr bwMode="hidden">
            <a:xfrm>
              <a:off x="0" y="3433"/>
              <a:ext cx="4038" cy="191"/>
            </a:xfrm>
            <a:custGeom>
              <a:avLst/>
              <a:gdLst>
                <a:gd name="T0" fmla="*/ 0 w 4042"/>
                <a:gd name="T1" fmla="*/ 156 h 192"/>
                <a:gd name="T2" fmla="*/ 4042 w 4042"/>
                <a:gd name="T3" fmla="*/ 192 h 192"/>
                <a:gd name="T4" fmla="*/ 4042 w 4042"/>
                <a:gd name="T5" fmla="*/ 144 h 192"/>
                <a:gd name="T6" fmla="*/ 0 w 4042"/>
                <a:gd name="T7" fmla="*/ 0 h 192"/>
                <a:gd name="T8" fmla="*/ 0 w 4042"/>
                <a:gd name="T9" fmla="*/ 156 h 192"/>
                <a:gd name="T10" fmla="*/ 0 w 4042"/>
                <a:gd name="T11" fmla="*/ 156 h 192"/>
              </a:gdLst>
              <a:ahLst/>
              <a:cxnLst>
                <a:cxn ang="0">
                  <a:pos x="T0" y="T1"/>
                </a:cxn>
                <a:cxn ang="0">
                  <a:pos x="T2" y="T3"/>
                </a:cxn>
                <a:cxn ang="0">
                  <a:pos x="T4" y="T5"/>
                </a:cxn>
                <a:cxn ang="0">
                  <a:pos x="T6" y="T7"/>
                </a:cxn>
                <a:cxn ang="0">
                  <a:pos x="T8" y="T9"/>
                </a:cxn>
                <a:cxn ang="0">
                  <a:pos x="T10" y="T11"/>
                </a:cxn>
              </a:cxnLst>
              <a:rect l="0" t="0" r="r" b="b"/>
              <a:pathLst>
                <a:path w="4042" h="192">
                  <a:moveTo>
                    <a:pt x="0" y="156"/>
                  </a:moveTo>
                  <a:lnTo>
                    <a:pt x="4042" y="192"/>
                  </a:lnTo>
                  <a:lnTo>
                    <a:pt x="4042" y="144"/>
                  </a:lnTo>
                  <a:lnTo>
                    <a:pt x="0" y="0"/>
                  </a:lnTo>
                  <a:lnTo>
                    <a:pt x="0" y="156"/>
                  </a:lnTo>
                  <a:lnTo>
                    <a:pt x="0" y="156"/>
                  </a:lnTo>
                  <a:close/>
                </a:path>
              </a:pathLst>
            </a:custGeom>
            <a:gradFill rotWithShape="0">
              <a:gsLst>
                <a:gs pos="0">
                  <a:schemeClr val="bg2">
                    <a:gamma/>
                    <a:shade val="75686"/>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1" name="Freeform 6"/>
            <p:cNvSpPr>
              <a:spLocks/>
            </p:cNvSpPr>
            <p:nvPr/>
          </p:nvSpPr>
          <p:spPr bwMode="hidden">
            <a:xfrm>
              <a:off x="4038" y="3577"/>
              <a:ext cx="1720" cy="65"/>
            </a:xfrm>
            <a:custGeom>
              <a:avLst/>
              <a:gdLst>
                <a:gd name="T0" fmla="*/ 1672 w 1722"/>
                <a:gd name="T1" fmla="*/ 41 h 66"/>
                <a:gd name="T2" fmla="*/ 1672 w 1722"/>
                <a:gd name="T3" fmla="*/ 35 h 66"/>
                <a:gd name="T4" fmla="*/ 0 w 1722"/>
                <a:gd name="T5" fmla="*/ 0 h 66"/>
                <a:gd name="T6" fmla="*/ 0 w 1722"/>
                <a:gd name="T7" fmla="*/ 33 h 66"/>
                <a:gd name="T8" fmla="*/ 1672 w 1722"/>
                <a:gd name="T9" fmla="*/ 41 h 66"/>
                <a:gd name="T10" fmla="*/ 1672 w 1722"/>
                <a:gd name="T11" fmla="*/ 41 h 6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722" h="66">
                  <a:moveTo>
                    <a:pt x="1722" y="66"/>
                  </a:moveTo>
                  <a:lnTo>
                    <a:pt x="1722" y="60"/>
                  </a:lnTo>
                  <a:lnTo>
                    <a:pt x="0" y="0"/>
                  </a:lnTo>
                  <a:lnTo>
                    <a:pt x="0" y="48"/>
                  </a:lnTo>
                  <a:lnTo>
                    <a:pt x="1722" y="66"/>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3" name="Freeform 7"/>
            <p:cNvSpPr>
              <a:spLocks/>
            </p:cNvSpPr>
            <p:nvPr/>
          </p:nvSpPr>
          <p:spPr bwMode="hidden">
            <a:xfrm>
              <a:off x="0" y="3726"/>
              <a:ext cx="4784" cy="329"/>
            </a:xfrm>
            <a:custGeom>
              <a:avLst/>
              <a:gdLst>
                <a:gd name="T0" fmla="*/ 0 w 4789"/>
                <a:gd name="T1" fmla="*/ 329 h 329"/>
                <a:gd name="T2" fmla="*/ 4789 w 4789"/>
                <a:gd name="T3" fmla="*/ 77 h 329"/>
                <a:gd name="T4" fmla="*/ 4789 w 4789"/>
                <a:gd name="T5" fmla="*/ 0 h 329"/>
                <a:gd name="T6" fmla="*/ 0 w 4789"/>
                <a:gd name="T7" fmla="*/ 107 h 329"/>
                <a:gd name="T8" fmla="*/ 0 w 4789"/>
                <a:gd name="T9" fmla="*/ 329 h 329"/>
                <a:gd name="T10" fmla="*/ 0 w 4789"/>
                <a:gd name="T11" fmla="*/ 329 h 329"/>
              </a:gdLst>
              <a:ahLst/>
              <a:cxnLst>
                <a:cxn ang="0">
                  <a:pos x="T0" y="T1"/>
                </a:cxn>
                <a:cxn ang="0">
                  <a:pos x="T2" y="T3"/>
                </a:cxn>
                <a:cxn ang="0">
                  <a:pos x="T4" y="T5"/>
                </a:cxn>
                <a:cxn ang="0">
                  <a:pos x="T6" y="T7"/>
                </a:cxn>
                <a:cxn ang="0">
                  <a:pos x="T8" y="T9"/>
                </a:cxn>
                <a:cxn ang="0">
                  <a:pos x="T10" y="T11"/>
                </a:cxn>
              </a:cxnLst>
              <a:rect l="0" t="0" r="r" b="b"/>
              <a:pathLst>
                <a:path w="4789" h="329">
                  <a:moveTo>
                    <a:pt x="0" y="329"/>
                  </a:moveTo>
                  <a:lnTo>
                    <a:pt x="4789" y="77"/>
                  </a:lnTo>
                  <a:lnTo>
                    <a:pt x="4789" y="0"/>
                  </a:lnTo>
                  <a:lnTo>
                    <a:pt x="0" y="107"/>
                  </a:lnTo>
                  <a:lnTo>
                    <a:pt x="0" y="329"/>
                  </a:lnTo>
                  <a:lnTo>
                    <a:pt x="0" y="329"/>
                  </a:lnTo>
                  <a:close/>
                </a:path>
              </a:pathLst>
            </a:custGeom>
            <a:gradFill rotWithShape="0">
              <a:gsLst>
                <a:gs pos="0">
                  <a:schemeClr val="bg1">
                    <a:gamma/>
                    <a:shade val="81961"/>
                    <a:invGamma/>
                  </a:schemeClr>
                </a:gs>
                <a:gs pos="100000">
                  <a:schemeClr val="bg1"/>
                </a:gs>
              </a:gsLst>
              <a:lin ang="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3" name="Freeform 8"/>
            <p:cNvSpPr>
              <a:spLocks/>
            </p:cNvSpPr>
            <p:nvPr/>
          </p:nvSpPr>
          <p:spPr bwMode="hidden">
            <a:xfrm>
              <a:off x="4784" y="3702"/>
              <a:ext cx="974" cy="101"/>
            </a:xfrm>
            <a:custGeom>
              <a:avLst/>
              <a:gdLst>
                <a:gd name="T0" fmla="*/ 950 w 975"/>
                <a:gd name="T1" fmla="*/ 48 h 101"/>
                <a:gd name="T2" fmla="*/ 950 w 975"/>
                <a:gd name="T3" fmla="*/ 0 h 101"/>
                <a:gd name="T4" fmla="*/ 0 w 975"/>
                <a:gd name="T5" fmla="*/ 24 h 101"/>
                <a:gd name="T6" fmla="*/ 0 w 975"/>
                <a:gd name="T7" fmla="*/ 101 h 101"/>
                <a:gd name="T8" fmla="*/ 950 w 975"/>
                <a:gd name="T9" fmla="*/ 48 h 101"/>
                <a:gd name="T10" fmla="*/ 950 w 975"/>
                <a:gd name="T11" fmla="*/ 48 h 101"/>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975" h="101">
                  <a:moveTo>
                    <a:pt x="975" y="48"/>
                  </a:moveTo>
                  <a:lnTo>
                    <a:pt x="975" y="0"/>
                  </a:lnTo>
                  <a:lnTo>
                    <a:pt x="0" y="24"/>
                  </a:lnTo>
                  <a:lnTo>
                    <a:pt x="0" y="101"/>
                  </a:lnTo>
                  <a:lnTo>
                    <a:pt x="975" y="48"/>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322574" name="Freeform 9"/>
            <p:cNvSpPr>
              <a:spLocks/>
            </p:cNvSpPr>
            <p:nvPr/>
          </p:nvSpPr>
          <p:spPr bwMode="hidden">
            <a:xfrm>
              <a:off x="3619" y="3815"/>
              <a:ext cx="2139" cy="198"/>
            </a:xfrm>
            <a:custGeom>
              <a:avLst/>
              <a:gdLst>
                <a:gd name="T0" fmla="*/ 2091 w 2141"/>
                <a:gd name="T1" fmla="*/ 0 h 198"/>
                <a:gd name="T2" fmla="*/ 0 w 2141"/>
                <a:gd name="T3" fmla="*/ 156 h 198"/>
                <a:gd name="T4" fmla="*/ 0 w 2141"/>
                <a:gd name="T5" fmla="*/ 198 h 198"/>
                <a:gd name="T6" fmla="*/ 2091 w 2141"/>
                <a:gd name="T7" fmla="*/ 0 h 198"/>
                <a:gd name="T8" fmla="*/ 2091 w 2141"/>
                <a:gd name="T9" fmla="*/ 0 h 198"/>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2141" h="198">
                  <a:moveTo>
                    <a:pt x="2141" y="0"/>
                  </a:moveTo>
                  <a:lnTo>
                    <a:pt x="0" y="156"/>
                  </a:lnTo>
                  <a:lnTo>
                    <a:pt x="0" y="198"/>
                  </a:lnTo>
                  <a:lnTo>
                    <a:pt x="2141" y="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6" name="Freeform 10"/>
            <p:cNvSpPr>
              <a:spLocks/>
            </p:cNvSpPr>
            <p:nvPr/>
          </p:nvSpPr>
          <p:spPr bwMode="hidden">
            <a:xfrm>
              <a:off x="0" y="3971"/>
              <a:ext cx="3619" cy="348"/>
            </a:xfrm>
            <a:custGeom>
              <a:avLst/>
              <a:gdLst>
                <a:gd name="T0" fmla="*/ 0 w 3623"/>
                <a:gd name="T1" fmla="*/ 348 h 348"/>
                <a:gd name="T2" fmla="*/ 311 w 3623"/>
                <a:gd name="T3" fmla="*/ 348 h 348"/>
                <a:gd name="T4" fmla="*/ 3623 w 3623"/>
                <a:gd name="T5" fmla="*/ 42 h 348"/>
                <a:gd name="T6" fmla="*/ 3623 w 3623"/>
                <a:gd name="T7" fmla="*/ 0 h 348"/>
                <a:gd name="T8" fmla="*/ 0 w 3623"/>
                <a:gd name="T9" fmla="*/ 264 h 348"/>
                <a:gd name="T10" fmla="*/ 0 w 3623"/>
                <a:gd name="T11" fmla="*/ 348 h 348"/>
                <a:gd name="T12" fmla="*/ 0 w 3623"/>
                <a:gd name="T13" fmla="*/ 348 h 348"/>
              </a:gdLst>
              <a:ahLst/>
              <a:cxnLst>
                <a:cxn ang="0">
                  <a:pos x="T0" y="T1"/>
                </a:cxn>
                <a:cxn ang="0">
                  <a:pos x="T2" y="T3"/>
                </a:cxn>
                <a:cxn ang="0">
                  <a:pos x="T4" y="T5"/>
                </a:cxn>
                <a:cxn ang="0">
                  <a:pos x="T6" y="T7"/>
                </a:cxn>
                <a:cxn ang="0">
                  <a:pos x="T8" y="T9"/>
                </a:cxn>
                <a:cxn ang="0">
                  <a:pos x="T10" y="T11"/>
                </a:cxn>
                <a:cxn ang="0">
                  <a:pos x="T12" y="T13"/>
                </a:cxn>
              </a:cxnLst>
              <a:rect l="0" t="0" r="r" b="b"/>
              <a:pathLst>
                <a:path w="3623" h="348">
                  <a:moveTo>
                    <a:pt x="0" y="348"/>
                  </a:moveTo>
                  <a:lnTo>
                    <a:pt x="311" y="348"/>
                  </a:lnTo>
                  <a:lnTo>
                    <a:pt x="3623" y="42"/>
                  </a:lnTo>
                  <a:lnTo>
                    <a:pt x="3623" y="0"/>
                  </a:lnTo>
                  <a:lnTo>
                    <a:pt x="0" y="264"/>
                  </a:lnTo>
                  <a:lnTo>
                    <a:pt x="0" y="348"/>
                  </a:lnTo>
                  <a:lnTo>
                    <a:pt x="0" y="348"/>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6" name="Freeform 11"/>
            <p:cNvSpPr>
              <a:spLocks/>
            </p:cNvSpPr>
            <p:nvPr/>
          </p:nvSpPr>
          <p:spPr bwMode="hidden">
            <a:xfrm>
              <a:off x="2097" y="4043"/>
              <a:ext cx="2514" cy="276"/>
            </a:xfrm>
            <a:custGeom>
              <a:avLst/>
              <a:gdLst>
                <a:gd name="T0" fmla="*/ 2107 w 2517"/>
                <a:gd name="T1" fmla="*/ 276 h 276"/>
                <a:gd name="T2" fmla="*/ 2442 w 2517"/>
                <a:gd name="T3" fmla="*/ 204 h 276"/>
                <a:gd name="T4" fmla="*/ 2185 w 2517"/>
                <a:gd name="T5" fmla="*/ 0 h 276"/>
                <a:gd name="T6" fmla="*/ 0 w 2517"/>
                <a:gd name="T7" fmla="*/ 276 h 276"/>
                <a:gd name="T8" fmla="*/ 2107 w 2517"/>
                <a:gd name="T9" fmla="*/ 276 h 276"/>
                <a:gd name="T10" fmla="*/ 2107 w 2517"/>
                <a:gd name="T11" fmla="*/ 276 h 27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517" h="276">
                  <a:moveTo>
                    <a:pt x="2182" y="276"/>
                  </a:moveTo>
                  <a:lnTo>
                    <a:pt x="2517" y="204"/>
                  </a:lnTo>
                  <a:lnTo>
                    <a:pt x="2260" y="0"/>
                  </a:lnTo>
                  <a:lnTo>
                    <a:pt x="0" y="276"/>
                  </a:lnTo>
                  <a:lnTo>
                    <a:pt x="2182" y="276"/>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68" name="Freeform 12"/>
            <p:cNvSpPr>
              <a:spLocks/>
            </p:cNvSpPr>
            <p:nvPr/>
          </p:nvSpPr>
          <p:spPr bwMode="hidden">
            <a:xfrm>
              <a:off x="4354" y="3869"/>
              <a:ext cx="1404" cy="378"/>
            </a:xfrm>
            <a:custGeom>
              <a:avLst/>
              <a:gdLst>
                <a:gd name="T0" fmla="*/ 1405 w 1405"/>
                <a:gd name="T1" fmla="*/ 126 h 378"/>
                <a:gd name="T2" fmla="*/ 1405 w 1405"/>
                <a:gd name="T3" fmla="*/ 0 h 378"/>
                <a:gd name="T4" fmla="*/ 0 w 1405"/>
                <a:gd name="T5" fmla="*/ 174 h 378"/>
                <a:gd name="T6" fmla="*/ 257 w 1405"/>
                <a:gd name="T7" fmla="*/ 378 h 378"/>
                <a:gd name="T8" fmla="*/ 1405 w 1405"/>
                <a:gd name="T9" fmla="*/ 126 h 378"/>
                <a:gd name="T10" fmla="*/ 1405 w 1405"/>
                <a:gd name="T11" fmla="*/ 126 h 378"/>
              </a:gdLst>
              <a:ahLst/>
              <a:cxnLst>
                <a:cxn ang="0">
                  <a:pos x="T0" y="T1"/>
                </a:cxn>
                <a:cxn ang="0">
                  <a:pos x="T2" y="T3"/>
                </a:cxn>
                <a:cxn ang="0">
                  <a:pos x="T4" y="T5"/>
                </a:cxn>
                <a:cxn ang="0">
                  <a:pos x="T6" y="T7"/>
                </a:cxn>
                <a:cxn ang="0">
                  <a:pos x="T8" y="T9"/>
                </a:cxn>
                <a:cxn ang="0">
                  <a:pos x="T10" y="T11"/>
                </a:cxn>
              </a:cxnLst>
              <a:rect l="0" t="0" r="r" b="b"/>
              <a:pathLst>
                <a:path w="1405" h="378">
                  <a:moveTo>
                    <a:pt x="1405" y="126"/>
                  </a:moveTo>
                  <a:lnTo>
                    <a:pt x="1405" y="0"/>
                  </a:lnTo>
                  <a:lnTo>
                    <a:pt x="0" y="174"/>
                  </a:lnTo>
                  <a:lnTo>
                    <a:pt x="257" y="378"/>
                  </a:lnTo>
                  <a:lnTo>
                    <a:pt x="1405" y="126"/>
                  </a:lnTo>
                  <a:lnTo>
                    <a:pt x="1405" y="126"/>
                  </a:lnTo>
                  <a:close/>
                </a:path>
              </a:pathLst>
            </a:custGeom>
            <a:gradFill rotWithShape="0">
              <a:gsLst>
                <a:gs pos="0">
                  <a:schemeClr val="bg1"/>
                </a:gs>
                <a:gs pos="100000">
                  <a:schemeClr val="bg1">
                    <a:gamma/>
                    <a:tint val="96863"/>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78" name="Freeform 13"/>
            <p:cNvSpPr>
              <a:spLocks/>
            </p:cNvSpPr>
            <p:nvPr/>
          </p:nvSpPr>
          <p:spPr bwMode="hidden">
            <a:xfrm>
              <a:off x="5030" y="3151"/>
              <a:ext cx="728" cy="240"/>
            </a:xfrm>
            <a:custGeom>
              <a:avLst/>
              <a:gdLst>
                <a:gd name="T0" fmla="*/ 704 w 729"/>
                <a:gd name="T1" fmla="*/ 240 h 240"/>
                <a:gd name="T2" fmla="*/ 0 w 729"/>
                <a:gd name="T3" fmla="*/ 0 h 240"/>
                <a:gd name="T4" fmla="*/ 0 w 729"/>
                <a:gd name="T5" fmla="*/ 6 h 240"/>
                <a:gd name="T6" fmla="*/ 704 w 729"/>
                <a:gd name="T7" fmla="*/ 240 h 240"/>
                <a:gd name="T8" fmla="*/ 704 w 729"/>
                <a:gd name="T9" fmla="*/ 240 h 240"/>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729" h="240">
                  <a:moveTo>
                    <a:pt x="729" y="240"/>
                  </a:moveTo>
                  <a:lnTo>
                    <a:pt x="0" y="0"/>
                  </a:lnTo>
                  <a:lnTo>
                    <a:pt x="0" y="6"/>
                  </a:lnTo>
                  <a:lnTo>
                    <a:pt x="729" y="240"/>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0" name="Freeform 14"/>
            <p:cNvSpPr>
              <a:spLocks/>
            </p:cNvSpPr>
            <p:nvPr/>
          </p:nvSpPr>
          <p:spPr bwMode="hidden">
            <a:xfrm>
              <a:off x="0" y="1486"/>
              <a:ext cx="5030" cy="1671"/>
            </a:xfrm>
            <a:custGeom>
              <a:avLst/>
              <a:gdLst>
                <a:gd name="T0" fmla="*/ 0 w 5035"/>
                <a:gd name="T1" fmla="*/ 72 h 1672"/>
                <a:gd name="T2" fmla="*/ 5035 w 5035"/>
                <a:gd name="T3" fmla="*/ 1672 h 1672"/>
                <a:gd name="T4" fmla="*/ 5035 w 5035"/>
                <a:gd name="T5" fmla="*/ 1666 h 1672"/>
                <a:gd name="T6" fmla="*/ 0 w 5035"/>
                <a:gd name="T7" fmla="*/ 0 h 1672"/>
                <a:gd name="T8" fmla="*/ 0 w 5035"/>
                <a:gd name="T9" fmla="*/ 72 h 1672"/>
                <a:gd name="T10" fmla="*/ 0 w 5035"/>
                <a:gd name="T11" fmla="*/ 72 h 1672"/>
              </a:gdLst>
              <a:ahLst/>
              <a:cxnLst>
                <a:cxn ang="0">
                  <a:pos x="T0" y="T1"/>
                </a:cxn>
                <a:cxn ang="0">
                  <a:pos x="T2" y="T3"/>
                </a:cxn>
                <a:cxn ang="0">
                  <a:pos x="T4" y="T5"/>
                </a:cxn>
                <a:cxn ang="0">
                  <a:pos x="T6" y="T7"/>
                </a:cxn>
                <a:cxn ang="0">
                  <a:pos x="T8" y="T9"/>
                </a:cxn>
                <a:cxn ang="0">
                  <a:pos x="T10" y="T11"/>
                </a:cxn>
              </a:cxnLst>
              <a:rect l="0" t="0" r="r" b="b"/>
              <a:pathLst>
                <a:path w="5035" h="1672">
                  <a:moveTo>
                    <a:pt x="0" y="72"/>
                  </a:moveTo>
                  <a:lnTo>
                    <a:pt x="5035" y="1672"/>
                  </a:lnTo>
                  <a:lnTo>
                    <a:pt x="5035" y="1666"/>
                  </a:lnTo>
                  <a:lnTo>
                    <a:pt x="0" y="0"/>
                  </a:lnTo>
                  <a:lnTo>
                    <a:pt x="0" y="72"/>
                  </a:lnTo>
                  <a:lnTo>
                    <a:pt x="0" y="72"/>
                  </a:lnTo>
                  <a:close/>
                </a:path>
              </a:pathLst>
            </a:custGeom>
            <a:gradFill rotWithShape="0">
              <a:gsLst>
                <a:gs pos="0">
                  <a:schemeClr val="bg1">
                    <a:gamma/>
                    <a:shade val="54510"/>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0" name="Freeform 15"/>
            <p:cNvSpPr>
              <a:spLocks/>
            </p:cNvSpPr>
            <p:nvPr/>
          </p:nvSpPr>
          <p:spPr bwMode="hidden">
            <a:xfrm>
              <a:off x="5030" y="3049"/>
              <a:ext cx="728" cy="318"/>
            </a:xfrm>
            <a:custGeom>
              <a:avLst/>
              <a:gdLst>
                <a:gd name="T0" fmla="*/ 704 w 729"/>
                <a:gd name="T1" fmla="*/ 318 h 318"/>
                <a:gd name="T2" fmla="*/ 704 w 729"/>
                <a:gd name="T3" fmla="*/ 312 h 318"/>
                <a:gd name="T4" fmla="*/ 0 w 729"/>
                <a:gd name="T5" fmla="*/ 0 h 318"/>
                <a:gd name="T6" fmla="*/ 0 w 729"/>
                <a:gd name="T7" fmla="*/ 54 h 318"/>
                <a:gd name="T8" fmla="*/ 704 w 729"/>
                <a:gd name="T9" fmla="*/ 318 h 318"/>
                <a:gd name="T10" fmla="*/ 704 w 729"/>
                <a:gd name="T11" fmla="*/ 318 h 318"/>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729" h="318">
                  <a:moveTo>
                    <a:pt x="729" y="318"/>
                  </a:moveTo>
                  <a:lnTo>
                    <a:pt x="729" y="312"/>
                  </a:lnTo>
                  <a:lnTo>
                    <a:pt x="0" y="0"/>
                  </a:lnTo>
                  <a:lnTo>
                    <a:pt x="0" y="54"/>
                  </a:lnTo>
                  <a:lnTo>
                    <a:pt x="729" y="318"/>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2" name="Freeform 16"/>
            <p:cNvSpPr>
              <a:spLocks/>
            </p:cNvSpPr>
            <p:nvPr/>
          </p:nvSpPr>
          <p:spPr bwMode="hidden">
            <a:xfrm>
              <a:off x="0" y="916"/>
              <a:ext cx="5030" cy="2187"/>
            </a:xfrm>
            <a:custGeom>
              <a:avLst/>
              <a:gdLst>
                <a:gd name="T0" fmla="*/ 0 w 5035"/>
                <a:gd name="T1" fmla="*/ 396 h 2188"/>
                <a:gd name="T2" fmla="*/ 5035 w 5035"/>
                <a:gd name="T3" fmla="*/ 2188 h 2188"/>
                <a:gd name="T4" fmla="*/ 5035 w 5035"/>
                <a:gd name="T5" fmla="*/ 2134 h 2188"/>
                <a:gd name="T6" fmla="*/ 0 w 5035"/>
                <a:gd name="T7" fmla="*/ 0 h 2188"/>
                <a:gd name="T8" fmla="*/ 0 w 5035"/>
                <a:gd name="T9" fmla="*/ 396 h 2188"/>
                <a:gd name="T10" fmla="*/ 0 w 5035"/>
                <a:gd name="T11" fmla="*/ 396 h 2188"/>
              </a:gdLst>
              <a:ahLst/>
              <a:cxnLst>
                <a:cxn ang="0">
                  <a:pos x="T0" y="T1"/>
                </a:cxn>
                <a:cxn ang="0">
                  <a:pos x="T2" y="T3"/>
                </a:cxn>
                <a:cxn ang="0">
                  <a:pos x="T4" y="T5"/>
                </a:cxn>
                <a:cxn ang="0">
                  <a:pos x="T6" y="T7"/>
                </a:cxn>
                <a:cxn ang="0">
                  <a:pos x="T8" y="T9"/>
                </a:cxn>
                <a:cxn ang="0">
                  <a:pos x="T10" y="T11"/>
                </a:cxn>
              </a:cxnLst>
              <a:rect l="0" t="0" r="r" b="b"/>
              <a:pathLst>
                <a:path w="5035" h="2188">
                  <a:moveTo>
                    <a:pt x="0" y="396"/>
                  </a:moveTo>
                  <a:lnTo>
                    <a:pt x="5035" y="2188"/>
                  </a:lnTo>
                  <a:lnTo>
                    <a:pt x="5035" y="2134"/>
                  </a:lnTo>
                  <a:lnTo>
                    <a:pt x="0" y="0"/>
                  </a:lnTo>
                  <a:lnTo>
                    <a:pt x="0" y="396"/>
                  </a:lnTo>
                  <a:lnTo>
                    <a:pt x="0" y="396"/>
                  </a:lnTo>
                  <a:close/>
                </a:path>
              </a:pathLst>
            </a:custGeom>
            <a:gradFill rotWithShape="0">
              <a:gsLst>
                <a:gs pos="0">
                  <a:schemeClr val="bg2">
                    <a:gamma/>
                    <a:shade val="66667"/>
                    <a:invGamma/>
                  </a:schemeClr>
                </a:gs>
                <a:gs pos="100000">
                  <a:schemeClr val="bg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3" name="Freeform 17"/>
            <p:cNvSpPr>
              <a:spLocks/>
            </p:cNvSpPr>
            <p:nvPr/>
          </p:nvSpPr>
          <p:spPr bwMode="hidden">
            <a:xfrm>
              <a:off x="2294" y="0"/>
              <a:ext cx="3159" cy="2725"/>
            </a:xfrm>
            <a:custGeom>
              <a:avLst/>
              <a:gdLst>
                <a:gd name="T0" fmla="*/ 0 w 3163"/>
                <a:gd name="T1" fmla="*/ 0 h 2727"/>
                <a:gd name="T2" fmla="*/ 3145 w 3163"/>
                <a:gd name="T3" fmla="*/ 2727 h 2727"/>
                <a:gd name="T4" fmla="*/ 3163 w 3163"/>
                <a:gd name="T5" fmla="*/ 2704 h 2727"/>
                <a:gd name="T6" fmla="*/ 102 w 3163"/>
                <a:gd name="T7" fmla="*/ 0 h 2727"/>
                <a:gd name="T8" fmla="*/ 0 w 3163"/>
                <a:gd name="T9" fmla="*/ 0 h 2727"/>
                <a:gd name="T10" fmla="*/ 0 w 3163"/>
                <a:gd name="T11" fmla="*/ 0 h 2727"/>
              </a:gdLst>
              <a:ahLst/>
              <a:cxnLst>
                <a:cxn ang="0">
                  <a:pos x="T0" y="T1"/>
                </a:cxn>
                <a:cxn ang="0">
                  <a:pos x="T2" y="T3"/>
                </a:cxn>
                <a:cxn ang="0">
                  <a:pos x="T4" y="T5"/>
                </a:cxn>
                <a:cxn ang="0">
                  <a:pos x="T6" y="T7"/>
                </a:cxn>
                <a:cxn ang="0">
                  <a:pos x="T8" y="T9"/>
                </a:cxn>
                <a:cxn ang="0">
                  <a:pos x="T10" y="T11"/>
                </a:cxn>
              </a:cxnLst>
              <a:rect l="0" t="0" r="r" b="b"/>
              <a:pathLst>
                <a:path w="3163" h="2727">
                  <a:moveTo>
                    <a:pt x="0" y="0"/>
                  </a:moveTo>
                  <a:lnTo>
                    <a:pt x="3145" y="2727"/>
                  </a:lnTo>
                  <a:lnTo>
                    <a:pt x="3163" y="2704"/>
                  </a:lnTo>
                  <a:lnTo>
                    <a:pt x="102" y="0"/>
                  </a:lnTo>
                  <a:lnTo>
                    <a:pt x="0" y="0"/>
                  </a:lnTo>
                  <a:lnTo>
                    <a:pt x="0" y="0"/>
                  </a:lnTo>
                  <a:close/>
                </a:path>
              </a:pathLst>
            </a:custGeom>
            <a:gradFill rotWithShape="0">
              <a:gsLst>
                <a:gs pos="0">
                  <a:schemeClr val="bg1">
                    <a:gamma/>
                    <a:shade val="6980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4" name="Freeform 18"/>
            <p:cNvSpPr>
              <a:spLocks/>
            </p:cNvSpPr>
            <p:nvPr/>
          </p:nvSpPr>
          <p:spPr bwMode="hidden">
            <a:xfrm>
              <a:off x="5435" y="2702"/>
              <a:ext cx="323" cy="299"/>
            </a:xfrm>
            <a:custGeom>
              <a:avLst/>
              <a:gdLst>
                <a:gd name="T0" fmla="*/ 323 w 323"/>
                <a:gd name="T1" fmla="*/ 299 h 299"/>
                <a:gd name="T2" fmla="*/ 323 w 323"/>
                <a:gd name="T3" fmla="*/ 263 h 299"/>
                <a:gd name="T4" fmla="*/ 18 w 323"/>
                <a:gd name="T5" fmla="*/ 0 h 299"/>
                <a:gd name="T6" fmla="*/ 0 w 323"/>
                <a:gd name="T7" fmla="*/ 23 h 299"/>
                <a:gd name="T8" fmla="*/ 323 w 323"/>
                <a:gd name="T9" fmla="*/ 299 h 299"/>
                <a:gd name="T10" fmla="*/ 323 w 323"/>
                <a:gd name="T11" fmla="*/ 299 h 299"/>
              </a:gdLst>
              <a:ahLst/>
              <a:cxnLst>
                <a:cxn ang="0">
                  <a:pos x="T0" y="T1"/>
                </a:cxn>
                <a:cxn ang="0">
                  <a:pos x="T2" y="T3"/>
                </a:cxn>
                <a:cxn ang="0">
                  <a:pos x="T4" y="T5"/>
                </a:cxn>
                <a:cxn ang="0">
                  <a:pos x="T6" y="T7"/>
                </a:cxn>
                <a:cxn ang="0">
                  <a:pos x="T8" y="T9"/>
                </a:cxn>
                <a:cxn ang="0">
                  <a:pos x="T10" y="T11"/>
                </a:cxn>
              </a:cxnLst>
              <a:rect l="0" t="0" r="r" b="b"/>
              <a:pathLst>
                <a:path w="323" h="299">
                  <a:moveTo>
                    <a:pt x="323" y="299"/>
                  </a:moveTo>
                  <a:lnTo>
                    <a:pt x="323" y="263"/>
                  </a:lnTo>
                  <a:lnTo>
                    <a:pt x="18" y="0"/>
                  </a:lnTo>
                  <a:lnTo>
                    <a:pt x="0" y="23"/>
                  </a:lnTo>
                  <a:lnTo>
                    <a:pt x="323" y="299"/>
                  </a:lnTo>
                  <a:lnTo>
                    <a:pt x="323" y="299"/>
                  </a:lnTo>
                  <a:close/>
                </a:path>
              </a:pathLst>
            </a:custGeom>
            <a:gradFill rotWithShape="0">
              <a:gsLst>
                <a:gs pos="0">
                  <a:schemeClr val="bg1"/>
                </a:gs>
                <a:gs pos="100000">
                  <a:schemeClr val="bg1">
                    <a:gamma/>
                    <a:tint val="94118"/>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4" name="Freeform 19"/>
            <p:cNvSpPr>
              <a:spLocks/>
            </p:cNvSpPr>
            <p:nvPr/>
          </p:nvSpPr>
          <p:spPr bwMode="hidden">
            <a:xfrm>
              <a:off x="5477" y="2588"/>
              <a:ext cx="281" cy="335"/>
            </a:xfrm>
            <a:custGeom>
              <a:avLst/>
              <a:gdLst>
                <a:gd name="T0" fmla="*/ 281 w 281"/>
                <a:gd name="T1" fmla="*/ 335 h 335"/>
                <a:gd name="T2" fmla="*/ 281 w 281"/>
                <a:gd name="T3" fmla="*/ 173 h 335"/>
                <a:gd name="T4" fmla="*/ 96 w 281"/>
                <a:gd name="T5" fmla="*/ 0 h 335"/>
                <a:gd name="T6" fmla="*/ 0 w 281"/>
                <a:gd name="T7" fmla="*/ 90 h 335"/>
                <a:gd name="T8" fmla="*/ 281 w 281"/>
                <a:gd name="T9" fmla="*/ 335 h 335"/>
                <a:gd name="T10" fmla="*/ 281 w 281"/>
                <a:gd name="T11" fmla="*/ 335 h 335"/>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281" h="335">
                  <a:moveTo>
                    <a:pt x="281" y="335"/>
                  </a:moveTo>
                  <a:lnTo>
                    <a:pt x="281" y="173"/>
                  </a:lnTo>
                  <a:lnTo>
                    <a:pt x="96" y="0"/>
                  </a:lnTo>
                  <a:lnTo>
                    <a:pt x="0" y="90"/>
                  </a:lnTo>
                  <a:lnTo>
                    <a:pt x="281" y="335"/>
                  </a:lnTo>
                  <a:close/>
                </a:path>
              </a:pathLst>
            </a:custGeom>
            <a:solidFill>
              <a:schemeClr val="bg1"/>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6" name="Freeform 20"/>
            <p:cNvSpPr>
              <a:spLocks/>
            </p:cNvSpPr>
            <p:nvPr/>
          </p:nvSpPr>
          <p:spPr bwMode="hidden">
            <a:xfrm>
              <a:off x="2454" y="0"/>
              <a:ext cx="3119" cy="2678"/>
            </a:xfrm>
            <a:custGeom>
              <a:avLst/>
              <a:gdLst>
                <a:gd name="T0" fmla="*/ 0 w 3122"/>
                <a:gd name="T1" fmla="*/ 0 h 2680"/>
                <a:gd name="T2" fmla="*/ 3026 w 3122"/>
                <a:gd name="T3" fmla="*/ 2680 h 2680"/>
                <a:gd name="T4" fmla="*/ 3122 w 3122"/>
                <a:gd name="T5" fmla="*/ 2590 h 2680"/>
                <a:gd name="T6" fmla="*/ 383 w 3122"/>
                <a:gd name="T7" fmla="*/ 0 h 2680"/>
                <a:gd name="T8" fmla="*/ 0 w 3122"/>
                <a:gd name="T9" fmla="*/ 0 h 2680"/>
                <a:gd name="T10" fmla="*/ 0 w 3122"/>
                <a:gd name="T11" fmla="*/ 0 h 2680"/>
              </a:gdLst>
              <a:ahLst/>
              <a:cxnLst>
                <a:cxn ang="0">
                  <a:pos x="T0" y="T1"/>
                </a:cxn>
                <a:cxn ang="0">
                  <a:pos x="T2" y="T3"/>
                </a:cxn>
                <a:cxn ang="0">
                  <a:pos x="T4" y="T5"/>
                </a:cxn>
                <a:cxn ang="0">
                  <a:pos x="T6" y="T7"/>
                </a:cxn>
                <a:cxn ang="0">
                  <a:pos x="T8" y="T9"/>
                </a:cxn>
                <a:cxn ang="0">
                  <a:pos x="T10" y="T11"/>
                </a:cxn>
              </a:cxnLst>
              <a:rect l="0" t="0" r="r" b="b"/>
              <a:pathLst>
                <a:path w="3122" h="2680">
                  <a:moveTo>
                    <a:pt x="0" y="0"/>
                  </a:moveTo>
                  <a:lnTo>
                    <a:pt x="3026" y="2680"/>
                  </a:lnTo>
                  <a:lnTo>
                    <a:pt x="3122" y="2590"/>
                  </a:lnTo>
                  <a:lnTo>
                    <a:pt x="383" y="0"/>
                  </a:lnTo>
                  <a:lnTo>
                    <a:pt x="0" y="0"/>
                  </a:lnTo>
                  <a:lnTo>
                    <a:pt x="0" y="0"/>
                  </a:lnTo>
                  <a:close/>
                </a:path>
              </a:pathLst>
            </a:custGeom>
            <a:gradFill rotWithShape="0">
              <a:gsLst>
                <a:gs pos="0">
                  <a:schemeClr val="bg1">
                    <a:gamma/>
                    <a:shade val="46275"/>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86" name="Freeform 21"/>
            <p:cNvSpPr>
              <a:spLocks/>
            </p:cNvSpPr>
            <p:nvPr/>
          </p:nvSpPr>
          <p:spPr bwMode="hidden">
            <a:xfrm>
              <a:off x="5626" y="2534"/>
              <a:ext cx="132" cy="132"/>
            </a:xfrm>
            <a:custGeom>
              <a:avLst/>
              <a:gdLst>
                <a:gd name="T0" fmla="*/ 132 w 132"/>
                <a:gd name="T1" fmla="*/ 132 h 132"/>
                <a:gd name="T2" fmla="*/ 0 w 132"/>
                <a:gd name="T3" fmla="*/ 0 h 132"/>
                <a:gd name="T4" fmla="*/ 0 w 132"/>
                <a:gd name="T5" fmla="*/ 0 h 132"/>
                <a:gd name="T6" fmla="*/ 132 w 132"/>
                <a:gd name="T7" fmla="*/ 132 h 132"/>
                <a:gd name="T8" fmla="*/ 132 w 132"/>
                <a:gd name="T9" fmla="*/ 132 h 132"/>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32" h="132">
                  <a:moveTo>
                    <a:pt x="132" y="132"/>
                  </a:moveTo>
                  <a:lnTo>
                    <a:pt x="0" y="0"/>
                  </a:lnTo>
                  <a:lnTo>
                    <a:pt x="132" y="132"/>
                  </a:lnTo>
                  <a:close/>
                </a:path>
              </a:pathLst>
            </a:custGeom>
            <a:solidFill>
              <a:srgbClr val="FF9999"/>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78" name="Freeform 22"/>
            <p:cNvSpPr>
              <a:spLocks/>
            </p:cNvSpPr>
            <p:nvPr/>
          </p:nvSpPr>
          <p:spPr bwMode="hidden">
            <a:xfrm>
              <a:off x="3112" y="0"/>
              <a:ext cx="2514" cy="2534"/>
            </a:xfrm>
            <a:custGeom>
              <a:avLst/>
              <a:gdLst>
                <a:gd name="T0" fmla="*/ 0 w 2517"/>
                <a:gd name="T1" fmla="*/ 0 h 2536"/>
                <a:gd name="T2" fmla="*/ 2517 w 2517"/>
                <a:gd name="T3" fmla="*/ 2536 h 2536"/>
                <a:gd name="T4" fmla="*/ 2517 w 2517"/>
                <a:gd name="T5" fmla="*/ 2536 h 2536"/>
                <a:gd name="T6" fmla="*/ 66 w 2517"/>
                <a:gd name="T7" fmla="*/ 0 h 2536"/>
                <a:gd name="T8" fmla="*/ 0 w 2517"/>
                <a:gd name="T9" fmla="*/ 0 h 2536"/>
                <a:gd name="T10" fmla="*/ 0 w 2517"/>
                <a:gd name="T11" fmla="*/ 0 h 2536"/>
              </a:gdLst>
              <a:ahLst/>
              <a:cxnLst>
                <a:cxn ang="0">
                  <a:pos x="T0" y="T1"/>
                </a:cxn>
                <a:cxn ang="0">
                  <a:pos x="T2" y="T3"/>
                </a:cxn>
                <a:cxn ang="0">
                  <a:pos x="T4" y="T5"/>
                </a:cxn>
                <a:cxn ang="0">
                  <a:pos x="T6" y="T7"/>
                </a:cxn>
                <a:cxn ang="0">
                  <a:pos x="T8" y="T9"/>
                </a:cxn>
                <a:cxn ang="0">
                  <a:pos x="T10" y="T11"/>
                </a:cxn>
              </a:cxnLst>
              <a:rect l="0" t="0" r="r" b="b"/>
              <a:pathLst>
                <a:path w="2517" h="2536">
                  <a:moveTo>
                    <a:pt x="0" y="0"/>
                  </a:moveTo>
                  <a:lnTo>
                    <a:pt x="2517" y="2536"/>
                  </a:lnTo>
                  <a:lnTo>
                    <a:pt x="2517" y="2536"/>
                  </a:lnTo>
                  <a:lnTo>
                    <a:pt x="66" y="0"/>
                  </a:lnTo>
                  <a:lnTo>
                    <a:pt x="0" y="0"/>
                  </a:lnTo>
                  <a:lnTo>
                    <a:pt x="0" y="0"/>
                  </a:lnTo>
                  <a:close/>
                </a:path>
              </a:pathLst>
            </a:custGeom>
            <a:gradFill rotWithShape="0">
              <a:gsLst>
                <a:gs pos="0">
                  <a:schemeClr val="bg1">
                    <a:gamma/>
                    <a:shade val="51373"/>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79" name="Freeform 23"/>
            <p:cNvSpPr>
              <a:spLocks/>
            </p:cNvSpPr>
            <p:nvPr/>
          </p:nvSpPr>
          <p:spPr bwMode="hidden">
            <a:xfrm>
              <a:off x="3488" y="0"/>
              <a:ext cx="2198" cy="2480"/>
            </a:xfrm>
            <a:custGeom>
              <a:avLst/>
              <a:gdLst>
                <a:gd name="T0" fmla="*/ 0 w 2200"/>
                <a:gd name="T1" fmla="*/ 0 h 2482"/>
                <a:gd name="T2" fmla="*/ 2188 w 2200"/>
                <a:gd name="T3" fmla="*/ 2482 h 2482"/>
                <a:gd name="T4" fmla="*/ 2200 w 2200"/>
                <a:gd name="T5" fmla="*/ 2476 h 2482"/>
                <a:gd name="T6" fmla="*/ 317 w 2200"/>
                <a:gd name="T7" fmla="*/ 0 h 2482"/>
                <a:gd name="T8" fmla="*/ 0 w 2200"/>
                <a:gd name="T9" fmla="*/ 0 h 2482"/>
                <a:gd name="T10" fmla="*/ 0 w 2200"/>
                <a:gd name="T11" fmla="*/ 0 h 2482"/>
              </a:gdLst>
              <a:ahLst/>
              <a:cxnLst>
                <a:cxn ang="0">
                  <a:pos x="T0" y="T1"/>
                </a:cxn>
                <a:cxn ang="0">
                  <a:pos x="T2" y="T3"/>
                </a:cxn>
                <a:cxn ang="0">
                  <a:pos x="T4" y="T5"/>
                </a:cxn>
                <a:cxn ang="0">
                  <a:pos x="T6" y="T7"/>
                </a:cxn>
                <a:cxn ang="0">
                  <a:pos x="T8" y="T9"/>
                </a:cxn>
                <a:cxn ang="0">
                  <a:pos x="T10" y="T11"/>
                </a:cxn>
              </a:cxnLst>
              <a:rect l="0" t="0" r="r" b="b"/>
              <a:pathLst>
                <a:path w="2200" h="2482">
                  <a:moveTo>
                    <a:pt x="0" y="0"/>
                  </a:moveTo>
                  <a:lnTo>
                    <a:pt x="2188" y="2482"/>
                  </a:lnTo>
                  <a:lnTo>
                    <a:pt x="2200" y="2476"/>
                  </a:lnTo>
                  <a:lnTo>
                    <a:pt x="317" y="0"/>
                  </a:lnTo>
                  <a:lnTo>
                    <a:pt x="0" y="0"/>
                  </a:lnTo>
                  <a:lnTo>
                    <a:pt x="0" y="0"/>
                  </a:lnTo>
                  <a:close/>
                </a:path>
              </a:pathLst>
            </a:custGeom>
            <a:gradFill rotWithShape="0">
              <a:gsLst>
                <a:gs pos="0">
                  <a:schemeClr val="bg2">
                    <a:gamma/>
                    <a:shade val="78824"/>
                    <a:invGamma/>
                  </a:schemeClr>
                </a:gs>
                <a:gs pos="100000">
                  <a:schemeClr val="bg2"/>
                </a:gs>
              </a:gsLst>
              <a:lin ang="5400000" scaled="1"/>
            </a:gradFill>
            <a:ln>
              <a:noFill/>
            </a:ln>
            <a:effectLst/>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 uri="{AF507438-7753-43e0-B8FC-AC1667EBCBE1}">
                <a14:hiddenEffects xmlns:a14="http://schemas.microsoft.com/office/drawing/2010/main" xmlns="">
                  <a:effectLst>
                    <a:outerShdw blurRad="63500" dist="35921" dir="2700000" algn="ctr" rotWithShape="0">
                      <a:srgbClr val="808080"/>
                    </a:outerShdw>
                  </a:effectLst>
                </a14:hiddenEffects>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0" name="Freeform 24"/>
            <p:cNvSpPr>
              <a:spLocks/>
            </p:cNvSpPr>
            <p:nvPr/>
          </p:nvSpPr>
          <p:spPr bwMode="hidden">
            <a:xfrm>
              <a:off x="5674" y="2474"/>
              <a:ext cx="84" cy="96"/>
            </a:xfrm>
            <a:custGeom>
              <a:avLst/>
              <a:gdLst>
                <a:gd name="T0" fmla="*/ 84 w 84"/>
                <a:gd name="T1" fmla="*/ 96 h 96"/>
                <a:gd name="T2" fmla="*/ 84 w 84"/>
                <a:gd name="T3" fmla="*/ 90 h 96"/>
                <a:gd name="T4" fmla="*/ 12 w 84"/>
                <a:gd name="T5" fmla="*/ 0 h 96"/>
                <a:gd name="T6" fmla="*/ 0 w 84"/>
                <a:gd name="T7" fmla="*/ 6 h 96"/>
                <a:gd name="T8" fmla="*/ 84 w 84"/>
                <a:gd name="T9" fmla="*/ 96 h 96"/>
                <a:gd name="T10" fmla="*/ 84 w 84"/>
                <a:gd name="T11" fmla="*/ 96 h 96"/>
              </a:gdLst>
              <a:ahLst/>
              <a:cxnLst>
                <a:cxn ang="0">
                  <a:pos x="T0" y="T1"/>
                </a:cxn>
                <a:cxn ang="0">
                  <a:pos x="T2" y="T3"/>
                </a:cxn>
                <a:cxn ang="0">
                  <a:pos x="T4" y="T5"/>
                </a:cxn>
                <a:cxn ang="0">
                  <a:pos x="T6" y="T7"/>
                </a:cxn>
                <a:cxn ang="0">
                  <a:pos x="T8" y="T9"/>
                </a:cxn>
                <a:cxn ang="0">
                  <a:pos x="T10" y="T11"/>
                </a:cxn>
              </a:cxnLst>
              <a:rect l="0" t="0" r="r" b="b"/>
              <a:pathLst>
                <a:path w="84" h="96">
                  <a:moveTo>
                    <a:pt x="84" y="96"/>
                  </a:moveTo>
                  <a:lnTo>
                    <a:pt x="84" y="90"/>
                  </a:lnTo>
                  <a:lnTo>
                    <a:pt x="12" y="0"/>
                  </a:lnTo>
                  <a:lnTo>
                    <a:pt x="0" y="6"/>
                  </a:lnTo>
                  <a:lnTo>
                    <a:pt x="84" y="96"/>
                  </a:lnTo>
                  <a:lnTo>
                    <a:pt x="84" y="96"/>
                  </a:lnTo>
                  <a:close/>
                </a:path>
              </a:pathLst>
            </a:custGeom>
            <a:gradFill rotWithShape="0">
              <a:gsLst>
                <a:gs pos="0">
                  <a:schemeClr val="bg1"/>
                </a:gs>
                <a:gs pos="100000">
                  <a:schemeClr val="bg1">
                    <a:gamma/>
                    <a:tint val="90980"/>
                    <a:invGamma/>
                  </a:schemeClr>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0" name="Freeform 25"/>
            <p:cNvSpPr>
              <a:spLocks/>
            </p:cNvSpPr>
            <p:nvPr/>
          </p:nvSpPr>
          <p:spPr bwMode="hidden">
            <a:xfrm>
              <a:off x="5603" y="850"/>
              <a:ext cx="155" cy="516"/>
            </a:xfrm>
            <a:custGeom>
              <a:avLst/>
              <a:gdLst>
                <a:gd name="T0" fmla="*/ 155 w 155"/>
                <a:gd name="T1" fmla="*/ 516 h 516"/>
                <a:gd name="T2" fmla="*/ 155 w 155"/>
                <a:gd name="T3" fmla="*/ 204 h 516"/>
                <a:gd name="T4" fmla="*/ 77 w 155"/>
                <a:gd name="T5" fmla="*/ 0 h 516"/>
                <a:gd name="T6" fmla="*/ 0 w 155"/>
                <a:gd name="T7" fmla="*/ 192 h 516"/>
                <a:gd name="T8" fmla="*/ 155 w 155"/>
                <a:gd name="T9" fmla="*/ 516 h 516"/>
                <a:gd name="T10" fmla="*/ 155 w 155"/>
                <a:gd name="T11" fmla="*/ 516 h 516"/>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155" h="516">
                  <a:moveTo>
                    <a:pt x="155" y="516"/>
                  </a:moveTo>
                  <a:lnTo>
                    <a:pt x="155" y="204"/>
                  </a:lnTo>
                  <a:lnTo>
                    <a:pt x="77" y="0"/>
                  </a:lnTo>
                  <a:lnTo>
                    <a:pt x="0" y="192"/>
                  </a:lnTo>
                  <a:lnTo>
                    <a:pt x="155" y="516"/>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2" name="Freeform 26"/>
            <p:cNvSpPr>
              <a:spLocks/>
            </p:cNvSpPr>
            <p:nvPr/>
          </p:nvSpPr>
          <p:spPr bwMode="hidden">
            <a:xfrm>
              <a:off x="5107" y="0"/>
              <a:ext cx="573" cy="1042"/>
            </a:xfrm>
            <a:custGeom>
              <a:avLst/>
              <a:gdLst>
                <a:gd name="T0" fmla="*/ 0 w 574"/>
                <a:gd name="T1" fmla="*/ 0 h 1043"/>
                <a:gd name="T2" fmla="*/ 497 w 574"/>
                <a:gd name="T3" fmla="*/ 1043 h 1043"/>
                <a:gd name="T4" fmla="*/ 574 w 574"/>
                <a:gd name="T5" fmla="*/ 851 h 1043"/>
                <a:gd name="T6" fmla="*/ 251 w 574"/>
                <a:gd name="T7" fmla="*/ 0 h 1043"/>
                <a:gd name="T8" fmla="*/ 0 w 574"/>
                <a:gd name="T9" fmla="*/ 0 h 1043"/>
                <a:gd name="T10" fmla="*/ 0 w 574"/>
                <a:gd name="T11" fmla="*/ 0 h 1043"/>
              </a:gdLst>
              <a:ahLst/>
              <a:cxnLst>
                <a:cxn ang="0">
                  <a:pos x="T0" y="T1"/>
                </a:cxn>
                <a:cxn ang="0">
                  <a:pos x="T2" y="T3"/>
                </a:cxn>
                <a:cxn ang="0">
                  <a:pos x="T4" y="T5"/>
                </a:cxn>
                <a:cxn ang="0">
                  <a:pos x="T6" y="T7"/>
                </a:cxn>
                <a:cxn ang="0">
                  <a:pos x="T8" y="T9"/>
                </a:cxn>
                <a:cxn ang="0">
                  <a:pos x="T10" y="T11"/>
                </a:cxn>
              </a:cxnLst>
              <a:rect l="0" t="0" r="r" b="b"/>
              <a:pathLst>
                <a:path w="574" h="1043">
                  <a:moveTo>
                    <a:pt x="0" y="0"/>
                  </a:moveTo>
                  <a:lnTo>
                    <a:pt x="497" y="1043"/>
                  </a:lnTo>
                  <a:lnTo>
                    <a:pt x="574" y="851"/>
                  </a:lnTo>
                  <a:lnTo>
                    <a:pt x="251" y="0"/>
                  </a:lnTo>
                  <a:lnTo>
                    <a:pt x="0" y="0"/>
                  </a:lnTo>
                  <a:lnTo>
                    <a:pt x="0" y="0"/>
                  </a:lnTo>
                  <a:close/>
                </a:path>
              </a:pathLst>
            </a:custGeom>
            <a:gradFill rotWithShape="0">
              <a:gsLst>
                <a:gs pos="0">
                  <a:schemeClr val="bg2">
                    <a:gamma/>
                    <a:shade val="66667"/>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3" name="Freeform 27"/>
            <p:cNvSpPr>
              <a:spLocks/>
            </p:cNvSpPr>
            <p:nvPr/>
          </p:nvSpPr>
          <p:spPr bwMode="hidden">
            <a:xfrm>
              <a:off x="5411" y="0"/>
              <a:ext cx="341" cy="796"/>
            </a:xfrm>
            <a:custGeom>
              <a:avLst/>
              <a:gdLst>
                <a:gd name="T0" fmla="*/ 144 w 341"/>
                <a:gd name="T1" fmla="*/ 0 h 797"/>
                <a:gd name="T2" fmla="*/ 0 w 341"/>
                <a:gd name="T3" fmla="*/ 0 h 797"/>
                <a:gd name="T4" fmla="*/ 287 w 341"/>
                <a:gd name="T5" fmla="*/ 797 h 797"/>
                <a:gd name="T6" fmla="*/ 341 w 341"/>
                <a:gd name="T7" fmla="*/ 653 h 797"/>
                <a:gd name="T8" fmla="*/ 144 w 341"/>
                <a:gd name="T9" fmla="*/ 0 h 797"/>
                <a:gd name="T10" fmla="*/ 144 w 341"/>
                <a:gd name="T11" fmla="*/ 0 h 797"/>
              </a:gdLst>
              <a:ahLst/>
              <a:cxnLst>
                <a:cxn ang="0">
                  <a:pos x="T0" y="T1"/>
                </a:cxn>
                <a:cxn ang="0">
                  <a:pos x="T2" y="T3"/>
                </a:cxn>
                <a:cxn ang="0">
                  <a:pos x="T4" y="T5"/>
                </a:cxn>
                <a:cxn ang="0">
                  <a:pos x="T6" y="T7"/>
                </a:cxn>
                <a:cxn ang="0">
                  <a:pos x="T8" y="T9"/>
                </a:cxn>
                <a:cxn ang="0">
                  <a:pos x="T10" y="T11"/>
                </a:cxn>
              </a:cxnLst>
              <a:rect l="0" t="0" r="r" b="b"/>
              <a:pathLst>
                <a:path w="341" h="797">
                  <a:moveTo>
                    <a:pt x="144" y="0"/>
                  </a:moveTo>
                  <a:lnTo>
                    <a:pt x="0" y="0"/>
                  </a:lnTo>
                  <a:lnTo>
                    <a:pt x="287" y="797"/>
                  </a:lnTo>
                  <a:lnTo>
                    <a:pt x="341" y="653"/>
                  </a:lnTo>
                  <a:lnTo>
                    <a:pt x="144" y="0"/>
                  </a:lnTo>
                  <a:lnTo>
                    <a:pt x="144" y="0"/>
                  </a:lnTo>
                  <a:close/>
                </a:path>
              </a:pathLst>
            </a:custGeom>
            <a:gradFill rotWithShape="0">
              <a:gsLst>
                <a:gs pos="0">
                  <a:schemeClr val="bg2">
                    <a:gamma/>
                    <a:shade val="6980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3" name="Freeform 28"/>
            <p:cNvSpPr>
              <a:spLocks/>
            </p:cNvSpPr>
            <p:nvPr/>
          </p:nvSpPr>
          <p:spPr bwMode="hidden">
            <a:xfrm>
              <a:off x="5698" y="653"/>
              <a:ext cx="60" cy="311"/>
            </a:xfrm>
            <a:custGeom>
              <a:avLst/>
              <a:gdLst>
                <a:gd name="T0" fmla="*/ 0 w 60"/>
                <a:gd name="T1" fmla="*/ 144 h 312"/>
                <a:gd name="T2" fmla="*/ 60 w 60"/>
                <a:gd name="T3" fmla="*/ 287 h 312"/>
                <a:gd name="T4" fmla="*/ 60 w 60"/>
                <a:gd name="T5" fmla="*/ 6 h 312"/>
                <a:gd name="T6" fmla="*/ 54 w 60"/>
                <a:gd name="T7" fmla="*/ 0 h 312"/>
                <a:gd name="T8" fmla="*/ 0 w 60"/>
                <a:gd name="T9" fmla="*/ 144 h 312"/>
                <a:gd name="T10" fmla="*/ 0 w 60"/>
                <a:gd name="T11" fmla="*/ 144 h 312"/>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60" h="312">
                  <a:moveTo>
                    <a:pt x="0" y="144"/>
                  </a:moveTo>
                  <a:lnTo>
                    <a:pt x="60" y="312"/>
                  </a:lnTo>
                  <a:lnTo>
                    <a:pt x="60" y="6"/>
                  </a:lnTo>
                  <a:lnTo>
                    <a:pt x="54" y="0"/>
                  </a:lnTo>
                  <a:lnTo>
                    <a:pt x="0" y="144"/>
                  </a:lnTo>
                  <a:close/>
                </a:path>
              </a:pathLst>
            </a:custGeom>
            <a:solidFill>
              <a:schemeClr val="bg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5" name="Freeform 29"/>
            <p:cNvSpPr>
              <a:spLocks/>
            </p:cNvSpPr>
            <p:nvPr/>
          </p:nvSpPr>
          <p:spPr bwMode="hidden">
            <a:xfrm>
              <a:off x="2" y="1601"/>
              <a:ext cx="5752" cy="1864"/>
            </a:xfrm>
            <a:custGeom>
              <a:avLst/>
              <a:gdLst>
                <a:gd name="T0" fmla="*/ 0 w 5740"/>
                <a:gd name="T1" fmla="*/ 371 h 1864"/>
                <a:gd name="T2" fmla="*/ 5740 w 5740"/>
                <a:gd name="T3" fmla="*/ 1864 h 1864"/>
                <a:gd name="T4" fmla="*/ 5740 w 5740"/>
                <a:gd name="T5" fmla="*/ 1834 h 1864"/>
                <a:gd name="T6" fmla="*/ 0 w 5740"/>
                <a:gd name="T7" fmla="*/ 0 h 1864"/>
                <a:gd name="T8" fmla="*/ 0 w 5740"/>
                <a:gd name="T9" fmla="*/ 371 h 1864"/>
                <a:gd name="T10" fmla="*/ 0 w 5740"/>
                <a:gd name="T11" fmla="*/ 371 h 1864"/>
              </a:gdLst>
              <a:ahLst/>
              <a:cxnLst>
                <a:cxn ang="0">
                  <a:pos x="T0" y="T1"/>
                </a:cxn>
                <a:cxn ang="0">
                  <a:pos x="T2" y="T3"/>
                </a:cxn>
                <a:cxn ang="0">
                  <a:pos x="T4" y="T5"/>
                </a:cxn>
                <a:cxn ang="0">
                  <a:pos x="T6" y="T7"/>
                </a:cxn>
                <a:cxn ang="0">
                  <a:pos x="T8" y="T9"/>
                </a:cxn>
                <a:cxn ang="0">
                  <a:pos x="T10" y="T11"/>
                </a:cxn>
              </a:cxnLst>
              <a:rect l="0" t="0" r="r" b="b"/>
              <a:pathLst>
                <a:path w="5740" h="1864">
                  <a:moveTo>
                    <a:pt x="0" y="371"/>
                  </a:moveTo>
                  <a:lnTo>
                    <a:pt x="5740" y="1864"/>
                  </a:lnTo>
                  <a:lnTo>
                    <a:pt x="5740" y="1834"/>
                  </a:lnTo>
                  <a:lnTo>
                    <a:pt x="0" y="0"/>
                  </a:lnTo>
                  <a:lnTo>
                    <a:pt x="0" y="371"/>
                  </a:lnTo>
                  <a:lnTo>
                    <a:pt x="0" y="371"/>
                  </a:lnTo>
                  <a:close/>
                </a:path>
              </a:pathLst>
            </a:custGeom>
            <a:gradFill rotWithShape="0">
              <a:gsLst>
                <a:gs pos="0">
                  <a:schemeClr val="bg1">
                    <a:gamma/>
                    <a:shade val="6352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322595" name="Freeform 30"/>
            <p:cNvSpPr>
              <a:spLocks/>
            </p:cNvSpPr>
            <p:nvPr/>
          </p:nvSpPr>
          <p:spPr bwMode="hidden">
            <a:xfrm>
              <a:off x="5754" y="3483"/>
              <a:ext cx="6" cy="6"/>
            </a:xfrm>
            <a:custGeom>
              <a:avLst/>
              <a:gdLst>
                <a:gd name="T0" fmla="*/ 6 w 6"/>
                <a:gd name="T1" fmla="*/ 6 h 6"/>
                <a:gd name="T2" fmla="*/ 0 w 6"/>
                <a:gd name="T3" fmla="*/ 0 h 6"/>
                <a:gd name="T4" fmla="*/ 0 w 6"/>
                <a:gd name="T5" fmla="*/ 6 h 6"/>
                <a:gd name="T6" fmla="*/ 6 w 6"/>
                <a:gd name="T7" fmla="*/ 6 h 6"/>
                <a:gd name="T8" fmla="*/ 6 w 6"/>
                <a:gd name="T9" fmla="*/ 6 h 6"/>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6" h="6">
                  <a:moveTo>
                    <a:pt x="6" y="6"/>
                  </a:moveTo>
                  <a:lnTo>
                    <a:pt x="0" y="0"/>
                  </a:lnTo>
                  <a:lnTo>
                    <a:pt x="0" y="6"/>
                  </a:lnTo>
                  <a:lnTo>
                    <a:pt x="6" y="6"/>
                  </a:lnTo>
                  <a:close/>
                </a:path>
              </a:pathLst>
            </a:custGeom>
            <a:solidFill>
              <a:srgbClr val="18FF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249887" name="Freeform 31"/>
            <p:cNvSpPr>
              <a:spLocks/>
            </p:cNvSpPr>
            <p:nvPr/>
          </p:nvSpPr>
          <p:spPr bwMode="hidden">
            <a:xfrm>
              <a:off x="2" y="2152"/>
              <a:ext cx="5752" cy="1337"/>
            </a:xfrm>
            <a:custGeom>
              <a:avLst/>
              <a:gdLst>
                <a:gd name="T0" fmla="*/ 0 w 5740"/>
                <a:gd name="T1" fmla="*/ 366 h 1337"/>
                <a:gd name="T2" fmla="*/ 5740 w 5740"/>
                <a:gd name="T3" fmla="*/ 1337 h 1337"/>
                <a:gd name="T4" fmla="*/ 5740 w 5740"/>
                <a:gd name="T5" fmla="*/ 1331 h 1337"/>
                <a:gd name="T6" fmla="*/ 0 w 5740"/>
                <a:gd name="T7" fmla="*/ 0 h 1337"/>
                <a:gd name="T8" fmla="*/ 0 w 5740"/>
                <a:gd name="T9" fmla="*/ 366 h 1337"/>
                <a:gd name="T10" fmla="*/ 0 w 5740"/>
                <a:gd name="T11" fmla="*/ 366 h 1337"/>
              </a:gdLst>
              <a:ahLst/>
              <a:cxnLst>
                <a:cxn ang="0">
                  <a:pos x="T0" y="T1"/>
                </a:cxn>
                <a:cxn ang="0">
                  <a:pos x="T2" y="T3"/>
                </a:cxn>
                <a:cxn ang="0">
                  <a:pos x="T4" y="T5"/>
                </a:cxn>
                <a:cxn ang="0">
                  <a:pos x="T6" y="T7"/>
                </a:cxn>
                <a:cxn ang="0">
                  <a:pos x="T8" y="T9"/>
                </a:cxn>
                <a:cxn ang="0">
                  <a:pos x="T10" y="T11"/>
                </a:cxn>
              </a:cxnLst>
              <a:rect l="0" t="0" r="r" b="b"/>
              <a:pathLst>
                <a:path w="5740" h="1337">
                  <a:moveTo>
                    <a:pt x="0" y="366"/>
                  </a:moveTo>
                  <a:lnTo>
                    <a:pt x="5740" y="1337"/>
                  </a:lnTo>
                  <a:lnTo>
                    <a:pt x="5740" y="1331"/>
                  </a:lnTo>
                  <a:lnTo>
                    <a:pt x="0" y="0"/>
                  </a:lnTo>
                  <a:lnTo>
                    <a:pt x="0" y="366"/>
                  </a:lnTo>
                  <a:lnTo>
                    <a:pt x="0" y="366"/>
                  </a:lnTo>
                  <a:close/>
                </a:path>
              </a:pathLst>
            </a:custGeom>
            <a:gradFill rotWithShape="0">
              <a:gsLst>
                <a:gs pos="0">
                  <a:schemeClr val="bg1">
                    <a:gamma/>
                    <a:shade val="6078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8" name="Freeform 32"/>
            <p:cNvSpPr>
              <a:spLocks/>
            </p:cNvSpPr>
            <p:nvPr/>
          </p:nvSpPr>
          <p:spPr bwMode="hidden">
            <a:xfrm>
              <a:off x="2" y="3177"/>
              <a:ext cx="5752" cy="414"/>
            </a:xfrm>
            <a:custGeom>
              <a:avLst/>
              <a:gdLst>
                <a:gd name="T0" fmla="*/ 0 w 5740"/>
                <a:gd name="T1" fmla="*/ 48 h 414"/>
                <a:gd name="T2" fmla="*/ 5740 w 5740"/>
                <a:gd name="T3" fmla="*/ 414 h 414"/>
                <a:gd name="T4" fmla="*/ 5740 w 5740"/>
                <a:gd name="T5" fmla="*/ 402 h 414"/>
                <a:gd name="T6" fmla="*/ 0 w 5740"/>
                <a:gd name="T7" fmla="*/ 0 h 414"/>
                <a:gd name="T8" fmla="*/ 0 w 5740"/>
                <a:gd name="T9" fmla="*/ 48 h 414"/>
                <a:gd name="T10" fmla="*/ 0 w 5740"/>
                <a:gd name="T11" fmla="*/ 48 h 414"/>
              </a:gdLst>
              <a:ahLst/>
              <a:cxnLst>
                <a:cxn ang="0">
                  <a:pos x="T0" y="T1"/>
                </a:cxn>
                <a:cxn ang="0">
                  <a:pos x="T2" y="T3"/>
                </a:cxn>
                <a:cxn ang="0">
                  <a:pos x="T4" y="T5"/>
                </a:cxn>
                <a:cxn ang="0">
                  <a:pos x="T6" y="T7"/>
                </a:cxn>
                <a:cxn ang="0">
                  <a:pos x="T8" y="T9"/>
                </a:cxn>
                <a:cxn ang="0">
                  <a:pos x="T10" y="T11"/>
                </a:cxn>
              </a:cxnLst>
              <a:rect l="0" t="0" r="r" b="b"/>
              <a:pathLst>
                <a:path w="5740" h="414">
                  <a:moveTo>
                    <a:pt x="0" y="48"/>
                  </a:moveTo>
                  <a:lnTo>
                    <a:pt x="5740" y="414"/>
                  </a:lnTo>
                  <a:lnTo>
                    <a:pt x="5740" y="402"/>
                  </a:lnTo>
                  <a:lnTo>
                    <a:pt x="0" y="0"/>
                  </a:lnTo>
                  <a:lnTo>
                    <a:pt x="0" y="48"/>
                  </a:lnTo>
                  <a:lnTo>
                    <a:pt x="0" y="48"/>
                  </a:lnTo>
                  <a:close/>
                </a:path>
              </a:pathLst>
            </a:custGeom>
            <a:gradFill rotWithShape="0">
              <a:gsLst>
                <a:gs pos="0">
                  <a:schemeClr val="bg1">
                    <a:gamma/>
                    <a:shade val="84706"/>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89" name="Freeform 33"/>
            <p:cNvSpPr>
              <a:spLocks/>
            </p:cNvSpPr>
            <p:nvPr/>
          </p:nvSpPr>
          <p:spPr bwMode="hidden">
            <a:xfrm>
              <a:off x="1297" y="0"/>
              <a:ext cx="4457" cy="3177"/>
            </a:xfrm>
            <a:custGeom>
              <a:avLst/>
              <a:gdLst>
                <a:gd name="T0" fmla="*/ 0 w 4448"/>
                <a:gd name="T1" fmla="*/ 0 h 3177"/>
                <a:gd name="T2" fmla="*/ 4448 w 4448"/>
                <a:gd name="T3" fmla="*/ 3177 h 3177"/>
                <a:gd name="T4" fmla="*/ 4448 w 4448"/>
                <a:gd name="T5" fmla="*/ 3153 h 3177"/>
                <a:gd name="T6" fmla="*/ 125 w 4448"/>
                <a:gd name="T7" fmla="*/ 0 h 3177"/>
                <a:gd name="T8" fmla="*/ 0 w 4448"/>
                <a:gd name="T9" fmla="*/ 0 h 3177"/>
                <a:gd name="T10" fmla="*/ 0 w 4448"/>
                <a:gd name="T11" fmla="*/ 0 h 3177"/>
              </a:gdLst>
              <a:ahLst/>
              <a:cxnLst>
                <a:cxn ang="0">
                  <a:pos x="T0" y="T1"/>
                </a:cxn>
                <a:cxn ang="0">
                  <a:pos x="T2" y="T3"/>
                </a:cxn>
                <a:cxn ang="0">
                  <a:pos x="T4" y="T5"/>
                </a:cxn>
                <a:cxn ang="0">
                  <a:pos x="T6" y="T7"/>
                </a:cxn>
                <a:cxn ang="0">
                  <a:pos x="T8" y="T9"/>
                </a:cxn>
                <a:cxn ang="0">
                  <a:pos x="T10" y="T11"/>
                </a:cxn>
              </a:cxnLst>
              <a:rect l="0" t="0" r="r" b="b"/>
              <a:pathLst>
                <a:path w="4448" h="3177">
                  <a:moveTo>
                    <a:pt x="0" y="0"/>
                  </a:moveTo>
                  <a:lnTo>
                    <a:pt x="4448" y="3177"/>
                  </a:lnTo>
                  <a:lnTo>
                    <a:pt x="4448" y="3153"/>
                  </a:lnTo>
                  <a:lnTo>
                    <a:pt x="125" y="0"/>
                  </a:lnTo>
                  <a:lnTo>
                    <a:pt x="0" y="0"/>
                  </a:lnTo>
                  <a:lnTo>
                    <a:pt x="0" y="0"/>
                  </a:lnTo>
                  <a:close/>
                </a:path>
              </a:pathLst>
            </a:custGeom>
            <a:gradFill rotWithShape="0">
              <a:gsLst>
                <a:gs pos="0">
                  <a:schemeClr val="bg1">
                    <a:gamma/>
                    <a:shade val="4862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0" name="Freeform 34"/>
            <p:cNvSpPr>
              <a:spLocks/>
            </p:cNvSpPr>
            <p:nvPr/>
          </p:nvSpPr>
          <p:spPr bwMode="hidden">
            <a:xfrm>
              <a:off x="3321" y="0"/>
              <a:ext cx="2433" cy="2614"/>
            </a:xfrm>
            <a:custGeom>
              <a:avLst/>
              <a:gdLst>
                <a:gd name="T0" fmla="*/ 0 w 2428"/>
                <a:gd name="T1" fmla="*/ 0 h 2614"/>
                <a:gd name="T2" fmla="*/ 2428 w 2428"/>
                <a:gd name="T3" fmla="*/ 2614 h 2614"/>
                <a:gd name="T4" fmla="*/ 2428 w 2428"/>
                <a:gd name="T5" fmla="*/ 2608 h 2614"/>
                <a:gd name="T6" fmla="*/ 66 w 2428"/>
                <a:gd name="T7" fmla="*/ 0 h 2614"/>
                <a:gd name="T8" fmla="*/ 0 w 2428"/>
                <a:gd name="T9" fmla="*/ 0 h 2614"/>
                <a:gd name="T10" fmla="*/ 0 w 2428"/>
                <a:gd name="T11" fmla="*/ 0 h 2614"/>
              </a:gdLst>
              <a:ahLst/>
              <a:cxnLst>
                <a:cxn ang="0">
                  <a:pos x="T0" y="T1"/>
                </a:cxn>
                <a:cxn ang="0">
                  <a:pos x="T2" y="T3"/>
                </a:cxn>
                <a:cxn ang="0">
                  <a:pos x="T4" y="T5"/>
                </a:cxn>
                <a:cxn ang="0">
                  <a:pos x="T6" y="T7"/>
                </a:cxn>
                <a:cxn ang="0">
                  <a:pos x="T8" y="T9"/>
                </a:cxn>
                <a:cxn ang="0">
                  <a:pos x="T10" y="T11"/>
                </a:cxn>
              </a:cxnLst>
              <a:rect l="0" t="0" r="r" b="b"/>
              <a:pathLst>
                <a:path w="2428" h="2614">
                  <a:moveTo>
                    <a:pt x="0" y="0"/>
                  </a:moveTo>
                  <a:lnTo>
                    <a:pt x="2428" y="2614"/>
                  </a:lnTo>
                  <a:lnTo>
                    <a:pt x="2428" y="2608"/>
                  </a:lnTo>
                  <a:lnTo>
                    <a:pt x="66" y="0"/>
                  </a:lnTo>
                  <a:lnTo>
                    <a:pt x="0" y="0"/>
                  </a:lnTo>
                  <a:lnTo>
                    <a:pt x="0" y="0"/>
                  </a:lnTo>
                  <a:close/>
                </a:path>
              </a:pathLst>
            </a:custGeom>
            <a:gradFill rotWithShape="0">
              <a:gsLst>
                <a:gs pos="0">
                  <a:schemeClr val="bg1">
                    <a:gamma/>
                    <a:shade val="84706"/>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1" name="Freeform 35"/>
            <p:cNvSpPr>
              <a:spLocks/>
            </p:cNvSpPr>
            <p:nvPr/>
          </p:nvSpPr>
          <p:spPr bwMode="hidden">
            <a:xfrm>
              <a:off x="3950" y="0"/>
              <a:ext cx="1804" cy="2464"/>
            </a:xfrm>
            <a:custGeom>
              <a:avLst/>
              <a:gdLst>
                <a:gd name="T0" fmla="*/ 485 w 1800"/>
                <a:gd name="T1" fmla="*/ 0 h 2464"/>
                <a:gd name="T2" fmla="*/ 0 w 1800"/>
                <a:gd name="T3" fmla="*/ 0 h 2464"/>
                <a:gd name="T4" fmla="*/ 1800 w 1800"/>
                <a:gd name="T5" fmla="*/ 2464 h 2464"/>
                <a:gd name="T6" fmla="*/ 1800 w 1800"/>
                <a:gd name="T7" fmla="*/ 2248 h 2464"/>
                <a:gd name="T8" fmla="*/ 1794 w 1800"/>
                <a:gd name="T9" fmla="*/ 2248 h 2464"/>
                <a:gd name="T10" fmla="*/ 485 w 1800"/>
                <a:gd name="T11" fmla="*/ 0 h 2464"/>
                <a:gd name="T12" fmla="*/ 485 w 1800"/>
                <a:gd name="T13" fmla="*/ 0 h 2464"/>
              </a:gdLst>
              <a:ahLst/>
              <a:cxnLst>
                <a:cxn ang="0">
                  <a:pos x="T0" y="T1"/>
                </a:cxn>
                <a:cxn ang="0">
                  <a:pos x="T2" y="T3"/>
                </a:cxn>
                <a:cxn ang="0">
                  <a:pos x="T4" y="T5"/>
                </a:cxn>
                <a:cxn ang="0">
                  <a:pos x="T6" y="T7"/>
                </a:cxn>
                <a:cxn ang="0">
                  <a:pos x="T8" y="T9"/>
                </a:cxn>
                <a:cxn ang="0">
                  <a:pos x="T10" y="T11"/>
                </a:cxn>
                <a:cxn ang="0">
                  <a:pos x="T12" y="T13"/>
                </a:cxn>
              </a:cxnLst>
              <a:rect l="0" t="0" r="r" b="b"/>
              <a:pathLst>
                <a:path w="1800" h="2464">
                  <a:moveTo>
                    <a:pt x="485" y="0"/>
                  </a:moveTo>
                  <a:lnTo>
                    <a:pt x="0" y="0"/>
                  </a:lnTo>
                  <a:lnTo>
                    <a:pt x="1800" y="2464"/>
                  </a:lnTo>
                  <a:lnTo>
                    <a:pt x="1800" y="2248"/>
                  </a:lnTo>
                  <a:lnTo>
                    <a:pt x="1794" y="2248"/>
                  </a:lnTo>
                  <a:lnTo>
                    <a:pt x="485" y="0"/>
                  </a:lnTo>
                  <a:lnTo>
                    <a:pt x="485" y="0"/>
                  </a:lnTo>
                  <a:close/>
                </a:path>
              </a:pathLst>
            </a:custGeom>
            <a:gradFill rotWithShape="0">
              <a:gsLst>
                <a:gs pos="0">
                  <a:schemeClr val="bg2">
                    <a:gamma/>
                    <a:shade val="78824"/>
                    <a:invGamma/>
                  </a:schemeClr>
                </a:gs>
                <a:gs pos="100000">
                  <a:schemeClr val="bg2"/>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2" name="Freeform 36"/>
            <p:cNvSpPr>
              <a:spLocks/>
            </p:cNvSpPr>
            <p:nvPr/>
          </p:nvSpPr>
          <p:spPr bwMode="hidden">
            <a:xfrm>
              <a:off x="4519" y="0"/>
              <a:ext cx="1235" cy="2074"/>
            </a:xfrm>
            <a:custGeom>
              <a:avLst/>
              <a:gdLst>
                <a:gd name="T0" fmla="*/ 0 w 1232"/>
                <a:gd name="T1" fmla="*/ 0 h 2074"/>
                <a:gd name="T2" fmla="*/ 1232 w 1232"/>
                <a:gd name="T3" fmla="*/ 2074 h 2074"/>
                <a:gd name="T4" fmla="*/ 1232 w 1232"/>
                <a:gd name="T5" fmla="*/ 2038 h 2074"/>
                <a:gd name="T6" fmla="*/ 42 w 1232"/>
                <a:gd name="T7" fmla="*/ 0 h 2074"/>
                <a:gd name="T8" fmla="*/ 0 w 1232"/>
                <a:gd name="T9" fmla="*/ 0 h 2074"/>
                <a:gd name="T10" fmla="*/ 0 w 1232"/>
                <a:gd name="T11" fmla="*/ 0 h 2074"/>
              </a:gdLst>
              <a:ahLst/>
              <a:cxnLst>
                <a:cxn ang="0">
                  <a:pos x="T0" y="T1"/>
                </a:cxn>
                <a:cxn ang="0">
                  <a:pos x="T2" y="T3"/>
                </a:cxn>
                <a:cxn ang="0">
                  <a:pos x="T4" y="T5"/>
                </a:cxn>
                <a:cxn ang="0">
                  <a:pos x="T6" y="T7"/>
                </a:cxn>
                <a:cxn ang="0">
                  <a:pos x="T8" y="T9"/>
                </a:cxn>
                <a:cxn ang="0">
                  <a:pos x="T10" y="T11"/>
                </a:cxn>
              </a:cxnLst>
              <a:rect l="0" t="0" r="r" b="b"/>
              <a:pathLst>
                <a:path w="1232" h="2074">
                  <a:moveTo>
                    <a:pt x="0" y="0"/>
                  </a:moveTo>
                  <a:lnTo>
                    <a:pt x="1232" y="2074"/>
                  </a:lnTo>
                  <a:lnTo>
                    <a:pt x="1232" y="2038"/>
                  </a:lnTo>
                  <a:lnTo>
                    <a:pt x="42" y="0"/>
                  </a:lnTo>
                  <a:lnTo>
                    <a:pt x="0" y="0"/>
                  </a:lnTo>
                  <a:lnTo>
                    <a:pt x="0" y="0"/>
                  </a:lnTo>
                  <a:close/>
                </a:path>
              </a:pathLst>
            </a:custGeom>
            <a:gradFill rotWithShape="0">
              <a:gsLst>
                <a:gs pos="0">
                  <a:schemeClr val="bg1">
                    <a:gamma/>
                    <a:shade val="57647"/>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3" name="Freeform 37"/>
            <p:cNvSpPr>
              <a:spLocks/>
            </p:cNvSpPr>
            <p:nvPr/>
          </p:nvSpPr>
          <p:spPr bwMode="hidden">
            <a:xfrm>
              <a:off x="4694" y="0"/>
              <a:ext cx="1060" cy="1936"/>
            </a:xfrm>
            <a:custGeom>
              <a:avLst/>
              <a:gdLst>
                <a:gd name="T0" fmla="*/ 0 w 1058"/>
                <a:gd name="T1" fmla="*/ 0 h 1936"/>
                <a:gd name="T2" fmla="*/ 1058 w 1058"/>
                <a:gd name="T3" fmla="*/ 1936 h 1936"/>
                <a:gd name="T4" fmla="*/ 1058 w 1058"/>
                <a:gd name="T5" fmla="*/ 1930 h 1936"/>
                <a:gd name="T6" fmla="*/ 54 w 1058"/>
                <a:gd name="T7" fmla="*/ 0 h 1936"/>
                <a:gd name="T8" fmla="*/ 0 w 1058"/>
                <a:gd name="T9" fmla="*/ 0 h 1936"/>
                <a:gd name="T10" fmla="*/ 0 w 1058"/>
                <a:gd name="T11" fmla="*/ 0 h 1936"/>
              </a:gdLst>
              <a:ahLst/>
              <a:cxnLst>
                <a:cxn ang="0">
                  <a:pos x="T0" y="T1"/>
                </a:cxn>
                <a:cxn ang="0">
                  <a:pos x="T2" y="T3"/>
                </a:cxn>
                <a:cxn ang="0">
                  <a:pos x="T4" y="T5"/>
                </a:cxn>
                <a:cxn ang="0">
                  <a:pos x="T6" y="T7"/>
                </a:cxn>
                <a:cxn ang="0">
                  <a:pos x="T8" y="T9"/>
                </a:cxn>
                <a:cxn ang="0">
                  <a:pos x="T10" y="T11"/>
                </a:cxn>
              </a:cxnLst>
              <a:rect l="0" t="0" r="r" b="b"/>
              <a:pathLst>
                <a:path w="1058" h="1936">
                  <a:moveTo>
                    <a:pt x="0" y="0"/>
                  </a:moveTo>
                  <a:lnTo>
                    <a:pt x="1058" y="1936"/>
                  </a:lnTo>
                  <a:lnTo>
                    <a:pt x="1058" y="1930"/>
                  </a:lnTo>
                  <a:lnTo>
                    <a:pt x="54" y="0"/>
                  </a:lnTo>
                  <a:lnTo>
                    <a:pt x="0" y="0"/>
                  </a:lnTo>
                  <a:lnTo>
                    <a:pt x="0" y="0"/>
                  </a:lnTo>
                  <a:close/>
                </a:path>
              </a:pathLst>
            </a:custGeom>
            <a:gradFill rotWithShape="0">
              <a:gsLst>
                <a:gs pos="0">
                  <a:schemeClr val="bg1">
                    <a:gamma/>
                    <a:shade val="72549"/>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4" name="Freeform 38"/>
            <p:cNvSpPr>
              <a:spLocks/>
            </p:cNvSpPr>
            <p:nvPr/>
          </p:nvSpPr>
          <p:spPr bwMode="hidden">
            <a:xfrm>
              <a:off x="4981" y="0"/>
              <a:ext cx="773" cy="1487"/>
            </a:xfrm>
            <a:custGeom>
              <a:avLst/>
              <a:gdLst>
                <a:gd name="T0" fmla="*/ 771 w 771"/>
                <a:gd name="T1" fmla="*/ 1433 h 1487"/>
                <a:gd name="T2" fmla="*/ 42 w 771"/>
                <a:gd name="T3" fmla="*/ 0 h 1487"/>
                <a:gd name="T4" fmla="*/ 0 w 771"/>
                <a:gd name="T5" fmla="*/ 0 h 1487"/>
                <a:gd name="T6" fmla="*/ 771 w 771"/>
                <a:gd name="T7" fmla="*/ 1487 h 1487"/>
                <a:gd name="T8" fmla="*/ 771 w 771"/>
                <a:gd name="T9" fmla="*/ 1433 h 1487"/>
                <a:gd name="T10" fmla="*/ 771 w 771"/>
                <a:gd name="T11" fmla="*/ 1433 h 1487"/>
              </a:gdLst>
              <a:ahLst/>
              <a:cxnLst>
                <a:cxn ang="0">
                  <a:pos x="T0" y="T1"/>
                </a:cxn>
                <a:cxn ang="0">
                  <a:pos x="T2" y="T3"/>
                </a:cxn>
                <a:cxn ang="0">
                  <a:pos x="T4" y="T5"/>
                </a:cxn>
                <a:cxn ang="0">
                  <a:pos x="T6" y="T7"/>
                </a:cxn>
                <a:cxn ang="0">
                  <a:pos x="T8" y="T9"/>
                </a:cxn>
                <a:cxn ang="0">
                  <a:pos x="T10" y="T11"/>
                </a:cxn>
              </a:cxnLst>
              <a:rect l="0" t="0" r="r" b="b"/>
              <a:pathLst>
                <a:path w="771" h="1487">
                  <a:moveTo>
                    <a:pt x="771" y="1433"/>
                  </a:moveTo>
                  <a:lnTo>
                    <a:pt x="42" y="0"/>
                  </a:lnTo>
                  <a:lnTo>
                    <a:pt x="0" y="0"/>
                  </a:lnTo>
                  <a:lnTo>
                    <a:pt x="771" y="1487"/>
                  </a:lnTo>
                  <a:lnTo>
                    <a:pt x="771" y="1433"/>
                  </a:lnTo>
                  <a:lnTo>
                    <a:pt x="771" y="1433"/>
                  </a:lnTo>
                  <a:close/>
                </a:path>
              </a:pathLst>
            </a:custGeom>
            <a:gradFill rotWithShape="0">
              <a:gsLst>
                <a:gs pos="0">
                  <a:schemeClr val="bg1">
                    <a:gamma/>
                    <a:shade val="78824"/>
                    <a:invGamma/>
                  </a:schemeClr>
                </a:gs>
                <a:gs pos="100000">
                  <a:schemeClr val="bg1"/>
                </a:gs>
              </a:gsLst>
              <a:lin ang="27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nvGrpSpPr>
            <p:cNvPr id="322604" name="Group 39"/>
            <p:cNvGrpSpPr>
              <a:grpSpLocks/>
            </p:cNvGrpSpPr>
            <p:nvPr userDrawn="1"/>
          </p:nvGrpSpPr>
          <p:grpSpPr bwMode="auto">
            <a:xfrm>
              <a:off x="0" y="1632"/>
              <a:ext cx="5758" cy="1858"/>
              <a:chOff x="0" y="1632"/>
              <a:chExt cx="5758" cy="1858"/>
            </a:xfrm>
          </p:grpSpPr>
          <p:sp>
            <p:nvSpPr>
              <p:cNvPr id="249896" name="Freeform 40"/>
              <p:cNvSpPr>
                <a:spLocks/>
              </p:cNvSpPr>
              <p:nvPr/>
            </p:nvSpPr>
            <p:spPr bwMode="hidden">
              <a:xfrm>
                <a:off x="0" y="1632"/>
                <a:ext cx="3670" cy="1313"/>
              </a:xfrm>
              <a:custGeom>
                <a:avLst/>
                <a:gdLst>
                  <a:gd name="T0" fmla="*/ 0 w 3659"/>
                  <a:gd name="T1" fmla="*/ 0 h 1313"/>
                  <a:gd name="T2" fmla="*/ 0 w 3659"/>
                  <a:gd name="T3" fmla="*/ 366 h 1313"/>
                  <a:gd name="T4" fmla="*/ 3635 w 3659"/>
                  <a:gd name="T5" fmla="*/ 1313 h 1313"/>
                  <a:gd name="T6" fmla="*/ 3647 w 3659"/>
                  <a:gd name="T7" fmla="*/ 1235 h 1313"/>
                  <a:gd name="T8" fmla="*/ 3659 w 3659"/>
                  <a:gd name="T9" fmla="*/ 1163 h 1313"/>
                  <a:gd name="T10" fmla="*/ 0 w 3659"/>
                  <a:gd name="T11" fmla="*/ 0 h 1313"/>
                  <a:gd name="T12" fmla="*/ 0 w 3659"/>
                  <a:gd name="T13" fmla="*/ 0 h 1313"/>
                </a:gdLst>
                <a:ahLst/>
                <a:cxnLst>
                  <a:cxn ang="0">
                    <a:pos x="T0" y="T1"/>
                  </a:cxn>
                  <a:cxn ang="0">
                    <a:pos x="T2" y="T3"/>
                  </a:cxn>
                  <a:cxn ang="0">
                    <a:pos x="T4" y="T5"/>
                  </a:cxn>
                  <a:cxn ang="0">
                    <a:pos x="T6" y="T7"/>
                  </a:cxn>
                  <a:cxn ang="0">
                    <a:pos x="T8" y="T9"/>
                  </a:cxn>
                  <a:cxn ang="0">
                    <a:pos x="T10" y="T11"/>
                  </a:cxn>
                  <a:cxn ang="0">
                    <a:pos x="T12" y="T13"/>
                  </a:cxn>
                </a:cxnLst>
                <a:rect l="0" t="0" r="r" b="b"/>
                <a:pathLst>
                  <a:path w="3659" h="1313">
                    <a:moveTo>
                      <a:pt x="0" y="0"/>
                    </a:moveTo>
                    <a:lnTo>
                      <a:pt x="0" y="366"/>
                    </a:lnTo>
                    <a:lnTo>
                      <a:pt x="3635" y="1313"/>
                    </a:lnTo>
                    <a:lnTo>
                      <a:pt x="3647" y="1235"/>
                    </a:lnTo>
                    <a:lnTo>
                      <a:pt x="3659" y="1163"/>
                    </a:lnTo>
                    <a:lnTo>
                      <a:pt x="0" y="0"/>
                    </a:lnTo>
                    <a:lnTo>
                      <a:pt x="0" y="0"/>
                    </a:lnTo>
                    <a:close/>
                  </a:path>
                </a:pathLst>
              </a:custGeom>
              <a:gradFill rotWithShape="0">
                <a:gsLst>
                  <a:gs pos="0">
                    <a:schemeClr val="bg1">
                      <a:gamma/>
                      <a:shade val="72549"/>
                      <a:invGamma/>
                    </a:schemeClr>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249897" name="Freeform 41"/>
              <p:cNvSpPr>
                <a:spLocks/>
              </p:cNvSpPr>
              <p:nvPr/>
            </p:nvSpPr>
            <p:spPr bwMode="hidden">
              <a:xfrm>
                <a:off x="3646" y="2795"/>
                <a:ext cx="2112" cy="695"/>
              </a:xfrm>
              <a:custGeom>
                <a:avLst/>
                <a:gdLst>
                  <a:gd name="T0" fmla="*/ 2105 w 2105"/>
                  <a:gd name="T1" fmla="*/ 665 h 695"/>
                  <a:gd name="T2" fmla="*/ 24 w 2105"/>
                  <a:gd name="T3" fmla="*/ 0 h 695"/>
                  <a:gd name="T4" fmla="*/ 12 w 2105"/>
                  <a:gd name="T5" fmla="*/ 72 h 695"/>
                  <a:gd name="T6" fmla="*/ 0 w 2105"/>
                  <a:gd name="T7" fmla="*/ 150 h 695"/>
                  <a:gd name="T8" fmla="*/ 2105 w 2105"/>
                  <a:gd name="T9" fmla="*/ 695 h 695"/>
                  <a:gd name="T10" fmla="*/ 2105 w 2105"/>
                  <a:gd name="T11" fmla="*/ 665 h 695"/>
                  <a:gd name="T12" fmla="*/ 2105 w 2105"/>
                  <a:gd name="T13" fmla="*/ 665 h 695"/>
                </a:gdLst>
                <a:ahLst/>
                <a:cxnLst>
                  <a:cxn ang="0">
                    <a:pos x="T0" y="T1"/>
                  </a:cxn>
                  <a:cxn ang="0">
                    <a:pos x="T2" y="T3"/>
                  </a:cxn>
                  <a:cxn ang="0">
                    <a:pos x="T4" y="T5"/>
                  </a:cxn>
                  <a:cxn ang="0">
                    <a:pos x="T6" y="T7"/>
                  </a:cxn>
                  <a:cxn ang="0">
                    <a:pos x="T8" y="T9"/>
                  </a:cxn>
                  <a:cxn ang="0">
                    <a:pos x="T10" y="T11"/>
                  </a:cxn>
                  <a:cxn ang="0">
                    <a:pos x="T12" y="T13"/>
                  </a:cxn>
                </a:cxnLst>
                <a:rect l="0" t="0" r="r" b="b"/>
                <a:pathLst>
                  <a:path w="2105" h="695">
                    <a:moveTo>
                      <a:pt x="2105" y="665"/>
                    </a:moveTo>
                    <a:lnTo>
                      <a:pt x="24" y="0"/>
                    </a:lnTo>
                    <a:lnTo>
                      <a:pt x="12" y="72"/>
                    </a:lnTo>
                    <a:lnTo>
                      <a:pt x="0" y="150"/>
                    </a:lnTo>
                    <a:lnTo>
                      <a:pt x="2105" y="695"/>
                    </a:lnTo>
                    <a:lnTo>
                      <a:pt x="2105" y="665"/>
                    </a:lnTo>
                    <a:lnTo>
                      <a:pt x="2105" y="665"/>
                    </a:lnTo>
                    <a:close/>
                  </a:path>
                </a:pathLst>
              </a:custGeom>
              <a:gradFill rotWithShape="0">
                <a:gsLst>
                  <a:gs pos="0">
                    <a:schemeClr val="bg1"/>
                  </a:gs>
                  <a:gs pos="100000">
                    <a:schemeClr val="bg1">
                      <a:gamma/>
                      <a:tint val="90980"/>
                      <a:invGamma/>
                    </a:schemeClr>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grpSp>
      </p:grpSp>
      <p:sp>
        <p:nvSpPr>
          <p:cNvPr id="249898" name="Rectangle 42"/>
          <p:cNvSpPr>
            <a:spLocks noGrp="1" noChangeArrowheads="1"/>
          </p:cNvSpPr>
          <p:nvPr>
            <p:ph type="title"/>
          </p:nvPr>
        </p:nvSpPr>
        <p:spPr bwMode="auto">
          <a:xfrm>
            <a:off x="457200" y="277813"/>
            <a:ext cx="82296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9899" name="Rectangle 43"/>
          <p:cNvSpPr>
            <a:spLocks noGrp="1" noChangeArrowheads="1"/>
          </p:cNvSpPr>
          <p:nvPr>
            <p:ph type="body" idx="1"/>
          </p:nvPr>
        </p:nvSpPr>
        <p:spPr bwMode="auto">
          <a:xfrm>
            <a:off x="457200" y="1600200"/>
            <a:ext cx="8229600" cy="453072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9900" name="Rectangle 44"/>
          <p:cNvSpPr>
            <a:spLocks noGrp="1" noChangeArrowheads="1"/>
          </p:cNvSpPr>
          <p:nvPr>
            <p:ph type="dt" sz="half" idx="2"/>
          </p:nvPr>
        </p:nvSpPr>
        <p:spPr bwMode="auto">
          <a:xfrm>
            <a:off x="457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1" name="Rectangle 45"/>
          <p:cNvSpPr>
            <a:spLocks noGrp="1" noChangeArrowheads="1"/>
          </p:cNvSpPr>
          <p:nvPr>
            <p:ph type="ftr" sz="quarter" idx="3"/>
          </p:nvPr>
        </p:nvSpPr>
        <p:spPr bwMode="auto">
          <a:xfrm>
            <a:off x="31242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endParaRPr lang="en-US">
              <a:ea typeface="ＭＳ Ｐゴシック" charset="0"/>
              <a:cs typeface="ＭＳ Ｐゴシック" charset="0"/>
            </a:endParaRPr>
          </a:p>
        </p:txBody>
      </p:sp>
      <p:sp>
        <p:nvSpPr>
          <p:cNvPr id="249902" name="Rectangle 46"/>
          <p:cNvSpPr>
            <a:spLocks noGrp="1" noChangeArrowheads="1"/>
          </p:cNvSpPr>
          <p:nvPr>
            <p:ph type="sldNum" sz="quarter" idx="4"/>
          </p:nvPr>
        </p:nvSpPr>
        <p:spPr bwMode="auto">
          <a:xfrm>
            <a:off x="6553200" y="6243638"/>
            <a:ext cx="2133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200" b="0" baseline="0">
                <a:solidFill>
                  <a:srgbClr val="FFFFFF"/>
                </a:solidFill>
                <a:effectLst>
                  <a:outerShdw blurRad="38100" dist="38100" dir="2700000" algn="tl">
                    <a:srgbClr val="000000"/>
                  </a:outerShdw>
                </a:effectLst>
                <a:latin typeface="Arial" charset="0"/>
              </a:defRPr>
            </a:lvl1pPr>
          </a:lstStyle>
          <a:p>
            <a:pPr defTabSz="914400" fontAlgn="base">
              <a:spcBef>
                <a:spcPct val="0"/>
              </a:spcBef>
              <a:spcAft>
                <a:spcPct val="0"/>
              </a:spcAft>
              <a:defRPr/>
            </a:pPr>
            <a:fld id="{CE96CFE9-6626-5B45-BEBF-CE8CA1B6DAB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240702101"/>
      </p:ext>
    </p:extLst>
  </p:cSld>
  <p:clrMap bg1="dk2" tx1="lt1" bg2="dk1" tx2="lt2" accent1="accent1" accent2="accent2" accent3="accent3" accent4="accent4" accent5="accent5" accent6="accent6" hlink="hlink" folHlink="folHlink"/>
  <p:sldLayoutIdLst>
    <p:sldLayoutId id="2147484134" r:id="rId1"/>
    <p:sldLayoutId id="2147484135" r:id="rId2"/>
    <p:sldLayoutId id="2147484136" r:id="rId3"/>
    <p:sldLayoutId id="2147484137" r:id="rId4"/>
    <p:sldLayoutId id="2147484138" r:id="rId5"/>
    <p:sldLayoutId id="2147484139" r:id="rId6"/>
    <p:sldLayoutId id="2147484140" r:id="rId7"/>
    <p:sldLayoutId id="2147484141" r:id="rId8"/>
    <p:sldLayoutId id="2147484142" r:id="rId9"/>
    <p:sldLayoutId id="2147484143" r:id="rId10"/>
    <p:sldLayoutId id="214748414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j-ea"/>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90000"/>
        <a:buFont typeface="Wingdings" charset="0"/>
        <a:buBlip>
          <a:blip r:embed="rId13"/>
        </a:buBlip>
        <a:defRPr sz="3200">
          <a:solidFill>
            <a:schemeClr val="tx1"/>
          </a:solidFill>
          <a:effectLst>
            <a:outerShdw blurRad="38100" dist="38100" dir="2700000" algn="tl">
              <a:srgbClr val="000000"/>
            </a:outerShdw>
          </a:effectLst>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effectLst>
            <a:outerShdw blurRad="38100" dist="38100" dir="2700000" algn="tl">
              <a:srgbClr val="000000"/>
            </a:outerShdw>
          </a:effectLst>
          <a:latin typeface="+mn-lt"/>
          <a:ea typeface="+mn-ea"/>
        </a:defRPr>
      </a:lvl2pPr>
      <a:lvl3pPr marL="1143000" indent="-228600" algn="l" rtl="0" eaLnBrk="0" fontAlgn="base" hangingPunct="0">
        <a:spcBef>
          <a:spcPct val="20000"/>
        </a:spcBef>
        <a:spcAft>
          <a:spcPct val="0"/>
        </a:spcAft>
        <a:buClr>
          <a:schemeClr val="accent2"/>
        </a:buClr>
        <a:buSzPct val="90000"/>
        <a:buFont typeface="Wingdings" charset="0"/>
        <a:buBlip>
          <a:blip r:embed="rId14"/>
        </a:buBlip>
        <a:defRPr sz="2400">
          <a:solidFill>
            <a:schemeClr val="tx1"/>
          </a:solidFill>
          <a:effectLst>
            <a:outerShdw blurRad="38100" dist="38100" dir="2700000" algn="tl">
              <a:srgbClr val="000000"/>
            </a:outerShdw>
          </a:effectLst>
          <a:latin typeface="+mn-lt"/>
          <a:ea typeface="+mn-ea"/>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n-ea"/>
        </a:defRPr>
      </a:lvl4pPr>
      <a:lvl5pPr marL="2057400" indent="-228600" algn="l" rtl="0" eaLnBrk="0" fontAlgn="base" hangingPunct="0">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5pPr>
      <a:lvl6pPr marL="25146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90000"/>
        <a:buFont typeface="Wingdings" charset="0"/>
        <a:buBlip>
          <a:blip r:embed="rId15"/>
        </a:buBlip>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42018"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342019"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01124"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901125"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aseline="0">
                <a:solidFill>
                  <a:srgbClr val="000000"/>
                </a:solidFill>
                <a:latin typeface="Arial" pitchFamily="-105" charset="0"/>
                <a:ea typeface="ＭＳ Ｐゴシック" pitchFamily="-105" charset="-128"/>
                <a:cs typeface="ＭＳ Ｐゴシック" pitchFamily="-105" charset="-128"/>
              </a:defRPr>
            </a:lvl1pPr>
          </a:lstStyle>
          <a:p>
            <a:pPr defTabSz="914400" fontAlgn="base">
              <a:spcBef>
                <a:spcPct val="0"/>
              </a:spcBef>
              <a:spcAft>
                <a:spcPct val="0"/>
              </a:spcAft>
              <a:defRPr/>
            </a:pPr>
            <a:endParaRPr lang="en-US"/>
          </a:p>
        </p:txBody>
      </p:sp>
      <p:sp>
        <p:nvSpPr>
          <p:cNvPr id="901126"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000000"/>
                </a:solidFill>
                <a:latin typeface="Arial" charset="0"/>
              </a:defRPr>
            </a:lvl1pPr>
          </a:lstStyle>
          <a:p>
            <a:pPr defTabSz="914400" fontAlgn="base">
              <a:spcBef>
                <a:spcPct val="0"/>
              </a:spcBef>
              <a:spcAft>
                <a:spcPct val="0"/>
              </a:spcAft>
              <a:defRPr/>
            </a:pPr>
            <a:fld id="{88FE4CB7-90F8-7140-8B86-3C62BFCD97D1}"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2761112650"/>
      </p:ext>
    </p:extLst>
  </p:cSld>
  <p:clrMap bg1="lt1" tx1="dk1" bg2="lt2" tx2="dk2" accent1="accent1" accent2="accent2" accent3="accent3" accent4="accent4" accent5="accent5" accent6="accent6" hlink="hlink" folHlink="folHlink"/>
  <p:sldLayoutIdLst>
    <p:sldLayoutId id="2147484153" r:id="rId1"/>
    <p:sldLayoutId id="2147484154" r:id="rId2"/>
    <p:sldLayoutId id="2147484155" r:id="rId3"/>
    <p:sldLayoutId id="2147484156" r:id="rId4"/>
    <p:sldLayoutId id="2147484157" r:id="rId5"/>
    <p:sldLayoutId id="2147484158" r:id="rId6"/>
    <p:sldLayoutId id="2147484159" r:id="rId7"/>
    <p:sldLayoutId id="2147484160" r:id="rId8"/>
    <p:sldLayoutId id="2147484161" r:id="rId9"/>
    <p:sldLayoutId id="2147484162" r:id="rId10"/>
    <p:sldLayoutId id="2147484163"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66594"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9F096567-DF18-0240-A350-F9C2CE536AAD}"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416821079"/>
      </p:ext>
    </p:extLst>
  </p:cSld>
  <p:clrMap bg1="dk2" tx1="lt1" bg2="dk1" tx2="lt2" accent1="accent1" accent2="accent2" accent3="accent3" accent4="accent4" accent5="accent5" accent6="accent6" hlink="hlink" folHlink="folHlink"/>
  <p:sldLayoutIdLst>
    <p:sldLayoutId id="2147484177" r:id="rId1"/>
    <p:sldLayoutId id="2147484178" r:id="rId2"/>
    <p:sldLayoutId id="2147484179" r:id="rId3"/>
    <p:sldLayoutId id="2147484180" r:id="rId4"/>
    <p:sldLayoutId id="2147484181" r:id="rId5"/>
    <p:sldLayoutId id="2147484182" r:id="rId6"/>
    <p:sldLayoutId id="2147484183" r:id="rId7"/>
    <p:sldLayoutId id="2147484184" r:id="rId8"/>
    <p:sldLayoutId id="2147484185" r:id="rId9"/>
    <p:sldLayoutId id="2147484186" r:id="rId10"/>
    <p:sldLayoutId id="2147484187"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Arial"/>
          <a:ea typeface="+mj-ea"/>
          <a:cs typeface="Arial"/>
        </a:defRPr>
      </a:lvl1pPr>
      <a:lvl2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Arial"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Arial"/>
          <a:ea typeface="+mn-ea"/>
          <a:cs typeface="Arial"/>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Arial"/>
          <a:ea typeface="Arial" charset="0"/>
          <a:cs typeface="Arial"/>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Arial"/>
          <a:ea typeface="Arial" charset="0"/>
          <a:cs typeface="Arial"/>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grpSp>
        <p:nvGrpSpPr>
          <p:cNvPr id="378882" name="Group 2"/>
          <p:cNvGrpSpPr>
            <a:grpSpLocks/>
          </p:cNvGrpSpPr>
          <p:nvPr/>
        </p:nvGrpSpPr>
        <p:grpSpPr bwMode="auto">
          <a:xfrm>
            <a:off x="228600" y="228600"/>
            <a:ext cx="8686800" cy="5943600"/>
            <a:chOff x="144" y="144"/>
            <a:chExt cx="5472" cy="3744"/>
          </a:xfrm>
        </p:grpSpPr>
        <p:sp>
          <p:nvSpPr>
            <p:cNvPr id="1032"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3"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1034"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1027"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5368"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69"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15370"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9EECD45E-2B08-6A45-B44B-4C52B2D22C6C}"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292208965"/>
      </p:ext>
    </p:extLst>
  </p:cSld>
  <p:clrMap bg1="dk2" tx1="lt1" bg2="dk1" tx2="lt2" accent1="accent1" accent2="accent2" accent3="accent3" accent4="accent4" accent5="accent5" accent6="accent6" hlink="hlink" folHlink="folHlink"/>
  <p:sldLayoutIdLst>
    <p:sldLayoutId id="2147484189" r:id="rId1"/>
    <p:sldLayoutId id="2147484190" r:id="rId2"/>
    <p:sldLayoutId id="2147484191" r:id="rId3"/>
    <p:sldLayoutId id="2147484192" r:id="rId4"/>
    <p:sldLayoutId id="2147484193" r:id="rId5"/>
    <p:sldLayoutId id="2147484194" r:id="rId6"/>
    <p:sldLayoutId id="2147484195" r:id="rId7"/>
    <p:sldLayoutId id="2147484196" r:id="rId8"/>
    <p:sldLayoutId id="2147484197" r:id="rId9"/>
    <p:sldLayoutId id="2147484198" r:id="rId10"/>
    <p:sldLayoutId id="2147484199"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9117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AA7BDA9B-C8CA-2543-815D-39A4D38EAEDF}"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3430719859"/>
      </p:ext>
    </p:extLst>
  </p:cSld>
  <p:clrMap bg1="dk2" tx1="lt1" bg2="dk1" tx2="lt2" accent1="accent1" accent2="accent2" accent3="accent3" accent4="accent4" accent5="accent5" accent6="accent6" hlink="hlink" folHlink="folHlink"/>
  <p:sldLayoutIdLst>
    <p:sldLayoutId id="2147484201" r:id="rId1"/>
    <p:sldLayoutId id="2147484202" r:id="rId2"/>
    <p:sldLayoutId id="2147484203" r:id="rId3"/>
    <p:sldLayoutId id="2147484204" r:id="rId4"/>
    <p:sldLayoutId id="2147484205" r:id="rId5"/>
    <p:sldLayoutId id="2147484206" r:id="rId6"/>
    <p:sldLayoutId id="2147484207" r:id="rId7"/>
    <p:sldLayoutId id="2147484208" r:id="rId8"/>
    <p:sldLayoutId id="2147484209" r:id="rId9"/>
    <p:sldLayoutId id="2147484210" r:id="rId10"/>
    <p:sldLayoutId id="2147484211"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3458" name="Group 2"/>
          <p:cNvGrpSpPr>
            <a:grpSpLocks/>
          </p:cNvGrpSpPr>
          <p:nvPr/>
        </p:nvGrpSpPr>
        <p:grpSpPr bwMode="auto">
          <a:xfrm>
            <a:off x="6303963" y="0"/>
            <a:ext cx="2840037" cy="3254375"/>
            <a:chOff x="3115" y="0"/>
            <a:chExt cx="2170" cy="2486"/>
          </a:xfrm>
        </p:grpSpPr>
        <p:grpSp>
          <p:nvGrpSpPr>
            <p:cNvPr id="403464" name="Group 3"/>
            <p:cNvGrpSpPr>
              <a:grpSpLocks/>
            </p:cNvGrpSpPr>
            <p:nvPr/>
          </p:nvGrpSpPr>
          <p:grpSpPr bwMode="auto">
            <a:xfrm>
              <a:off x="4080" y="1910"/>
              <a:ext cx="768" cy="576"/>
              <a:chOff x="0" y="0"/>
              <a:chExt cx="768" cy="576"/>
            </a:xfrm>
          </p:grpSpPr>
          <p:sp>
            <p:nvSpPr>
              <p:cNvPr id="403596" name="Oval 4"/>
              <p:cNvSpPr>
                <a:spLocks noChangeArrowheads="1"/>
              </p:cNvSpPr>
              <p:nvPr/>
            </p:nvSpPr>
            <p:spPr bwMode="hidden">
              <a:xfrm>
                <a:off x="3"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7" name="Oval 5"/>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5" name="Group 6"/>
            <p:cNvGrpSpPr>
              <a:grpSpLocks/>
            </p:cNvGrpSpPr>
            <p:nvPr/>
          </p:nvGrpSpPr>
          <p:grpSpPr bwMode="auto">
            <a:xfrm>
              <a:off x="4257" y="1103"/>
              <a:ext cx="768" cy="576"/>
              <a:chOff x="0" y="0"/>
              <a:chExt cx="768" cy="576"/>
            </a:xfrm>
          </p:grpSpPr>
          <p:sp>
            <p:nvSpPr>
              <p:cNvPr id="403594" name="Oval 7"/>
              <p:cNvSpPr>
                <a:spLocks noChangeArrowheads="1"/>
              </p:cNvSpPr>
              <p:nvPr/>
            </p:nvSpPr>
            <p:spPr bwMode="hidden">
              <a:xfrm>
                <a:off x="-3" y="3"/>
                <a:ext cx="771"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5" name="Oval 8"/>
              <p:cNvSpPr>
                <a:spLocks noChangeArrowheads="1"/>
              </p:cNvSpPr>
              <p:nvPr/>
            </p:nvSpPr>
            <p:spPr bwMode="hidden">
              <a:xfrm>
                <a:off x="276" y="254"/>
                <a:ext cx="186" cy="109"/>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6" name="Group 9"/>
            <p:cNvGrpSpPr>
              <a:grpSpLocks/>
            </p:cNvGrpSpPr>
            <p:nvPr/>
          </p:nvGrpSpPr>
          <p:grpSpPr bwMode="auto">
            <a:xfrm>
              <a:off x="3134" y="0"/>
              <a:ext cx="768" cy="576"/>
              <a:chOff x="0" y="0"/>
              <a:chExt cx="768" cy="576"/>
            </a:xfrm>
          </p:grpSpPr>
          <p:sp>
            <p:nvSpPr>
              <p:cNvPr id="403592" name="Oval 10"/>
              <p:cNvSpPr>
                <a:spLocks noChangeArrowheads="1"/>
              </p:cNvSpPr>
              <p:nvPr/>
            </p:nvSpPr>
            <p:spPr bwMode="hidden">
              <a:xfrm>
                <a:off x="0" y="0"/>
                <a:ext cx="768" cy="576"/>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3" name="Oval 11"/>
              <p:cNvSpPr>
                <a:spLocks noChangeArrowheads="1"/>
              </p:cNvSpPr>
              <p:nvPr/>
            </p:nvSpPr>
            <p:spPr bwMode="hidden">
              <a:xfrm>
                <a:off x="276" y="252"/>
                <a:ext cx="188" cy="108"/>
              </a:xfrm>
              <a:prstGeom prst="ellipse">
                <a:avLst/>
              </a:prstGeom>
              <a:gradFill rotWithShape="0">
                <a:gsLst>
                  <a:gs pos="0">
                    <a:schemeClr val="accent1"/>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7" name="Group 12"/>
            <p:cNvGrpSpPr>
              <a:grpSpLocks/>
            </p:cNvGrpSpPr>
            <p:nvPr/>
          </p:nvGrpSpPr>
          <p:grpSpPr bwMode="auto">
            <a:xfrm>
              <a:off x="3115" y="0"/>
              <a:ext cx="2170" cy="1702"/>
              <a:chOff x="3115" y="0"/>
              <a:chExt cx="2170" cy="1702"/>
            </a:xfrm>
          </p:grpSpPr>
          <p:grpSp>
            <p:nvGrpSpPr>
              <p:cNvPr id="403468" name="Group 13"/>
              <p:cNvGrpSpPr>
                <a:grpSpLocks/>
              </p:cNvGrpSpPr>
              <p:nvPr/>
            </p:nvGrpSpPr>
            <p:grpSpPr bwMode="auto">
              <a:xfrm>
                <a:off x="3640" y="308"/>
                <a:ext cx="1145" cy="844"/>
                <a:chOff x="1265" y="814"/>
                <a:chExt cx="2919" cy="2151"/>
              </a:xfrm>
            </p:grpSpPr>
            <p:sp>
              <p:nvSpPr>
                <p:cNvPr id="403590" name="Oval 14"/>
                <p:cNvSpPr>
                  <a:spLocks noChangeArrowheads="1"/>
                </p:cNvSpPr>
                <p:nvPr/>
              </p:nvSpPr>
              <p:spPr bwMode="hidden">
                <a:xfrm>
                  <a:off x="1266" y="814"/>
                  <a:ext cx="2919" cy="2151"/>
                </a:xfrm>
                <a:prstGeom prst="ellipse">
                  <a:avLst/>
                </a:prstGeom>
                <a:gradFill rotWithShape="0">
                  <a:gsLst>
                    <a:gs pos="0">
                      <a:schemeClr val="bg2"/>
                    </a:gs>
                    <a:gs pos="100000">
                      <a:schemeClr val="bg1"/>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sp>
              <p:nvSpPr>
                <p:cNvPr id="403591" name="Oval 15"/>
                <p:cNvSpPr>
                  <a:spLocks noChangeArrowheads="1"/>
                </p:cNvSpPr>
                <p:nvPr/>
              </p:nvSpPr>
              <p:spPr bwMode="hidden">
                <a:xfrm>
                  <a:off x="2382" y="1602"/>
                  <a:ext cx="578" cy="405"/>
                </a:xfrm>
                <a:prstGeom prst="ellipse">
                  <a:avLst/>
                </a:prstGeom>
                <a:gradFill rotWithShape="0">
                  <a:gsLst>
                    <a:gs pos="0">
                      <a:schemeClr val="accent2"/>
                    </a:gs>
                    <a:gs pos="100000">
                      <a:schemeClr val="bg2"/>
                    </a:gs>
                  </a:gsLst>
                  <a:path path="shape">
                    <a:fillToRect l="50000" t="50000" r="50000" b="50000"/>
                  </a:path>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fontAlgn="base">
                    <a:spcBef>
                      <a:spcPct val="20000"/>
                    </a:spcBef>
                    <a:spcAft>
                      <a:spcPct val="0"/>
                    </a:spcAft>
                    <a:buClr>
                      <a:srgbClr val="FF3399"/>
                    </a:buClr>
                    <a:buFontTx/>
                    <a:buChar char="•"/>
                  </a:pPr>
                  <a:endParaRPr lang="en-US" sz="3200">
                    <a:solidFill>
                      <a:srgbClr val="FFCC00"/>
                    </a:solidFill>
                    <a:latin typeface="Arial Black" charset="0"/>
                    <a:ea typeface="ＭＳ Ｐゴシック" charset="0"/>
                    <a:cs typeface="ＭＳ Ｐゴシック" charset="0"/>
                  </a:endParaRPr>
                </a:p>
              </p:txBody>
            </p:sp>
          </p:grpSp>
          <p:grpSp>
            <p:nvGrpSpPr>
              <p:cNvPr id="403469" name="Group 16"/>
              <p:cNvGrpSpPr>
                <a:grpSpLocks/>
              </p:cNvGrpSpPr>
              <p:nvPr/>
            </p:nvGrpSpPr>
            <p:grpSpPr bwMode="auto">
              <a:xfrm>
                <a:off x="3115" y="0"/>
                <a:ext cx="2145" cy="1702"/>
                <a:chOff x="3115" y="0"/>
                <a:chExt cx="2145" cy="1702"/>
              </a:xfrm>
            </p:grpSpPr>
            <p:grpSp>
              <p:nvGrpSpPr>
                <p:cNvPr id="403492" name="Group 17"/>
                <p:cNvGrpSpPr>
                  <a:grpSpLocks/>
                </p:cNvGrpSpPr>
                <p:nvPr/>
              </p:nvGrpSpPr>
              <p:grpSpPr bwMode="auto">
                <a:xfrm>
                  <a:off x="4505" y="589"/>
                  <a:ext cx="493" cy="912"/>
                  <a:chOff x="3471" y="1530"/>
                  <a:chExt cx="1258" cy="2327"/>
                </a:xfrm>
              </p:grpSpPr>
              <p:sp>
                <p:nvSpPr>
                  <p:cNvPr id="403588" name="Freeform 18"/>
                  <p:cNvSpPr>
                    <a:spLocks/>
                  </p:cNvSpPr>
                  <p:nvPr/>
                </p:nvSpPr>
                <p:spPr bwMode="hidden">
                  <a:xfrm rot="2711884">
                    <a:off x="2778" y="2236"/>
                    <a:ext cx="1699"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9" name="Freeform 19"/>
                  <p:cNvSpPr>
                    <a:spLocks/>
                  </p:cNvSpPr>
                  <p:nvPr/>
                </p:nvSpPr>
                <p:spPr bwMode="hidden">
                  <a:xfrm rot="2711884">
                    <a:off x="4047" y="3121"/>
                    <a:ext cx="869" cy="486"/>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3" name="Group 20"/>
                <p:cNvGrpSpPr>
                  <a:grpSpLocks/>
                </p:cNvGrpSpPr>
                <p:nvPr/>
              </p:nvGrpSpPr>
              <p:grpSpPr bwMode="auto">
                <a:xfrm>
                  <a:off x="4267" y="781"/>
                  <a:ext cx="966" cy="522"/>
                  <a:chOff x="2864" y="2019"/>
                  <a:chExt cx="2463" cy="1332"/>
                </a:xfrm>
              </p:grpSpPr>
              <p:sp>
                <p:nvSpPr>
                  <p:cNvPr id="403586" name="Freeform 21"/>
                  <p:cNvSpPr>
                    <a:spLocks/>
                  </p:cNvSpPr>
                  <p:nvPr/>
                </p:nvSpPr>
                <p:spPr bwMode="hidden">
                  <a:xfrm rot="2104081">
                    <a:off x="2865" y="2019"/>
                    <a:ext cx="1812"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7" name="Freeform 22"/>
                  <p:cNvSpPr>
                    <a:spLocks/>
                  </p:cNvSpPr>
                  <p:nvPr/>
                </p:nvSpPr>
                <p:spPr bwMode="hidden">
                  <a:xfrm rot="2104081">
                    <a:off x="4352" y="2805"/>
                    <a:ext cx="974"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4" name="Group 23"/>
                <p:cNvGrpSpPr>
                  <a:grpSpLocks/>
                </p:cNvGrpSpPr>
                <p:nvPr/>
              </p:nvGrpSpPr>
              <p:grpSpPr bwMode="auto">
                <a:xfrm>
                  <a:off x="4280" y="707"/>
                  <a:ext cx="971" cy="417"/>
                  <a:chOff x="2897" y="1832"/>
                  <a:chExt cx="2477" cy="1064"/>
                </a:xfrm>
              </p:grpSpPr>
              <p:sp>
                <p:nvSpPr>
                  <p:cNvPr id="403584" name="Freeform 24"/>
                  <p:cNvSpPr>
                    <a:spLocks/>
                  </p:cNvSpPr>
                  <p:nvPr/>
                </p:nvSpPr>
                <p:spPr bwMode="hidden">
                  <a:xfrm rot="1582915">
                    <a:off x="2896" y="1832"/>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5" name="Freeform 25"/>
                  <p:cNvSpPr>
                    <a:spLocks/>
                  </p:cNvSpPr>
                  <p:nvPr/>
                </p:nvSpPr>
                <p:spPr bwMode="hidden">
                  <a:xfrm rot="1582915">
                    <a:off x="4443" y="2420"/>
                    <a:ext cx="931" cy="477"/>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5" name="Group 26"/>
                <p:cNvGrpSpPr>
                  <a:grpSpLocks/>
                </p:cNvGrpSpPr>
                <p:nvPr/>
              </p:nvGrpSpPr>
              <p:grpSpPr bwMode="auto">
                <a:xfrm>
                  <a:off x="4291" y="630"/>
                  <a:ext cx="969" cy="364"/>
                  <a:chOff x="2924" y="1636"/>
                  <a:chExt cx="2472" cy="927"/>
                </a:xfrm>
              </p:grpSpPr>
              <p:sp>
                <p:nvSpPr>
                  <p:cNvPr id="403582" name="Freeform 27"/>
                  <p:cNvSpPr>
                    <a:spLocks/>
                  </p:cNvSpPr>
                  <p:nvPr/>
                </p:nvSpPr>
                <p:spPr bwMode="hidden">
                  <a:xfrm rot="1080363">
                    <a:off x="2907" y="1616"/>
                    <a:ext cx="1680" cy="346"/>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3" name="Freeform 28"/>
                  <p:cNvSpPr>
                    <a:spLocks/>
                  </p:cNvSpPr>
                  <p:nvPr/>
                </p:nvSpPr>
                <p:spPr bwMode="hidden">
                  <a:xfrm rot="1080363">
                    <a:off x="4488" y="2030"/>
                    <a:ext cx="891" cy="513"/>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6" name="Group 29"/>
                <p:cNvGrpSpPr>
                  <a:grpSpLocks/>
                </p:cNvGrpSpPr>
                <p:nvPr/>
              </p:nvGrpSpPr>
              <p:grpSpPr bwMode="auto">
                <a:xfrm>
                  <a:off x="4304" y="543"/>
                  <a:ext cx="918" cy="258"/>
                  <a:chOff x="2958" y="1414"/>
                  <a:chExt cx="2342" cy="657"/>
                </a:xfrm>
              </p:grpSpPr>
              <p:sp>
                <p:nvSpPr>
                  <p:cNvPr id="403580" name="Freeform 30"/>
                  <p:cNvSpPr>
                    <a:spLocks/>
                  </p:cNvSpPr>
                  <p:nvPr/>
                </p:nvSpPr>
                <p:spPr bwMode="hidden">
                  <a:xfrm rot="463793">
                    <a:off x="2957" y="1415"/>
                    <a:ext cx="1544"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81" name="Freeform 31"/>
                  <p:cNvSpPr>
                    <a:spLocks/>
                  </p:cNvSpPr>
                  <p:nvPr/>
                </p:nvSpPr>
                <p:spPr bwMode="hidden">
                  <a:xfrm rot="463793">
                    <a:off x="4470" y="1581"/>
                    <a:ext cx="829" cy="44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7" name="Group 32"/>
                <p:cNvGrpSpPr>
                  <a:grpSpLocks/>
                </p:cNvGrpSpPr>
                <p:nvPr/>
              </p:nvGrpSpPr>
              <p:grpSpPr bwMode="auto">
                <a:xfrm>
                  <a:off x="4314" y="487"/>
                  <a:ext cx="843" cy="134"/>
                  <a:chOff x="2983" y="1269"/>
                  <a:chExt cx="2150" cy="343"/>
                </a:xfrm>
              </p:grpSpPr>
              <p:sp>
                <p:nvSpPr>
                  <p:cNvPr id="403578" name="Freeform 33"/>
                  <p:cNvSpPr>
                    <a:spLocks/>
                  </p:cNvSpPr>
                  <p:nvPr/>
                </p:nvSpPr>
                <p:spPr bwMode="hidden">
                  <a:xfrm rot="-84182">
                    <a:off x="2982" y="1286"/>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9" name="Freeform 34"/>
                  <p:cNvSpPr>
                    <a:spLocks/>
                  </p:cNvSpPr>
                  <p:nvPr/>
                </p:nvSpPr>
                <p:spPr bwMode="hidden">
                  <a:xfrm rot="-84182">
                    <a:off x="4377" y="1249"/>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8" name="Group 35"/>
                <p:cNvGrpSpPr>
                  <a:grpSpLocks/>
                </p:cNvGrpSpPr>
                <p:nvPr/>
              </p:nvGrpSpPr>
              <p:grpSpPr bwMode="auto">
                <a:xfrm>
                  <a:off x="4296" y="349"/>
                  <a:ext cx="737" cy="167"/>
                  <a:chOff x="2938" y="917"/>
                  <a:chExt cx="1879" cy="427"/>
                </a:xfrm>
              </p:grpSpPr>
              <p:sp>
                <p:nvSpPr>
                  <p:cNvPr id="403576" name="Freeform 36"/>
                  <p:cNvSpPr>
                    <a:spLocks/>
                  </p:cNvSpPr>
                  <p:nvPr/>
                </p:nvSpPr>
                <p:spPr bwMode="hidden">
                  <a:xfrm rot="-802576">
                    <a:off x="2880" y="1128"/>
                    <a:ext cx="1268" cy="202"/>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7" name="Freeform 37"/>
                  <p:cNvSpPr>
                    <a:spLocks/>
                  </p:cNvSpPr>
                  <p:nvPr/>
                </p:nvSpPr>
                <p:spPr bwMode="hidden">
                  <a:xfrm rot="-802576">
                    <a:off x="4148" y="918"/>
                    <a:ext cx="668"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499" name="Group 38"/>
                <p:cNvGrpSpPr>
                  <a:grpSpLocks/>
                </p:cNvGrpSpPr>
                <p:nvPr/>
              </p:nvGrpSpPr>
              <p:grpSpPr bwMode="auto">
                <a:xfrm>
                  <a:off x="3394" y="637"/>
                  <a:ext cx="493" cy="912"/>
                  <a:chOff x="637" y="1653"/>
                  <a:chExt cx="1257" cy="2326"/>
                </a:xfrm>
              </p:grpSpPr>
              <p:sp>
                <p:nvSpPr>
                  <p:cNvPr id="403574" name="Freeform 39"/>
                  <p:cNvSpPr>
                    <a:spLocks/>
                  </p:cNvSpPr>
                  <p:nvPr/>
                </p:nvSpPr>
                <p:spPr bwMode="hidden">
                  <a:xfrm rot="18888116" flipH="1">
                    <a:off x="866" y="2351"/>
                    <a:ext cx="1726" cy="29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5" name="Freeform 40"/>
                  <p:cNvSpPr>
                    <a:spLocks/>
                  </p:cNvSpPr>
                  <p:nvPr/>
                </p:nvSpPr>
                <p:spPr bwMode="hidden">
                  <a:xfrm rot="18888116" flipH="1">
                    <a:off x="419" y="3271"/>
                    <a:ext cx="925"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0" name="Group 41"/>
                <p:cNvGrpSpPr>
                  <a:grpSpLocks/>
                </p:cNvGrpSpPr>
                <p:nvPr/>
              </p:nvGrpSpPr>
              <p:grpSpPr bwMode="auto">
                <a:xfrm>
                  <a:off x="3142" y="850"/>
                  <a:ext cx="966" cy="522"/>
                  <a:chOff x="-5" y="2196"/>
                  <a:chExt cx="2463" cy="1332"/>
                </a:xfrm>
              </p:grpSpPr>
              <p:sp>
                <p:nvSpPr>
                  <p:cNvPr id="403572" name="Freeform 42"/>
                  <p:cNvSpPr>
                    <a:spLocks/>
                  </p:cNvSpPr>
                  <p:nvPr/>
                </p:nvSpPr>
                <p:spPr bwMode="hidden">
                  <a:xfrm rot="19495919" flipH="1">
                    <a:off x="644" y="2196"/>
                    <a:ext cx="1797" cy="347"/>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3" name="Freeform 43"/>
                  <p:cNvSpPr>
                    <a:spLocks/>
                  </p:cNvSpPr>
                  <p:nvPr/>
                </p:nvSpPr>
                <p:spPr bwMode="hidden">
                  <a:xfrm rot="19495919" flipH="1">
                    <a:off x="-6" y="2982"/>
                    <a:ext cx="968" cy="545"/>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1" name="Group 44"/>
                <p:cNvGrpSpPr>
                  <a:grpSpLocks/>
                </p:cNvGrpSpPr>
                <p:nvPr/>
              </p:nvGrpSpPr>
              <p:grpSpPr bwMode="auto">
                <a:xfrm>
                  <a:off x="3124" y="777"/>
                  <a:ext cx="971" cy="417"/>
                  <a:chOff x="-52" y="2009"/>
                  <a:chExt cx="2477" cy="1064"/>
                </a:xfrm>
              </p:grpSpPr>
              <p:sp>
                <p:nvSpPr>
                  <p:cNvPr id="403570" name="Freeform 45"/>
                  <p:cNvSpPr>
                    <a:spLocks/>
                  </p:cNvSpPr>
                  <p:nvPr/>
                </p:nvSpPr>
                <p:spPr bwMode="hidden">
                  <a:xfrm rot="20017085" flipH="1">
                    <a:off x="689" y="2010"/>
                    <a:ext cx="1736" cy="30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71" name="Freeform 46"/>
                  <p:cNvSpPr>
                    <a:spLocks/>
                  </p:cNvSpPr>
                  <p:nvPr/>
                </p:nvSpPr>
                <p:spPr bwMode="hidden">
                  <a:xfrm rot="20017085" flipH="1">
                    <a:off x="-53" y="2598"/>
                    <a:ext cx="931" cy="458"/>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2" name="Group 47"/>
                <p:cNvGrpSpPr>
                  <a:grpSpLocks/>
                </p:cNvGrpSpPr>
                <p:nvPr/>
              </p:nvGrpSpPr>
              <p:grpSpPr bwMode="auto">
                <a:xfrm>
                  <a:off x="3115" y="700"/>
                  <a:ext cx="969" cy="363"/>
                  <a:chOff x="-74" y="1813"/>
                  <a:chExt cx="2472" cy="927"/>
                </a:xfrm>
              </p:grpSpPr>
              <p:sp>
                <p:nvSpPr>
                  <p:cNvPr id="403568" name="Freeform 48"/>
                  <p:cNvSpPr>
                    <a:spLocks/>
                  </p:cNvSpPr>
                  <p:nvPr/>
                </p:nvSpPr>
                <p:spPr bwMode="hidden">
                  <a:xfrm rot="20519637" flipH="1">
                    <a:off x="721" y="1812"/>
                    <a:ext cx="1677" cy="325"/>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9" name="Freeform 49"/>
                  <p:cNvSpPr>
                    <a:spLocks/>
                  </p:cNvSpPr>
                  <p:nvPr/>
                </p:nvSpPr>
                <p:spPr bwMode="hidden">
                  <a:xfrm rot="20519637" flipH="1">
                    <a:off x="-74" y="2212"/>
                    <a:ext cx="900" cy="51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3" name="Group 50"/>
                <p:cNvGrpSpPr>
                  <a:grpSpLocks/>
                </p:cNvGrpSpPr>
                <p:nvPr/>
              </p:nvGrpSpPr>
              <p:grpSpPr bwMode="auto">
                <a:xfrm>
                  <a:off x="3153" y="613"/>
                  <a:ext cx="918" cy="257"/>
                  <a:chOff x="22" y="1591"/>
                  <a:chExt cx="2342" cy="657"/>
                </a:xfrm>
              </p:grpSpPr>
              <p:sp>
                <p:nvSpPr>
                  <p:cNvPr id="403566" name="Freeform 51"/>
                  <p:cNvSpPr>
                    <a:spLocks/>
                  </p:cNvSpPr>
                  <p:nvPr/>
                </p:nvSpPr>
                <p:spPr bwMode="hidden">
                  <a:xfrm rot="21136207" flipH="1">
                    <a:off x="819" y="1574"/>
                    <a:ext cx="154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7" name="Freeform 52"/>
                  <p:cNvSpPr>
                    <a:spLocks/>
                  </p:cNvSpPr>
                  <p:nvPr/>
                </p:nvSpPr>
                <p:spPr bwMode="hidden">
                  <a:xfrm rot="21136207" flipH="1">
                    <a:off x="21" y="1757"/>
                    <a:ext cx="829" cy="490"/>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4" name="Group 53"/>
                <p:cNvGrpSpPr>
                  <a:grpSpLocks/>
                </p:cNvGrpSpPr>
                <p:nvPr/>
              </p:nvGrpSpPr>
              <p:grpSpPr bwMode="auto">
                <a:xfrm>
                  <a:off x="3218" y="556"/>
                  <a:ext cx="843" cy="134"/>
                  <a:chOff x="189" y="1446"/>
                  <a:chExt cx="2150" cy="343"/>
                </a:xfrm>
              </p:grpSpPr>
              <p:sp>
                <p:nvSpPr>
                  <p:cNvPr id="403564" name="Freeform 54"/>
                  <p:cNvSpPr>
                    <a:spLocks/>
                  </p:cNvSpPr>
                  <p:nvPr/>
                </p:nvSpPr>
                <p:spPr bwMode="hidden">
                  <a:xfrm rot="84182" flipH="1">
                    <a:off x="935" y="1463"/>
                    <a:ext cx="1404" cy="220"/>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5" name="Freeform 55"/>
                  <p:cNvSpPr>
                    <a:spLocks/>
                  </p:cNvSpPr>
                  <p:nvPr/>
                </p:nvSpPr>
                <p:spPr bwMode="hidden">
                  <a:xfrm rot="84182" flipH="1">
                    <a:off x="189" y="1426"/>
                    <a:ext cx="755" cy="36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5" name="Group 56"/>
                <p:cNvGrpSpPr>
                  <a:grpSpLocks/>
                </p:cNvGrpSpPr>
                <p:nvPr/>
              </p:nvGrpSpPr>
              <p:grpSpPr bwMode="auto">
                <a:xfrm>
                  <a:off x="3342" y="418"/>
                  <a:ext cx="737" cy="167"/>
                  <a:chOff x="505" y="1094"/>
                  <a:chExt cx="1879" cy="427"/>
                </a:xfrm>
              </p:grpSpPr>
              <p:sp>
                <p:nvSpPr>
                  <p:cNvPr id="403562" name="Freeform 57"/>
                  <p:cNvSpPr>
                    <a:spLocks/>
                  </p:cNvSpPr>
                  <p:nvPr/>
                </p:nvSpPr>
                <p:spPr bwMode="hidden">
                  <a:xfrm rot="802576" flipH="1">
                    <a:off x="1151" y="1306"/>
                    <a:ext cx="1234"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3" name="Freeform 58"/>
                  <p:cNvSpPr>
                    <a:spLocks/>
                  </p:cNvSpPr>
                  <p:nvPr/>
                </p:nvSpPr>
                <p:spPr bwMode="hidden">
                  <a:xfrm rot="802576" flipH="1">
                    <a:off x="505" y="1095"/>
                    <a:ext cx="662" cy="335"/>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6" name="Group 59"/>
                <p:cNvGrpSpPr>
                  <a:grpSpLocks/>
                </p:cNvGrpSpPr>
                <p:nvPr/>
              </p:nvGrpSpPr>
              <p:grpSpPr bwMode="auto">
                <a:xfrm>
                  <a:off x="3386" y="341"/>
                  <a:ext cx="725" cy="218"/>
                  <a:chOff x="616" y="899"/>
                  <a:chExt cx="1850" cy="554"/>
                </a:xfrm>
              </p:grpSpPr>
              <p:sp>
                <p:nvSpPr>
                  <p:cNvPr id="403560" name="Freeform 60"/>
                  <p:cNvSpPr>
                    <a:spLocks/>
                  </p:cNvSpPr>
                  <p:nvPr/>
                </p:nvSpPr>
                <p:spPr bwMode="hidden">
                  <a:xfrm rot="1277471" flipH="1">
                    <a:off x="1231" y="1237"/>
                    <a:ext cx="1235"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61" name="Freeform 61"/>
                  <p:cNvSpPr>
                    <a:spLocks/>
                  </p:cNvSpPr>
                  <p:nvPr/>
                </p:nvSpPr>
                <p:spPr bwMode="hidden">
                  <a:xfrm rot="1277471" flipH="1">
                    <a:off x="615" y="898"/>
                    <a:ext cx="662"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7" name="Group 62"/>
                <p:cNvGrpSpPr>
                  <a:grpSpLocks/>
                </p:cNvGrpSpPr>
                <p:nvPr/>
              </p:nvGrpSpPr>
              <p:grpSpPr bwMode="auto">
                <a:xfrm>
                  <a:off x="3472" y="231"/>
                  <a:ext cx="693" cy="291"/>
                  <a:chOff x="3472" y="231"/>
                  <a:chExt cx="693" cy="291"/>
                </a:xfrm>
              </p:grpSpPr>
              <p:sp>
                <p:nvSpPr>
                  <p:cNvPr id="403558" name="Freeform 63"/>
                  <p:cNvSpPr>
                    <a:spLocks/>
                  </p:cNvSpPr>
                  <p:nvPr/>
                </p:nvSpPr>
                <p:spPr bwMode="hidden">
                  <a:xfrm rot="2028410" flipH="1">
                    <a:off x="3679" y="438"/>
                    <a:ext cx="483"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9" name="Freeform 64"/>
                  <p:cNvSpPr>
                    <a:spLocks/>
                  </p:cNvSpPr>
                  <p:nvPr/>
                </p:nvSpPr>
                <p:spPr bwMode="hidden">
                  <a:xfrm rot="2028410" flipH="1">
                    <a:off x="3472" y="228"/>
                    <a:ext cx="260" cy="13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8" name="Group 65"/>
                <p:cNvGrpSpPr>
                  <a:grpSpLocks/>
                </p:cNvGrpSpPr>
                <p:nvPr/>
              </p:nvGrpSpPr>
              <p:grpSpPr bwMode="auto">
                <a:xfrm>
                  <a:off x="3554" y="118"/>
                  <a:ext cx="664" cy="349"/>
                  <a:chOff x="3554" y="118"/>
                  <a:chExt cx="664" cy="349"/>
                </a:xfrm>
              </p:grpSpPr>
              <p:sp>
                <p:nvSpPr>
                  <p:cNvPr id="403556" name="Freeform 66"/>
                  <p:cNvSpPr>
                    <a:spLocks/>
                  </p:cNvSpPr>
                  <p:nvPr/>
                </p:nvSpPr>
                <p:spPr bwMode="hidden">
                  <a:xfrm rot="2664424" flipH="1">
                    <a:off x="3728" y="383"/>
                    <a:ext cx="490" cy="8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7" name="Freeform 67"/>
                  <p:cNvSpPr>
                    <a:spLocks/>
                  </p:cNvSpPr>
                  <p:nvPr/>
                </p:nvSpPr>
                <p:spPr bwMode="hidden">
                  <a:xfrm rot="2664424" flipH="1">
                    <a:off x="3554" y="118"/>
                    <a:ext cx="263" cy="132"/>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09" name="Group 68"/>
                <p:cNvGrpSpPr>
                  <a:grpSpLocks/>
                </p:cNvGrpSpPr>
                <p:nvPr/>
              </p:nvGrpSpPr>
              <p:grpSpPr bwMode="auto">
                <a:xfrm>
                  <a:off x="3784" y="30"/>
                  <a:ext cx="305" cy="593"/>
                  <a:chOff x="1633" y="104"/>
                  <a:chExt cx="778" cy="1512"/>
                </a:xfrm>
              </p:grpSpPr>
              <p:sp>
                <p:nvSpPr>
                  <p:cNvPr id="403554" name="Freeform 69"/>
                  <p:cNvSpPr>
                    <a:spLocks/>
                  </p:cNvSpPr>
                  <p:nvPr/>
                </p:nvSpPr>
                <p:spPr bwMode="hidden">
                  <a:xfrm rot="3473776" flipH="1">
                    <a:off x="1752" y="958"/>
                    <a:ext cx="1101" cy="21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5" name="Freeform 70"/>
                  <p:cNvSpPr>
                    <a:spLocks/>
                  </p:cNvSpPr>
                  <p:nvPr/>
                </p:nvSpPr>
                <p:spPr bwMode="hidden">
                  <a:xfrm rot="3473776" flipH="1">
                    <a:off x="1505" y="231"/>
                    <a:ext cx="591"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0" name="Group 71"/>
                <p:cNvGrpSpPr>
                  <a:grpSpLocks/>
                </p:cNvGrpSpPr>
                <p:nvPr/>
              </p:nvGrpSpPr>
              <p:grpSpPr bwMode="auto">
                <a:xfrm>
                  <a:off x="3903" y="0"/>
                  <a:ext cx="248" cy="601"/>
                  <a:chOff x="1935" y="28"/>
                  <a:chExt cx="634" cy="1534"/>
                </a:xfrm>
              </p:grpSpPr>
              <p:sp>
                <p:nvSpPr>
                  <p:cNvPr id="403552" name="Freeform 72"/>
                  <p:cNvSpPr>
                    <a:spLocks/>
                  </p:cNvSpPr>
                  <p:nvPr/>
                </p:nvSpPr>
                <p:spPr bwMode="hidden">
                  <a:xfrm rot="4126480" flipH="1">
                    <a:off x="1942" y="915"/>
                    <a:ext cx="1040" cy="214"/>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3" name="Freeform 73"/>
                  <p:cNvSpPr>
                    <a:spLocks/>
                  </p:cNvSpPr>
                  <p:nvPr/>
                </p:nvSpPr>
                <p:spPr bwMode="hidden">
                  <a:xfrm rot="4126480" flipH="1">
                    <a:off x="1820" y="144"/>
                    <a:ext cx="570" cy="33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1" name="Group 74"/>
                <p:cNvGrpSpPr>
                  <a:grpSpLocks/>
                </p:cNvGrpSpPr>
                <p:nvPr/>
              </p:nvGrpSpPr>
              <p:grpSpPr bwMode="auto">
                <a:xfrm>
                  <a:off x="4251" y="252"/>
                  <a:ext cx="723" cy="222"/>
                  <a:chOff x="2822" y="672"/>
                  <a:chExt cx="1845" cy="566"/>
                </a:xfrm>
              </p:grpSpPr>
              <p:sp>
                <p:nvSpPr>
                  <p:cNvPr id="403550" name="Freeform 75"/>
                  <p:cNvSpPr>
                    <a:spLocks/>
                  </p:cNvSpPr>
                  <p:nvPr/>
                </p:nvSpPr>
                <p:spPr bwMode="hidden">
                  <a:xfrm rot="-1325434">
                    <a:off x="2805" y="1022"/>
                    <a:ext cx="1229"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51" name="Freeform 76"/>
                  <p:cNvSpPr>
                    <a:spLocks/>
                  </p:cNvSpPr>
                  <p:nvPr/>
                </p:nvSpPr>
                <p:spPr bwMode="hidden">
                  <a:xfrm rot="-1325434">
                    <a:off x="4003" y="673"/>
                    <a:ext cx="647" cy="337"/>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2" name="Group 77"/>
                <p:cNvGrpSpPr>
                  <a:grpSpLocks/>
                </p:cNvGrpSpPr>
                <p:nvPr/>
              </p:nvGrpSpPr>
              <p:grpSpPr bwMode="auto">
                <a:xfrm>
                  <a:off x="4196" y="163"/>
                  <a:ext cx="699" cy="282"/>
                  <a:chOff x="2683" y="445"/>
                  <a:chExt cx="1781" cy="717"/>
                </a:xfrm>
              </p:grpSpPr>
              <p:sp>
                <p:nvSpPr>
                  <p:cNvPr id="403548" name="Freeform 78"/>
                  <p:cNvSpPr>
                    <a:spLocks/>
                  </p:cNvSpPr>
                  <p:nvPr/>
                </p:nvSpPr>
                <p:spPr bwMode="hidden">
                  <a:xfrm rot="-1921064">
                    <a:off x="2682" y="946"/>
                    <a:ext cx="1227" cy="21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9" name="Freeform 79"/>
                  <p:cNvSpPr>
                    <a:spLocks/>
                  </p:cNvSpPr>
                  <p:nvPr/>
                </p:nvSpPr>
                <p:spPr bwMode="hidden">
                  <a:xfrm rot="-1921064">
                    <a:off x="3801" y="444"/>
                    <a:ext cx="646" cy="339"/>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sp>
              <p:nvSpPr>
                <p:cNvPr id="403513" name="Freeform 80"/>
                <p:cNvSpPr>
                  <a:spLocks/>
                </p:cNvSpPr>
                <p:nvPr/>
              </p:nvSpPr>
              <p:spPr bwMode="hidden">
                <a:xfrm rot="4578755" flipH="1">
                  <a:off x="3968" y="372"/>
                  <a:ext cx="403" cy="5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14" name="Freeform 81"/>
                <p:cNvSpPr>
                  <a:spLocks/>
                </p:cNvSpPr>
                <p:nvPr/>
              </p:nvSpPr>
              <p:spPr bwMode="hidden">
                <a:xfrm rot="4578755" flipH="1">
                  <a:off x="3977" y="77"/>
                  <a:ext cx="216" cy="91"/>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bg1"/>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nvGrpSpPr>
                <p:cNvPr id="403515" name="Group 82"/>
                <p:cNvGrpSpPr>
                  <a:grpSpLocks/>
                </p:cNvGrpSpPr>
                <p:nvPr/>
              </p:nvGrpSpPr>
              <p:grpSpPr bwMode="auto">
                <a:xfrm>
                  <a:off x="4242" y="5"/>
                  <a:ext cx="251" cy="596"/>
                  <a:chOff x="2800" y="41"/>
                  <a:chExt cx="640" cy="1520"/>
                </a:xfrm>
              </p:grpSpPr>
              <p:sp>
                <p:nvSpPr>
                  <p:cNvPr id="403546" name="Freeform 83"/>
                  <p:cNvSpPr>
                    <a:spLocks/>
                  </p:cNvSpPr>
                  <p:nvPr/>
                </p:nvSpPr>
                <p:spPr bwMode="hidden">
                  <a:xfrm rot="-3857755">
                    <a:off x="2371" y="927"/>
                    <a:ext cx="1042" cy="186"/>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7" name="Freeform 84"/>
                  <p:cNvSpPr>
                    <a:spLocks/>
                  </p:cNvSpPr>
                  <p:nvPr/>
                </p:nvSpPr>
                <p:spPr bwMode="hidden">
                  <a:xfrm rot="-3857755">
                    <a:off x="3013" y="180"/>
                    <a:ext cx="566" cy="288"/>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6" name="Group 85"/>
                <p:cNvGrpSpPr>
                  <a:grpSpLocks/>
                </p:cNvGrpSpPr>
                <p:nvPr/>
              </p:nvGrpSpPr>
              <p:grpSpPr bwMode="auto">
                <a:xfrm>
                  <a:off x="4295" y="53"/>
                  <a:ext cx="398" cy="574"/>
                  <a:chOff x="2934" y="163"/>
                  <a:chExt cx="1017" cy="1464"/>
                </a:xfrm>
              </p:grpSpPr>
              <p:sp>
                <p:nvSpPr>
                  <p:cNvPr id="403544" name="Freeform 86"/>
                  <p:cNvSpPr>
                    <a:spLocks/>
                  </p:cNvSpPr>
                  <p:nvPr/>
                </p:nvSpPr>
                <p:spPr bwMode="hidden">
                  <a:xfrm rot="-2777260">
                    <a:off x="2493" y="915"/>
                    <a:ext cx="1154" cy="270"/>
                  </a:xfrm>
                  <a:custGeom>
                    <a:avLst/>
                    <a:gdLst>
                      <a:gd name="T0" fmla="*/ 0 w 2736"/>
                      <a:gd name="T1" fmla="*/ 1 h 504"/>
                      <a:gd name="T2" fmla="*/ 0 w 2736"/>
                      <a:gd name="T3" fmla="*/ 1 h 504"/>
                      <a:gd name="T4" fmla="*/ 0 w 2736"/>
                      <a:gd name="T5" fmla="*/ 1 h 504"/>
                      <a:gd name="T6" fmla="*/ 0 w 2736"/>
                      <a:gd name="T7" fmla="*/ 1 h 504"/>
                      <a:gd name="T8" fmla="*/ 0 w 2736"/>
                      <a:gd name="T9" fmla="*/ 1 h 504"/>
                      <a:gd name="T10" fmla="*/ 0 w 2736"/>
                      <a:gd name="T11" fmla="*/ 1 h 504"/>
                      <a:gd name="T12" fmla="*/ 0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5" name="Freeform 87"/>
                  <p:cNvSpPr>
                    <a:spLocks/>
                  </p:cNvSpPr>
                  <p:nvPr/>
                </p:nvSpPr>
                <p:spPr bwMode="hidden">
                  <a:xfrm rot="-2777260">
                    <a:off x="3431" y="262"/>
                    <a:ext cx="619" cy="422"/>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7" name="Group 88"/>
                <p:cNvGrpSpPr>
                  <a:grpSpLocks/>
                </p:cNvGrpSpPr>
                <p:nvPr/>
              </p:nvGrpSpPr>
              <p:grpSpPr bwMode="auto">
                <a:xfrm>
                  <a:off x="4215" y="2"/>
                  <a:ext cx="95" cy="567"/>
                  <a:chOff x="2730" y="32"/>
                  <a:chExt cx="243" cy="1448"/>
                </a:xfrm>
              </p:grpSpPr>
              <p:sp>
                <p:nvSpPr>
                  <p:cNvPr id="403542" name="Freeform 89"/>
                  <p:cNvSpPr>
                    <a:spLocks/>
                  </p:cNvSpPr>
                  <p:nvPr/>
                </p:nvSpPr>
                <p:spPr bwMode="hidden">
                  <a:xfrm rot="-4903748">
                    <a:off x="2297" y="959"/>
                    <a:ext cx="954" cy="87"/>
                  </a:xfrm>
                  <a:custGeom>
                    <a:avLst/>
                    <a:gdLst>
                      <a:gd name="T0" fmla="*/ 0 w 2736"/>
                      <a:gd name="T1" fmla="*/ 0 h 504"/>
                      <a:gd name="T2" fmla="*/ 0 w 2736"/>
                      <a:gd name="T3" fmla="*/ 0 h 504"/>
                      <a:gd name="T4" fmla="*/ 0 w 2736"/>
                      <a:gd name="T5" fmla="*/ 0 h 504"/>
                      <a:gd name="T6" fmla="*/ 0 w 2736"/>
                      <a:gd name="T7" fmla="*/ 0 h 504"/>
                      <a:gd name="T8" fmla="*/ 0 w 2736"/>
                      <a:gd name="T9" fmla="*/ 0 h 504"/>
                      <a:gd name="T10" fmla="*/ 0 w 2736"/>
                      <a:gd name="T11" fmla="*/ 0 h 504"/>
                      <a:gd name="T12" fmla="*/ 0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3" name="Freeform 90"/>
                  <p:cNvSpPr>
                    <a:spLocks/>
                  </p:cNvSpPr>
                  <p:nvPr/>
                </p:nvSpPr>
                <p:spPr bwMode="hidden">
                  <a:xfrm rot="-4903748">
                    <a:off x="2650" y="222"/>
                    <a:ext cx="511" cy="133"/>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8" name="Group 91"/>
                <p:cNvGrpSpPr>
                  <a:grpSpLocks/>
                </p:cNvGrpSpPr>
                <p:nvPr/>
              </p:nvGrpSpPr>
              <p:grpSpPr bwMode="auto">
                <a:xfrm>
                  <a:off x="3514" y="683"/>
                  <a:ext cx="425" cy="960"/>
                  <a:chOff x="943" y="1769"/>
                  <a:chExt cx="1085" cy="2450"/>
                </a:xfrm>
              </p:grpSpPr>
              <p:sp>
                <p:nvSpPr>
                  <p:cNvPr id="403540" name="Freeform 92"/>
                  <p:cNvSpPr>
                    <a:spLocks/>
                  </p:cNvSpPr>
                  <p:nvPr/>
                </p:nvSpPr>
                <p:spPr bwMode="hidden">
                  <a:xfrm rot="18335692" flipH="1">
                    <a:off x="1009" y="2474"/>
                    <a:ext cx="172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41" name="Freeform 93"/>
                  <p:cNvSpPr>
                    <a:spLocks/>
                  </p:cNvSpPr>
                  <p:nvPr/>
                </p:nvSpPr>
                <p:spPr bwMode="hidden">
                  <a:xfrm rot="18335692" flipH="1">
                    <a:off x="731" y="3460"/>
                    <a:ext cx="913" cy="48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19" name="Group 94"/>
                <p:cNvGrpSpPr>
                  <a:grpSpLocks/>
                </p:cNvGrpSpPr>
                <p:nvPr/>
              </p:nvGrpSpPr>
              <p:grpSpPr bwMode="auto">
                <a:xfrm>
                  <a:off x="3715" y="748"/>
                  <a:ext cx="300" cy="930"/>
                  <a:chOff x="1455" y="1936"/>
                  <a:chExt cx="766" cy="2373"/>
                </a:xfrm>
              </p:grpSpPr>
              <p:sp>
                <p:nvSpPr>
                  <p:cNvPr id="403538" name="Freeform 95"/>
                  <p:cNvSpPr>
                    <a:spLocks/>
                  </p:cNvSpPr>
                  <p:nvPr/>
                </p:nvSpPr>
                <p:spPr bwMode="hidden">
                  <a:xfrm rot="17542885" flipH="1">
                    <a:off x="1268" y="2577"/>
                    <a:ext cx="1594" cy="313"/>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9" name="Freeform 96"/>
                  <p:cNvSpPr>
                    <a:spLocks/>
                  </p:cNvSpPr>
                  <p:nvPr/>
                </p:nvSpPr>
                <p:spPr bwMode="hidden">
                  <a:xfrm rot="17542885" flipH="1">
                    <a:off x="1291" y="3603"/>
                    <a:ext cx="820" cy="489"/>
                  </a:xfrm>
                  <a:custGeom>
                    <a:avLst/>
                    <a:gdLst>
                      <a:gd name="T0" fmla="*/ 0 w 1769"/>
                      <a:gd name="T1" fmla="*/ 1 h 791"/>
                      <a:gd name="T2" fmla="*/ 0 w 1769"/>
                      <a:gd name="T3" fmla="*/ 1 h 791"/>
                      <a:gd name="T4" fmla="*/ 0 w 1769"/>
                      <a:gd name="T5" fmla="*/ 1 h 791"/>
                      <a:gd name="T6" fmla="*/ 0 w 1769"/>
                      <a:gd name="T7" fmla="*/ 1 h 791"/>
                      <a:gd name="T8" fmla="*/ 0 w 1769"/>
                      <a:gd name="T9" fmla="*/ 1 h 791"/>
                      <a:gd name="T10" fmla="*/ 0 w 1769"/>
                      <a:gd name="T11" fmla="*/ 1 h 791"/>
                      <a:gd name="T12" fmla="*/ 0 w 1769"/>
                      <a:gd name="T13" fmla="*/ 1 h 791"/>
                      <a:gd name="T14" fmla="*/ 0 w 1769"/>
                      <a:gd name="T15" fmla="*/ 1 h 791"/>
                      <a:gd name="T16" fmla="*/ 0 w 1769"/>
                      <a:gd name="T17" fmla="*/ 1 h 791"/>
                      <a:gd name="T18" fmla="*/ 0 w 1769"/>
                      <a:gd name="T19" fmla="*/ 1 h 791"/>
                      <a:gd name="T20" fmla="*/ 0 w 1769"/>
                      <a:gd name="T21" fmla="*/ 1 h 791"/>
                      <a:gd name="T22" fmla="*/ 0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0" name="Group 97"/>
                <p:cNvGrpSpPr>
                  <a:grpSpLocks/>
                </p:cNvGrpSpPr>
                <p:nvPr/>
              </p:nvGrpSpPr>
              <p:grpSpPr bwMode="auto">
                <a:xfrm rot="88588">
                  <a:off x="3923" y="769"/>
                  <a:ext cx="180" cy="913"/>
                  <a:chOff x="1956" y="1990"/>
                  <a:chExt cx="492" cy="2604"/>
                </a:xfrm>
              </p:grpSpPr>
              <p:sp>
                <p:nvSpPr>
                  <p:cNvPr id="403536" name="Freeform 98"/>
                  <p:cNvSpPr>
                    <a:spLocks/>
                  </p:cNvSpPr>
                  <p:nvPr/>
                </p:nvSpPr>
                <p:spPr bwMode="hidden">
                  <a:xfrm rot="16782062" flipH="1">
                    <a:off x="1372" y="2657"/>
                    <a:ext cx="1722" cy="30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folHlink"/>
                      </a:gs>
                      <a:gs pos="100000">
                        <a:schemeClr val="accent2"/>
                      </a:gs>
                    </a:gsLst>
                    <a:lin ang="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7" name="Freeform 99"/>
                  <p:cNvSpPr>
                    <a:spLocks/>
                  </p:cNvSpPr>
                  <p:nvPr/>
                </p:nvSpPr>
                <p:spPr bwMode="hidden">
                  <a:xfrm rot="16782062" flipH="1">
                    <a:off x="1686" y="3843"/>
                    <a:ext cx="923" cy="464"/>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1" name="Group 100"/>
                <p:cNvGrpSpPr>
                  <a:grpSpLocks/>
                </p:cNvGrpSpPr>
                <p:nvPr/>
              </p:nvGrpSpPr>
              <p:grpSpPr bwMode="auto">
                <a:xfrm>
                  <a:off x="4451" y="662"/>
                  <a:ext cx="442" cy="951"/>
                  <a:chOff x="3334" y="1717"/>
                  <a:chExt cx="1125" cy="2426"/>
                </a:xfrm>
              </p:grpSpPr>
              <p:sp>
                <p:nvSpPr>
                  <p:cNvPr id="403534" name="Freeform 101"/>
                  <p:cNvSpPr>
                    <a:spLocks/>
                  </p:cNvSpPr>
                  <p:nvPr/>
                </p:nvSpPr>
                <p:spPr bwMode="hidden">
                  <a:xfrm rot="3144576">
                    <a:off x="2627" y="2423"/>
                    <a:ext cx="1723" cy="312"/>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5" name="Freeform 102"/>
                  <p:cNvSpPr>
                    <a:spLocks/>
                  </p:cNvSpPr>
                  <p:nvPr/>
                </p:nvSpPr>
                <p:spPr bwMode="hidden">
                  <a:xfrm rot="3144576">
                    <a:off x="3752" y="3435"/>
                    <a:ext cx="925" cy="491"/>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2" name="Group 103"/>
                <p:cNvGrpSpPr>
                  <a:grpSpLocks/>
                </p:cNvGrpSpPr>
                <p:nvPr/>
              </p:nvGrpSpPr>
              <p:grpSpPr bwMode="auto">
                <a:xfrm>
                  <a:off x="4391" y="721"/>
                  <a:ext cx="347" cy="951"/>
                  <a:chOff x="3181" y="1866"/>
                  <a:chExt cx="883" cy="2426"/>
                </a:xfrm>
              </p:grpSpPr>
              <p:sp>
                <p:nvSpPr>
                  <p:cNvPr id="403532" name="Freeform 104"/>
                  <p:cNvSpPr>
                    <a:spLocks/>
                  </p:cNvSpPr>
                  <p:nvPr/>
                </p:nvSpPr>
                <p:spPr bwMode="hidden">
                  <a:xfrm rot="3745735">
                    <a:off x="2509" y="2486"/>
                    <a:ext cx="1643" cy="299"/>
                  </a:xfrm>
                  <a:custGeom>
                    <a:avLst/>
                    <a:gdLst>
                      <a:gd name="T0" fmla="*/ 0 w 2736"/>
                      <a:gd name="T1" fmla="*/ 1 h 504"/>
                      <a:gd name="T2" fmla="*/ 1 w 2736"/>
                      <a:gd name="T3" fmla="*/ 1 h 504"/>
                      <a:gd name="T4" fmla="*/ 1 w 2736"/>
                      <a:gd name="T5" fmla="*/ 1 h 504"/>
                      <a:gd name="T6" fmla="*/ 1 w 2736"/>
                      <a:gd name="T7" fmla="*/ 1 h 504"/>
                      <a:gd name="T8" fmla="*/ 1 w 2736"/>
                      <a:gd name="T9" fmla="*/ 1 h 504"/>
                      <a:gd name="T10" fmla="*/ 1 w 2736"/>
                      <a:gd name="T11" fmla="*/ 1 h 504"/>
                      <a:gd name="T12" fmla="*/ 1 w 2736"/>
                      <a:gd name="T13" fmla="*/ 1 h 504"/>
                      <a:gd name="T14" fmla="*/ 0 w 2736"/>
                      <a:gd name="T15" fmla="*/ 1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3" name="Freeform 105"/>
                  <p:cNvSpPr>
                    <a:spLocks/>
                  </p:cNvSpPr>
                  <p:nvPr/>
                </p:nvSpPr>
                <p:spPr bwMode="hidden">
                  <a:xfrm rot="3745735">
                    <a:off x="3387" y="3557"/>
                    <a:ext cx="885" cy="469"/>
                  </a:xfrm>
                  <a:custGeom>
                    <a:avLst/>
                    <a:gdLst>
                      <a:gd name="T0" fmla="*/ 1 w 1769"/>
                      <a:gd name="T1" fmla="*/ 1 h 791"/>
                      <a:gd name="T2" fmla="*/ 1 w 1769"/>
                      <a:gd name="T3" fmla="*/ 1 h 791"/>
                      <a:gd name="T4" fmla="*/ 1 w 1769"/>
                      <a:gd name="T5" fmla="*/ 1 h 791"/>
                      <a:gd name="T6" fmla="*/ 1 w 1769"/>
                      <a:gd name="T7" fmla="*/ 1 h 791"/>
                      <a:gd name="T8" fmla="*/ 1 w 1769"/>
                      <a:gd name="T9" fmla="*/ 1 h 791"/>
                      <a:gd name="T10" fmla="*/ 1 w 1769"/>
                      <a:gd name="T11" fmla="*/ 1 h 791"/>
                      <a:gd name="T12" fmla="*/ 1 w 1769"/>
                      <a:gd name="T13" fmla="*/ 1 h 791"/>
                      <a:gd name="T14" fmla="*/ 1 w 1769"/>
                      <a:gd name="T15" fmla="*/ 1 h 791"/>
                      <a:gd name="T16" fmla="*/ 1 w 1769"/>
                      <a:gd name="T17" fmla="*/ 1 h 791"/>
                      <a:gd name="T18" fmla="*/ 1 w 1769"/>
                      <a:gd name="T19" fmla="*/ 1 h 791"/>
                      <a:gd name="T20" fmla="*/ 0 w 1769"/>
                      <a:gd name="T21" fmla="*/ 1 h 791"/>
                      <a:gd name="T22" fmla="*/ 1 w 1769"/>
                      <a:gd name="T23" fmla="*/ 1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cap="flat" cmpd="sng">
                        <a:solidFill>
                          <a:srgbClr val="000000"/>
                        </a:solidFill>
                        <a:prstDash val="solid"/>
                        <a:round/>
                        <a:headEnd type="none" w="med" len="med"/>
                        <a:tailEnd type="none" w="med" len="me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3" name="Group 106"/>
                <p:cNvGrpSpPr>
                  <a:grpSpLocks/>
                </p:cNvGrpSpPr>
                <p:nvPr/>
              </p:nvGrpSpPr>
              <p:grpSpPr bwMode="auto">
                <a:xfrm>
                  <a:off x="4323" y="767"/>
                  <a:ext cx="243" cy="935"/>
                  <a:chOff x="3006" y="1983"/>
                  <a:chExt cx="619" cy="2386"/>
                </a:xfrm>
              </p:grpSpPr>
              <p:sp>
                <p:nvSpPr>
                  <p:cNvPr id="403530" name="Freeform 107"/>
                  <p:cNvSpPr>
                    <a:spLocks/>
                  </p:cNvSpPr>
                  <p:nvPr/>
                </p:nvSpPr>
                <p:spPr bwMode="hidden">
                  <a:xfrm rot="4286818">
                    <a:off x="2328" y="2644"/>
                    <a:ext cx="1600" cy="244"/>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31" name="Freeform 108"/>
                  <p:cNvSpPr>
                    <a:spLocks/>
                  </p:cNvSpPr>
                  <p:nvPr/>
                </p:nvSpPr>
                <p:spPr bwMode="hidden">
                  <a:xfrm rot="4286818">
                    <a:off x="3006" y="3693"/>
                    <a:ext cx="851"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4" name="Group 109"/>
                <p:cNvGrpSpPr>
                  <a:grpSpLocks/>
                </p:cNvGrpSpPr>
                <p:nvPr/>
              </p:nvGrpSpPr>
              <p:grpSpPr bwMode="auto">
                <a:xfrm>
                  <a:off x="4249" y="813"/>
                  <a:ext cx="159" cy="870"/>
                  <a:chOff x="2819" y="2101"/>
                  <a:chExt cx="405" cy="2219"/>
                </a:xfrm>
              </p:grpSpPr>
              <p:sp>
                <p:nvSpPr>
                  <p:cNvPr id="403528" name="Freeform 110"/>
                  <p:cNvSpPr>
                    <a:spLocks/>
                  </p:cNvSpPr>
                  <p:nvPr/>
                </p:nvSpPr>
                <p:spPr bwMode="hidden">
                  <a:xfrm rot="4898956">
                    <a:off x="2227" y="2677"/>
                    <a:ext cx="1432" cy="247"/>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29" name="Freeform 111"/>
                  <p:cNvSpPr>
                    <a:spLocks/>
                  </p:cNvSpPr>
                  <p:nvPr/>
                </p:nvSpPr>
                <p:spPr bwMode="hidden">
                  <a:xfrm rot="4898956">
                    <a:off x="2637" y="3674"/>
                    <a:ext cx="789" cy="386"/>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nvGrpSpPr>
                <p:cNvPr id="403525" name="Group 112"/>
                <p:cNvGrpSpPr>
                  <a:grpSpLocks/>
                </p:cNvGrpSpPr>
                <p:nvPr/>
              </p:nvGrpSpPr>
              <p:grpSpPr bwMode="auto">
                <a:xfrm>
                  <a:off x="4045" y="826"/>
                  <a:ext cx="167" cy="857"/>
                  <a:chOff x="2287" y="2135"/>
                  <a:chExt cx="426" cy="2185"/>
                </a:xfrm>
              </p:grpSpPr>
              <p:sp>
                <p:nvSpPr>
                  <p:cNvPr id="403526" name="Freeform 113"/>
                  <p:cNvSpPr>
                    <a:spLocks/>
                  </p:cNvSpPr>
                  <p:nvPr/>
                </p:nvSpPr>
                <p:spPr bwMode="hidden">
                  <a:xfrm rot="5755659">
                    <a:off x="1903" y="2758"/>
                    <a:ext cx="1432" cy="186"/>
                  </a:xfrm>
                  <a:custGeom>
                    <a:avLst/>
                    <a:gdLst>
                      <a:gd name="T0" fmla="*/ 0 w 2736"/>
                      <a:gd name="T1" fmla="*/ 0 h 504"/>
                      <a:gd name="T2" fmla="*/ 1 w 2736"/>
                      <a:gd name="T3" fmla="*/ 0 h 504"/>
                      <a:gd name="T4" fmla="*/ 1 w 2736"/>
                      <a:gd name="T5" fmla="*/ 0 h 504"/>
                      <a:gd name="T6" fmla="*/ 1 w 2736"/>
                      <a:gd name="T7" fmla="*/ 0 h 504"/>
                      <a:gd name="T8" fmla="*/ 1 w 2736"/>
                      <a:gd name="T9" fmla="*/ 0 h 504"/>
                      <a:gd name="T10" fmla="*/ 1 w 2736"/>
                      <a:gd name="T11" fmla="*/ 0 h 504"/>
                      <a:gd name="T12" fmla="*/ 1 w 2736"/>
                      <a:gd name="T13" fmla="*/ 0 h 504"/>
                      <a:gd name="T14" fmla="*/ 0 w 2736"/>
                      <a:gd name="T15" fmla="*/ 0 h 504"/>
                      <a:gd name="T16" fmla="*/ 0 60000 65536"/>
                      <a:gd name="T17" fmla="*/ 0 60000 65536"/>
                      <a:gd name="T18" fmla="*/ 0 60000 65536"/>
                      <a:gd name="T19" fmla="*/ 0 60000 65536"/>
                      <a:gd name="T20" fmla="*/ 0 60000 65536"/>
                      <a:gd name="T21" fmla="*/ 0 60000 65536"/>
                      <a:gd name="T22" fmla="*/ 0 60000 65536"/>
                      <a:gd name="T23" fmla="*/ 0 60000 65536"/>
                    </a:gdLst>
                    <a:ahLst/>
                    <a:cxnLst>
                      <a:cxn ang="T16">
                        <a:pos x="T0" y="T1"/>
                      </a:cxn>
                      <a:cxn ang="T17">
                        <a:pos x="T2" y="T3"/>
                      </a:cxn>
                      <a:cxn ang="T18">
                        <a:pos x="T4" y="T5"/>
                      </a:cxn>
                      <a:cxn ang="T19">
                        <a:pos x="T6" y="T7"/>
                      </a:cxn>
                      <a:cxn ang="T20">
                        <a:pos x="T8" y="T9"/>
                      </a:cxn>
                      <a:cxn ang="T21">
                        <a:pos x="T10" y="T11"/>
                      </a:cxn>
                      <a:cxn ang="T22">
                        <a:pos x="T12" y="T13"/>
                      </a:cxn>
                      <a:cxn ang="T23">
                        <a:pos x="T14" y="T15"/>
                      </a:cxn>
                    </a:cxnLst>
                    <a:rect l="0" t="0" r="r" b="b"/>
                    <a:pathLst>
                      <a:path w="2736" h="504">
                        <a:moveTo>
                          <a:pt x="0" y="504"/>
                        </a:moveTo>
                        <a:cubicBezTo>
                          <a:pt x="24" y="488"/>
                          <a:pt x="568" y="248"/>
                          <a:pt x="864" y="168"/>
                        </a:cubicBezTo>
                        <a:cubicBezTo>
                          <a:pt x="1160" y="88"/>
                          <a:pt x="1464" y="48"/>
                          <a:pt x="1776" y="24"/>
                        </a:cubicBezTo>
                        <a:cubicBezTo>
                          <a:pt x="2088" y="0"/>
                          <a:pt x="2579" y="11"/>
                          <a:pt x="2736" y="24"/>
                        </a:cubicBezTo>
                        <a:lnTo>
                          <a:pt x="2720" y="103"/>
                        </a:lnTo>
                        <a:cubicBezTo>
                          <a:pt x="2558" y="116"/>
                          <a:pt x="2108" y="71"/>
                          <a:pt x="1764" y="103"/>
                        </a:cubicBezTo>
                        <a:cubicBezTo>
                          <a:pt x="1209" y="136"/>
                          <a:pt x="998" y="192"/>
                          <a:pt x="654" y="292"/>
                        </a:cubicBezTo>
                        <a:cubicBezTo>
                          <a:pt x="358" y="356"/>
                          <a:pt x="136" y="460"/>
                          <a:pt x="0" y="504"/>
                        </a:cubicBezTo>
                        <a:close/>
                      </a:path>
                    </a:pathLst>
                  </a:custGeom>
                  <a:gradFill rotWithShape="0">
                    <a:gsLst>
                      <a:gs pos="0">
                        <a:schemeClr val="accent2"/>
                      </a:gs>
                      <a:gs pos="100000">
                        <a:schemeClr val="folHlink"/>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527" name="Freeform 114"/>
                  <p:cNvSpPr>
                    <a:spLocks/>
                  </p:cNvSpPr>
                  <p:nvPr/>
                </p:nvSpPr>
                <p:spPr bwMode="hidden">
                  <a:xfrm rot="5755659">
                    <a:off x="2051" y="3731"/>
                    <a:ext cx="767" cy="294"/>
                  </a:xfrm>
                  <a:custGeom>
                    <a:avLst/>
                    <a:gdLst>
                      <a:gd name="T0" fmla="*/ 0 w 1769"/>
                      <a:gd name="T1" fmla="*/ 0 h 791"/>
                      <a:gd name="T2" fmla="*/ 0 w 1769"/>
                      <a:gd name="T3" fmla="*/ 0 h 791"/>
                      <a:gd name="T4" fmla="*/ 0 w 1769"/>
                      <a:gd name="T5" fmla="*/ 0 h 791"/>
                      <a:gd name="T6" fmla="*/ 0 w 1769"/>
                      <a:gd name="T7" fmla="*/ 0 h 791"/>
                      <a:gd name="T8" fmla="*/ 0 w 1769"/>
                      <a:gd name="T9" fmla="*/ 0 h 791"/>
                      <a:gd name="T10" fmla="*/ 0 w 1769"/>
                      <a:gd name="T11" fmla="*/ 0 h 791"/>
                      <a:gd name="T12" fmla="*/ 0 w 1769"/>
                      <a:gd name="T13" fmla="*/ 0 h 791"/>
                      <a:gd name="T14" fmla="*/ 0 w 1769"/>
                      <a:gd name="T15" fmla="*/ 0 h 791"/>
                      <a:gd name="T16" fmla="*/ 0 w 1769"/>
                      <a:gd name="T17" fmla="*/ 0 h 791"/>
                      <a:gd name="T18" fmla="*/ 0 w 1769"/>
                      <a:gd name="T19" fmla="*/ 0 h 791"/>
                      <a:gd name="T20" fmla="*/ 0 w 1769"/>
                      <a:gd name="T21" fmla="*/ 0 h 791"/>
                      <a:gd name="T22" fmla="*/ 0 w 1769"/>
                      <a:gd name="T23" fmla="*/ 0 h 791"/>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0" t="0" r="r" b="b"/>
                    <a:pathLst>
                      <a:path w="1769" h="791">
                        <a:moveTo>
                          <a:pt x="5" y="8"/>
                        </a:moveTo>
                        <a:cubicBezTo>
                          <a:pt x="85" y="0"/>
                          <a:pt x="293" y="24"/>
                          <a:pt x="485" y="56"/>
                        </a:cubicBezTo>
                        <a:cubicBezTo>
                          <a:pt x="677" y="88"/>
                          <a:pt x="969" y="137"/>
                          <a:pt x="1157" y="200"/>
                        </a:cubicBezTo>
                        <a:cubicBezTo>
                          <a:pt x="1345" y="263"/>
                          <a:pt x="1511" y="364"/>
                          <a:pt x="1611" y="432"/>
                        </a:cubicBezTo>
                        <a:cubicBezTo>
                          <a:pt x="1711" y="500"/>
                          <a:pt x="1743" y="550"/>
                          <a:pt x="1756" y="609"/>
                        </a:cubicBezTo>
                        <a:cubicBezTo>
                          <a:pt x="1769" y="668"/>
                          <a:pt x="1717" y="783"/>
                          <a:pt x="1689" y="787"/>
                        </a:cubicBezTo>
                        <a:cubicBezTo>
                          <a:pt x="1661" y="791"/>
                          <a:pt x="1639" y="687"/>
                          <a:pt x="1589" y="632"/>
                        </a:cubicBezTo>
                        <a:cubicBezTo>
                          <a:pt x="1539" y="577"/>
                          <a:pt x="1469" y="510"/>
                          <a:pt x="1389" y="454"/>
                        </a:cubicBezTo>
                        <a:cubicBezTo>
                          <a:pt x="1309" y="398"/>
                          <a:pt x="1244" y="346"/>
                          <a:pt x="1109" y="296"/>
                        </a:cubicBezTo>
                        <a:cubicBezTo>
                          <a:pt x="974" y="246"/>
                          <a:pt x="766" y="189"/>
                          <a:pt x="581" y="152"/>
                        </a:cubicBezTo>
                        <a:cubicBezTo>
                          <a:pt x="396" y="115"/>
                          <a:pt x="96" y="100"/>
                          <a:pt x="0" y="76"/>
                        </a:cubicBezTo>
                        <a:lnTo>
                          <a:pt x="5" y="8"/>
                        </a:lnTo>
                        <a:close/>
                      </a:path>
                    </a:pathLst>
                  </a:custGeom>
                  <a:gradFill rotWithShape="0">
                    <a:gsLst>
                      <a:gs pos="0">
                        <a:schemeClr val="folHlink"/>
                      </a:gs>
                      <a:gs pos="100000">
                        <a:schemeClr val="bg1"/>
                      </a:gs>
                    </a:gsLst>
                    <a:lin ang="5400000" scaled="1"/>
                  </a:gra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403470" name="Freeform 115"/>
              <p:cNvSpPr>
                <a:spLocks/>
              </p:cNvSpPr>
              <p:nvPr/>
            </p:nvSpPr>
            <p:spPr bwMode="hidden">
              <a:xfrm flipH="1">
                <a:off x="3873" y="934"/>
                <a:ext cx="190"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1" name="Arc 116"/>
              <p:cNvSpPr>
                <a:spLocks/>
              </p:cNvSpPr>
              <p:nvPr/>
            </p:nvSpPr>
            <p:spPr bwMode="hidden">
              <a:xfrm flipH="1">
                <a:off x="3527" y="725"/>
                <a:ext cx="832" cy="900"/>
              </a:xfrm>
              <a:custGeom>
                <a:avLst/>
                <a:gdLst>
                  <a:gd name="T0" fmla="*/ 0 w 21600"/>
                  <a:gd name="T1" fmla="*/ 0 h 21602"/>
                  <a:gd name="T2" fmla="*/ 0 w 21600"/>
                  <a:gd name="T3" fmla="*/ 0 h 21602"/>
                  <a:gd name="T4" fmla="*/ 0 w 21600"/>
                  <a:gd name="T5" fmla="*/ 0 h 21602"/>
                  <a:gd name="T6" fmla="*/ 0 60000 65536"/>
                  <a:gd name="T7" fmla="*/ 0 60000 65536"/>
                  <a:gd name="T8" fmla="*/ 0 60000 65536"/>
                </a:gdLst>
                <a:ahLst/>
                <a:cxnLst>
                  <a:cxn ang="T6">
                    <a:pos x="T0" y="T1"/>
                  </a:cxn>
                  <a:cxn ang="T7">
                    <a:pos x="T2" y="T3"/>
                  </a:cxn>
                  <a:cxn ang="T8">
                    <a:pos x="T4" y="T5"/>
                  </a:cxn>
                </a:cxnLst>
                <a:rect l="0" t="0" r="r" b="b"/>
                <a:pathLst>
                  <a:path w="21600" h="21602" fill="none" extrusionOk="0">
                    <a:moveTo>
                      <a:pt x="5466" y="0"/>
                    </a:moveTo>
                    <a:cubicBezTo>
                      <a:pt x="14970" y="2486"/>
                      <a:pt x="21600" y="11073"/>
                      <a:pt x="21600" y="20897"/>
                    </a:cubicBezTo>
                    <a:cubicBezTo>
                      <a:pt x="21600" y="21132"/>
                      <a:pt x="21596" y="21367"/>
                      <a:pt x="21588" y="21601"/>
                    </a:cubicBezTo>
                  </a:path>
                  <a:path w="21600" h="21602" stroke="0" extrusionOk="0">
                    <a:moveTo>
                      <a:pt x="5466" y="0"/>
                    </a:moveTo>
                    <a:cubicBezTo>
                      <a:pt x="14970" y="2486"/>
                      <a:pt x="21600" y="11073"/>
                      <a:pt x="21600" y="20897"/>
                    </a:cubicBezTo>
                    <a:cubicBezTo>
                      <a:pt x="21600" y="21132"/>
                      <a:pt x="21596" y="21367"/>
                      <a:pt x="21588" y="21601"/>
                    </a:cubicBezTo>
                    <a:lnTo>
                      <a:pt x="0" y="20897"/>
                    </a:lnTo>
                    <a:lnTo>
                      <a:pt x="5466" y="0"/>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2" name="Arc 117"/>
              <p:cNvSpPr>
                <a:spLocks/>
              </p:cNvSpPr>
              <p:nvPr/>
            </p:nvSpPr>
            <p:spPr bwMode="hidden">
              <a:xfrm flipV="1">
                <a:off x="4278" y="179"/>
                <a:ext cx="1007" cy="802"/>
              </a:xfrm>
              <a:custGeom>
                <a:avLst/>
                <a:gdLst>
                  <a:gd name="T0" fmla="*/ 0 w 36729"/>
                  <a:gd name="T1" fmla="*/ 0 h 21600"/>
                  <a:gd name="T2" fmla="*/ 0 w 36729"/>
                  <a:gd name="T3" fmla="*/ 0 h 21600"/>
                  <a:gd name="T4" fmla="*/ 0 w 36729"/>
                  <a:gd name="T5" fmla="*/ 0 h 21600"/>
                  <a:gd name="T6" fmla="*/ 0 60000 65536"/>
                  <a:gd name="T7" fmla="*/ 0 60000 65536"/>
                  <a:gd name="T8" fmla="*/ 0 60000 65536"/>
                </a:gdLst>
                <a:ahLst/>
                <a:cxnLst>
                  <a:cxn ang="T6">
                    <a:pos x="T0" y="T1"/>
                  </a:cxn>
                  <a:cxn ang="T7">
                    <a:pos x="T2" y="T3"/>
                  </a:cxn>
                  <a:cxn ang="T8">
                    <a:pos x="T4" y="T5"/>
                  </a:cxn>
                </a:cxnLst>
                <a:rect l="0" t="0" r="r" b="b"/>
                <a:pathLst>
                  <a:path w="36729" h="21600" fill="none" extrusionOk="0">
                    <a:moveTo>
                      <a:pt x="36729" y="10451"/>
                    </a:moveTo>
                    <a:cubicBezTo>
                      <a:pt x="32926" y="17330"/>
                      <a:pt x="25686" y="21599"/>
                      <a:pt x="17826" y="21599"/>
                    </a:cubicBezTo>
                    <a:cubicBezTo>
                      <a:pt x="10696" y="21599"/>
                      <a:pt x="4025" y="18081"/>
                      <a:pt x="-1" y="12197"/>
                    </a:cubicBezTo>
                  </a:path>
                  <a:path w="36729" h="21600" stroke="0" extrusionOk="0">
                    <a:moveTo>
                      <a:pt x="36729" y="10451"/>
                    </a:moveTo>
                    <a:cubicBezTo>
                      <a:pt x="32926" y="17330"/>
                      <a:pt x="25686" y="21599"/>
                      <a:pt x="17826" y="21599"/>
                    </a:cubicBezTo>
                    <a:cubicBezTo>
                      <a:pt x="10696" y="21599"/>
                      <a:pt x="4025" y="18081"/>
                      <a:pt x="-1" y="12197"/>
                    </a:cubicBezTo>
                    <a:lnTo>
                      <a:pt x="17826" y="0"/>
                    </a:lnTo>
                    <a:lnTo>
                      <a:pt x="36729" y="1045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3" name="Arc 118"/>
              <p:cNvSpPr>
                <a:spLocks/>
              </p:cNvSpPr>
              <p:nvPr/>
            </p:nvSpPr>
            <p:spPr bwMode="hidden">
              <a:xfrm flipH="1">
                <a:off x="3612" y="580"/>
                <a:ext cx="485" cy="933"/>
              </a:xfrm>
              <a:custGeom>
                <a:avLst/>
                <a:gdLst>
                  <a:gd name="T0" fmla="*/ 0 w 28940"/>
                  <a:gd name="T1" fmla="*/ 0 h 22305"/>
                  <a:gd name="T2" fmla="*/ 0 w 28940"/>
                  <a:gd name="T3" fmla="*/ 0 h 22305"/>
                  <a:gd name="T4" fmla="*/ 0 w 28940"/>
                  <a:gd name="T5" fmla="*/ 0 h 22305"/>
                  <a:gd name="T6" fmla="*/ 0 60000 65536"/>
                  <a:gd name="T7" fmla="*/ 0 60000 65536"/>
                  <a:gd name="T8" fmla="*/ 0 60000 65536"/>
                </a:gdLst>
                <a:ahLst/>
                <a:cxnLst>
                  <a:cxn ang="T6">
                    <a:pos x="T0" y="T1"/>
                  </a:cxn>
                  <a:cxn ang="T7">
                    <a:pos x="T2" y="T3"/>
                  </a:cxn>
                  <a:cxn ang="T8">
                    <a:pos x="T4" y="T5"/>
                  </a:cxn>
                </a:cxnLst>
                <a:rect l="0" t="0" r="r" b="b"/>
                <a:pathLst>
                  <a:path w="28940" h="22305" fill="none" extrusionOk="0">
                    <a:moveTo>
                      <a:pt x="0" y="1285"/>
                    </a:moveTo>
                    <a:cubicBezTo>
                      <a:pt x="2353" y="434"/>
                      <a:pt x="4837" y="-1"/>
                      <a:pt x="7340" y="-1"/>
                    </a:cubicBezTo>
                    <a:cubicBezTo>
                      <a:pt x="19269" y="0"/>
                      <a:pt x="28940" y="9670"/>
                      <a:pt x="28940" y="21600"/>
                    </a:cubicBezTo>
                    <a:cubicBezTo>
                      <a:pt x="28940" y="21835"/>
                      <a:pt x="28936" y="22070"/>
                      <a:pt x="28928" y="22304"/>
                    </a:cubicBezTo>
                  </a:path>
                  <a:path w="28940" h="22305" stroke="0" extrusionOk="0">
                    <a:moveTo>
                      <a:pt x="0" y="1285"/>
                    </a:moveTo>
                    <a:cubicBezTo>
                      <a:pt x="2353" y="434"/>
                      <a:pt x="4837" y="-1"/>
                      <a:pt x="7340" y="-1"/>
                    </a:cubicBezTo>
                    <a:cubicBezTo>
                      <a:pt x="19269" y="0"/>
                      <a:pt x="28940" y="9670"/>
                      <a:pt x="28940" y="21600"/>
                    </a:cubicBezTo>
                    <a:cubicBezTo>
                      <a:pt x="28940" y="21835"/>
                      <a:pt x="28936" y="22070"/>
                      <a:pt x="28928" y="22304"/>
                    </a:cubicBezTo>
                    <a:lnTo>
                      <a:pt x="7340" y="21600"/>
                    </a:lnTo>
                    <a:lnTo>
                      <a:pt x="0" y="128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4" name="Arc 119"/>
              <p:cNvSpPr>
                <a:spLocks/>
              </p:cNvSpPr>
              <p:nvPr/>
            </p:nvSpPr>
            <p:spPr bwMode="hidden">
              <a:xfrm flipH="1">
                <a:off x="3267" y="628"/>
                <a:ext cx="791" cy="928"/>
              </a:xfrm>
              <a:custGeom>
                <a:avLst/>
                <a:gdLst>
                  <a:gd name="T0" fmla="*/ 0 w 30473"/>
                  <a:gd name="T1" fmla="*/ 0 h 22305"/>
                  <a:gd name="T2" fmla="*/ 0 w 30473"/>
                  <a:gd name="T3" fmla="*/ 0 h 22305"/>
                  <a:gd name="T4" fmla="*/ 0 w 30473"/>
                  <a:gd name="T5" fmla="*/ 0 h 22305"/>
                  <a:gd name="T6" fmla="*/ 0 60000 65536"/>
                  <a:gd name="T7" fmla="*/ 0 60000 65536"/>
                  <a:gd name="T8" fmla="*/ 0 60000 65536"/>
                </a:gdLst>
                <a:ahLst/>
                <a:cxnLst>
                  <a:cxn ang="T6">
                    <a:pos x="T0" y="T1"/>
                  </a:cxn>
                  <a:cxn ang="T7">
                    <a:pos x="T2" y="T3"/>
                  </a:cxn>
                  <a:cxn ang="T8">
                    <a:pos x="T4" y="T5"/>
                  </a:cxn>
                </a:cxnLst>
                <a:rect l="0" t="0" r="r" b="b"/>
                <a:pathLst>
                  <a:path w="30473" h="22305" fill="none" extrusionOk="0">
                    <a:moveTo>
                      <a:pt x="-1" y="1906"/>
                    </a:moveTo>
                    <a:cubicBezTo>
                      <a:pt x="2789" y="649"/>
                      <a:pt x="5813" y="-1"/>
                      <a:pt x="8873" y="-1"/>
                    </a:cubicBezTo>
                    <a:cubicBezTo>
                      <a:pt x="20802" y="0"/>
                      <a:pt x="30473" y="9670"/>
                      <a:pt x="30473" y="21600"/>
                    </a:cubicBezTo>
                    <a:cubicBezTo>
                      <a:pt x="30473" y="21835"/>
                      <a:pt x="30469" y="22070"/>
                      <a:pt x="30461" y="22304"/>
                    </a:cubicBezTo>
                  </a:path>
                  <a:path w="30473" h="22305" stroke="0" extrusionOk="0">
                    <a:moveTo>
                      <a:pt x="-1" y="1906"/>
                    </a:moveTo>
                    <a:cubicBezTo>
                      <a:pt x="2789" y="649"/>
                      <a:pt x="5813" y="-1"/>
                      <a:pt x="8873" y="-1"/>
                    </a:cubicBezTo>
                    <a:cubicBezTo>
                      <a:pt x="20802" y="0"/>
                      <a:pt x="30473" y="9670"/>
                      <a:pt x="30473" y="21600"/>
                    </a:cubicBezTo>
                    <a:cubicBezTo>
                      <a:pt x="30473" y="21835"/>
                      <a:pt x="30469" y="22070"/>
                      <a:pt x="30461" y="22304"/>
                    </a:cubicBezTo>
                    <a:lnTo>
                      <a:pt x="8873" y="21600"/>
                    </a:lnTo>
                    <a:lnTo>
                      <a:pt x="-1" y="1906"/>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5" name="Arc 120"/>
              <p:cNvSpPr>
                <a:spLocks/>
              </p:cNvSpPr>
              <p:nvPr/>
            </p:nvSpPr>
            <p:spPr bwMode="hidden">
              <a:xfrm flipH="1">
                <a:off x="3197" y="458"/>
                <a:ext cx="932" cy="933"/>
              </a:xfrm>
              <a:custGeom>
                <a:avLst/>
                <a:gdLst>
                  <a:gd name="T0" fmla="*/ 0 w 34455"/>
                  <a:gd name="T1" fmla="*/ 0 h 22305"/>
                  <a:gd name="T2" fmla="*/ 0 w 34455"/>
                  <a:gd name="T3" fmla="*/ 0 h 22305"/>
                  <a:gd name="T4" fmla="*/ 0 w 34455"/>
                  <a:gd name="T5" fmla="*/ 0 h 22305"/>
                  <a:gd name="T6" fmla="*/ 0 60000 65536"/>
                  <a:gd name="T7" fmla="*/ 0 60000 65536"/>
                  <a:gd name="T8" fmla="*/ 0 60000 65536"/>
                </a:gdLst>
                <a:ahLst/>
                <a:cxnLst>
                  <a:cxn ang="T6">
                    <a:pos x="T0" y="T1"/>
                  </a:cxn>
                  <a:cxn ang="T7">
                    <a:pos x="T2" y="T3"/>
                  </a:cxn>
                  <a:cxn ang="T8">
                    <a:pos x="T4" y="T5"/>
                  </a:cxn>
                </a:cxnLst>
                <a:rect l="0" t="0" r="r" b="b"/>
                <a:pathLst>
                  <a:path w="34455" h="22305" fill="none" extrusionOk="0">
                    <a:moveTo>
                      <a:pt x="0" y="4241"/>
                    </a:moveTo>
                    <a:cubicBezTo>
                      <a:pt x="3720" y="1486"/>
                      <a:pt x="8226" y="-1"/>
                      <a:pt x="12855" y="-1"/>
                    </a:cubicBezTo>
                    <a:cubicBezTo>
                      <a:pt x="24784" y="0"/>
                      <a:pt x="34455" y="9670"/>
                      <a:pt x="34455" y="21600"/>
                    </a:cubicBezTo>
                    <a:cubicBezTo>
                      <a:pt x="34455" y="21835"/>
                      <a:pt x="34451" y="22070"/>
                      <a:pt x="34443" y="22304"/>
                    </a:cubicBezTo>
                  </a:path>
                  <a:path w="34455" h="22305" stroke="0" extrusionOk="0">
                    <a:moveTo>
                      <a:pt x="0" y="4241"/>
                    </a:moveTo>
                    <a:cubicBezTo>
                      <a:pt x="3720" y="1486"/>
                      <a:pt x="8226" y="-1"/>
                      <a:pt x="12855" y="-1"/>
                    </a:cubicBezTo>
                    <a:cubicBezTo>
                      <a:pt x="24784" y="0"/>
                      <a:pt x="34455" y="9670"/>
                      <a:pt x="34455" y="21600"/>
                    </a:cubicBezTo>
                    <a:cubicBezTo>
                      <a:pt x="34455" y="21835"/>
                      <a:pt x="34451" y="22070"/>
                      <a:pt x="34443" y="22304"/>
                    </a:cubicBezTo>
                    <a:lnTo>
                      <a:pt x="12855" y="21600"/>
                    </a:lnTo>
                    <a:lnTo>
                      <a:pt x="0" y="424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6" name="Arc 121"/>
              <p:cNvSpPr>
                <a:spLocks/>
              </p:cNvSpPr>
              <p:nvPr/>
            </p:nvSpPr>
            <p:spPr bwMode="hidden">
              <a:xfrm>
                <a:off x="4229" y="589"/>
                <a:ext cx="149"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7" name="Arc 122"/>
              <p:cNvSpPr>
                <a:spLocks/>
              </p:cNvSpPr>
              <p:nvPr/>
            </p:nvSpPr>
            <p:spPr bwMode="hidden">
              <a:xfrm>
                <a:off x="4269" y="585"/>
                <a:ext cx="393"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8" name="Arc 123"/>
              <p:cNvSpPr>
                <a:spLocks/>
              </p:cNvSpPr>
              <p:nvPr/>
            </p:nvSpPr>
            <p:spPr bwMode="hidden">
              <a:xfrm>
                <a:off x="4302" y="463"/>
                <a:ext cx="558" cy="933"/>
              </a:xfrm>
              <a:custGeom>
                <a:avLst/>
                <a:gdLst>
                  <a:gd name="T0" fmla="*/ 0 w 34812"/>
                  <a:gd name="T1" fmla="*/ 0 h 22305"/>
                  <a:gd name="T2" fmla="*/ 0 w 34812"/>
                  <a:gd name="T3" fmla="*/ 0 h 22305"/>
                  <a:gd name="T4" fmla="*/ 0 w 34812"/>
                  <a:gd name="T5" fmla="*/ 0 h 22305"/>
                  <a:gd name="T6" fmla="*/ 0 60000 65536"/>
                  <a:gd name="T7" fmla="*/ 0 60000 65536"/>
                  <a:gd name="T8" fmla="*/ 0 60000 65536"/>
                </a:gdLst>
                <a:ahLst/>
                <a:cxnLst>
                  <a:cxn ang="T6">
                    <a:pos x="T0" y="T1"/>
                  </a:cxn>
                  <a:cxn ang="T7">
                    <a:pos x="T2" y="T3"/>
                  </a:cxn>
                  <a:cxn ang="T8">
                    <a:pos x="T4" y="T5"/>
                  </a:cxn>
                </a:cxnLst>
                <a:rect l="0" t="0" r="r" b="b"/>
                <a:pathLst>
                  <a:path w="34812" h="22305" fill="none" extrusionOk="0">
                    <a:moveTo>
                      <a:pt x="-1" y="4511"/>
                    </a:moveTo>
                    <a:cubicBezTo>
                      <a:pt x="3783" y="1586"/>
                      <a:pt x="8429" y="-1"/>
                      <a:pt x="13212" y="-1"/>
                    </a:cubicBezTo>
                    <a:cubicBezTo>
                      <a:pt x="25141" y="0"/>
                      <a:pt x="34812" y="9670"/>
                      <a:pt x="34812" y="21600"/>
                    </a:cubicBezTo>
                    <a:cubicBezTo>
                      <a:pt x="34812" y="21835"/>
                      <a:pt x="34808" y="22070"/>
                      <a:pt x="34800" y="22304"/>
                    </a:cubicBezTo>
                  </a:path>
                  <a:path w="34812" h="22305" stroke="0" extrusionOk="0">
                    <a:moveTo>
                      <a:pt x="-1" y="4511"/>
                    </a:moveTo>
                    <a:cubicBezTo>
                      <a:pt x="3783" y="1586"/>
                      <a:pt x="8429" y="-1"/>
                      <a:pt x="13212" y="-1"/>
                    </a:cubicBezTo>
                    <a:cubicBezTo>
                      <a:pt x="25141" y="0"/>
                      <a:pt x="34812" y="9670"/>
                      <a:pt x="34812" y="21600"/>
                    </a:cubicBezTo>
                    <a:cubicBezTo>
                      <a:pt x="34812" y="21835"/>
                      <a:pt x="34808" y="22070"/>
                      <a:pt x="34800" y="22304"/>
                    </a:cubicBezTo>
                    <a:lnTo>
                      <a:pt x="13212" y="21600"/>
                    </a:lnTo>
                    <a:lnTo>
                      <a:pt x="-1" y="4511"/>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79" name="Freeform 124"/>
              <p:cNvSpPr>
                <a:spLocks/>
              </p:cNvSpPr>
              <p:nvPr/>
            </p:nvSpPr>
            <p:spPr bwMode="hidden">
              <a:xfrm>
                <a:off x="4410" y="1033"/>
                <a:ext cx="188" cy="58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0" name="Freeform 125"/>
              <p:cNvSpPr>
                <a:spLocks/>
              </p:cNvSpPr>
              <p:nvPr/>
            </p:nvSpPr>
            <p:spPr bwMode="hidden">
              <a:xfrm rot="19660755" flipV="1">
                <a:off x="4114" y="843"/>
                <a:ext cx="171" cy="326"/>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1" name="Arc 126"/>
              <p:cNvSpPr>
                <a:spLocks/>
              </p:cNvSpPr>
              <p:nvPr/>
            </p:nvSpPr>
            <p:spPr bwMode="hidden">
              <a:xfrm flipH="1">
                <a:off x="3144" y="319"/>
                <a:ext cx="996" cy="933"/>
              </a:xfrm>
              <a:custGeom>
                <a:avLst/>
                <a:gdLst>
                  <a:gd name="T0" fmla="*/ 0 w 36830"/>
                  <a:gd name="T1" fmla="*/ 0 h 22305"/>
                  <a:gd name="T2" fmla="*/ 0 w 36830"/>
                  <a:gd name="T3" fmla="*/ 0 h 22305"/>
                  <a:gd name="T4" fmla="*/ 0 w 36830"/>
                  <a:gd name="T5" fmla="*/ 0 h 22305"/>
                  <a:gd name="T6" fmla="*/ 0 60000 65536"/>
                  <a:gd name="T7" fmla="*/ 0 60000 65536"/>
                  <a:gd name="T8" fmla="*/ 0 60000 65536"/>
                </a:gdLst>
                <a:ahLst/>
                <a:cxnLst>
                  <a:cxn ang="T6">
                    <a:pos x="T0" y="T1"/>
                  </a:cxn>
                  <a:cxn ang="T7">
                    <a:pos x="T2" y="T3"/>
                  </a:cxn>
                  <a:cxn ang="T8">
                    <a:pos x="T4" y="T5"/>
                  </a:cxn>
                </a:cxnLst>
                <a:rect l="0" t="0" r="r" b="b"/>
                <a:pathLst>
                  <a:path w="36830" h="22305" fill="none" extrusionOk="0">
                    <a:moveTo>
                      <a:pt x="0" y="6283"/>
                    </a:moveTo>
                    <a:cubicBezTo>
                      <a:pt x="4047" y="2258"/>
                      <a:pt x="9522" y="-1"/>
                      <a:pt x="15230" y="-1"/>
                    </a:cubicBezTo>
                    <a:cubicBezTo>
                      <a:pt x="27159" y="0"/>
                      <a:pt x="36830" y="9670"/>
                      <a:pt x="36830" y="21600"/>
                    </a:cubicBezTo>
                    <a:cubicBezTo>
                      <a:pt x="36830" y="21835"/>
                      <a:pt x="36826" y="22070"/>
                      <a:pt x="36818" y="22304"/>
                    </a:cubicBezTo>
                  </a:path>
                  <a:path w="36830" h="22305" stroke="0" extrusionOk="0">
                    <a:moveTo>
                      <a:pt x="0" y="6283"/>
                    </a:moveTo>
                    <a:cubicBezTo>
                      <a:pt x="4047" y="2258"/>
                      <a:pt x="9522" y="-1"/>
                      <a:pt x="15230" y="-1"/>
                    </a:cubicBezTo>
                    <a:cubicBezTo>
                      <a:pt x="27159" y="0"/>
                      <a:pt x="36830" y="9670"/>
                      <a:pt x="36830" y="21600"/>
                    </a:cubicBezTo>
                    <a:cubicBezTo>
                      <a:pt x="36830" y="21835"/>
                      <a:pt x="36826" y="22070"/>
                      <a:pt x="36818" y="22304"/>
                    </a:cubicBezTo>
                    <a:lnTo>
                      <a:pt x="15230" y="21600"/>
                    </a:lnTo>
                    <a:lnTo>
                      <a:pt x="0" y="6283"/>
                    </a:lnTo>
                    <a:close/>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2" name="Arc 127"/>
              <p:cNvSpPr>
                <a:spLocks/>
              </p:cNvSpPr>
              <p:nvPr/>
            </p:nvSpPr>
            <p:spPr bwMode="hidden">
              <a:xfrm flipH="1">
                <a:off x="3426" y="122"/>
                <a:ext cx="724" cy="899"/>
              </a:xfrm>
              <a:custGeom>
                <a:avLst/>
                <a:gdLst>
                  <a:gd name="T0" fmla="*/ 0 w 31881"/>
                  <a:gd name="T1" fmla="*/ 0 h 21600"/>
                  <a:gd name="T2" fmla="*/ 0 w 31881"/>
                  <a:gd name="T3" fmla="*/ 0 h 21600"/>
                  <a:gd name="T4" fmla="*/ 0 w 31881"/>
                  <a:gd name="T5" fmla="*/ 0 h 21600"/>
                  <a:gd name="T6" fmla="*/ 0 60000 65536"/>
                  <a:gd name="T7" fmla="*/ 0 60000 65536"/>
                  <a:gd name="T8" fmla="*/ 0 60000 65536"/>
                </a:gdLst>
                <a:ahLst/>
                <a:cxnLst>
                  <a:cxn ang="T6">
                    <a:pos x="T0" y="T1"/>
                  </a:cxn>
                  <a:cxn ang="T7">
                    <a:pos x="T2" y="T3"/>
                  </a:cxn>
                  <a:cxn ang="T8">
                    <a:pos x="T4" y="T5"/>
                  </a:cxn>
                </a:cxnLst>
                <a:rect l="0" t="0" r="r" b="b"/>
                <a:pathLst>
                  <a:path w="31881" h="21600" fill="none" extrusionOk="0">
                    <a:moveTo>
                      <a:pt x="-1" y="10015"/>
                    </a:moveTo>
                    <a:cubicBezTo>
                      <a:pt x="3963" y="3778"/>
                      <a:pt x="10840" y="-1"/>
                      <a:pt x="18231" y="-1"/>
                    </a:cubicBezTo>
                    <a:cubicBezTo>
                      <a:pt x="23204" y="-1"/>
                      <a:pt x="28026" y="1716"/>
                      <a:pt x="31881" y="4859"/>
                    </a:cubicBezTo>
                  </a:path>
                  <a:path w="31881" h="21600" stroke="0" extrusionOk="0">
                    <a:moveTo>
                      <a:pt x="-1" y="10015"/>
                    </a:moveTo>
                    <a:cubicBezTo>
                      <a:pt x="3963" y="3778"/>
                      <a:pt x="10840" y="-1"/>
                      <a:pt x="18231" y="-1"/>
                    </a:cubicBezTo>
                    <a:cubicBezTo>
                      <a:pt x="23204" y="-1"/>
                      <a:pt x="28026" y="1716"/>
                      <a:pt x="31881" y="4859"/>
                    </a:cubicBezTo>
                    <a:lnTo>
                      <a:pt x="18231" y="21600"/>
                    </a:lnTo>
                    <a:lnTo>
                      <a:pt x="-1" y="10015"/>
                    </a:lnTo>
                    <a:close/>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3" name="Arc 128"/>
              <p:cNvSpPr>
                <a:spLocks/>
              </p:cNvSpPr>
              <p:nvPr/>
            </p:nvSpPr>
            <p:spPr bwMode="hidden">
              <a:xfrm>
                <a:off x="4199" y="502"/>
                <a:ext cx="297" cy="901"/>
              </a:xfrm>
              <a:custGeom>
                <a:avLst/>
                <a:gdLst>
                  <a:gd name="T0" fmla="*/ 0 w 31146"/>
                  <a:gd name="T1" fmla="*/ 0 h 21600"/>
                  <a:gd name="T2" fmla="*/ 0 w 31146"/>
                  <a:gd name="T3" fmla="*/ 0 h 21600"/>
                  <a:gd name="T4" fmla="*/ 0 w 31146"/>
                  <a:gd name="T5" fmla="*/ 0 h 21600"/>
                  <a:gd name="T6" fmla="*/ 0 60000 65536"/>
                  <a:gd name="T7" fmla="*/ 0 60000 65536"/>
                  <a:gd name="T8" fmla="*/ 0 60000 65536"/>
                </a:gdLst>
                <a:ahLst/>
                <a:cxnLst>
                  <a:cxn ang="T6">
                    <a:pos x="T0" y="T1"/>
                  </a:cxn>
                  <a:cxn ang="T7">
                    <a:pos x="T2" y="T3"/>
                  </a:cxn>
                  <a:cxn ang="T8">
                    <a:pos x="T4" y="T5"/>
                  </a:cxn>
                </a:cxnLst>
                <a:rect l="0" t="0" r="r" b="b"/>
                <a:pathLst>
                  <a:path w="31146" h="21600" fill="none" extrusionOk="0">
                    <a:moveTo>
                      <a:pt x="-1" y="4511"/>
                    </a:moveTo>
                    <a:cubicBezTo>
                      <a:pt x="3783" y="1586"/>
                      <a:pt x="8429" y="-1"/>
                      <a:pt x="13212" y="-1"/>
                    </a:cubicBezTo>
                    <a:cubicBezTo>
                      <a:pt x="20409" y="-1"/>
                      <a:pt x="27134" y="3585"/>
                      <a:pt x="31145" y="9561"/>
                    </a:cubicBezTo>
                  </a:path>
                  <a:path w="31146" h="21600" stroke="0" extrusionOk="0">
                    <a:moveTo>
                      <a:pt x="-1" y="4511"/>
                    </a:moveTo>
                    <a:cubicBezTo>
                      <a:pt x="3783" y="1586"/>
                      <a:pt x="8429" y="-1"/>
                      <a:pt x="13212" y="-1"/>
                    </a:cubicBezTo>
                    <a:cubicBezTo>
                      <a:pt x="20409" y="-1"/>
                      <a:pt x="27134" y="3585"/>
                      <a:pt x="31145" y="9561"/>
                    </a:cubicBezTo>
                    <a:lnTo>
                      <a:pt x="13212" y="21600"/>
                    </a:lnTo>
                    <a:lnTo>
                      <a:pt x="-1" y="4511"/>
                    </a:lnTo>
                    <a:close/>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4" name="Freeform 129"/>
              <p:cNvSpPr>
                <a:spLocks/>
              </p:cNvSpPr>
              <p:nvPr/>
            </p:nvSpPr>
            <p:spPr bwMode="hidden">
              <a:xfrm flipH="1">
                <a:off x="3307" y="981"/>
                <a:ext cx="426" cy="59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5" name="Freeform 130"/>
              <p:cNvSpPr>
                <a:spLocks/>
              </p:cNvSpPr>
              <p:nvPr/>
            </p:nvSpPr>
            <p:spPr bwMode="hidden">
              <a:xfrm flipH="1">
                <a:off x="3507" y="350"/>
                <a:ext cx="273"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6" name="Freeform 131"/>
              <p:cNvSpPr>
                <a:spLocks/>
              </p:cNvSpPr>
              <p:nvPr/>
            </p:nvSpPr>
            <p:spPr bwMode="hidden">
              <a:xfrm flipH="1">
                <a:off x="3821" y="172"/>
                <a:ext cx="164" cy="597"/>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7" name="Freeform 132"/>
              <p:cNvSpPr>
                <a:spLocks/>
              </p:cNvSpPr>
              <p:nvPr/>
            </p:nvSpPr>
            <p:spPr bwMode="hidden">
              <a:xfrm>
                <a:off x="4841" y="894"/>
                <a:ext cx="395" cy="628"/>
              </a:xfrm>
              <a:custGeom>
                <a:avLst/>
                <a:gdLst>
                  <a:gd name="T0" fmla="*/ 0 w 776"/>
                  <a:gd name="T1" fmla="*/ 0 h 2368"/>
                  <a:gd name="T2" fmla="*/ 1 w 776"/>
                  <a:gd name="T3" fmla="*/ 0 h 2368"/>
                  <a:gd name="T4" fmla="*/ 1 w 776"/>
                  <a:gd name="T5" fmla="*/ 0 h 2368"/>
                  <a:gd name="T6" fmla="*/ 1 w 776"/>
                  <a:gd name="T7" fmla="*/ 0 h 2368"/>
                  <a:gd name="T8" fmla="*/ 1 w 776"/>
                  <a:gd name="T9" fmla="*/ 0 h 2368"/>
                  <a:gd name="T10" fmla="*/ 1 w 776"/>
                  <a:gd name="T11" fmla="*/ 0 h 2368"/>
                  <a:gd name="T12" fmla="*/ 1 w 776"/>
                  <a:gd name="T13" fmla="*/ 0 h 2368"/>
                  <a:gd name="T14" fmla="*/ 1 w 776"/>
                  <a:gd name="T15" fmla="*/ 0 h 2368"/>
                  <a:gd name="T16" fmla="*/ 1 w 776"/>
                  <a:gd name="T17" fmla="*/ 0 h 2368"/>
                  <a:gd name="T18" fmla="*/ 1 w 776"/>
                  <a:gd name="T19" fmla="*/ 0 h 2368"/>
                  <a:gd name="T20" fmla="*/ 1 w 776"/>
                  <a:gd name="T21" fmla="*/ 0 h 2368"/>
                  <a:gd name="T22" fmla="*/ 1 w 776"/>
                  <a:gd name="T23" fmla="*/ 0 h 2368"/>
                  <a:gd name="T24" fmla="*/ 1 w 776"/>
                  <a:gd name="T25" fmla="*/ 0 h 2368"/>
                  <a:gd name="T26" fmla="*/ 1 w 776"/>
                  <a:gd name="T27" fmla="*/ 0 h 2368"/>
                  <a:gd name="T28" fmla="*/ 1 w 776"/>
                  <a:gd name="T29" fmla="*/ 0 h 2368"/>
                  <a:gd name="T30" fmla="*/ 1 w 776"/>
                  <a:gd name="T31" fmla="*/ 0 h 2368"/>
                  <a:gd name="T32" fmla="*/ 1 w 776"/>
                  <a:gd name="T33" fmla="*/ 0 h 2368"/>
                  <a:gd name="T34" fmla="*/ 1 w 776"/>
                  <a:gd name="T35" fmla="*/ 0 h 2368"/>
                  <a:gd name="T36" fmla="*/ 1 w 776"/>
                  <a:gd name="T37" fmla="*/ 0 h 2368"/>
                  <a:gd name="T38" fmla="*/ 1 w 776"/>
                  <a:gd name="T39" fmla="*/ 0 h 2368"/>
                  <a:gd name="T40" fmla="*/ 1 w 776"/>
                  <a:gd name="T41" fmla="*/ 0 h 2368"/>
                  <a:gd name="T42" fmla="*/ 1 w 776"/>
                  <a:gd name="T43" fmla="*/ 0 h 2368"/>
                  <a:gd name="T44" fmla="*/ 1 w 776"/>
                  <a:gd name="T45" fmla="*/ 0 h 2368"/>
                  <a:gd name="T46" fmla="*/ 1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1"/>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8" name="Freeform 133"/>
              <p:cNvSpPr>
                <a:spLocks/>
              </p:cNvSpPr>
              <p:nvPr/>
            </p:nvSpPr>
            <p:spPr bwMode="hidden">
              <a:xfrm>
                <a:off x="4636" y="576"/>
                <a:ext cx="594" cy="417"/>
              </a:xfrm>
              <a:custGeom>
                <a:avLst/>
                <a:gdLst>
                  <a:gd name="T0" fmla="*/ 0 w 776"/>
                  <a:gd name="T1" fmla="*/ 0 h 2368"/>
                  <a:gd name="T2" fmla="*/ 2 w 776"/>
                  <a:gd name="T3" fmla="*/ 0 h 2368"/>
                  <a:gd name="T4" fmla="*/ 2 w 776"/>
                  <a:gd name="T5" fmla="*/ 0 h 2368"/>
                  <a:gd name="T6" fmla="*/ 2 w 776"/>
                  <a:gd name="T7" fmla="*/ 0 h 2368"/>
                  <a:gd name="T8" fmla="*/ 2 w 776"/>
                  <a:gd name="T9" fmla="*/ 0 h 2368"/>
                  <a:gd name="T10" fmla="*/ 2 w 776"/>
                  <a:gd name="T11" fmla="*/ 0 h 2368"/>
                  <a:gd name="T12" fmla="*/ 2 w 776"/>
                  <a:gd name="T13" fmla="*/ 0 h 2368"/>
                  <a:gd name="T14" fmla="*/ 2 w 776"/>
                  <a:gd name="T15" fmla="*/ 0 h 2368"/>
                  <a:gd name="T16" fmla="*/ 2 w 776"/>
                  <a:gd name="T17" fmla="*/ 0 h 2368"/>
                  <a:gd name="T18" fmla="*/ 2 w 776"/>
                  <a:gd name="T19" fmla="*/ 0 h 2368"/>
                  <a:gd name="T20" fmla="*/ 2 w 776"/>
                  <a:gd name="T21" fmla="*/ 0 h 2368"/>
                  <a:gd name="T22" fmla="*/ 2 w 776"/>
                  <a:gd name="T23" fmla="*/ 0 h 2368"/>
                  <a:gd name="T24" fmla="*/ 2 w 776"/>
                  <a:gd name="T25" fmla="*/ 0 h 2368"/>
                  <a:gd name="T26" fmla="*/ 2 w 776"/>
                  <a:gd name="T27" fmla="*/ 0 h 2368"/>
                  <a:gd name="T28" fmla="*/ 2 w 776"/>
                  <a:gd name="T29" fmla="*/ 0 h 2368"/>
                  <a:gd name="T30" fmla="*/ 2 w 776"/>
                  <a:gd name="T31" fmla="*/ 0 h 2368"/>
                  <a:gd name="T32" fmla="*/ 2 w 776"/>
                  <a:gd name="T33" fmla="*/ 0 h 2368"/>
                  <a:gd name="T34" fmla="*/ 2 w 776"/>
                  <a:gd name="T35" fmla="*/ 0 h 2368"/>
                  <a:gd name="T36" fmla="*/ 2 w 776"/>
                  <a:gd name="T37" fmla="*/ 0 h 2368"/>
                  <a:gd name="T38" fmla="*/ 2 w 776"/>
                  <a:gd name="T39" fmla="*/ 0 h 2368"/>
                  <a:gd name="T40" fmla="*/ 2 w 776"/>
                  <a:gd name="T41" fmla="*/ 0 h 2368"/>
                  <a:gd name="T42" fmla="*/ 2 w 776"/>
                  <a:gd name="T43" fmla="*/ 0 h 2368"/>
                  <a:gd name="T44" fmla="*/ 2 w 776"/>
                  <a:gd name="T45" fmla="*/ 0 h 2368"/>
                  <a:gd name="T46" fmla="*/ 2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89" name="Freeform 134"/>
              <p:cNvSpPr>
                <a:spLocks/>
              </p:cNvSpPr>
              <p:nvPr/>
            </p:nvSpPr>
            <p:spPr bwMode="hidden">
              <a:xfrm>
                <a:off x="4658" y="132"/>
                <a:ext cx="260" cy="55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folHlink"/>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90" name="Freeform 135"/>
              <p:cNvSpPr>
                <a:spLocks/>
              </p:cNvSpPr>
              <p:nvPr/>
            </p:nvSpPr>
            <p:spPr bwMode="hidden">
              <a:xfrm rot="-1346631">
                <a:off x="4401" y="599"/>
                <a:ext cx="175" cy="329"/>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sp>
            <p:nvSpPr>
              <p:cNvPr id="403491" name="Freeform 136"/>
              <p:cNvSpPr>
                <a:spLocks/>
              </p:cNvSpPr>
              <p:nvPr/>
            </p:nvSpPr>
            <p:spPr bwMode="hidden">
              <a:xfrm rot="1346631" flipH="1">
                <a:off x="3783" y="589"/>
                <a:ext cx="172" cy="330"/>
              </a:xfrm>
              <a:custGeom>
                <a:avLst/>
                <a:gdLst>
                  <a:gd name="T0" fmla="*/ 0 w 776"/>
                  <a:gd name="T1" fmla="*/ 0 h 2368"/>
                  <a:gd name="T2" fmla="*/ 0 w 776"/>
                  <a:gd name="T3" fmla="*/ 0 h 2368"/>
                  <a:gd name="T4" fmla="*/ 0 w 776"/>
                  <a:gd name="T5" fmla="*/ 0 h 2368"/>
                  <a:gd name="T6" fmla="*/ 0 w 776"/>
                  <a:gd name="T7" fmla="*/ 0 h 2368"/>
                  <a:gd name="T8" fmla="*/ 0 w 776"/>
                  <a:gd name="T9" fmla="*/ 0 h 2368"/>
                  <a:gd name="T10" fmla="*/ 0 w 776"/>
                  <a:gd name="T11" fmla="*/ 0 h 2368"/>
                  <a:gd name="T12" fmla="*/ 0 w 776"/>
                  <a:gd name="T13" fmla="*/ 0 h 2368"/>
                  <a:gd name="T14" fmla="*/ 0 w 776"/>
                  <a:gd name="T15" fmla="*/ 0 h 2368"/>
                  <a:gd name="T16" fmla="*/ 0 w 776"/>
                  <a:gd name="T17" fmla="*/ 0 h 2368"/>
                  <a:gd name="T18" fmla="*/ 0 w 776"/>
                  <a:gd name="T19" fmla="*/ 0 h 2368"/>
                  <a:gd name="T20" fmla="*/ 0 w 776"/>
                  <a:gd name="T21" fmla="*/ 0 h 2368"/>
                  <a:gd name="T22" fmla="*/ 0 w 776"/>
                  <a:gd name="T23" fmla="*/ 0 h 2368"/>
                  <a:gd name="T24" fmla="*/ 0 w 776"/>
                  <a:gd name="T25" fmla="*/ 0 h 2368"/>
                  <a:gd name="T26" fmla="*/ 0 w 776"/>
                  <a:gd name="T27" fmla="*/ 0 h 2368"/>
                  <a:gd name="T28" fmla="*/ 0 w 776"/>
                  <a:gd name="T29" fmla="*/ 0 h 2368"/>
                  <a:gd name="T30" fmla="*/ 0 w 776"/>
                  <a:gd name="T31" fmla="*/ 0 h 2368"/>
                  <a:gd name="T32" fmla="*/ 0 w 776"/>
                  <a:gd name="T33" fmla="*/ 0 h 2368"/>
                  <a:gd name="T34" fmla="*/ 0 w 776"/>
                  <a:gd name="T35" fmla="*/ 0 h 2368"/>
                  <a:gd name="T36" fmla="*/ 0 w 776"/>
                  <a:gd name="T37" fmla="*/ 0 h 2368"/>
                  <a:gd name="T38" fmla="*/ 0 w 776"/>
                  <a:gd name="T39" fmla="*/ 0 h 2368"/>
                  <a:gd name="T40" fmla="*/ 0 w 776"/>
                  <a:gd name="T41" fmla="*/ 0 h 2368"/>
                  <a:gd name="T42" fmla="*/ 0 w 776"/>
                  <a:gd name="T43" fmla="*/ 0 h 2368"/>
                  <a:gd name="T44" fmla="*/ 0 w 776"/>
                  <a:gd name="T45" fmla="*/ 0 h 2368"/>
                  <a:gd name="T46" fmla="*/ 0 w 776"/>
                  <a:gd name="T47" fmla="*/ 0 h 2368"/>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60000 65536"/>
                  <a:gd name="T70" fmla="*/ 0 60000 65536"/>
                  <a:gd name="T71" fmla="*/ 0 60000 65536"/>
                </a:gdLst>
                <a:ahLst/>
                <a:cxnLst>
                  <a:cxn ang="T48">
                    <a:pos x="T0" y="T1"/>
                  </a:cxn>
                  <a:cxn ang="T49">
                    <a:pos x="T2" y="T3"/>
                  </a:cxn>
                  <a:cxn ang="T50">
                    <a:pos x="T4" y="T5"/>
                  </a:cxn>
                  <a:cxn ang="T51">
                    <a:pos x="T6" y="T7"/>
                  </a:cxn>
                  <a:cxn ang="T52">
                    <a:pos x="T8" y="T9"/>
                  </a:cxn>
                  <a:cxn ang="T53">
                    <a:pos x="T10" y="T11"/>
                  </a:cxn>
                  <a:cxn ang="T54">
                    <a:pos x="T12" y="T13"/>
                  </a:cxn>
                  <a:cxn ang="T55">
                    <a:pos x="T14" y="T15"/>
                  </a:cxn>
                  <a:cxn ang="T56">
                    <a:pos x="T16" y="T17"/>
                  </a:cxn>
                  <a:cxn ang="T57">
                    <a:pos x="T18" y="T19"/>
                  </a:cxn>
                  <a:cxn ang="T58">
                    <a:pos x="T20" y="T21"/>
                  </a:cxn>
                  <a:cxn ang="T59">
                    <a:pos x="T22" y="T23"/>
                  </a:cxn>
                  <a:cxn ang="T60">
                    <a:pos x="T24" y="T25"/>
                  </a:cxn>
                  <a:cxn ang="T61">
                    <a:pos x="T26" y="T27"/>
                  </a:cxn>
                  <a:cxn ang="T62">
                    <a:pos x="T28" y="T29"/>
                  </a:cxn>
                  <a:cxn ang="T63">
                    <a:pos x="T30" y="T31"/>
                  </a:cxn>
                  <a:cxn ang="T64">
                    <a:pos x="T32" y="T33"/>
                  </a:cxn>
                  <a:cxn ang="T65">
                    <a:pos x="T34" y="T35"/>
                  </a:cxn>
                  <a:cxn ang="T66">
                    <a:pos x="T36" y="T37"/>
                  </a:cxn>
                  <a:cxn ang="T67">
                    <a:pos x="T38" y="T39"/>
                  </a:cxn>
                  <a:cxn ang="T68">
                    <a:pos x="T40" y="T41"/>
                  </a:cxn>
                  <a:cxn ang="T69">
                    <a:pos x="T42" y="T43"/>
                  </a:cxn>
                  <a:cxn ang="T70">
                    <a:pos x="T44" y="T45"/>
                  </a:cxn>
                  <a:cxn ang="T71">
                    <a:pos x="T46" y="T47"/>
                  </a:cxn>
                </a:cxnLst>
                <a:rect l="0" t="0" r="r" b="b"/>
                <a:pathLst>
                  <a:path w="776" h="2368">
                    <a:moveTo>
                      <a:pt x="0" y="64"/>
                    </a:moveTo>
                    <a:cubicBezTo>
                      <a:pt x="112" y="32"/>
                      <a:pt x="224" y="0"/>
                      <a:pt x="240" y="16"/>
                    </a:cubicBezTo>
                    <a:cubicBezTo>
                      <a:pt x="256" y="32"/>
                      <a:pt x="80" y="136"/>
                      <a:pt x="96" y="160"/>
                    </a:cubicBezTo>
                    <a:cubicBezTo>
                      <a:pt x="112" y="184"/>
                      <a:pt x="320" y="136"/>
                      <a:pt x="336" y="160"/>
                    </a:cubicBezTo>
                    <a:cubicBezTo>
                      <a:pt x="352" y="184"/>
                      <a:pt x="184" y="272"/>
                      <a:pt x="192" y="304"/>
                    </a:cubicBezTo>
                    <a:cubicBezTo>
                      <a:pt x="200" y="336"/>
                      <a:pt x="368" y="328"/>
                      <a:pt x="384" y="352"/>
                    </a:cubicBezTo>
                    <a:cubicBezTo>
                      <a:pt x="400" y="376"/>
                      <a:pt x="272" y="424"/>
                      <a:pt x="288" y="448"/>
                    </a:cubicBezTo>
                    <a:cubicBezTo>
                      <a:pt x="304" y="472"/>
                      <a:pt x="464" y="472"/>
                      <a:pt x="480" y="496"/>
                    </a:cubicBezTo>
                    <a:cubicBezTo>
                      <a:pt x="496" y="520"/>
                      <a:pt x="376" y="568"/>
                      <a:pt x="384" y="592"/>
                    </a:cubicBezTo>
                    <a:cubicBezTo>
                      <a:pt x="392" y="616"/>
                      <a:pt x="512" y="616"/>
                      <a:pt x="528" y="640"/>
                    </a:cubicBezTo>
                    <a:cubicBezTo>
                      <a:pt x="544" y="664"/>
                      <a:pt x="472" y="704"/>
                      <a:pt x="480" y="736"/>
                    </a:cubicBezTo>
                    <a:cubicBezTo>
                      <a:pt x="488" y="768"/>
                      <a:pt x="560" y="800"/>
                      <a:pt x="576" y="832"/>
                    </a:cubicBezTo>
                    <a:cubicBezTo>
                      <a:pt x="592" y="864"/>
                      <a:pt x="560" y="888"/>
                      <a:pt x="576" y="928"/>
                    </a:cubicBezTo>
                    <a:cubicBezTo>
                      <a:pt x="592" y="968"/>
                      <a:pt x="664" y="1024"/>
                      <a:pt x="672" y="1072"/>
                    </a:cubicBezTo>
                    <a:cubicBezTo>
                      <a:pt x="680" y="1120"/>
                      <a:pt x="616" y="1176"/>
                      <a:pt x="624" y="1216"/>
                    </a:cubicBezTo>
                    <a:cubicBezTo>
                      <a:pt x="632" y="1256"/>
                      <a:pt x="712" y="1272"/>
                      <a:pt x="720" y="1312"/>
                    </a:cubicBezTo>
                    <a:cubicBezTo>
                      <a:pt x="728" y="1352"/>
                      <a:pt x="672" y="1408"/>
                      <a:pt x="672" y="1456"/>
                    </a:cubicBezTo>
                    <a:cubicBezTo>
                      <a:pt x="672" y="1504"/>
                      <a:pt x="720" y="1560"/>
                      <a:pt x="720" y="1600"/>
                    </a:cubicBezTo>
                    <a:cubicBezTo>
                      <a:pt x="720" y="1640"/>
                      <a:pt x="664" y="1656"/>
                      <a:pt x="672" y="1696"/>
                    </a:cubicBezTo>
                    <a:cubicBezTo>
                      <a:pt x="680" y="1736"/>
                      <a:pt x="760" y="1792"/>
                      <a:pt x="768" y="1840"/>
                    </a:cubicBezTo>
                    <a:cubicBezTo>
                      <a:pt x="776" y="1888"/>
                      <a:pt x="720" y="1928"/>
                      <a:pt x="720" y="1984"/>
                    </a:cubicBezTo>
                    <a:cubicBezTo>
                      <a:pt x="720" y="2040"/>
                      <a:pt x="768" y="2136"/>
                      <a:pt x="768" y="2176"/>
                    </a:cubicBezTo>
                    <a:cubicBezTo>
                      <a:pt x="768" y="2216"/>
                      <a:pt x="720" y="2192"/>
                      <a:pt x="720" y="2224"/>
                    </a:cubicBezTo>
                    <a:cubicBezTo>
                      <a:pt x="720" y="2256"/>
                      <a:pt x="744" y="2312"/>
                      <a:pt x="768" y="2368"/>
                    </a:cubicBezTo>
                  </a:path>
                </a:pathLst>
              </a:custGeom>
              <a:noFill/>
              <a:ln w="9525">
                <a:solidFill>
                  <a:schemeClr val="accent2"/>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CC00"/>
                  </a:solidFill>
                  <a:latin typeface="Times New Roman" charset="0"/>
                  <a:ea typeface="ＭＳ Ｐゴシック" charset="0"/>
                  <a:cs typeface="ＭＳ Ｐゴシック" charset="0"/>
                </a:endParaRPr>
              </a:p>
            </p:txBody>
          </p:sp>
        </p:grpSp>
      </p:grpSp>
      <p:sp>
        <p:nvSpPr>
          <p:cNvPr id="403459" name="Rectangle 137"/>
          <p:cNvSpPr>
            <a:spLocks noGrp="1" noChangeArrowheads="1"/>
          </p:cNvSpPr>
          <p:nvPr>
            <p:ph type="title"/>
          </p:nvPr>
        </p:nvSpPr>
        <p:spPr bwMode="auto">
          <a:xfrm>
            <a:off x="685800" y="301625"/>
            <a:ext cx="7772400" cy="1462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3460" name="Rectangle 13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7403" name="Rectangle 139"/>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spcBef>
                <a:spcPct val="0"/>
              </a:spcBef>
              <a:buClrTx/>
              <a:buFontTx/>
              <a:buNone/>
              <a:defRPr sz="1400" baseline="0">
                <a:solidFill>
                  <a:srgbClr val="FFCC00"/>
                </a:solidFill>
                <a:latin typeface="Arial Black" pitchFamily="-112" charset="0"/>
                <a:ea typeface="+mn-ea"/>
                <a:cs typeface="+mn-cs"/>
              </a:defRPr>
            </a:lvl1pPr>
          </a:lstStyle>
          <a:p>
            <a:pPr defTabSz="914400" fontAlgn="base">
              <a:spcAft>
                <a:spcPct val="0"/>
              </a:spcAft>
              <a:defRPr/>
            </a:pPr>
            <a:endParaRPr lang="en-US"/>
          </a:p>
        </p:txBody>
      </p:sp>
      <p:sp>
        <p:nvSpPr>
          <p:cNvPr id="267404" name="Rectangle 140"/>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spcBef>
                <a:spcPct val="0"/>
              </a:spcBef>
              <a:buClrTx/>
              <a:buFontTx/>
              <a:buNone/>
              <a:defRPr sz="1400" baseline="0">
                <a:solidFill>
                  <a:srgbClr val="FFCC00"/>
                </a:solidFill>
                <a:latin typeface="Arial Black" pitchFamily="-112" charset="0"/>
                <a:ea typeface="+mn-ea"/>
                <a:cs typeface="+mn-cs"/>
              </a:defRPr>
            </a:lvl1pPr>
          </a:lstStyle>
          <a:p>
            <a:pPr defTabSz="914400" fontAlgn="base">
              <a:spcAft>
                <a:spcPct val="0"/>
              </a:spcAft>
              <a:defRPr/>
            </a:pPr>
            <a:endParaRPr lang="en-US"/>
          </a:p>
        </p:txBody>
      </p:sp>
      <p:sp>
        <p:nvSpPr>
          <p:cNvPr id="267405" name="Rectangle 141"/>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baseline="0">
                <a:solidFill>
                  <a:srgbClr val="FFCC00"/>
                </a:solidFill>
                <a:latin typeface="Arial Black" charset="0"/>
              </a:defRPr>
            </a:lvl1pPr>
          </a:lstStyle>
          <a:p>
            <a:pPr defTabSz="914400" fontAlgn="base">
              <a:spcBef>
                <a:spcPct val="0"/>
              </a:spcBef>
              <a:spcAft>
                <a:spcPct val="0"/>
              </a:spcAft>
              <a:defRPr/>
            </a:pPr>
            <a:fld id="{490CDC34-BFCA-F341-8C92-127A41ED8A96}"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3074449752"/>
      </p:ext>
    </p:extLst>
  </p:cSld>
  <p:clrMap bg1="dk2" tx1="lt1" bg2="dk1" tx2="lt2" accent1="accent1" accent2="accent2" accent3="accent3" accent4="accent4" accent5="accent5" accent6="accent6" hlink="hlink" folHlink="folHlink"/>
  <p:sldLayoutIdLst>
    <p:sldLayoutId id="2147484213" r:id="rId1"/>
    <p:sldLayoutId id="2147484214" r:id="rId2"/>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Arial Black" pitchFamily="-112"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Arial Black" pitchFamily="-112" charset="0"/>
        </a:defRPr>
      </a:lvl6pPr>
      <a:lvl7pPr marL="914400" algn="l" rtl="0" fontAlgn="base">
        <a:spcBef>
          <a:spcPct val="0"/>
        </a:spcBef>
        <a:spcAft>
          <a:spcPct val="0"/>
        </a:spcAft>
        <a:defRPr sz="4400">
          <a:solidFill>
            <a:schemeClr val="tx2"/>
          </a:solidFill>
          <a:latin typeface="Arial Black" pitchFamily="-112" charset="0"/>
        </a:defRPr>
      </a:lvl7pPr>
      <a:lvl8pPr marL="1371600" algn="l" rtl="0" fontAlgn="base">
        <a:spcBef>
          <a:spcPct val="0"/>
        </a:spcBef>
        <a:spcAft>
          <a:spcPct val="0"/>
        </a:spcAft>
        <a:defRPr sz="4400">
          <a:solidFill>
            <a:schemeClr val="tx2"/>
          </a:solidFill>
          <a:latin typeface="Arial Black" pitchFamily="-112" charset="0"/>
        </a:defRPr>
      </a:lvl8pPr>
      <a:lvl9pPr marL="1828800" algn="l" rtl="0" fontAlgn="base">
        <a:spcBef>
          <a:spcPct val="0"/>
        </a:spcBef>
        <a:spcAft>
          <a:spcPct val="0"/>
        </a:spcAft>
        <a:defRPr sz="4400">
          <a:solidFill>
            <a:schemeClr val="tx2"/>
          </a:solidFill>
          <a:latin typeface="Arial Black" pitchFamily="-112" charset="0"/>
        </a:defRPr>
      </a:lvl9pPr>
    </p:titleStyle>
    <p:bodyStyle>
      <a:lvl1pPr marL="342900" indent="-342900" algn="l" rtl="0" eaLnBrk="0" fontAlgn="base" hangingPunct="0">
        <a:spcBef>
          <a:spcPct val="20000"/>
        </a:spcBef>
        <a:spcAft>
          <a:spcPct val="0"/>
        </a:spcAft>
        <a:buClr>
          <a:schemeClr val="hlink"/>
        </a:buClr>
        <a:buChar char="•"/>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Clr>
          <a:schemeClr val="folHlink"/>
        </a:buClr>
        <a:buChar char="•"/>
        <a:defRPr sz="2800">
          <a:solidFill>
            <a:schemeClr val="tx1"/>
          </a:solidFill>
          <a:latin typeface="+mn-lt"/>
          <a:ea typeface="ＭＳ Ｐゴシック" pitchFamily="-112"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charset="0"/>
          <a:cs typeface="Geneva" charset="0"/>
        </a:defRPr>
      </a:lvl3pPr>
      <a:lvl4pPr marL="16002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Font typeface="Times New Roman" charset="0"/>
        <a:buChar char="–"/>
        <a:defRPr sz="2000">
          <a:solidFill>
            <a:schemeClr val="tx1"/>
          </a:solidFill>
          <a:latin typeface="+mn-lt"/>
          <a:ea typeface="Geneva" charset="-128"/>
          <a:cs typeface="Geneva" charset="0"/>
        </a:defRPr>
      </a:lvl5pPr>
      <a:lvl6pPr marL="25146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6pPr>
      <a:lvl7pPr marL="29718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7pPr>
      <a:lvl8pPr marL="34290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8pPr>
      <a:lvl9pPr marL="3886200" indent="-228600" algn="l" rtl="0" fontAlgn="base">
        <a:spcBef>
          <a:spcPct val="20000"/>
        </a:spcBef>
        <a:spcAft>
          <a:spcPct val="0"/>
        </a:spcAft>
        <a:buFont typeface="Times New Roman" pitchFamily="-112" charset="0"/>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06530" name="Group 2"/>
          <p:cNvGrpSpPr>
            <a:grpSpLocks/>
          </p:cNvGrpSpPr>
          <p:nvPr/>
        </p:nvGrpSpPr>
        <p:grpSpPr bwMode="auto">
          <a:xfrm>
            <a:off x="228600" y="228600"/>
            <a:ext cx="8686800" cy="5943600"/>
            <a:chOff x="144" y="144"/>
            <a:chExt cx="5472" cy="3744"/>
          </a:xfrm>
        </p:grpSpPr>
        <p:sp>
          <p:nvSpPr>
            <p:cNvPr id="4099" name="Rectangle 3"/>
            <p:cNvSpPr>
              <a:spLocks noChangeArrowheads="1"/>
            </p:cNvSpPr>
            <p:nvPr/>
          </p:nvSpPr>
          <p:spPr bwMode="auto">
            <a:xfrm>
              <a:off x="144" y="144"/>
              <a:ext cx="5472" cy="3744"/>
            </a:xfrm>
            <a:prstGeom prst="rect">
              <a:avLst/>
            </a:prstGeom>
            <a:solidFill>
              <a:schemeClr val="bg1"/>
            </a:solidFill>
            <a:ln w="44450">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0" name="Rectangle 4"/>
            <p:cNvSpPr>
              <a:spLocks noChangeArrowheads="1"/>
            </p:cNvSpPr>
            <p:nvPr/>
          </p:nvSpPr>
          <p:spPr bwMode="blackWhite">
            <a:xfrm>
              <a:off x="193" y="193"/>
              <a:ext cx="5373" cy="3635"/>
            </a:xfrm>
            <a:prstGeom prst="rect">
              <a:avLst/>
            </a:prstGeom>
            <a:solidFill>
              <a:schemeClr val="bg1"/>
            </a:solidFill>
            <a:ln w="9525">
              <a:solidFill>
                <a:schemeClr val="folHlink"/>
              </a:solidFill>
              <a:miter lim="800000"/>
              <a:headEnd/>
              <a:tailEn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algn="ctr" defTabSz="914400" fontAlgn="base">
                <a:spcBef>
                  <a:spcPct val="0"/>
                </a:spcBef>
                <a:spcAft>
                  <a:spcPct val="0"/>
                </a:spcAft>
                <a:defRPr/>
              </a:pPr>
              <a:endParaRPr lang="en-US" sz="2400">
                <a:solidFill>
                  <a:srgbClr val="FFFFFF"/>
                </a:solidFill>
                <a:latin typeface="Times New Roman" charset="0"/>
                <a:ea typeface="ＭＳ Ｐゴシック" charset="0"/>
                <a:cs typeface="Arial" charset="0"/>
              </a:endParaRPr>
            </a:p>
          </p:txBody>
        </p:sp>
        <p:sp>
          <p:nvSpPr>
            <p:cNvPr id="4101" name="Line 5"/>
            <p:cNvSpPr>
              <a:spLocks noChangeShapeType="1"/>
            </p:cNvSpPr>
            <p:nvPr/>
          </p:nvSpPr>
          <p:spPr bwMode="auto">
            <a:xfrm>
              <a:off x="336" y="1092"/>
              <a:ext cx="5136" cy="0"/>
            </a:xfrm>
            <a:prstGeom prst="line">
              <a:avLst/>
            </a:prstGeom>
            <a:noFill/>
            <a:ln w="12700">
              <a:solidFill>
                <a:schemeClr val="accent2"/>
              </a:solidFill>
              <a:round/>
              <a:headEnd/>
              <a:tailEnd/>
            </a:ln>
            <a:effectLst/>
            <a:extLst>
              <a:ext uri="{909E8E84-426E-40dd-AFC4-6F175D3DCCD1}">
                <a14:hiddenFill xmlns:a14="http://schemas.microsoft.com/office/drawing/2010/main" xmlns="">
                  <a:noFill/>
                </a14:hiddenFill>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lstStyle/>
            <a:p>
              <a:pPr defTabSz="914400" fontAlgn="base">
                <a:spcBef>
                  <a:spcPct val="0"/>
                </a:spcBef>
                <a:spcAft>
                  <a:spcPct val="0"/>
                </a:spcAft>
                <a:defRPr/>
              </a:pPr>
              <a:endParaRPr lang="en-US">
                <a:solidFill>
                  <a:srgbClr val="FFFFFF"/>
                </a:solidFill>
                <a:latin typeface="Arial" charset="0"/>
                <a:ea typeface="ＭＳ Ｐゴシック" charset="0"/>
                <a:cs typeface="Arial" charset="0"/>
              </a:endParaRPr>
            </a:p>
          </p:txBody>
        </p:sp>
      </p:grpSp>
      <p:sp>
        <p:nvSpPr>
          <p:cNvPr id="4102" name="Rectangle 6"/>
          <p:cNvSpPr>
            <a:spLocks noGrp="1" noChangeArrowheads="1"/>
          </p:cNvSpPr>
          <p:nvPr>
            <p:ph type="title"/>
          </p:nvPr>
        </p:nvSpPr>
        <p:spPr bwMode="auto">
          <a:xfrm>
            <a:off x="533400" y="473075"/>
            <a:ext cx="81534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03" name="Rectangle 7"/>
          <p:cNvSpPr>
            <a:spLocks noGrp="1" noChangeArrowheads="1"/>
          </p:cNvSpPr>
          <p:nvPr>
            <p:ph type="body" idx="1"/>
          </p:nvPr>
        </p:nvSpPr>
        <p:spPr bwMode="auto">
          <a:xfrm>
            <a:off x="533400" y="1828800"/>
            <a:ext cx="8153400" cy="40386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04" name="Rectangle 8"/>
          <p:cNvSpPr>
            <a:spLocks noGrp="1" noChangeArrowheads="1"/>
          </p:cNvSpPr>
          <p:nvPr>
            <p:ph type="dt" sz="half" idx="2"/>
          </p:nvPr>
        </p:nvSpPr>
        <p:spPr bwMode="auto">
          <a:xfrm>
            <a:off x="533400" y="6248400"/>
            <a:ext cx="20574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l"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5" name="Rectangle 9"/>
          <p:cNvSpPr>
            <a:spLocks noGrp="1" noChangeArrowheads="1"/>
          </p:cNvSpPr>
          <p:nvPr>
            <p:ph type="ftr" sz="quarter" idx="3"/>
          </p:nvPr>
        </p:nvSpPr>
        <p:spPr bwMode="auto">
          <a:xfrm>
            <a:off x="3238500" y="62484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endParaRPr lang="en-US">
              <a:ea typeface="ＭＳ Ｐゴシック" charset="0"/>
            </a:endParaRPr>
          </a:p>
        </p:txBody>
      </p:sp>
      <p:sp>
        <p:nvSpPr>
          <p:cNvPr id="4106" name="Rectangle 10"/>
          <p:cNvSpPr>
            <a:spLocks noGrp="1" noChangeArrowheads="1"/>
          </p:cNvSpPr>
          <p:nvPr>
            <p:ph type="sldNum" sz="quarter" idx="4"/>
          </p:nvPr>
        </p:nvSpPr>
        <p:spPr bwMode="auto">
          <a:xfrm>
            <a:off x="6781800" y="62484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000" baseline="0">
                <a:solidFill>
                  <a:srgbClr val="FFFFFF"/>
                </a:solidFill>
                <a:latin typeface="Arial" charset="0"/>
                <a:cs typeface="Arial" charset="0"/>
              </a:defRPr>
            </a:lvl1pPr>
          </a:lstStyle>
          <a:p>
            <a:pPr defTabSz="914400" fontAlgn="base">
              <a:spcBef>
                <a:spcPct val="0"/>
              </a:spcBef>
              <a:spcAft>
                <a:spcPct val="0"/>
              </a:spcAft>
              <a:defRPr/>
            </a:pPr>
            <a:fld id="{4AF93351-5430-B342-9F94-61B9EB1F39F0}" type="slidenum">
              <a:rPr lang="en-US">
                <a:ea typeface="ＭＳ Ｐゴシック" charset="0"/>
              </a:rPr>
              <a:pPr defTabSz="914400" fontAlgn="base">
                <a:spcBef>
                  <a:spcPct val="0"/>
                </a:spcBef>
                <a:spcAft>
                  <a:spcPct val="0"/>
                </a:spcAft>
                <a:defRPr/>
              </a:pPr>
              <a:t>‹#›</a:t>
            </a:fld>
            <a:endParaRPr lang="en-US">
              <a:ea typeface="ＭＳ Ｐゴシック" charset="0"/>
            </a:endParaRPr>
          </a:p>
        </p:txBody>
      </p:sp>
    </p:spTree>
    <p:extLst>
      <p:ext uri="{BB962C8B-B14F-4D97-AF65-F5344CB8AC3E}">
        <p14:creationId xmlns:p14="http://schemas.microsoft.com/office/powerpoint/2010/main" val="1696993584"/>
      </p:ext>
    </p:extLst>
  </p:cSld>
  <p:clrMap bg1="dk2" tx1="lt1" bg2="dk1" tx2="lt2" accent1="accent1" accent2="accent2" accent3="accent3" accent4="accent4" accent5="accent5" accent6="accent6" hlink="hlink" folHlink="folHlink"/>
  <p:sldLayoutIdLst>
    <p:sldLayoutId id="2147484216" r:id="rId1"/>
    <p:sldLayoutId id="2147484217" r:id="rId2"/>
    <p:sldLayoutId id="2147484218" r:id="rId3"/>
    <p:sldLayoutId id="2147484219" r:id="rId4"/>
    <p:sldLayoutId id="2147484220" r:id="rId5"/>
    <p:sldLayoutId id="2147484221" r:id="rId6"/>
    <p:sldLayoutId id="2147484222" r:id="rId7"/>
    <p:sldLayoutId id="2147484223" r:id="rId8"/>
    <p:sldLayoutId id="2147484224" r:id="rId9"/>
    <p:sldLayoutId id="2147484225" r:id="rId10"/>
    <p:sldLayoutId id="2147484226" r:id="rId11"/>
  </p:sldLayoutIdLst>
  <p:transition>
    <p:fade/>
  </p:transition>
  <p:txStyles>
    <p:titleStyle>
      <a:lvl1pPr algn="l" rtl="0" eaLnBrk="0" fontAlgn="base" hangingPunct="0">
        <a:lnSpc>
          <a:spcPct val="80000"/>
        </a:lnSpc>
        <a:spcBef>
          <a:spcPct val="0"/>
        </a:spcBef>
        <a:spcAft>
          <a:spcPct val="0"/>
        </a:spcAft>
        <a:defRPr sz="4400">
          <a:solidFill>
            <a:schemeClr val="tx2"/>
          </a:solidFill>
          <a:latin typeface="+mj-lt"/>
          <a:ea typeface="+mj-ea"/>
          <a:cs typeface="+mj-cs"/>
        </a:defRPr>
      </a:lvl1pPr>
      <a:lvl2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6pPr>
      <a:lvl7pPr marL="9144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7pPr>
      <a:lvl8pPr marL="13716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8pPr>
      <a:lvl9pPr marL="1828800" algn="l" rtl="0" fontAlgn="base">
        <a:lnSpc>
          <a:spcPct val="80000"/>
        </a:lnSpc>
        <a:spcBef>
          <a:spcPct val="0"/>
        </a:spcBef>
        <a:spcAft>
          <a:spcPct val="0"/>
        </a:spcAft>
        <a:defRPr sz="4400">
          <a:solidFill>
            <a:schemeClr val="tx2"/>
          </a:solidFill>
          <a:latin typeface="Times New Roman" charset="0"/>
          <a:ea typeface="ＭＳ Ｐゴシック" charset="0"/>
          <a:cs typeface="Arial" charset="0"/>
        </a:defRPr>
      </a:lvl9pPr>
    </p:titleStyle>
    <p:body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mn-ea"/>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6pPr>
      <a:lvl7pPr marL="29718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7pPr>
      <a:lvl8pPr marL="34290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8pPr>
      <a:lvl9pPr marL="3886200" indent="-228600" algn="l" rtl="0" fontAlgn="base">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96642" name="Group 2"/>
          <p:cNvGrpSpPr>
            <a:grpSpLocks/>
          </p:cNvGrpSpPr>
          <p:nvPr/>
        </p:nvGrpSpPr>
        <p:grpSpPr bwMode="auto">
          <a:xfrm>
            <a:off x="0" y="0"/>
            <a:ext cx="9144000" cy="6858000"/>
            <a:chOff x="0" y="0"/>
            <a:chExt cx="5760" cy="4320"/>
          </a:xfrm>
        </p:grpSpPr>
        <p:sp>
          <p:nvSpPr>
            <p:cNvPr id="496648"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496649"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496650"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96644"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5CE54AB4-46D0-BF46-B581-6C24638D388F}"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338154589"/>
      </p:ext>
    </p:extLst>
  </p:cSld>
  <p:clrMap bg1="dk2" tx1="lt1" bg2="dk1" tx2="lt2" accent1="accent1" accent2="accent2" accent3="accent3" accent4="accent4" accent5="accent5" accent6="accent6" hlink="hlink" folHlink="folHlink"/>
  <p:sldLayoutIdLst>
    <p:sldLayoutId id="2147484304" r:id="rId1"/>
    <p:sldLayoutId id="2147484305" r:id="rId2"/>
    <p:sldLayoutId id="2147484306" r:id="rId3"/>
    <p:sldLayoutId id="2147484307" r:id="rId4"/>
    <p:sldLayoutId id="2147484308" r:id="rId5"/>
    <p:sldLayoutId id="2147484309" r:id="rId6"/>
    <p:sldLayoutId id="2147484310" r:id="rId7"/>
    <p:sldLayoutId id="2147484311" r:id="rId8"/>
    <p:sldLayoutId id="2147484312" r:id="rId9"/>
    <p:sldLayoutId id="2147484313" r:id="rId10"/>
    <p:sldLayoutId id="214748431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8.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6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266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aseline="0">
                <a:solidFill>
                  <a:srgbClr val="000000"/>
                </a:solidFill>
                <a:latin typeface="+mn-lt"/>
                <a:ea typeface="+mn-ea"/>
                <a:cs typeface="+mn-cs"/>
              </a:defRPr>
            </a:lvl1pPr>
          </a:lstStyle>
          <a:p>
            <a:pPr defTabSz="914400" fontAlgn="base">
              <a:spcBef>
                <a:spcPct val="0"/>
              </a:spcBef>
              <a:spcAft>
                <a:spcPct val="0"/>
              </a:spcAft>
              <a:defRPr/>
            </a:pPr>
            <a:endParaRPr lang="nl-NL">
              <a:latin typeface="Times New Roman"/>
              <a:ea typeface="ＭＳ Ｐゴシック"/>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0" hangingPunct="0">
              <a:defRPr sz="1400" baseline="0">
                <a:solidFill>
                  <a:srgbClr val="000000"/>
                </a:solidFill>
                <a:latin typeface="+mn-lt"/>
                <a:ea typeface="+mn-ea"/>
                <a:cs typeface="+mn-cs"/>
              </a:defRPr>
            </a:lvl1pPr>
          </a:lstStyle>
          <a:p>
            <a:pPr defTabSz="914400" fontAlgn="base">
              <a:spcBef>
                <a:spcPct val="0"/>
              </a:spcBef>
              <a:spcAft>
                <a:spcPct val="0"/>
              </a:spcAft>
              <a:defRPr/>
            </a:pPr>
            <a:endParaRPr lang="nl-NL">
              <a:latin typeface="Times New Roman"/>
              <a:ea typeface="ＭＳ Ｐゴシック"/>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aseline="0">
                <a:solidFill>
                  <a:srgbClr val="000000"/>
                </a:solidFill>
              </a:defRPr>
            </a:lvl1pPr>
          </a:lstStyle>
          <a:p>
            <a:pPr defTabSz="914400" eaLnBrk="0" fontAlgn="base" hangingPunct="0">
              <a:spcBef>
                <a:spcPct val="0"/>
              </a:spcBef>
              <a:spcAft>
                <a:spcPct val="0"/>
              </a:spcAft>
              <a:defRPr/>
            </a:pPr>
            <a:fld id="{8B19AE97-15CE-E045-8D15-8783DF86D8FF}" type="slidenum">
              <a:rPr lang="nl-NL">
                <a:latin typeface="Times New Roman" charset="0"/>
                <a:ea typeface="ＭＳ Ｐゴシック" charset="0"/>
                <a:cs typeface="ＭＳ Ｐゴシック" charset="0"/>
              </a:rPr>
              <a:pPr defTabSz="914400" eaLnBrk="0" fontAlgn="base" hangingPunct="0">
                <a:spcBef>
                  <a:spcPct val="0"/>
                </a:spcBef>
                <a:spcAft>
                  <a:spcPct val="0"/>
                </a:spcAft>
                <a:defRPr/>
              </a:pPr>
              <a:t>‹#›</a:t>
            </a:fld>
            <a:endParaRPr lang="nl-N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19153901"/>
      </p:ext>
    </p:extLst>
  </p:cSld>
  <p:clrMap bg1="lt1" tx1="dk1" bg2="lt2" tx2="dk2" accent1="accent1" accent2="accent2" accent3="accent3" accent4="accent4" accent5="accent5" accent6="accent6" hlink="hlink" folHlink="folHlink"/>
  <p:sldLayoutIdLst>
    <p:sldLayoutId id="2147484316" r:id="rId1"/>
  </p:sldLayoutIdLst>
  <p:txStyles>
    <p:titleStyle>
      <a:lvl1pPr algn="ctr" rtl="0" eaLnBrk="0" fontAlgn="base" hangingPunct="0">
        <a:spcBef>
          <a:spcPct val="0"/>
        </a:spcBef>
        <a:spcAft>
          <a:spcPct val="0"/>
        </a:spcAft>
        <a:defRPr sz="4400">
          <a:solidFill>
            <a:schemeClr val="bg1"/>
          </a:solidFill>
          <a:latin typeface="Arial"/>
          <a:ea typeface="+mj-ea"/>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2pPr>
      <a:lvl3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3pPr>
      <a:lvl4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4pPr>
      <a:lvl5pPr algn="ctr" rtl="0" eaLnBrk="0" fontAlgn="base" hangingPunct="0">
        <a:spcBef>
          <a:spcPct val="0"/>
        </a:spcBef>
        <a:spcAft>
          <a:spcPct val="0"/>
        </a:spcAft>
        <a:defRPr sz="4400">
          <a:solidFill>
            <a:schemeClr val="bg1"/>
          </a:solidFill>
          <a:latin typeface="Arial" charset="0"/>
          <a:ea typeface="ＭＳ Ｐゴシック" pitchFamily="-128" charset="-128"/>
          <a:cs typeface="ＭＳ Ｐゴシック" pitchFamily="-65" charset="-128"/>
        </a:defRPr>
      </a:lvl5pPr>
      <a:lvl6pPr marL="4572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6pPr>
      <a:lvl7pPr marL="9144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7pPr>
      <a:lvl8pPr marL="13716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8pPr>
      <a:lvl9pPr marL="1828800" algn="ctr" rtl="0" eaLnBrk="0" fontAlgn="base" hangingPunct="0">
        <a:spcBef>
          <a:spcPct val="0"/>
        </a:spcBef>
        <a:spcAft>
          <a:spcPct val="0"/>
        </a:spcAft>
        <a:defRPr sz="4400">
          <a:solidFill>
            <a:schemeClr val="tx2"/>
          </a:solidFill>
          <a:latin typeface="Times New Roman" pitchFamily="18" charset="0"/>
          <a:ea typeface="ＭＳ Ｐゴシック" pitchFamily="-128" charset="-128"/>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mn-ea"/>
          <a:cs typeface="Arial"/>
        </a:defRPr>
      </a:lvl1pPr>
      <a:lvl2pPr marL="742950" indent="-285750" algn="l" rtl="0" eaLnBrk="0" fontAlgn="base" hangingPunct="0">
        <a:spcBef>
          <a:spcPct val="20000"/>
        </a:spcBef>
        <a:spcAft>
          <a:spcPct val="0"/>
        </a:spcAft>
        <a:buChar char="–"/>
        <a:defRPr sz="2800">
          <a:solidFill>
            <a:schemeClr val="bg1"/>
          </a:solidFill>
          <a:latin typeface="Arial"/>
          <a:ea typeface="+mn-ea"/>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mn-ea"/>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mn-ea"/>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mn-ea"/>
          <a:cs typeface="Arial"/>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nl-NL"/>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nl-NL"/>
              <a:t>Click to edit Master text styles</a:t>
            </a:r>
          </a:p>
          <a:p>
            <a:pPr lvl="1"/>
            <a:r>
              <a:rPr lang="nl-NL"/>
              <a:t>Second level</a:t>
            </a:r>
          </a:p>
          <a:p>
            <a:pPr lvl="2"/>
            <a:r>
              <a:rPr lang="nl-NL"/>
              <a:t>Third level</a:t>
            </a:r>
          </a:p>
          <a:p>
            <a:pPr lvl="3"/>
            <a:r>
              <a:rPr lang="nl-NL"/>
              <a:t>Fourth level</a:t>
            </a:r>
          </a:p>
          <a:p>
            <a:pPr lvl="4"/>
            <a:r>
              <a:rPr lang="nl-NL"/>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latin typeface="+mn-lt"/>
              </a:defRPr>
            </a:lvl1pPr>
          </a:lstStyle>
          <a:p>
            <a:pPr defTabSz="914400" eaLnBrk="0" fontAlgn="base" hangingPunct="0">
              <a:spcBef>
                <a:spcPct val="0"/>
              </a:spcBef>
              <a:spcAft>
                <a:spcPct val="0"/>
              </a:spcAft>
              <a:defRPr/>
            </a:pPr>
            <a:endParaRPr lang="nl-NL">
              <a:solidFill>
                <a:srgbClr val="000000"/>
              </a:solidFill>
              <a:latin typeface="Times New Roman"/>
              <a:ea typeface="ＭＳ Ｐゴシック" charset="0"/>
              <a:cs typeface="ＭＳ Ｐゴシック" charset="0"/>
            </a:endParaRPr>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latin typeface="+mn-lt"/>
              </a:defRPr>
            </a:lvl1pPr>
          </a:lstStyle>
          <a:p>
            <a:pPr defTabSz="914400" eaLnBrk="0" fontAlgn="base" hangingPunct="0">
              <a:spcBef>
                <a:spcPct val="0"/>
              </a:spcBef>
              <a:spcAft>
                <a:spcPct val="0"/>
              </a:spcAft>
              <a:defRPr/>
            </a:pPr>
            <a:endParaRPr lang="nl-NL">
              <a:solidFill>
                <a:srgbClr val="000000"/>
              </a:solidFill>
              <a:latin typeface="Times New Roman"/>
              <a:ea typeface="ＭＳ Ｐゴシック" charset="0"/>
              <a:cs typeface="ＭＳ Ｐゴシック" charset="0"/>
            </a:endParaRPr>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latin typeface="+mn-lt"/>
              </a:defRPr>
            </a:lvl1pPr>
          </a:lstStyle>
          <a:p>
            <a:pPr defTabSz="914400" eaLnBrk="0" fontAlgn="base" hangingPunct="0">
              <a:spcBef>
                <a:spcPct val="0"/>
              </a:spcBef>
              <a:spcAft>
                <a:spcPct val="0"/>
              </a:spcAft>
              <a:defRPr/>
            </a:pPr>
            <a:fld id="{0B1D7913-00D7-854F-8B50-40822C433544}" type="slidenum">
              <a:rPr lang="nl-NL">
                <a:solidFill>
                  <a:srgbClr val="000000"/>
                </a:solidFill>
                <a:latin typeface="Times New Roman"/>
                <a:ea typeface="ＭＳ Ｐゴシック" charset="0"/>
                <a:cs typeface="ＭＳ Ｐゴシック" charset="0"/>
              </a:rPr>
              <a:pPr defTabSz="914400" eaLnBrk="0" fontAlgn="base" hangingPunct="0">
                <a:spcBef>
                  <a:spcPct val="0"/>
                </a:spcBef>
                <a:spcAft>
                  <a:spcPct val="0"/>
                </a:spcAft>
                <a:defRPr/>
              </a:pPr>
              <a:t>‹#›</a:t>
            </a:fld>
            <a:endParaRPr lang="nl-NL">
              <a:solidFill>
                <a:srgbClr val="000000"/>
              </a:solidFill>
              <a:latin typeface="Times New Roman"/>
              <a:ea typeface="ＭＳ Ｐゴシック" charset="0"/>
              <a:cs typeface="ＭＳ Ｐゴシック" charset="0"/>
            </a:endParaRPr>
          </a:p>
        </p:txBody>
      </p:sp>
    </p:spTree>
    <p:extLst>
      <p:ext uri="{BB962C8B-B14F-4D97-AF65-F5344CB8AC3E}">
        <p14:creationId xmlns:p14="http://schemas.microsoft.com/office/powerpoint/2010/main" val="2336493490"/>
      </p:ext>
    </p:extLst>
  </p:cSld>
  <p:clrMap bg1="lt1" tx1="dk1" bg2="lt2" tx2="dk2" accent1="accent1" accent2="accent2" accent3="accent3" accent4="accent4" accent5="accent5" accent6="accent6" hlink="hlink" folHlink="folHlink"/>
  <p:sldLayoutIdLst>
    <p:sldLayoutId id="2147484318" r:id="rId1"/>
    <p:sldLayoutId id="2147484319" r:id="rId2"/>
    <p:sldLayoutId id="2147484320" r:id="rId3"/>
    <p:sldLayoutId id="2147484321" r:id="rId4"/>
    <p:sldLayoutId id="2147484322" r:id="rId5"/>
    <p:sldLayoutId id="2147484323" r:id="rId6"/>
    <p:sldLayoutId id="2147484324" r:id="rId7"/>
    <p:sldLayoutId id="2147484325" r:id="rId8"/>
    <p:sldLayoutId id="2147484326" r:id="rId9"/>
    <p:sldLayoutId id="2147484327" r:id="rId10"/>
    <p:sldLayoutId id="2147484328"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31"/>
          <p:cNvGrpSpPr>
            <a:grpSpLocks/>
          </p:cNvGrpSpPr>
          <p:nvPr/>
        </p:nvGrpSpPr>
        <p:grpSpPr bwMode="auto">
          <a:xfrm>
            <a:off x="0" y="0"/>
            <a:ext cx="9132888" cy="6845300"/>
            <a:chOff x="0" y="0"/>
            <a:chExt cx="5753" cy="4312"/>
          </a:xfrm>
        </p:grpSpPr>
        <p:sp>
          <p:nvSpPr>
            <p:cNvPr id="1029" name="Rectangle 2"/>
            <p:cNvSpPr>
              <a:spLocks noChangeArrowheads="1"/>
            </p:cNvSpPr>
            <p:nvPr/>
          </p:nvSpPr>
          <p:spPr bwMode="auto">
            <a:xfrm>
              <a:off x="0" y="0"/>
              <a:ext cx="5753" cy="4312"/>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1030" name="Group 26"/>
            <p:cNvGrpSpPr>
              <a:grpSpLocks/>
            </p:cNvGrpSpPr>
            <p:nvPr/>
          </p:nvGrpSpPr>
          <p:grpSpPr bwMode="auto">
            <a:xfrm>
              <a:off x="246" y="204"/>
              <a:ext cx="5271" cy="3889"/>
              <a:chOff x="246" y="204"/>
              <a:chExt cx="5271" cy="3889"/>
            </a:xfrm>
          </p:grpSpPr>
          <p:sp>
            <p:nvSpPr>
              <p:cNvPr id="2" name="Rectangle 3"/>
              <p:cNvSpPr>
                <a:spLocks noChangeArrowheads="1"/>
              </p:cNvSpPr>
              <p:nvPr/>
            </p:nvSpPr>
            <p:spPr bwMode="auto">
              <a:xfrm>
                <a:off x="294" y="228"/>
                <a:ext cx="5217" cy="3850"/>
              </a:xfrm>
              <a:prstGeom prst="rect">
                <a:avLst/>
              </a:prstGeom>
              <a:solidFill>
                <a:srgbClr val="535353"/>
              </a:solidFill>
              <a:ln w="12700">
                <a:noFill/>
                <a:miter lim="800000"/>
                <a:headEnd/>
                <a:tailEnd/>
              </a:ln>
              <a:effectLst>
                <a:outerShdw blurRad="63500" dist="197566"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036" name="Freeform 4"/>
              <p:cNvSpPr>
                <a:spLocks/>
              </p:cNvSpPr>
              <p:nvPr/>
            </p:nvSpPr>
            <p:spPr bwMode="auto">
              <a:xfrm>
                <a:off x="3002" y="378"/>
                <a:ext cx="1411" cy="3440"/>
              </a:xfrm>
              <a:custGeom>
                <a:avLst/>
                <a:gdLst>
                  <a:gd name="T0" fmla="*/ 91 w 1411"/>
                  <a:gd name="T1" fmla="*/ 33 h 3440"/>
                  <a:gd name="T2" fmla="*/ 212 w 1411"/>
                  <a:gd name="T3" fmla="*/ 76 h 3440"/>
                  <a:gd name="T4" fmla="*/ 332 w 1411"/>
                  <a:gd name="T5" fmla="*/ 174 h 3440"/>
                  <a:gd name="T6" fmla="*/ 383 w 1411"/>
                  <a:gd name="T7" fmla="*/ 305 h 3440"/>
                  <a:gd name="T8" fmla="*/ 443 w 1411"/>
                  <a:gd name="T9" fmla="*/ 446 h 3440"/>
                  <a:gd name="T10" fmla="*/ 453 w 1411"/>
                  <a:gd name="T11" fmla="*/ 620 h 3440"/>
                  <a:gd name="T12" fmla="*/ 494 w 1411"/>
                  <a:gd name="T13" fmla="*/ 751 h 3440"/>
                  <a:gd name="T14" fmla="*/ 494 w 1411"/>
                  <a:gd name="T15" fmla="*/ 882 h 3440"/>
                  <a:gd name="T16" fmla="*/ 483 w 1411"/>
                  <a:gd name="T17" fmla="*/ 1012 h 3440"/>
                  <a:gd name="T18" fmla="*/ 473 w 1411"/>
                  <a:gd name="T19" fmla="*/ 1143 h 3440"/>
                  <a:gd name="T20" fmla="*/ 463 w 1411"/>
                  <a:gd name="T21" fmla="*/ 1284 h 3440"/>
                  <a:gd name="T22" fmla="*/ 433 w 1411"/>
                  <a:gd name="T23" fmla="*/ 1426 h 3440"/>
                  <a:gd name="T24" fmla="*/ 383 w 1411"/>
                  <a:gd name="T25" fmla="*/ 1556 h 3440"/>
                  <a:gd name="T26" fmla="*/ 353 w 1411"/>
                  <a:gd name="T27" fmla="*/ 1687 h 3440"/>
                  <a:gd name="T28" fmla="*/ 443 w 1411"/>
                  <a:gd name="T29" fmla="*/ 1796 h 3440"/>
                  <a:gd name="T30" fmla="*/ 494 w 1411"/>
                  <a:gd name="T31" fmla="*/ 1937 h 3440"/>
                  <a:gd name="T32" fmla="*/ 524 w 1411"/>
                  <a:gd name="T33" fmla="*/ 2068 h 3440"/>
                  <a:gd name="T34" fmla="*/ 614 w 1411"/>
                  <a:gd name="T35" fmla="*/ 2198 h 3440"/>
                  <a:gd name="T36" fmla="*/ 705 w 1411"/>
                  <a:gd name="T37" fmla="*/ 2351 h 3440"/>
                  <a:gd name="T38" fmla="*/ 836 w 1411"/>
                  <a:gd name="T39" fmla="*/ 2470 h 3440"/>
                  <a:gd name="T40" fmla="*/ 947 w 1411"/>
                  <a:gd name="T41" fmla="*/ 2612 h 3440"/>
                  <a:gd name="T42" fmla="*/ 1078 w 1411"/>
                  <a:gd name="T43" fmla="*/ 2721 h 3440"/>
                  <a:gd name="T44" fmla="*/ 1158 w 1411"/>
                  <a:gd name="T45" fmla="*/ 2851 h 3440"/>
                  <a:gd name="T46" fmla="*/ 1269 w 1411"/>
                  <a:gd name="T47" fmla="*/ 3004 h 3440"/>
                  <a:gd name="T48" fmla="*/ 1319 w 1411"/>
                  <a:gd name="T49" fmla="*/ 3156 h 3440"/>
                  <a:gd name="T50" fmla="*/ 1370 w 1411"/>
                  <a:gd name="T51" fmla="*/ 3308 h 3440"/>
                  <a:gd name="T52" fmla="*/ 1400 w 1411"/>
                  <a:gd name="T53" fmla="*/ 3439 h 3440"/>
                  <a:gd name="T54" fmla="*/ 1410 w 1411"/>
                  <a:gd name="T55" fmla="*/ 3145 h 3440"/>
                  <a:gd name="T56" fmla="*/ 1340 w 1411"/>
                  <a:gd name="T57" fmla="*/ 3058 h 3440"/>
                  <a:gd name="T58" fmla="*/ 1259 w 1411"/>
                  <a:gd name="T59" fmla="*/ 2862 h 3440"/>
                  <a:gd name="T60" fmla="*/ 1098 w 1411"/>
                  <a:gd name="T61" fmla="*/ 2721 h 3440"/>
                  <a:gd name="T62" fmla="*/ 997 w 1411"/>
                  <a:gd name="T63" fmla="*/ 2514 h 3440"/>
                  <a:gd name="T64" fmla="*/ 806 w 1411"/>
                  <a:gd name="T65" fmla="*/ 2449 h 3440"/>
                  <a:gd name="T66" fmla="*/ 735 w 1411"/>
                  <a:gd name="T67" fmla="*/ 2307 h 3440"/>
                  <a:gd name="T68" fmla="*/ 635 w 1411"/>
                  <a:gd name="T69" fmla="*/ 2187 h 3440"/>
                  <a:gd name="T70" fmla="*/ 534 w 1411"/>
                  <a:gd name="T71" fmla="*/ 1959 h 3440"/>
                  <a:gd name="T72" fmla="*/ 443 w 1411"/>
                  <a:gd name="T73" fmla="*/ 1785 h 3440"/>
                  <a:gd name="T74" fmla="*/ 403 w 1411"/>
                  <a:gd name="T75" fmla="*/ 1632 h 3440"/>
                  <a:gd name="T76" fmla="*/ 433 w 1411"/>
                  <a:gd name="T77" fmla="*/ 1491 h 3440"/>
                  <a:gd name="T78" fmla="*/ 483 w 1411"/>
                  <a:gd name="T79" fmla="*/ 1349 h 3440"/>
                  <a:gd name="T80" fmla="*/ 483 w 1411"/>
                  <a:gd name="T81" fmla="*/ 1208 h 3440"/>
                  <a:gd name="T82" fmla="*/ 524 w 1411"/>
                  <a:gd name="T83" fmla="*/ 1023 h 3440"/>
                  <a:gd name="T84" fmla="*/ 514 w 1411"/>
                  <a:gd name="T85" fmla="*/ 805 h 3440"/>
                  <a:gd name="T86" fmla="*/ 534 w 1411"/>
                  <a:gd name="T87" fmla="*/ 642 h 3440"/>
                  <a:gd name="T88" fmla="*/ 554 w 1411"/>
                  <a:gd name="T89" fmla="*/ 522 h 3440"/>
                  <a:gd name="T90" fmla="*/ 665 w 1411"/>
                  <a:gd name="T91" fmla="*/ 392 h 3440"/>
                  <a:gd name="T92" fmla="*/ 826 w 1411"/>
                  <a:gd name="T93" fmla="*/ 218 h 3440"/>
                  <a:gd name="T94" fmla="*/ 876 w 1411"/>
                  <a:gd name="T95" fmla="*/ 76 h 3440"/>
                  <a:gd name="T96" fmla="*/ 917 w 1411"/>
                  <a:gd name="T97" fmla="*/ 11 h 3440"/>
                  <a:gd name="T98" fmla="*/ 765 w 1411"/>
                  <a:gd name="T99" fmla="*/ 87 h 3440"/>
                  <a:gd name="T100" fmla="*/ 755 w 1411"/>
                  <a:gd name="T101" fmla="*/ 218 h 3440"/>
                  <a:gd name="T102" fmla="*/ 745 w 1411"/>
                  <a:gd name="T103" fmla="*/ 305 h 3440"/>
                  <a:gd name="T104" fmla="*/ 624 w 1411"/>
                  <a:gd name="T105" fmla="*/ 435 h 3440"/>
                  <a:gd name="T106" fmla="*/ 534 w 1411"/>
                  <a:gd name="T107" fmla="*/ 522 h 3440"/>
                  <a:gd name="T108" fmla="*/ 483 w 1411"/>
                  <a:gd name="T109" fmla="*/ 664 h 3440"/>
                  <a:gd name="T110" fmla="*/ 473 w 1411"/>
                  <a:gd name="T111" fmla="*/ 511 h 3440"/>
                  <a:gd name="T112" fmla="*/ 443 w 1411"/>
                  <a:gd name="T113" fmla="*/ 348 h 3440"/>
                  <a:gd name="T114" fmla="*/ 383 w 1411"/>
                  <a:gd name="T115" fmla="*/ 218 h 3440"/>
                  <a:gd name="T116" fmla="*/ 302 w 1411"/>
                  <a:gd name="T117" fmla="*/ 98 h 3440"/>
                  <a:gd name="T118" fmla="*/ 181 w 1411"/>
                  <a:gd name="T119" fmla="*/ 33 h 3440"/>
                  <a:gd name="T120" fmla="*/ 60 w 1411"/>
                  <a:gd name="T121" fmla="*/ 11 h 3440"/>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1411" h="3440">
                    <a:moveTo>
                      <a:pt x="0" y="0"/>
                    </a:moveTo>
                    <a:lnTo>
                      <a:pt x="50" y="22"/>
                    </a:lnTo>
                    <a:lnTo>
                      <a:pt x="91" y="33"/>
                    </a:lnTo>
                    <a:lnTo>
                      <a:pt x="131" y="22"/>
                    </a:lnTo>
                    <a:lnTo>
                      <a:pt x="171" y="54"/>
                    </a:lnTo>
                    <a:lnTo>
                      <a:pt x="212" y="76"/>
                    </a:lnTo>
                    <a:lnTo>
                      <a:pt x="252" y="98"/>
                    </a:lnTo>
                    <a:lnTo>
                      <a:pt x="292" y="141"/>
                    </a:lnTo>
                    <a:lnTo>
                      <a:pt x="332" y="174"/>
                    </a:lnTo>
                    <a:lnTo>
                      <a:pt x="342" y="218"/>
                    </a:lnTo>
                    <a:lnTo>
                      <a:pt x="342" y="261"/>
                    </a:lnTo>
                    <a:lnTo>
                      <a:pt x="383" y="305"/>
                    </a:lnTo>
                    <a:lnTo>
                      <a:pt x="413" y="348"/>
                    </a:lnTo>
                    <a:lnTo>
                      <a:pt x="413" y="403"/>
                    </a:lnTo>
                    <a:lnTo>
                      <a:pt x="443" y="446"/>
                    </a:lnTo>
                    <a:lnTo>
                      <a:pt x="463" y="490"/>
                    </a:lnTo>
                    <a:lnTo>
                      <a:pt x="453" y="577"/>
                    </a:lnTo>
                    <a:lnTo>
                      <a:pt x="453" y="620"/>
                    </a:lnTo>
                    <a:lnTo>
                      <a:pt x="473" y="664"/>
                    </a:lnTo>
                    <a:lnTo>
                      <a:pt x="483" y="707"/>
                    </a:lnTo>
                    <a:lnTo>
                      <a:pt x="494" y="751"/>
                    </a:lnTo>
                    <a:lnTo>
                      <a:pt x="494" y="794"/>
                    </a:lnTo>
                    <a:lnTo>
                      <a:pt x="494" y="838"/>
                    </a:lnTo>
                    <a:lnTo>
                      <a:pt x="494" y="882"/>
                    </a:lnTo>
                    <a:lnTo>
                      <a:pt x="494" y="925"/>
                    </a:lnTo>
                    <a:lnTo>
                      <a:pt x="504" y="969"/>
                    </a:lnTo>
                    <a:lnTo>
                      <a:pt x="483" y="1012"/>
                    </a:lnTo>
                    <a:lnTo>
                      <a:pt x="473" y="1056"/>
                    </a:lnTo>
                    <a:lnTo>
                      <a:pt x="473" y="1099"/>
                    </a:lnTo>
                    <a:lnTo>
                      <a:pt x="473" y="1143"/>
                    </a:lnTo>
                    <a:lnTo>
                      <a:pt x="483" y="1186"/>
                    </a:lnTo>
                    <a:lnTo>
                      <a:pt x="483" y="1230"/>
                    </a:lnTo>
                    <a:lnTo>
                      <a:pt x="463" y="1284"/>
                    </a:lnTo>
                    <a:lnTo>
                      <a:pt x="453" y="1328"/>
                    </a:lnTo>
                    <a:lnTo>
                      <a:pt x="453" y="1382"/>
                    </a:lnTo>
                    <a:lnTo>
                      <a:pt x="433" y="1426"/>
                    </a:lnTo>
                    <a:lnTo>
                      <a:pt x="403" y="1469"/>
                    </a:lnTo>
                    <a:lnTo>
                      <a:pt x="383" y="1513"/>
                    </a:lnTo>
                    <a:lnTo>
                      <a:pt x="383" y="1556"/>
                    </a:lnTo>
                    <a:lnTo>
                      <a:pt x="383" y="1600"/>
                    </a:lnTo>
                    <a:lnTo>
                      <a:pt x="363" y="1643"/>
                    </a:lnTo>
                    <a:lnTo>
                      <a:pt x="353" y="1687"/>
                    </a:lnTo>
                    <a:lnTo>
                      <a:pt x="363" y="1730"/>
                    </a:lnTo>
                    <a:lnTo>
                      <a:pt x="383" y="1785"/>
                    </a:lnTo>
                    <a:lnTo>
                      <a:pt x="443" y="1796"/>
                    </a:lnTo>
                    <a:lnTo>
                      <a:pt x="463" y="1850"/>
                    </a:lnTo>
                    <a:lnTo>
                      <a:pt x="483" y="1894"/>
                    </a:lnTo>
                    <a:lnTo>
                      <a:pt x="494" y="1937"/>
                    </a:lnTo>
                    <a:lnTo>
                      <a:pt x="494" y="1981"/>
                    </a:lnTo>
                    <a:lnTo>
                      <a:pt x="524" y="2024"/>
                    </a:lnTo>
                    <a:lnTo>
                      <a:pt x="524" y="2068"/>
                    </a:lnTo>
                    <a:lnTo>
                      <a:pt x="544" y="2122"/>
                    </a:lnTo>
                    <a:lnTo>
                      <a:pt x="584" y="2155"/>
                    </a:lnTo>
                    <a:lnTo>
                      <a:pt x="614" y="2198"/>
                    </a:lnTo>
                    <a:lnTo>
                      <a:pt x="624" y="2275"/>
                    </a:lnTo>
                    <a:lnTo>
                      <a:pt x="685" y="2285"/>
                    </a:lnTo>
                    <a:lnTo>
                      <a:pt x="705" y="2351"/>
                    </a:lnTo>
                    <a:lnTo>
                      <a:pt x="745" y="2394"/>
                    </a:lnTo>
                    <a:lnTo>
                      <a:pt x="786" y="2438"/>
                    </a:lnTo>
                    <a:lnTo>
                      <a:pt x="836" y="2470"/>
                    </a:lnTo>
                    <a:lnTo>
                      <a:pt x="876" y="2514"/>
                    </a:lnTo>
                    <a:lnTo>
                      <a:pt x="896" y="2568"/>
                    </a:lnTo>
                    <a:lnTo>
                      <a:pt x="947" y="2612"/>
                    </a:lnTo>
                    <a:lnTo>
                      <a:pt x="997" y="2634"/>
                    </a:lnTo>
                    <a:lnTo>
                      <a:pt x="1027" y="2677"/>
                    </a:lnTo>
                    <a:lnTo>
                      <a:pt x="1078" y="2721"/>
                    </a:lnTo>
                    <a:lnTo>
                      <a:pt x="1108" y="2764"/>
                    </a:lnTo>
                    <a:lnTo>
                      <a:pt x="1128" y="2808"/>
                    </a:lnTo>
                    <a:lnTo>
                      <a:pt x="1158" y="2851"/>
                    </a:lnTo>
                    <a:lnTo>
                      <a:pt x="1188" y="2906"/>
                    </a:lnTo>
                    <a:lnTo>
                      <a:pt x="1229" y="2949"/>
                    </a:lnTo>
                    <a:lnTo>
                      <a:pt x="1269" y="3004"/>
                    </a:lnTo>
                    <a:lnTo>
                      <a:pt x="1279" y="3058"/>
                    </a:lnTo>
                    <a:lnTo>
                      <a:pt x="1289" y="3113"/>
                    </a:lnTo>
                    <a:lnTo>
                      <a:pt x="1319" y="3156"/>
                    </a:lnTo>
                    <a:lnTo>
                      <a:pt x="1350" y="3210"/>
                    </a:lnTo>
                    <a:lnTo>
                      <a:pt x="1360" y="3265"/>
                    </a:lnTo>
                    <a:lnTo>
                      <a:pt x="1370" y="3308"/>
                    </a:lnTo>
                    <a:lnTo>
                      <a:pt x="1390" y="3352"/>
                    </a:lnTo>
                    <a:lnTo>
                      <a:pt x="1400" y="3395"/>
                    </a:lnTo>
                    <a:lnTo>
                      <a:pt x="1400" y="3439"/>
                    </a:lnTo>
                    <a:lnTo>
                      <a:pt x="1400" y="3319"/>
                    </a:lnTo>
                    <a:lnTo>
                      <a:pt x="1410" y="3232"/>
                    </a:lnTo>
                    <a:lnTo>
                      <a:pt x="1410" y="3145"/>
                    </a:lnTo>
                    <a:lnTo>
                      <a:pt x="1410" y="3102"/>
                    </a:lnTo>
                    <a:lnTo>
                      <a:pt x="1380" y="3058"/>
                    </a:lnTo>
                    <a:lnTo>
                      <a:pt x="1340" y="3058"/>
                    </a:lnTo>
                    <a:lnTo>
                      <a:pt x="1309" y="2982"/>
                    </a:lnTo>
                    <a:lnTo>
                      <a:pt x="1299" y="2938"/>
                    </a:lnTo>
                    <a:lnTo>
                      <a:pt x="1259" y="2862"/>
                    </a:lnTo>
                    <a:lnTo>
                      <a:pt x="1239" y="2819"/>
                    </a:lnTo>
                    <a:lnTo>
                      <a:pt x="1178" y="2753"/>
                    </a:lnTo>
                    <a:lnTo>
                      <a:pt x="1098" y="2721"/>
                    </a:lnTo>
                    <a:lnTo>
                      <a:pt x="1037" y="2721"/>
                    </a:lnTo>
                    <a:lnTo>
                      <a:pt x="1007" y="2579"/>
                    </a:lnTo>
                    <a:lnTo>
                      <a:pt x="997" y="2514"/>
                    </a:lnTo>
                    <a:lnTo>
                      <a:pt x="967" y="2470"/>
                    </a:lnTo>
                    <a:lnTo>
                      <a:pt x="886" y="2460"/>
                    </a:lnTo>
                    <a:lnTo>
                      <a:pt x="806" y="2449"/>
                    </a:lnTo>
                    <a:lnTo>
                      <a:pt x="765" y="2438"/>
                    </a:lnTo>
                    <a:lnTo>
                      <a:pt x="755" y="2351"/>
                    </a:lnTo>
                    <a:lnTo>
                      <a:pt x="735" y="2307"/>
                    </a:lnTo>
                    <a:lnTo>
                      <a:pt x="715" y="2253"/>
                    </a:lnTo>
                    <a:lnTo>
                      <a:pt x="675" y="2209"/>
                    </a:lnTo>
                    <a:lnTo>
                      <a:pt x="635" y="2187"/>
                    </a:lnTo>
                    <a:lnTo>
                      <a:pt x="554" y="2100"/>
                    </a:lnTo>
                    <a:lnTo>
                      <a:pt x="534" y="2057"/>
                    </a:lnTo>
                    <a:lnTo>
                      <a:pt x="534" y="1959"/>
                    </a:lnTo>
                    <a:lnTo>
                      <a:pt x="524" y="1894"/>
                    </a:lnTo>
                    <a:lnTo>
                      <a:pt x="494" y="1839"/>
                    </a:lnTo>
                    <a:lnTo>
                      <a:pt x="443" y="1785"/>
                    </a:lnTo>
                    <a:lnTo>
                      <a:pt x="413" y="1741"/>
                    </a:lnTo>
                    <a:lnTo>
                      <a:pt x="393" y="1687"/>
                    </a:lnTo>
                    <a:lnTo>
                      <a:pt x="403" y="1632"/>
                    </a:lnTo>
                    <a:lnTo>
                      <a:pt x="403" y="1589"/>
                    </a:lnTo>
                    <a:lnTo>
                      <a:pt x="413" y="1545"/>
                    </a:lnTo>
                    <a:lnTo>
                      <a:pt x="433" y="1491"/>
                    </a:lnTo>
                    <a:lnTo>
                      <a:pt x="433" y="1447"/>
                    </a:lnTo>
                    <a:lnTo>
                      <a:pt x="463" y="1393"/>
                    </a:lnTo>
                    <a:lnTo>
                      <a:pt x="483" y="1349"/>
                    </a:lnTo>
                    <a:lnTo>
                      <a:pt x="494" y="1295"/>
                    </a:lnTo>
                    <a:lnTo>
                      <a:pt x="494" y="1252"/>
                    </a:lnTo>
                    <a:lnTo>
                      <a:pt x="483" y="1208"/>
                    </a:lnTo>
                    <a:lnTo>
                      <a:pt x="494" y="1164"/>
                    </a:lnTo>
                    <a:lnTo>
                      <a:pt x="524" y="1067"/>
                    </a:lnTo>
                    <a:lnTo>
                      <a:pt x="524" y="1023"/>
                    </a:lnTo>
                    <a:lnTo>
                      <a:pt x="524" y="936"/>
                    </a:lnTo>
                    <a:lnTo>
                      <a:pt x="524" y="871"/>
                    </a:lnTo>
                    <a:lnTo>
                      <a:pt x="514" y="805"/>
                    </a:lnTo>
                    <a:lnTo>
                      <a:pt x="524" y="762"/>
                    </a:lnTo>
                    <a:lnTo>
                      <a:pt x="544" y="707"/>
                    </a:lnTo>
                    <a:lnTo>
                      <a:pt x="534" y="642"/>
                    </a:lnTo>
                    <a:lnTo>
                      <a:pt x="524" y="599"/>
                    </a:lnTo>
                    <a:lnTo>
                      <a:pt x="514" y="555"/>
                    </a:lnTo>
                    <a:lnTo>
                      <a:pt x="554" y="522"/>
                    </a:lnTo>
                    <a:lnTo>
                      <a:pt x="584" y="479"/>
                    </a:lnTo>
                    <a:lnTo>
                      <a:pt x="594" y="435"/>
                    </a:lnTo>
                    <a:lnTo>
                      <a:pt x="665" y="392"/>
                    </a:lnTo>
                    <a:lnTo>
                      <a:pt x="725" y="305"/>
                    </a:lnTo>
                    <a:lnTo>
                      <a:pt x="786" y="239"/>
                    </a:lnTo>
                    <a:lnTo>
                      <a:pt x="826" y="218"/>
                    </a:lnTo>
                    <a:lnTo>
                      <a:pt x="856" y="174"/>
                    </a:lnTo>
                    <a:lnTo>
                      <a:pt x="856" y="131"/>
                    </a:lnTo>
                    <a:lnTo>
                      <a:pt x="876" y="76"/>
                    </a:lnTo>
                    <a:lnTo>
                      <a:pt x="917" y="44"/>
                    </a:lnTo>
                    <a:lnTo>
                      <a:pt x="957" y="0"/>
                    </a:lnTo>
                    <a:lnTo>
                      <a:pt x="917" y="11"/>
                    </a:lnTo>
                    <a:lnTo>
                      <a:pt x="856" y="22"/>
                    </a:lnTo>
                    <a:lnTo>
                      <a:pt x="796" y="44"/>
                    </a:lnTo>
                    <a:lnTo>
                      <a:pt x="765" y="87"/>
                    </a:lnTo>
                    <a:lnTo>
                      <a:pt x="776" y="131"/>
                    </a:lnTo>
                    <a:lnTo>
                      <a:pt x="755" y="174"/>
                    </a:lnTo>
                    <a:lnTo>
                      <a:pt x="755" y="218"/>
                    </a:lnTo>
                    <a:lnTo>
                      <a:pt x="826" y="229"/>
                    </a:lnTo>
                    <a:lnTo>
                      <a:pt x="786" y="272"/>
                    </a:lnTo>
                    <a:lnTo>
                      <a:pt x="745" y="305"/>
                    </a:lnTo>
                    <a:lnTo>
                      <a:pt x="705" y="348"/>
                    </a:lnTo>
                    <a:lnTo>
                      <a:pt x="665" y="424"/>
                    </a:lnTo>
                    <a:lnTo>
                      <a:pt x="624" y="435"/>
                    </a:lnTo>
                    <a:lnTo>
                      <a:pt x="584" y="468"/>
                    </a:lnTo>
                    <a:lnTo>
                      <a:pt x="544" y="479"/>
                    </a:lnTo>
                    <a:lnTo>
                      <a:pt x="534" y="522"/>
                    </a:lnTo>
                    <a:lnTo>
                      <a:pt x="534" y="566"/>
                    </a:lnTo>
                    <a:lnTo>
                      <a:pt x="494" y="620"/>
                    </a:lnTo>
                    <a:lnTo>
                      <a:pt x="483" y="664"/>
                    </a:lnTo>
                    <a:lnTo>
                      <a:pt x="483" y="707"/>
                    </a:lnTo>
                    <a:lnTo>
                      <a:pt x="483" y="620"/>
                    </a:lnTo>
                    <a:lnTo>
                      <a:pt x="473" y="511"/>
                    </a:lnTo>
                    <a:lnTo>
                      <a:pt x="463" y="446"/>
                    </a:lnTo>
                    <a:lnTo>
                      <a:pt x="453" y="403"/>
                    </a:lnTo>
                    <a:lnTo>
                      <a:pt x="443" y="348"/>
                    </a:lnTo>
                    <a:lnTo>
                      <a:pt x="413" y="305"/>
                    </a:lnTo>
                    <a:lnTo>
                      <a:pt x="383" y="261"/>
                    </a:lnTo>
                    <a:lnTo>
                      <a:pt x="383" y="218"/>
                    </a:lnTo>
                    <a:lnTo>
                      <a:pt x="353" y="174"/>
                    </a:lnTo>
                    <a:lnTo>
                      <a:pt x="312" y="141"/>
                    </a:lnTo>
                    <a:lnTo>
                      <a:pt x="302" y="98"/>
                    </a:lnTo>
                    <a:lnTo>
                      <a:pt x="262" y="76"/>
                    </a:lnTo>
                    <a:lnTo>
                      <a:pt x="222" y="76"/>
                    </a:lnTo>
                    <a:lnTo>
                      <a:pt x="181" y="33"/>
                    </a:lnTo>
                    <a:lnTo>
                      <a:pt x="141" y="11"/>
                    </a:lnTo>
                    <a:lnTo>
                      <a:pt x="101" y="0"/>
                    </a:lnTo>
                    <a:lnTo>
                      <a:pt x="60" y="11"/>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7" name="Freeform 5"/>
              <p:cNvSpPr>
                <a:spLocks/>
              </p:cNvSpPr>
              <p:nvPr/>
            </p:nvSpPr>
            <p:spPr bwMode="auto">
              <a:xfrm>
                <a:off x="522" y="3415"/>
                <a:ext cx="1965" cy="490"/>
              </a:xfrm>
              <a:custGeom>
                <a:avLst/>
                <a:gdLst>
                  <a:gd name="T0" fmla="*/ 40 w 1965"/>
                  <a:gd name="T1" fmla="*/ 43 h 490"/>
                  <a:gd name="T2" fmla="*/ 141 w 1965"/>
                  <a:gd name="T3" fmla="*/ 65 h 490"/>
                  <a:gd name="T4" fmla="*/ 232 w 1965"/>
                  <a:gd name="T5" fmla="*/ 76 h 490"/>
                  <a:gd name="T6" fmla="*/ 363 w 1965"/>
                  <a:gd name="T7" fmla="*/ 130 h 490"/>
                  <a:gd name="T8" fmla="*/ 504 w 1965"/>
                  <a:gd name="T9" fmla="*/ 130 h 490"/>
                  <a:gd name="T10" fmla="*/ 604 w 1965"/>
                  <a:gd name="T11" fmla="*/ 141 h 490"/>
                  <a:gd name="T12" fmla="*/ 705 w 1965"/>
                  <a:gd name="T13" fmla="*/ 196 h 490"/>
                  <a:gd name="T14" fmla="*/ 765 w 1965"/>
                  <a:gd name="T15" fmla="*/ 250 h 490"/>
                  <a:gd name="T16" fmla="*/ 906 w 1965"/>
                  <a:gd name="T17" fmla="*/ 261 h 490"/>
                  <a:gd name="T18" fmla="*/ 1007 w 1965"/>
                  <a:gd name="T19" fmla="*/ 261 h 490"/>
                  <a:gd name="T20" fmla="*/ 1148 w 1965"/>
                  <a:gd name="T21" fmla="*/ 250 h 490"/>
                  <a:gd name="T22" fmla="*/ 1219 w 1965"/>
                  <a:gd name="T23" fmla="*/ 304 h 490"/>
                  <a:gd name="T24" fmla="*/ 1299 w 1965"/>
                  <a:gd name="T25" fmla="*/ 315 h 490"/>
                  <a:gd name="T26" fmla="*/ 1380 w 1965"/>
                  <a:gd name="T27" fmla="*/ 380 h 490"/>
                  <a:gd name="T28" fmla="*/ 1460 w 1965"/>
                  <a:gd name="T29" fmla="*/ 424 h 490"/>
                  <a:gd name="T30" fmla="*/ 1541 w 1965"/>
                  <a:gd name="T31" fmla="*/ 446 h 490"/>
                  <a:gd name="T32" fmla="*/ 1662 w 1965"/>
                  <a:gd name="T33" fmla="*/ 446 h 490"/>
                  <a:gd name="T34" fmla="*/ 1752 w 1965"/>
                  <a:gd name="T35" fmla="*/ 456 h 490"/>
                  <a:gd name="T36" fmla="*/ 1883 w 1965"/>
                  <a:gd name="T37" fmla="*/ 467 h 490"/>
                  <a:gd name="T38" fmla="*/ 1964 w 1965"/>
                  <a:gd name="T39" fmla="*/ 489 h 490"/>
                  <a:gd name="T40" fmla="*/ 1863 w 1965"/>
                  <a:gd name="T41" fmla="*/ 467 h 490"/>
                  <a:gd name="T42" fmla="*/ 1783 w 1965"/>
                  <a:gd name="T43" fmla="*/ 446 h 490"/>
                  <a:gd name="T44" fmla="*/ 1692 w 1965"/>
                  <a:gd name="T45" fmla="*/ 446 h 490"/>
                  <a:gd name="T46" fmla="*/ 1611 w 1965"/>
                  <a:gd name="T47" fmla="*/ 402 h 490"/>
                  <a:gd name="T48" fmla="*/ 1531 w 1965"/>
                  <a:gd name="T49" fmla="*/ 413 h 490"/>
                  <a:gd name="T50" fmla="*/ 1450 w 1965"/>
                  <a:gd name="T51" fmla="*/ 369 h 490"/>
                  <a:gd name="T52" fmla="*/ 1370 w 1965"/>
                  <a:gd name="T53" fmla="*/ 348 h 490"/>
                  <a:gd name="T54" fmla="*/ 1289 w 1965"/>
                  <a:gd name="T55" fmla="*/ 272 h 490"/>
                  <a:gd name="T56" fmla="*/ 1209 w 1965"/>
                  <a:gd name="T57" fmla="*/ 283 h 490"/>
                  <a:gd name="T58" fmla="*/ 1047 w 1965"/>
                  <a:gd name="T59" fmla="*/ 130 h 490"/>
                  <a:gd name="T60" fmla="*/ 927 w 1965"/>
                  <a:gd name="T61" fmla="*/ 130 h 490"/>
                  <a:gd name="T62" fmla="*/ 886 w 1965"/>
                  <a:gd name="T63" fmla="*/ 228 h 490"/>
                  <a:gd name="T64" fmla="*/ 806 w 1965"/>
                  <a:gd name="T65" fmla="*/ 228 h 490"/>
                  <a:gd name="T66" fmla="*/ 725 w 1965"/>
                  <a:gd name="T67" fmla="*/ 196 h 490"/>
                  <a:gd name="T68" fmla="*/ 624 w 1965"/>
                  <a:gd name="T69" fmla="*/ 152 h 490"/>
                  <a:gd name="T70" fmla="*/ 544 w 1965"/>
                  <a:gd name="T71" fmla="*/ 109 h 490"/>
                  <a:gd name="T72" fmla="*/ 443 w 1965"/>
                  <a:gd name="T73" fmla="*/ 109 h 490"/>
                  <a:gd name="T74" fmla="*/ 353 w 1965"/>
                  <a:gd name="T75" fmla="*/ 76 h 490"/>
                  <a:gd name="T76" fmla="*/ 262 w 1965"/>
                  <a:gd name="T77" fmla="*/ 87 h 490"/>
                  <a:gd name="T78" fmla="*/ 181 w 1965"/>
                  <a:gd name="T79" fmla="*/ 43 h 490"/>
                  <a:gd name="T80" fmla="*/ 101 w 1965"/>
                  <a:gd name="T81" fmla="*/ 33 h 490"/>
                  <a:gd name="T82" fmla="*/ 20 w 1965"/>
                  <a:gd name="T83" fmla="*/ 11 h 490"/>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Lst>
                <a:ahLst/>
                <a:cxnLst>
                  <a:cxn ang="T84">
                    <a:pos x="T0" y="T1"/>
                  </a:cxn>
                  <a:cxn ang="T85">
                    <a:pos x="T2" y="T3"/>
                  </a:cxn>
                  <a:cxn ang="T86">
                    <a:pos x="T4" y="T5"/>
                  </a:cxn>
                  <a:cxn ang="T87">
                    <a:pos x="T6" y="T7"/>
                  </a:cxn>
                  <a:cxn ang="T88">
                    <a:pos x="T8" y="T9"/>
                  </a:cxn>
                  <a:cxn ang="T89">
                    <a:pos x="T10" y="T11"/>
                  </a:cxn>
                  <a:cxn ang="T90">
                    <a:pos x="T12" y="T13"/>
                  </a:cxn>
                  <a:cxn ang="T91">
                    <a:pos x="T14" y="T15"/>
                  </a:cxn>
                  <a:cxn ang="T92">
                    <a:pos x="T16" y="T17"/>
                  </a:cxn>
                  <a:cxn ang="T93">
                    <a:pos x="T18" y="T19"/>
                  </a:cxn>
                  <a:cxn ang="T94">
                    <a:pos x="T20" y="T21"/>
                  </a:cxn>
                  <a:cxn ang="T95">
                    <a:pos x="T22" y="T23"/>
                  </a:cxn>
                  <a:cxn ang="T96">
                    <a:pos x="T24" y="T25"/>
                  </a:cxn>
                  <a:cxn ang="T97">
                    <a:pos x="T26" y="T27"/>
                  </a:cxn>
                  <a:cxn ang="T98">
                    <a:pos x="T28" y="T29"/>
                  </a:cxn>
                  <a:cxn ang="T99">
                    <a:pos x="T30" y="T31"/>
                  </a:cxn>
                  <a:cxn ang="T100">
                    <a:pos x="T32" y="T33"/>
                  </a:cxn>
                  <a:cxn ang="T101">
                    <a:pos x="T34" y="T35"/>
                  </a:cxn>
                  <a:cxn ang="T102">
                    <a:pos x="T36" y="T37"/>
                  </a:cxn>
                  <a:cxn ang="T103">
                    <a:pos x="T38" y="T39"/>
                  </a:cxn>
                  <a:cxn ang="T104">
                    <a:pos x="T40" y="T41"/>
                  </a:cxn>
                  <a:cxn ang="T105">
                    <a:pos x="T42" y="T43"/>
                  </a:cxn>
                  <a:cxn ang="T106">
                    <a:pos x="T44" y="T45"/>
                  </a:cxn>
                  <a:cxn ang="T107">
                    <a:pos x="T46" y="T47"/>
                  </a:cxn>
                  <a:cxn ang="T108">
                    <a:pos x="T48" y="T49"/>
                  </a:cxn>
                  <a:cxn ang="T109">
                    <a:pos x="T50" y="T51"/>
                  </a:cxn>
                  <a:cxn ang="T110">
                    <a:pos x="T52" y="T53"/>
                  </a:cxn>
                  <a:cxn ang="T111">
                    <a:pos x="T54" y="T55"/>
                  </a:cxn>
                  <a:cxn ang="T112">
                    <a:pos x="T56" y="T57"/>
                  </a:cxn>
                  <a:cxn ang="T113">
                    <a:pos x="T58" y="T59"/>
                  </a:cxn>
                  <a:cxn ang="T114">
                    <a:pos x="T60" y="T61"/>
                  </a:cxn>
                  <a:cxn ang="T115">
                    <a:pos x="T62" y="T63"/>
                  </a:cxn>
                  <a:cxn ang="T116">
                    <a:pos x="T64" y="T65"/>
                  </a:cxn>
                  <a:cxn ang="T117">
                    <a:pos x="T66" y="T67"/>
                  </a:cxn>
                  <a:cxn ang="T118">
                    <a:pos x="T68" y="T69"/>
                  </a:cxn>
                  <a:cxn ang="T119">
                    <a:pos x="T70" y="T71"/>
                  </a:cxn>
                  <a:cxn ang="T120">
                    <a:pos x="T72" y="T73"/>
                  </a:cxn>
                  <a:cxn ang="T121">
                    <a:pos x="T74" y="T75"/>
                  </a:cxn>
                  <a:cxn ang="T122">
                    <a:pos x="T76" y="T77"/>
                  </a:cxn>
                  <a:cxn ang="T123">
                    <a:pos x="T78" y="T79"/>
                  </a:cxn>
                  <a:cxn ang="T124">
                    <a:pos x="T80" y="T81"/>
                  </a:cxn>
                  <a:cxn ang="T125">
                    <a:pos x="T82" y="T83"/>
                  </a:cxn>
                </a:cxnLst>
                <a:rect l="0" t="0" r="r" b="b"/>
                <a:pathLst>
                  <a:path w="1965" h="490">
                    <a:moveTo>
                      <a:pt x="0" y="0"/>
                    </a:moveTo>
                    <a:lnTo>
                      <a:pt x="40" y="43"/>
                    </a:lnTo>
                    <a:lnTo>
                      <a:pt x="81" y="65"/>
                    </a:lnTo>
                    <a:lnTo>
                      <a:pt x="141" y="65"/>
                    </a:lnTo>
                    <a:lnTo>
                      <a:pt x="181" y="76"/>
                    </a:lnTo>
                    <a:lnTo>
                      <a:pt x="232" y="76"/>
                    </a:lnTo>
                    <a:lnTo>
                      <a:pt x="272" y="109"/>
                    </a:lnTo>
                    <a:lnTo>
                      <a:pt x="363" y="130"/>
                    </a:lnTo>
                    <a:lnTo>
                      <a:pt x="443" y="130"/>
                    </a:lnTo>
                    <a:lnTo>
                      <a:pt x="504" y="130"/>
                    </a:lnTo>
                    <a:lnTo>
                      <a:pt x="544" y="130"/>
                    </a:lnTo>
                    <a:lnTo>
                      <a:pt x="604" y="141"/>
                    </a:lnTo>
                    <a:lnTo>
                      <a:pt x="665" y="152"/>
                    </a:lnTo>
                    <a:lnTo>
                      <a:pt x="705" y="196"/>
                    </a:lnTo>
                    <a:lnTo>
                      <a:pt x="725" y="239"/>
                    </a:lnTo>
                    <a:lnTo>
                      <a:pt x="765" y="250"/>
                    </a:lnTo>
                    <a:lnTo>
                      <a:pt x="816" y="250"/>
                    </a:lnTo>
                    <a:lnTo>
                      <a:pt x="906" y="261"/>
                    </a:lnTo>
                    <a:lnTo>
                      <a:pt x="967" y="250"/>
                    </a:lnTo>
                    <a:lnTo>
                      <a:pt x="1007" y="261"/>
                    </a:lnTo>
                    <a:lnTo>
                      <a:pt x="1068" y="261"/>
                    </a:lnTo>
                    <a:lnTo>
                      <a:pt x="1148" y="250"/>
                    </a:lnTo>
                    <a:lnTo>
                      <a:pt x="1188" y="261"/>
                    </a:lnTo>
                    <a:lnTo>
                      <a:pt x="1219" y="304"/>
                    </a:lnTo>
                    <a:lnTo>
                      <a:pt x="1259" y="326"/>
                    </a:lnTo>
                    <a:lnTo>
                      <a:pt x="1299" y="315"/>
                    </a:lnTo>
                    <a:lnTo>
                      <a:pt x="1340" y="348"/>
                    </a:lnTo>
                    <a:lnTo>
                      <a:pt x="1380" y="380"/>
                    </a:lnTo>
                    <a:lnTo>
                      <a:pt x="1420" y="402"/>
                    </a:lnTo>
                    <a:lnTo>
                      <a:pt x="1460" y="424"/>
                    </a:lnTo>
                    <a:lnTo>
                      <a:pt x="1501" y="446"/>
                    </a:lnTo>
                    <a:lnTo>
                      <a:pt x="1541" y="446"/>
                    </a:lnTo>
                    <a:lnTo>
                      <a:pt x="1622" y="446"/>
                    </a:lnTo>
                    <a:lnTo>
                      <a:pt x="1662" y="446"/>
                    </a:lnTo>
                    <a:lnTo>
                      <a:pt x="1712" y="456"/>
                    </a:lnTo>
                    <a:lnTo>
                      <a:pt x="1752" y="456"/>
                    </a:lnTo>
                    <a:lnTo>
                      <a:pt x="1843" y="456"/>
                    </a:lnTo>
                    <a:lnTo>
                      <a:pt x="1883" y="467"/>
                    </a:lnTo>
                    <a:lnTo>
                      <a:pt x="1924" y="489"/>
                    </a:lnTo>
                    <a:lnTo>
                      <a:pt x="1964" y="489"/>
                    </a:lnTo>
                    <a:lnTo>
                      <a:pt x="1914" y="467"/>
                    </a:lnTo>
                    <a:lnTo>
                      <a:pt x="1863" y="467"/>
                    </a:lnTo>
                    <a:lnTo>
                      <a:pt x="1823" y="446"/>
                    </a:lnTo>
                    <a:lnTo>
                      <a:pt x="1783" y="446"/>
                    </a:lnTo>
                    <a:lnTo>
                      <a:pt x="1742" y="446"/>
                    </a:lnTo>
                    <a:lnTo>
                      <a:pt x="1692" y="446"/>
                    </a:lnTo>
                    <a:lnTo>
                      <a:pt x="1652" y="413"/>
                    </a:lnTo>
                    <a:lnTo>
                      <a:pt x="1611" y="402"/>
                    </a:lnTo>
                    <a:lnTo>
                      <a:pt x="1571" y="402"/>
                    </a:lnTo>
                    <a:lnTo>
                      <a:pt x="1531" y="413"/>
                    </a:lnTo>
                    <a:lnTo>
                      <a:pt x="1491" y="402"/>
                    </a:lnTo>
                    <a:lnTo>
                      <a:pt x="1450" y="369"/>
                    </a:lnTo>
                    <a:lnTo>
                      <a:pt x="1410" y="348"/>
                    </a:lnTo>
                    <a:lnTo>
                      <a:pt x="1370" y="348"/>
                    </a:lnTo>
                    <a:lnTo>
                      <a:pt x="1329" y="304"/>
                    </a:lnTo>
                    <a:lnTo>
                      <a:pt x="1289" y="272"/>
                    </a:lnTo>
                    <a:lnTo>
                      <a:pt x="1249" y="261"/>
                    </a:lnTo>
                    <a:lnTo>
                      <a:pt x="1209" y="283"/>
                    </a:lnTo>
                    <a:lnTo>
                      <a:pt x="1128" y="196"/>
                    </a:lnTo>
                    <a:lnTo>
                      <a:pt x="1047" y="130"/>
                    </a:lnTo>
                    <a:lnTo>
                      <a:pt x="1007" y="120"/>
                    </a:lnTo>
                    <a:lnTo>
                      <a:pt x="927" y="130"/>
                    </a:lnTo>
                    <a:lnTo>
                      <a:pt x="917" y="185"/>
                    </a:lnTo>
                    <a:lnTo>
                      <a:pt x="886" y="228"/>
                    </a:lnTo>
                    <a:lnTo>
                      <a:pt x="846" y="239"/>
                    </a:lnTo>
                    <a:lnTo>
                      <a:pt x="806" y="228"/>
                    </a:lnTo>
                    <a:lnTo>
                      <a:pt x="765" y="206"/>
                    </a:lnTo>
                    <a:lnTo>
                      <a:pt x="725" y="196"/>
                    </a:lnTo>
                    <a:lnTo>
                      <a:pt x="675" y="152"/>
                    </a:lnTo>
                    <a:lnTo>
                      <a:pt x="624" y="152"/>
                    </a:lnTo>
                    <a:lnTo>
                      <a:pt x="584" y="141"/>
                    </a:lnTo>
                    <a:lnTo>
                      <a:pt x="544" y="109"/>
                    </a:lnTo>
                    <a:lnTo>
                      <a:pt x="483" y="109"/>
                    </a:lnTo>
                    <a:lnTo>
                      <a:pt x="443" y="109"/>
                    </a:lnTo>
                    <a:lnTo>
                      <a:pt x="403" y="109"/>
                    </a:lnTo>
                    <a:lnTo>
                      <a:pt x="353" y="76"/>
                    </a:lnTo>
                    <a:lnTo>
                      <a:pt x="312" y="65"/>
                    </a:lnTo>
                    <a:lnTo>
                      <a:pt x="262" y="87"/>
                    </a:lnTo>
                    <a:lnTo>
                      <a:pt x="222" y="87"/>
                    </a:lnTo>
                    <a:lnTo>
                      <a:pt x="181" y="43"/>
                    </a:lnTo>
                    <a:lnTo>
                      <a:pt x="141" y="33"/>
                    </a:lnTo>
                    <a:lnTo>
                      <a:pt x="101" y="33"/>
                    </a:lnTo>
                    <a:lnTo>
                      <a:pt x="60" y="43"/>
                    </a:lnTo>
                    <a:lnTo>
                      <a:pt x="20" y="11"/>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8" name="Freeform 6"/>
              <p:cNvSpPr>
                <a:spLocks/>
              </p:cNvSpPr>
              <p:nvPr/>
            </p:nvSpPr>
            <p:spPr bwMode="auto">
              <a:xfrm>
                <a:off x="4384" y="399"/>
                <a:ext cx="1042" cy="1764"/>
              </a:xfrm>
              <a:custGeom>
                <a:avLst/>
                <a:gdLst>
                  <a:gd name="T0" fmla="*/ 977 w 1042"/>
                  <a:gd name="T1" fmla="*/ 76 h 1764"/>
                  <a:gd name="T2" fmla="*/ 907 w 1042"/>
                  <a:gd name="T3" fmla="*/ 152 h 1764"/>
                  <a:gd name="T4" fmla="*/ 826 w 1042"/>
                  <a:gd name="T5" fmla="*/ 131 h 1764"/>
                  <a:gd name="T6" fmla="*/ 745 w 1042"/>
                  <a:gd name="T7" fmla="*/ 152 h 1764"/>
                  <a:gd name="T8" fmla="*/ 685 w 1042"/>
                  <a:gd name="T9" fmla="*/ 229 h 1764"/>
                  <a:gd name="T10" fmla="*/ 604 w 1042"/>
                  <a:gd name="T11" fmla="*/ 250 h 1764"/>
                  <a:gd name="T12" fmla="*/ 524 w 1042"/>
                  <a:gd name="T13" fmla="*/ 283 h 1764"/>
                  <a:gd name="T14" fmla="*/ 443 w 1042"/>
                  <a:gd name="T15" fmla="*/ 348 h 1764"/>
                  <a:gd name="T16" fmla="*/ 383 w 1042"/>
                  <a:gd name="T17" fmla="*/ 435 h 1764"/>
                  <a:gd name="T18" fmla="*/ 343 w 1042"/>
                  <a:gd name="T19" fmla="*/ 511 h 1764"/>
                  <a:gd name="T20" fmla="*/ 302 w 1042"/>
                  <a:gd name="T21" fmla="*/ 599 h 1764"/>
                  <a:gd name="T22" fmla="*/ 222 w 1042"/>
                  <a:gd name="T23" fmla="*/ 599 h 1764"/>
                  <a:gd name="T24" fmla="*/ 141 w 1042"/>
                  <a:gd name="T25" fmla="*/ 653 h 1764"/>
                  <a:gd name="T26" fmla="*/ 60 w 1042"/>
                  <a:gd name="T27" fmla="*/ 653 h 1764"/>
                  <a:gd name="T28" fmla="*/ 0 w 1042"/>
                  <a:gd name="T29" fmla="*/ 707 h 1764"/>
                  <a:gd name="T30" fmla="*/ 81 w 1042"/>
                  <a:gd name="T31" fmla="*/ 729 h 1764"/>
                  <a:gd name="T32" fmla="*/ 141 w 1042"/>
                  <a:gd name="T33" fmla="*/ 816 h 1764"/>
                  <a:gd name="T34" fmla="*/ 222 w 1042"/>
                  <a:gd name="T35" fmla="*/ 816 h 1764"/>
                  <a:gd name="T36" fmla="*/ 302 w 1042"/>
                  <a:gd name="T37" fmla="*/ 860 h 1764"/>
                  <a:gd name="T38" fmla="*/ 383 w 1042"/>
                  <a:gd name="T39" fmla="*/ 914 h 1764"/>
                  <a:gd name="T40" fmla="*/ 463 w 1042"/>
                  <a:gd name="T41" fmla="*/ 914 h 1764"/>
                  <a:gd name="T42" fmla="*/ 524 w 1042"/>
                  <a:gd name="T43" fmla="*/ 882 h 1764"/>
                  <a:gd name="T44" fmla="*/ 584 w 1042"/>
                  <a:gd name="T45" fmla="*/ 816 h 1764"/>
                  <a:gd name="T46" fmla="*/ 655 w 1042"/>
                  <a:gd name="T47" fmla="*/ 784 h 1764"/>
                  <a:gd name="T48" fmla="*/ 705 w 1042"/>
                  <a:gd name="T49" fmla="*/ 871 h 1764"/>
                  <a:gd name="T50" fmla="*/ 735 w 1042"/>
                  <a:gd name="T51" fmla="*/ 958 h 1764"/>
                  <a:gd name="T52" fmla="*/ 796 w 1042"/>
                  <a:gd name="T53" fmla="*/ 1088 h 1764"/>
                  <a:gd name="T54" fmla="*/ 846 w 1042"/>
                  <a:gd name="T55" fmla="*/ 1186 h 1764"/>
                  <a:gd name="T56" fmla="*/ 876 w 1042"/>
                  <a:gd name="T57" fmla="*/ 1273 h 1764"/>
                  <a:gd name="T58" fmla="*/ 907 w 1042"/>
                  <a:gd name="T59" fmla="*/ 1360 h 1764"/>
                  <a:gd name="T60" fmla="*/ 917 w 1042"/>
                  <a:gd name="T61" fmla="*/ 1447 h 1764"/>
                  <a:gd name="T62" fmla="*/ 957 w 1042"/>
                  <a:gd name="T63" fmla="*/ 1534 h 1764"/>
                  <a:gd name="T64" fmla="*/ 977 w 1042"/>
                  <a:gd name="T65" fmla="*/ 1622 h 1764"/>
                  <a:gd name="T66" fmla="*/ 1017 w 1042"/>
                  <a:gd name="T67" fmla="*/ 1709 h 1764"/>
                  <a:gd name="T68" fmla="*/ 1041 w 1042"/>
                  <a:gd name="T69" fmla="*/ 1763 h 1764"/>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1042" h="1764">
                    <a:moveTo>
                      <a:pt x="1038" y="0"/>
                    </a:moveTo>
                    <a:lnTo>
                      <a:pt x="977" y="76"/>
                    </a:lnTo>
                    <a:lnTo>
                      <a:pt x="937" y="109"/>
                    </a:lnTo>
                    <a:lnTo>
                      <a:pt x="907" y="152"/>
                    </a:lnTo>
                    <a:lnTo>
                      <a:pt x="866" y="131"/>
                    </a:lnTo>
                    <a:lnTo>
                      <a:pt x="826" y="131"/>
                    </a:lnTo>
                    <a:lnTo>
                      <a:pt x="786" y="131"/>
                    </a:lnTo>
                    <a:lnTo>
                      <a:pt x="745" y="152"/>
                    </a:lnTo>
                    <a:lnTo>
                      <a:pt x="725" y="196"/>
                    </a:lnTo>
                    <a:lnTo>
                      <a:pt x="685" y="229"/>
                    </a:lnTo>
                    <a:lnTo>
                      <a:pt x="645" y="229"/>
                    </a:lnTo>
                    <a:lnTo>
                      <a:pt x="604" y="250"/>
                    </a:lnTo>
                    <a:lnTo>
                      <a:pt x="564" y="283"/>
                    </a:lnTo>
                    <a:lnTo>
                      <a:pt x="524" y="283"/>
                    </a:lnTo>
                    <a:lnTo>
                      <a:pt x="484" y="305"/>
                    </a:lnTo>
                    <a:lnTo>
                      <a:pt x="443" y="348"/>
                    </a:lnTo>
                    <a:lnTo>
                      <a:pt x="413" y="392"/>
                    </a:lnTo>
                    <a:lnTo>
                      <a:pt x="383" y="435"/>
                    </a:lnTo>
                    <a:lnTo>
                      <a:pt x="343" y="446"/>
                    </a:lnTo>
                    <a:lnTo>
                      <a:pt x="343" y="511"/>
                    </a:lnTo>
                    <a:lnTo>
                      <a:pt x="332" y="555"/>
                    </a:lnTo>
                    <a:lnTo>
                      <a:pt x="302" y="599"/>
                    </a:lnTo>
                    <a:lnTo>
                      <a:pt x="262" y="609"/>
                    </a:lnTo>
                    <a:lnTo>
                      <a:pt x="222" y="599"/>
                    </a:lnTo>
                    <a:lnTo>
                      <a:pt x="181" y="609"/>
                    </a:lnTo>
                    <a:lnTo>
                      <a:pt x="141" y="653"/>
                    </a:lnTo>
                    <a:lnTo>
                      <a:pt x="101" y="664"/>
                    </a:lnTo>
                    <a:lnTo>
                      <a:pt x="60" y="653"/>
                    </a:lnTo>
                    <a:lnTo>
                      <a:pt x="20" y="664"/>
                    </a:lnTo>
                    <a:lnTo>
                      <a:pt x="0" y="707"/>
                    </a:lnTo>
                    <a:lnTo>
                      <a:pt x="40" y="729"/>
                    </a:lnTo>
                    <a:lnTo>
                      <a:pt x="81" y="729"/>
                    </a:lnTo>
                    <a:lnTo>
                      <a:pt x="121" y="773"/>
                    </a:lnTo>
                    <a:lnTo>
                      <a:pt x="141" y="816"/>
                    </a:lnTo>
                    <a:lnTo>
                      <a:pt x="181" y="816"/>
                    </a:lnTo>
                    <a:lnTo>
                      <a:pt x="222" y="816"/>
                    </a:lnTo>
                    <a:lnTo>
                      <a:pt x="262" y="827"/>
                    </a:lnTo>
                    <a:lnTo>
                      <a:pt x="302" y="860"/>
                    </a:lnTo>
                    <a:lnTo>
                      <a:pt x="343" y="903"/>
                    </a:lnTo>
                    <a:lnTo>
                      <a:pt x="383" y="914"/>
                    </a:lnTo>
                    <a:lnTo>
                      <a:pt x="423" y="914"/>
                    </a:lnTo>
                    <a:lnTo>
                      <a:pt x="463" y="914"/>
                    </a:lnTo>
                    <a:lnTo>
                      <a:pt x="504" y="925"/>
                    </a:lnTo>
                    <a:lnTo>
                      <a:pt x="524" y="882"/>
                    </a:lnTo>
                    <a:lnTo>
                      <a:pt x="544" y="838"/>
                    </a:lnTo>
                    <a:lnTo>
                      <a:pt x="584" y="816"/>
                    </a:lnTo>
                    <a:lnTo>
                      <a:pt x="615" y="773"/>
                    </a:lnTo>
                    <a:lnTo>
                      <a:pt x="655" y="784"/>
                    </a:lnTo>
                    <a:lnTo>
                      <a:pt x="675" y="827"/>
                    </a:lnTo>
                    <a:lnTo>
                      <a:pt x="705" y="871"/>
                    </a:lnTo>
                    <a:lnTo>
                      <a:pt x="715" y="914"/>
                    </a:lnTo>
                    <a:lnTo>
                      <a:pt x="735" y="958"/>
                    </a:lnTo>
                    <a:lnTo>
                      <a:pt x="776" y="1045"/>
                    </a:lnTo>
                    <a:lnTo>
                      <a:pt x="796" y="1088"/>
                    </a:lnTo>
                    <a:lnTo>
                      <a:pt x="796" y="1132"/>
                    </a:lnTo>
                    <a:lnTo>
                      <a:pt x="846" y="1186"/>
                    </a:lnTo>
                    <a:lnTo>
                      <a:pt x="876" y="1230"/>
                    </a:lnTo>
                    <a:lnTo>
                      <a:pt x="876" y="1273"/>
                    </a:lnTo>
                    <a:lnTo>
                      <a:pt x="887" y="1317"/>
                    </a:lnTo>
                    <a:lnTo>
                      <a:pt x="907" y="1360"/>
                    </a:lnTo>
                    <a:lnTo>
                      <a:pt x="917" y="1404"/>
                    </a:lnTo>
                    <a:lnTo>
                      <a:pt x="917" y="1447"/>
                    </a:lnTo>
                    <a:lnTo>
                      <a:pt x="917" y="1491"/>
                    </a:lnTo>
                    <a:lnTo>
                      <a:pt x="957" y="1534"/>
                    </a:lnTo>
                    <a:lnTo>
                      <a:pt x="977" y="1578"/>
                    </a:lnTo>
                    <a:lnTo>
                      <a:pt x="977" y="1622"/>
                    </a:lnTo>
                    <a:lnTo>
                      <a:pt x="1017" y="1665"/>
                    </a:lnTo>
                    <a:lnTo>
                      <a:pt x="1017" y="1709"/>
                    </a:lnTo>
                    <a:lnTo>
                      <a:pt x="1038" y="1748"/>
                    </a:lnTo>
                    <a:lnTo>
                      <a:pt x="1041" y="1763"/>
                    </a:lnTo>
                    <a:lnTo>
                      <a:pt x="1038"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9" name="Freeform 7"/>
              <p:cNvSpPr>
                <a:spLocks/>
              </p:cNvSpPr>
              <p:nvPr/>
            </p:nvSpPr>
            <p:spPr bwMode="auto">
              <a:xfrm>
                <a:off x="502" y="1226"/>
                <a:ext cx="4882" cy="1403"/>
              </a:xfrm>
              <a:custGeom>
                <a:avLst/>
                <a:gdLst>
                  <a:gd name="T0" fmla="*/ 151 w 4882"/>
                  <a:gd name="T1" fmla="*/ 54 h 1403"/>
                  <a:gd name="T2" fmla="*/ 282 w 4882"/>
                  <a:gd name="T3" fmla="*/ 250 h 1403"/>
                  <a:gd name="T4" fmla="*/ 524 w 4882"/>
                  <a:gd name="T5" fmla="*/ 261 h 1403"/>
                  <a:gd name="T6" fmla="*/ 686 w 4882"/>
                  <a:gd name="T7" fmla="*/ 467 h 1403"/>
                  <a:gd name="T8" fmla="*/ 766 w 4882"/>
                  <a:gd name="T9" fmla="*/ 706 h 1403"/>
                  <a:gd name="T10" fmla="*/ 918 w 4882"/>
                  <a:gd name="T11" fmla="*/ 739 h 1403"/>
                  <a:gd name="T12" fmla="*/ 1008 w 4882"/>
                  <a:gd name="T13" fmla="*/ 815 h 1403"/>
                  <a:gd name="T14" fmla="*/ 1210 w 4882"/>
                  <a:gd name="T15" fmla="*/ 869 h 1403"/>
                  <a:gd name="T16" fmla="*/ 1331 w 4882"/>
                  <a:gd name="T17" fmla="*/ 772 h 1403"/>
                  <a:gd name="T18" fmla="*/ 1412 w 4882"/>
                  <a:gd name="T19" fmla="*/ 565 h 1403"/>
                  <a:gd name="T20" fmla="*/ 1291 w 4882"/>
                  <a:gd name="T21" fmla="*/ 359 h 1403"/>
                  <a:gd name="T22" fmla="*/ 1412 w 4882"/>
                  <a:gd name="T23" fmla="*/ 163 h 1403"/>
                  <a:gd name="T24" fmla="*/ 1603 w 4882"/>
                  <a:gd name="T25" fmla="*/ 206 h 1403"/>
                  <a:gd name="T26" fmla="*/ 1785 w 4882"/>
                  <a:gd name="T27" fmla="*/ 250 h 1403"/>
                  <a:gd name="T28" fmla="*/ 1967 w 4882"/>
                  <a:gd name="T29" fmla="*/ 250 h 1403"/>
                  <a:gd name="T30" fmla="*/ 2088 w 4882"/>
                  <a:gd name="T31" fmla="*/ 217 h 1403"/>
                  <a:gd name="T32" fmla="*/ 2219 w 4882"/>
                  <a:gd name="T33" fmla="*/ 120 h 1403"/>
                  <a:gd name="T34" fmla="*/ 2420 w 4882"/>
                  <a:gd name="T35" fmla="*/ 261 h 1403"/>
                  <a:gd name="T36" fmla="*/ 2612 w 4882"/>
                  <a:gd name="T37" fmla="*/ 348 h 1403"/>
                  <a:gd name="T38" fmla="*/ 2783 w 4882"/>
                  <a:gd name="T39" fmla="*/ 478 h 1403"/>
                  <a:gd name="T40" fmla="*/ 2985 w 4882"/>
                  <a:gd name="T41" fmla="*/ 576 h 1403"/>
                  <a:gd name="T42" fmla="*/ 3177 w 4882"/>
                  <a:gd name="T43" fmla="*/ 652 h 1403"/>
                  <a:gd name="T44" fmla="*/ 3378 w 4882"/>
                  <a:gd name="T45" fmla="*/ 772 h 1403"/>
                  <a:gd name="T46" fmla="*/ 3580 w 4882"/>
                  <a:gd name="T47" fmla="*/ 706 h 1403"/>
                  <a:gd name="T48" fmla="*/ 3782 w 4882"/>
                  <a:gd name="T49" fmla="*/ 772 h 1403"/>
                  <a:gd name="T50" fmla="*/ 3983 w 4882"/>
                  <a:gd name="T51" fmla="*/ 706 h 1403"/>
                  <a:gd name="T52" fmla="*/ 4195 w 4882"/>
                  <a:gd name="T53" fmla="*/ 696 h 1403"/>
                  <a:gd name="T54" fmla="*/ 4397 w 4882"/>
                  <a:gd name="T55" fmla="*/ 783 h 1403"/>
                  <a:gd name="T56" fmla="*/ 4599 w 4882"/>
                  <a:gd name="T57" fmla="*/ 783 h 1403"/>
                  <a:gd name="T58" fmla="*/ 4800 w 4882"/>
                  <a:gd name="T59" fmla="*/ 761 h 1403"/>
                  <a:gd name="T60" fmla="*/ 4760 w 4882"/>
                  <a:gd name="T61" fmla="*/ 848 h 1403"/>
                  <a:gd name="T62" fmla="*/ 4498 w 4882"/>
                  <a:gd name="T63" fmla="*/ 924 h 1403"/>
                  <a:gd name="T64" fmla="*/ 4296 w 4882"/>
                  <a:gd name="T65" fmla="*/ 978 h 1403"/>
                  <a:gd name="T66" fmla="*/ 4276 w 4882"/>
                  <a:gd name="T67" fmla="*/ 1130 h 1403"/>
                  <a:gd name="T68" fmla="*/ 4165 w 4882"/>
                  <a:gd name="T69" fmla="*/ 1293 h 1403"/>
                  <a:gd name="T70" fmla="*/ 3933 w 4882"/>
                  <a:gd name="T71" fmla="*/ 1337 h 1403"/>
                  <a:gd name="T72" fmla="*/ 3620 w 4882"/>
                  <a:gd name="T73" fmla="*/ 1185 h 1403"/>
                  <a:gd name="T74" fmla="*/ 3409 w 4882"/>
                  <a:gd name="T75" fmla="*/ 1011 h 1403"/>
                  <a:gd name="T76" fmla="*/ 3177 w 4882"/>
                  <a:gd name="T77" fmla="*/ 978 h 1403"/>
                  <a:gd name="T78" fmla="*/ 2955 w 4882"/>
                  <a:gd name="T79" fmla="*/ 859 h 1403"/>
                  <a:gd name="T80" fmla="*/ 2703 w 4882"/>
                  <a:gd name="T81" fmla="*/ 848 h 1403"/>
                  <a:gd name="T82" fmla="*/ 2471 w 4882"/>
                  <a:gd name="T83" fmla="*/ 924 h 1403"/>
                  <a:gd name="T84" fmla="*/ 2239 w 4882"/>
                  <a:gd name="T85" fmla="*/ 859 h 1403"/>
                  <a:gd name="T86" fmla="*/ 2027 w 4882"/>
                  <a:gd name="T87" fmla="*/ 772 h 1403"/>
                  <a:gd name="T88" fmla="*/ 1926 w 4882"/>
                  <a:gd name="T89" fmla="*/ 946 h 1403"/>
                  <a:gd name="T90" fmla="*/ 1916 w 4882"/>
                  <a:gd name="T91" fmla="*/ 1163 h 1403"/>
                  <a:gd name="T92" fmla="*/ 1805 w 4882"/>
                  <a:gd name="T93" fmla="*/ 1359 h 1403"/>
                  <a:gd name="T94" fmla="*/ 1593 w 4882"/>
                  <a:gd name="T95" fmla="*/ 1402 h 1403"/>
                  <a:gd name="T96" fmla="*/ 1382 w 4882"/>
                  <a:gd name="T97" fmla="*/ 1326 h 1403"/>
                  <a:gd name="T98" fmla="*/ 1180 w 4882"/>
                  <a:gd name="T99" fmla="*/ 1239 h 1403"/>
                  <a:gd name="T100" fmla="*/ 978 w 4882"/>
                  <a:gd name="T101" fmla="*/ 1217 h 1403"/>
                  <a:gd name="T102" fmla="*/ 777 w 4882"/>
                  <a:gd name="T103" fmla="*/ 1337 h 1403"/>
                  <a:gd name="T104" fmla="*/ 625 w 4882"/>
                  <a:gd name="T105" fmla="*/ 1250 h 1403"/>
                  <a:gd name="T106" fmla="*/ 504 w 4882"/>
                  <a:gd name="T107" fmla="*/ 1087 h 1403"/>
                  <a:gd name="T108" fmla="*/ 373 w 4882"/>
                  <a:gd name="T109" fmla="*/ 902 h 1403"/>
                  <a:gd name="T110" fmla="*/ 182 w 4882"/>
                  <a:gd name="T111" fmla="*/ 783 h 1403"/>
                  <a:gd name="T112" fmla="*/ 121 w 4882"/>
                  <a:gd name="T113" fmla="*/ 598 h 1403"/>
                  <a:gd name="T114" fmla="*/ 61 w 4882"/>
                  <a:gd name="T115" fmla="*/ 413 h 1403"/>
                  <a:gd name="T116" fmla="*/ 61 w 4882"/>
                  <a:gd name="T117" fmla="*/ 196 h 1403"/>
                  <a:gd name="T118" fmla="*/ 0 w 4882"/>
                  <a:gd name="T119" fmla="*/ 0 h 1403"/>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4882" h="1403">
                    <a:moveTo>
                      <a:pt x="0" y="0"/>
                    </a:moveTo>
                    <a:lnTo>
                      <a:pt x="40" y="22"/>
                    </a:lnTo>
                    <a:lnTo>
                      <a:pt x="81" y="33"/>
                    </a:lnTo>
                    <a:lnTo>
                      <a:pt x="121" y="11"/>
                    </a:lnTo>
                    <a:lnTo>
                      <a:pt x="151" y="54"/>
                    </a:lnTo>
                    <a:lnTo>
                      <a:pt x="192" y="76"/>
                    </a:lnTo>
                    <a:lnTo>
                      <a:pt x="222" y="120"/>
                    </a:lnTo>
                    <a:lnTo>
                      <a:pt x="242" y="163"/>
                    </a:lnTo>
                    <a:lnTo>
                      <a:pt x="252" y="206"/>
                    </a:lnTo>
                    <a:lnTo>
                      <a:pt x="282" y="250"/>
                    </a:lnTo>
                    <a:lnTo>
                      <a:pt x="323" y="272"/>
                    </a:lnTo>
                    <a:lnTo>
                      <a:pt x="363" y="272"/>
                    </a:lnTo>
                    <a:lnTo>
                      <a:pt x="403" y="250"/>
                    </a:lnTo>
                    <a:lnTo>
                      <a:pt x="484" y="250"/>
                    </a:lnTo>
                    <a:lnTo>
                      <a:pt x="524" y="261"/>
                    </a:lnTo>
                    <a:lnTo>
                      <a:pt x="565" y="304"/>
                    </a:lnTo>
                    <a:lnTo>
                      <a:pt x="595" y="348"/>
                    </a:lnTo>
                    <a:lnTo>
                      <a:pt x="635" y="380"/>
                    </a:lnTo>
                    <a:lnTo>
                      <a:pt x="666" y="424"/>
                    </a:lnTo>
                    <a:lnTo>
                      <a:pt x="686" y="467"/>
                    </a:lnTo>
                    <a:lnTo>
                      <a:pt x="686" y="511"/>
                    </a:lnTo>
                    <a:lnTo>
                      <a:pt x="686" y="554"/>
                    </a:lnTo>
                    <a:lnTo>
                      <a:pt x="706" y="609"/>
                    </a:lnTo>
                    <a:lnTo>
                      <a:pt x="726" y="663"/>
                    </a:lnTo>
                    <a:lnTo>
                      <a:pt x="766" y="706"/>
                    </a:lnTo>
                    <a:lnTo>
                      <a:pt x="807" y="717"/>
                    </a:lnTo>
                    <a:lnTo>
                      <a:pt x="847" y="674"/>
                    </a:lnTo>
                    <a:lnTo>
                      <a:pt x="887" y="652"/>
                    </a:lnTo>
                    <a:lnTo>
                      <a:pt x="908" y="696"/>
                    </a:lnTo>
                    <a:lnTo>
                      <a:pt x="918" y="739"/>
                    </a:lnTo>
                    <a:lnTo>
                      <a:pt x="898" y="783"/>
                    </a:lnTo>
                    <a:lnTo>
                      <a:pt x="887" y="826"/>
                    </a:lnTo>
                    <a:lnTo>
                      <a:pt x="928" y="869"/>
                    </a:lnTo>
                    <a:lnTo>
                      <a:pt x="968" y="848"/>
                    </a:lnTo>
                    <a:lnTo>
                      <a:pt x="1008" y="815"/>
                    </a:lnTo>
                    <a:lnTo>
                      <a:pt x="1049" y="826"/>
                    </a:lnTo>
                    <a:lnTo>
                      <a:pt x="1089" y="848"/>
                    </a:lnTo>
                    <a:lnTo>
                      <a:pt x="1129" y="848"/>
                    </a:lnTo>
                    <a:lnTo>
                      <a:pt x="1170" y="859"/>
                    </a:lnTo>
                    <a:lnTo>
                      <a:pt x="1210" y="869"/>
                    </a:lnTo>
                    <a:lnTo>
                      <a:pt x="1220" y="826"/>
                    </a:lnTo>
                    <a:lnTo>
                      <a:pt x="1261" y="815"/>
                    </a:lnTo>
                    <a:lnTo>
                      <a:pt x="1301" y="826"/>
                    </a:lnTo>
                    <a:lnTo>
                      <a:pt x="1341" y="815"/>
                    </a:lnTo>
                    <a:lnTo>
                      <a:pt x="1331" y="772"/>
                    </a:lnTo>
                    <a:lnTo>
                      <a:pt x="1331" y="728"/>
                    </a:lnTo>
                    <a:lnTo>
                      <a:pt x="1372" y="696"/>
                    </a:lnTo>
                    <a:lnTo>
                      <a:pt x="1392" y="652"/>
                    </a:lnTo>
                    <a:lnTo>
                      <a:pt x="1382" y="609"/>
                    </a:lnTo>
                    <a:lnTo>
                      <a:pt x="1412" y="565"/>
                    </a:lnTo>
                    <a:lnTo>
                      <a:pt x="1412" y="522"/>
                    </a:lnTo>
                    <a:lnTo>
                      <a:pt x="1372" y="500"/>
                    </a:lnTo>
                    <a:lnTo>
                      <a:pt x="1331" y="446"/>
                    </a:lnTo>
                    <a:lnTo>
                      <a:pt x="1301" y="402"/>
                    </a:lnTo>
                    <a:lnTo>
                      <a:pt x="1291" y="359"/>
                    </a:lnTo>
                    <a:lnTo>
                      <a:pt x="1291" y="315"/>
                    </a:lnTo>
                    <a:lnTo>
                      <a:pt x="1301" y="272"/>
                    </a:lnTo>
                    <a:lnTo>
                      <a:pt x="1341" y="228"/>
                    </a:lnTo>
                    <a:lnTo>
                      <a:pt x="1372" y="185"/>
                    </a:lnTo>
                    <a:lnTo>
                      <a:pt x="1412" y="163"/>
                    </a:lnTo>
                    <a:lnTo>
                      <a:pt x="1442" y="206"/>
                    </a:lnTo>
                    <a:lnTo>
                      <a:pt x="1482" y="217"/>
                    </a:lnTo>
                    <a:lnTo>
                      <a:pt x="1523" y="206"/>
                    </a:lnTo>
                    <a:lnTo>
                      <a:pt x="1563" y="206"/>
                    </a:lnTo>
                    <a:lnTo>
                      <a:pt x="1603" y="206"/>
                    </a:lnTo>
                    <a:lnTo>
                      <a:pt x="1654" y="196"/>
                    </a:lnTo>
                    <a:lnTo>
                      <a:pt x="1694" y="185"/>
                    </a:lnTo>
                    <a:lnTo>
                      <a:pt x="1735" y="185"/>
                    </a:lnTo>
                    <a:lnTo>
                      <a:pt x="1775" y="206"/>
                    </a:lnTo>
                    <a:lnTo>
                      <a:pt x="1785" y="250"/>
                    </a:lnTo>
                    <a:lnTo>
                      <a:pt x="1825" y="250"/>
                    </a:lnTo>
                    <a:lnTo>
                      <a:pt x="1866" y="283"/>
                    </a:lnTo>
                    <a:lnTo>
                      <a:pt x="1906" y="315"/>
                    </a:lnTo>
                    <a:lnTo>
                      <a:pt x="1946" y="293"/>
                    </a:lnTo>
                    <a:lnTo>
                      <a:pt x="1967" y="250"/>
                    </a:lnTo>
                    <a:lnTo>
                      <a:pt x="1977" y="206"/>
                    </a:lnTo>
                    <a:lnTo>
                      <a:pt x="1997" y="163"/>
                    </a:lnTo>
                    <a:lnTo>
                      <a:pt x="2037" y="152"/>
                    </a:lnTo>
                    <a:lnTo>
                      <a:pt x="2047" y="196"/>
                    </a:lnTo>
                    <a:lnTo>
                      <a:pt x="2088" y="217"/>
                    </a:lnTo>
                    <a:lnTo>
                      <a:pt x="2128" y="217"/>
                    </a:lnTo>
                    <a:lnTo>
                      <a:pt x="2138" y="174"/>
                    </a:lnTo>
                    <a:lnTo>
                      <a:pt x="2138" y="130"/>
                    </a:lnTo>
                    <a:lnTo>
                      <a:pt x="2178" y="120"/>
                    </a:lnTo>
                    <a:lnTo>
                      <a:pt x="2219" y="120"/>
                    </a:lnTo>
                    <a:lnTo>
                      <a:pt x="2259" y="163"/>
                    </a:lnTo>
                    <a:lnTo>
                      <a:pt x="2299" y="196"/>
                    </a:lnTo>
                    <a:lnTo>
                      <a:pt x="2340" y="196"/>
                    </a:lnTo>
                    <a:lnTo>
                      <a:pt x="2380" y="217"/>
                    </a:lnTo>
                    <a:lnTo>
                      <a:pt x="2420" y="261"/>
                    </a:lnTo>
                    <a:lnTo>
                      <a:pt x="2451" y="304"/>
                    </a:lnTo>
                    <a:lnTo>
                      <a:pt x="2491" y="337"/>
                    </a:lnTo>
                    <a:lnTo>
                      <a:pt x="2531" y="348"/>
                    </a:lnTo>
                    <a:lnTo>
                      <a:pt x="2572" y="348"/>
                    </a:lnTo>
                    <a:lnTo>
                      <a:pt x="2612" y="348"/>
                    </a:lnTo>
                    <a:lnTo>
                      <a:pt x="2652" y="359"/>
                    </a:lnTo>
                    <a:lnTo>
                      <a:pt x="2693" y="370"/>
                    </a:lnTo>
                    <a:lnTo>
                      <a:pt x="2733" y="391"/>
                    </a:lnTo>
                    <a:lnTo>
                      <a:pt x="2773" y="435"/>
                    </a:lnTo>
                    <a:lnTo>
                      <a:pt x="2783" y="478"/>
                    </a:lnTo>
                    <a:lnTo>
                      <a:pt x="2804" y="522"/>
                    </a:lnTo>
                    <a:lnTo>
                      <a:pt x="2854" y="565"/>
                    </a:lnTo>
                    <a:lnTo>
                      <a:pt x="2894" y="576"/>
                    </a:lnTo>
                    <a:lnTo>
                      <a:pt x="2945" y="576"/>
                    </a:lnTo>
                    <a:lnTo>
                      <a:pt x="2985" y="576"/>
                    </a:lnTo>
                    <a:lnTo>
                      <a:pt x="3025" y="576"/>
                    </a:lnTo>
                    <a:lnTo>
                      <a:pt x="3066" y="576"/>
                    </a:lnTo>
                    <a:lnTo>
                      <a:pt x="3106" y="587"/>
                    </a:lnTo>
                    <a:lnTo>
                      <a:pt x="3146" y="609"/>
                    </a:lnTo>
                    <a:lnTo>
                      <a:pt x="3177" y="652"/>
                    </a:lnTo>
                    <a:lnTo>
                      <a:pt x="3217" y="685"/>
                    </a:lnTo>
                    <a:lnTo>
                      <a:pt x="3257" y="696"/>
                    </a:lnTo>
                    <a:lnTo>
                      <a:pt x="3298" y="728"/>
                    </a:lnTo>
                    <a:lnTo>
                      <a:pt x="3338" y="772"/>
                    </a:lnTo>
                    <a:lnTo>
                      <a:pt x="3378" y="772"/>
                    </a:lnTo>
                    <a:lnTo>
                      <a:pt x="3419" y="772"/>
                    </a:lnTo>
                    <a:lnTo>
                      <a:pt x="3469" y="761"/>
                    </a:lnTo>
                    <a:lnTo>
                      <a:pt x="3509" y="761"/>
                    </a:lnTo>
                    <a:lnTo>
                      <a:pt x="3540" y="717"/>
                    </a:lnTo>
                    <a:lnTo>
                      <a:pt x="3580" y="706"/>
                    </a:lnTo>
                    <a:lnTo>
                      <a:pt x="3620" y="706"/>
                    </a:lnTo>
                    <a:lnTo>
                      <a:pt x="3661" y="706"/>
                    </a:lnTo>
                    <a:lnTo>
                      <a:pt x="3701" y="750"/>
                    </a:lnTo>
                    <a:lnTo>
                      <a:pt x="3741" y="772"/>
                    </a:lnTo>
                    <a:lnTo>
                      <a:pt x="3782" y="772"/>
                    </a:lnTo>
                    <a:lnTo>
                      <a:pt x="3822" y="761"/>
                    </a:lnTo>
                    <a:lnTo>
                      <a:pt x="3862" y="739"/>
                    </a:lnTo>
                    <a:lnTo>
                      <a:pt x="3903" y="717"/>
                    </a:lnTo>
                    <a:lnTo>
                      <a:pt x="3943" y="706"/>
                    </a:lnTo>
                    <a:lnTo>
                      <a:pt x="3983" y="706"/>
                    </a:lnTo>
                    <a:lnTo>
                      <a:pt x="4034" y="706"/>
                    </a:lnTo>
                    <a:lnTo>
                      <a:pt x="4074" y="696"/>
                    </a:lnTo>
                    <a:lnTo>
                      <a:pt x="4115" y="696"/>
                    </a:lnTo>
                    <a:lnTo>
                      <a:pt x="4155" y="696"/>
                    </a:lnTo>
                    <a:lnTo>
                      <a:pt x="4195" y="696"/>
                    </a:lnTo>
                    <a:lnTo>
                      <a:pt x="4236" y="717"/>
                    </a:lnTo>
                    <a:lnTo>
                      <a:pt x="4276" y="750"/>
                    </a:lnTo>
                    <a:lnTo>
                      <a:pt x="4316" y="772"/>
                    </a:lnTo>
                    <a:lnTo>
                      <a:pt x="4357" y="783"/>
                    </a:lnTo>
                    <a:lnTo>
                      <a:pt x="4397" y="783"/>
                    </a:lnTo>
                    <a:lnTo>
                      <a:pt x="4437" y="783"/>
                    </a:lnTo>
                    <a:lnTo>
                      <a:pt x="4478" y="783"/>
                    </a:lnTo>
                    <a:lnTo>
                      <a:pt x="4518" y="783"/>
                    </a:lnTo>
                    <a:lnTo>
                      <a:pt x="4558" y="783"/>
                    </a:lnTo>
                    <a:lnTo>
                      <a:pt x="4599" y="783"/>
                    </a:lnTo>
                    <a:lnTo>
                      <a:pt x="4639" y="783"/>
                    </a:lnTo>
                    <a:lnTo>
                      <a:pt x="4679" y="772"/>
                    </a:lnTo>
                    <a:lnTo>
                      <a:pt x="4720" y="761"/>
                    </a:lnTo>
                    <a:lnTo>
                      <a:pt x="4760" y="761"/>
                    </a:lnTo>
                    <a:lnTo>
                      <a:pt x="4800" y="761"/>
                    </a:lnTo>
                    <a:lnTo>
                      <a:pt x="4841" y="772"/>
                    </a:lnTo>
                    <a:lnTo>
                      <a:pt x="4881" y="772"/>
                    </a:lnTo>
                    <a:lnTo>
                      <a:pt x="4841" y="815"/>
                    </a:lnTo>
                    <a:lnTo>
                      <a:pt x="4800" y="826"/>
                    </a:lnTo>
                    <a:lnTo>
                      <a:pt x="4760" y="848"/>
                    </a:lnTo>
                    <a:lnTo>
                      <a:pt x="4720" y="880"/>
                    </a:lnTo>
                    <a:lnTo>
                      <a:pt x="4679" y="891"/>
                    </a:lnTo>
                    <a:lnTo>
                      <a:pt x="4629" y="913"/>
                    </a:lnTo>
                    <a:lnTo>
                      <a:pt x="4548" y="924"/>
                    </a:lnTo>
                    <a:lnTo>
                      <a:pt x="4498" y="924"/>
                    </a:lnTo>
                    <a:lnTo>
                      <a:pt x="4457" y="935"/>
                    </a:lnTo>
                    <a:lnTo>
                      <a:pt x="4417" y="967"/>
                    </a:lnTo>
                    <a:lnTo>
                      <a:pt x="4377" y="978"/>
                    </a:lnTo>
                    <a:lnTo>
                      <a:pt x="4336" y="978"/>
                    </a:lnTo>
                    <a:lnTo>
                      <a:pt x="4296" y="978"/>
                    </a:lnTo>
                    <a:lnTo>
                      <a:pt x="4246" y="978"/>
                    </a:lnTo>
                    <a:lnTo>
                      <a:pt x="4205" y="1000"/>
                    </a:lnTo>
                    <a:lnTo>
                      <a:pt x="4205" y="1076"/>
                    </a:lnTo>
                    <a:lnTo>
                      <a:pt x="4215" y="1119"/>
                    </a:lnTo>
                    <a:lnTo>
                      <a:pt x="4276" y="1130"/>
                    </a:lnTo>
                    <a:lnTo>
                      <a:pt x="4316" y="1152"/>
                    </a:lnTo>
                    <a:lnTo>
                      <a:pt x="4276" y="1206"/>
                    </a:lnTo>
                    <a:lnTo>
                      <a:pt x="4236" y="1228"/>
                    </a:lnTo>
                    <a:lnTo>
                      <a:pt x="4195" y="1250"/>
                    </a:lnTo>
                    <a:lnTo>
                      <a:pt x="4165" y="1293"/>
                    </a:lnTo>
                    <a:lnTo>
                      <a:pt x="4125" y="1337"/>
                    </a:lnTo>
                    <a:lnTo>
                      <a:pt x="4074" y="1337"/>
                    </a:lnTo>
                    <a:lnTo>
                      <a:pt x="4024" y="1337"/>
                    </a:lnTo>
                    <a:lnTo>
                      <a:pt x="3973" y="1337"/>
                    </a:lnTo>
                    <a:lnTo>
                      <a:pt x="3933" y="1337"/>
                    </a:lnTo>
                    <a:lnTo>
                      <a:pt x="3842" y="1337"/>
                    </a:lnTo>
                    <a:lnTo>
                      <a:pt x="3731" y="1315"/>
                    </a:lnTo>
                    <a:lnTo>
                      <a:pt x="3691" y="1293"/>
                    </a:lnTo>
                    <a:lnTo>
                      <a:pt x="3651" y="1239"/>
                    </a:lnTo>
                    <a:lnTo>
                      <a:pt x="3620" y="1185"/>
                    </a:lnTo>
                    <a:lnTo>
                      <a:pt x="3600" y="1141"/>
                    </a:lnTo>
                    <a:lnTo>
                      <a:pt x="3550" y="1109"/>
                    </a:lnTo>
                    <a:lnTo>
                      <a:pt x="3489" y="1087"/>
                    </a:lnTo>
                    <a:lnTo>
                      <a:pt x="3449" y="1043"/>
                    </a:lnTo>
                    <a:lnTo>
                      <a:pt x="3409" y="1011"/>
                    </a:lnTo>
                    <a:lnTo>
                      <a:pt x="3368" y="989"/>
                    </a:lnTo>
                    <a:lnTo>
                      <a:pt x="3328" y="978"/>
                    </a:lnTo>
                    <a:lnTo>
                      <a:pt x="3257" y="967"/>
                    </a:lnTo>
                    <a:lnTo>
                      <a:pt x="3217" y="967"/>
                    </a:lnTo>
                    <a:lnTo>
                      <a:pt x="3177" y="978"/>
                    </a:lnTo>
                    <a:lnTo>
                      <a:pt x="3136" y="978"/>
                    </a:lnTo>
                    <a:lnTo>
                      <a:pt x="3106" y="935"/>
                    </a:lnTo>
                    <a:lnTo>
                      <a:pt x="3076" y="891"/>
                    </a:lnTo>
                    <a:lnTo>
                      <a:pt x="2995" y="869"/>
                    </a:lnTo>
                    <a:lnTo>
                      <a:pt x="2955" y="859"/>
                    </a:lnTo>
                    <a:lnTo>
                      <a:pt x="2904" y="837"/>
                    </a:lnTo>
                    <a:lnTo>
                      <a:pt x="2824" y="826"/>
                    </a:lnTo>
                    <a:lnTo>
                      <a:pt x="2783" y="815"/>
                    </a:lnTo>
                    <a:lnTo>
                      <a:pt x="2743" y="826"/>
                    </a:lnTo>
                    <a:lnTo>
                      <a:pt x="2703" y="848"/>
                    </a:lnTo>
                    <a:lnTo>
                      <a:pt x="2662" y="869"/>
                    </a:lnTo>
                    <a:lnTo>
                      <a:pt x="2612" y="880"/>
                    </a:lnTo>
                    <a:lnTo>
                      <a:pt x="2562" y="891"/>
                    </a:lnTo>
                    <a:lnTo>
                      <a:pt x="2511" y="902"/>
                    </a:lnTo>
                    <a:lnTo>
                      <a:pt x="2471" y="924"/>
                    </a:lnTo>
                    <a:lnTo>
                      <a:pt x="2430" y="924"/>
                    </a:lnTo>
                    <a:lnTo>
                      <a:pt x="2390" y="913"/>
                    </a:lnTo>
                    <a:lnTo>
                      <a:pt x="2350" y="902"/>
                    </a:lnTo>
                    <a:lnTo>
                      <a:pt x="2279" y="869"/>
                    </a:lnTo>
                    <a:lnTo>
                      <a:pt x="2239" y="859"/>
                    </a:lnTo>
                    <a:lnTo>
                      <a:pt x="2198" y="837"/>
                    </a:lnTo>
                    <a:lnTo>
                      <a:pt x="2158" y="815"/>
                    </a:lnTo>
                    <a:lnTo>
                      <a:pt x="2118" y="783"/>
                    </a:lnTo>
                    <a:lnTo>
                      <a:pt x="2067" y="772"/>
                    </a:lnTo>
                    <a:lnTo>
                      <a:pt x="2027" y="772"/>
                    </a:lnTo>
                    <a:lnTo>
                      <a:pt x="1987" y="793"/>
                    </a:lnTo>
                    <a:lnTo>
                      <a:pt x="1946" y="815"/>
                    </a:lnTo>
                    <a:lnTo>
                      <a:pt x="1926" y="859"/>
                    </a:lnTo>
                    <a:lnTo>
                      <a:pt x="1926" y="902"/>
                    </a:lnTo>
                    <a:lnTo>
                      <a:pt x="1926" y="946"/>
                    </a:lnTo>
                    <a:lnTo>
                      <a:pt x="1896" y="989"/>
                    </a:lnTo>
                    <a:lnTo>
                      <a:pt x="1876" y="1032"/>
                    </a:lnTo>
                    <a:lnTo>
                      <a:pt x="1876" y="1076"/>
                    </a:lnTo>
                    <a:lnTo>
                      <a:pt x="1896" y="1119"/>
                    </a:lnTo>
                    <a:lnTo>
                      <a:pt x="1916" y="1163"/>
                    </a:lnTo>
                    <a:lnTo>
                      <a:pt x="1916" y="1206"/>
                    </a:lnTo>
                    <a:lnTo>
                      <a:pt x="1916" y="1293"/>
                    </a:lnTo>
                    <a:lnTo>
                      <a:pt x="1906" y="1337"/>
                    </a:lnTo>
                    <a:lnTo>
                      <a:pt x="1866" y="1359"/>
                    </a:lnTo>
                    <a:lnTo>
                      <a:pt x="1805" y="1359"/>
                    </a:lnTo>
                    <a:lnTo>
                      <a:pt x="1755" y="1380"/>
                    </a:lnTo>
                    <a:lnTo>
                      <a:pt x="1714" y="1380"/>
                    </a:lnTo>
                    <a:lnTo>
                      <a:pt x="1674" y="1391"/>
                    </a:lnTo>
                    <a:lnTo>
                      <a:pt x="1634" y="1391"/>
                    </a:lnTo>
                    <a:lnTo>
                      <a:pt x="1593" y="1402"/>
                    </a:lnTo>
                    <a:lnTo>
                      <a:pt x="1553" y="1369"/>
                    </a:lnTo>
                    <a:lnTo>
                      <a:pt x="1513" y="1348"/>
                    </a:lnTo>
                    <a:lnTo>
                      <a:pt x="1472" y="1348"/>
                    </a:lnTo>
                    <a:lnTo>
                      <a:pt x="1432" y="1348"/>
                    </a:lnTo>
                    <a:lnTo>
                      <a:pt x="1382" y="1326"/>
                    </a:lnTo>
                    <a:lnTo>
                      <a:pt x="1341" y="1304"/>
                    </a:lnTo>
                    <a:lnTo>
                      <a:pt x="1301" y="1272"/>
                    </a:lnTo>
                    <a:lnTo>
                      <a:pt x="1261" y="1250"/>
                    </a:lnTo>
                    <a:lnTo>
                      <a:pt x="1220" y="1239"/>
                    </a:lnTo>
                    <a:lnTo>
                      <a:pt x="1180" y="1239"/>
                    </a:lnTo>
                    <a:lnTo>
                      <a:pt x="1140" y="1239"/>
                    </a:lnTo>
                    <a:lnTo>
                      <a:pt x="1099" y="1228"/>
                    </a:lnTo>
                    <a:lnTo>
                      <a:pt x="1059" y="1228"/>
                    </a:lnTo>
                    <a:lnTo>
                      <a:pt x="1019" y="1217"/>
                    </a:lnTo>
                    <a:lnTo>
                      <a:pt x="978" y="1217"/>
                    </a:lnTo>
                    <a:lnTo>
                      <a:pt x="938" y="1228"/>
                    </a:lnTo>
                    <a:lnTo>
                      <a:pt x="898" y="1250"/>
                    </a:lnTo>
                    <a:lnTo>
                      <a:pt x="857" y="1282"/>
                    </a:lnTo>
                    <a:lnTo>
                      <a:pt x="817" y="1315"/>
                    </a:lnTo>
                    <a:lnTo>
                      <a:pt x="777" y="1337"/>
                    </a:lnTo>
                    <a:lnTo>
                      <a:pt x="736" y="1369"/>
                    </a:lnTo>
                    <a:lnTo>
                      <a:pt x="696" y="1380"/>
                    </a:lnTo>
                    <a:lnTo>
                      <a:pt x="656" y="1337"/>
                    </a:lnTo>
                    <a:lnTo>
                      <a:pt x="645" y="1293"/>
                    </a:lnTo>
                    <a:lnTo>
                      <a:pt x="625" y="1250"/>
                    </a:lnTo>
                    <a:lnTo>
                      <a:pt x="625" y="1206"/>
                    </a:lnTo>
                    <a:lnTo>
                      <a:pt x="615" y="1163"/>
                    </a:lnTo>
                    <a:lnTo>
                      <a:pt x="595" y="1119"/>
                    </a:lnTo>
                    <a:lnTo>
                      <a:pt x="555" y="1098"/>
                    </a:lnTo>
                    <a:lnTo>
                      <a:pt x="504" y="1087"/>
                    </a:lnTo>
                    <a:lnTo>
                      <a:pt x="464" y="1076"/>
                    </a:lnTo>
                    <a:lnTo>
                      <a:pt x="424" y="1043"/>
                    </a:lnTo>
                    <a:lnTo>
                      <a:pt x="393" y="1000"/>
                    </a:lnTo>
                    <a:lnTo>
                      <a:pt x="383" y="956"/>
                    </a:lnTo>
                    <a:lnTo>
                      <a:pt x="373" y="902"/>
                    </a:lnTo>
                    <a:lnTo>
                      <a:pt x="353" y="859"/>
                    </a:lnTo>
                    <a:lnTo>
                      <a:pt x="313" y="837"/>
                    </a:lnTo>
                    <a:lnTo>
                      <a:pt x="272" y="804"/>
                    </a:lnTo>
                    <a:lnTo>
                      <a:pt x="232" y="783"/>
                    </a:lnTo>
                    <a:lnTo>
                      <a:pt x="182" y="783"/>
                    </a:lnTo>
                    <a:lnTo>
                      <a:pt x="141" y="783"/>
                    </a:lnTo>
                    <a:lnTo>
                      <a:pt x="131" y="739"/>
                    </a:lnTo>
                    <a:lnTo>
                      <a:pt x="121" y="696"/>
                    </a:lnTo>
                    <a:lnTo>
                      <a:pt x="121" y="641"/>
                    </a:lnTo>
                    <a:lnTo>
                      <a:pt x="121" y="598"/>
                    </a:lnTo>
                    <a:lnTo>
                      <a:pt x="121" y="554"/>
                    </a:lnTo>
                    <a:lnTo>
                      <a:pt x="121" y="511"/>
                    </a:lnTo>
                    <a:lnTo>
                      <a:pt x="121" y="467"/>
                    </a:lnTo>
                    <a:lnTo>
                      <a:pt x="81" y="456"/>
                    </a:lnTo>
                    <a:lnTo>
                      <a:pt x="61" y="413"/>
                    </a:lnTo>
                    <a:lnTo>
                      <a:pt x="61" y="370"/>
                    </a:lnTo>
                    <a:lnTo>
                      <a:pt x="61" y="326"/>
                    </a:lnTo>
                    <a:lnTo>
                      <a:pt x="61" y="283"/>
                    </a:lnTo>
                    <a:lnTo>
                      <a:pt x="50" y="239"/>
                    </a:lnTo>
                    <a:lnTo>
                      <a:pt x="61" y="196"/>
                    </a:lnTo>
                    <a:lnTo>
                      <a:pt x="91" y="152"/>
                    </a:lnTo>
                    <a:lnTo>
                      <a:pt x="91" y="109"/>
                    </a:lnTo>
                    <a:lnTo>
                      <a:pt x="61" y="65"/>
                    </a:lnTo>
                    <a:lnTo>
                      <a:pt x="20" y="43"/>
                    </a:lnTo>
                    <a:lnTo>
                      <a:pt x="0" y="0"/>
                    </a:lnTo>
                    <a:lnTo>
                      <a:pt x="0" y="65"/>
                    </a:lnTo>
                    <a:lnTo>
                      <a:pt x="0" y="0"/>
                    </a:lnTo>
                  </a:path>
                </a:pathLst>
              </a:custGeom>
              <a:solidFill>
                <a:srgbClr val="656565"/>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0" name="Freeform 8"/>
              <p:cNvSpPr>
                <a:spLocks/>
              </p:cNvSpPr>
              <p:nvPr/>
            </p:nvSpPr>
            <p:spPr bwMode="auto">
              <a:xfrm>
                <a:off x="418" y="549"/>
                <a:ext cx="4993" cy="3253"/>
              </a:xfrm>
              <a:custGeom>
                <a:avLst/>
                <a:gdLst>
                  <a:gd name="T0" fmla="*/ 968 w 4993"/>
                  <a:gd name="T1" fmla="*/ 2686 h 3253"/>
                  <a:gd name="T2" fmla="*/ 766 w 4993"/>
                  <a:gd name="T3" fmla="*/ 3045 h 3253"/>
                  <a:gd name="T4" fmla="*/ 474 w 4993"/>
                  <a:gd name="T5" fmla="*/ 3121 h 3253"/>
                  <a:gd name="T6" fmla="*/ 161 w 4993"/>
                  <a:gd name="T7" fmla="*/ 3067 h 3253"/>
                  <a:gd name="T8" fmla="*/ 182 w 4993"/>
                  <a:gd name="T9" fmla="*/ 2893 h 3253"/>
                  <a:gd name="T10" fmla="*/ 504 w 4993"/>
                  <a:gd name="T11" fmla="*/ 2828 h 3253"/>
                  <a:gd name="T12" fmla="*/ 807 w 4993"/>
                  <a:gd name="T13" fmla="*/ 2708 h 3253"/>
                  <a:gd name="T14" fmla="*/ 958 w 4993"/>
                  <a:gd name="T15" fmla="*/ 2447 h 3253"/>
                  <a:gd name="T16" fmla="*/ 645 w 4993"/>
                  <a:gd name="T17" fmla="*/ 2186 h 3253"/>
                  <a:gd name="T18" fmla="*/ 303 w 4993"/>
                  <a:gd name="T19" fmla="*/ 2001 h 3253"/>
                  <a:gd name="T20" fmla="*/ 444 w 4993"/>
                  <a:gd name="T21" fmla="*/ 2012 h 3253"/>
                  <a:gd name="T22" fmla="*/ 837 w 4993"/>
                  <a:gd name="T23" fmla="*/ 2077 h 3253"/>
                  <a:gd name="T24" fmla="*/ 1190 w 4993"/>
                  <a:gd name="T25" fmla="*/ 2186 h 3253"/>
                  <a:gd name="T26" fmla="*/ 1291 w 4993"/>
                  <a:gd name="T27" fmla="*/ 2230 h 3253"/>
                  <a:gd name="T28" fmla="*/ 1553 w 4993"/>
                  <a:gd name="T29" fmla="*/ 1990 h 3253"/>
                  <a:gd name="T30" fmla="*/ 1896 w 4993"/>
                  <a:gd name="T31" fmla="*/ 1795 h 3253"/>
                  <a:gd name="T32" fmla="*/ 2047 w 4993"/>
                  <a:gd name="T33" fmla="*/ 1468 h 3253"/>
                  <a:gd name="T34" fmla="*/ 2148 w 4993"/>
                  <a:gd name="T35" fmla="*/ 1523 h 3253"/>
                  <a:gd name="T36" fmla="*/ 2350 w 4993"/>
                  <a:gd name="T37" fmla="*/ 1370 h 3253"/>
                  <a:gd name="T38" fmla="*/ 2158 w 4993"/>
                  <a:gd name="T39" fmla="*/ 1088 h 3253"/>
                  <a:gd name="T40" fmla="*/ 2077 w 4993"/>
                  <a:gd name="T41" fmla="*/ 653 h 3253"/>
                  <a:gd name="T42" fmla="*/ 1876 w 4993"/>
                  <a:gd name="T43" fmla="*/ 359 h 3253"/>
                  <a:gd name="T44" fmla="*/ 1674 w 4993"/>
                  <a:gd name="T45" fmla="*/ 65 h 3253"/>
                  <a:gd name="T46" fmla="*/ 1967 w 4993"/>
                  <a:gd name="T47" fmla="*/ 131 h 3253"/>
                  <a:gd name="T48" fmla="*/ 2198 w 4993"/>
                  <a:gd name="T49" fmla="*/ 348 h 3253"/>
                  <a:gd name="T50" fmla="*/ 2188 w 4993"/>
                  <a:gd name="T51" fmla="*/ 674 h 3253"/>
                  <a:gd name="T52" fmla="*/ 2309 w 4993"/>
                  <a:gd name="T53" fmla="*/ 914 h 3253"/>
                  <a:gd name="T54" fmla="*/ 2562 w 4993"/>
                  <a:gd name="T55" fmla="*/ 707 h 3253"/>
                  <a:gd name="T56" fmla="*/ 2400 w 4993"/>
                  <a:gd name="T57" fmla="*/ 326 h 3253"/>
                  <a:gd name="T58" fmla="*/ 2794 w 4993"/>
                  <a:gd name="T59" fmla="*/ 163 h 3253"/>
                  <a:gd name="T60" fmla="*/ 3207 w 4993"/>
                  <a:gd name="T61" fmla="*/ 196 h 3253"/>
                  <a:gd name="T62" fmla="*/ 3247 w 4993"/>
                  <a:gd name="T63" fmla="*/ 555 h 3253"/>
                  <a:gd name="T64" fmla="*/ 3086 w 4993"/>
                  <a:gd name="T65" fmla="*/ 783 h 3253"/>
                  <a:gd name="T66" fmla="*/ 2783 w 4993"/>
                  <a:gd name="T67" fmla="*/ 881 h 3253"/>
                  <a:gd name="T68" fmla="*/ 3096 w 4993"/>
                  <a:gd name="T69" fmla="*/ 1055 h 3253"/>
                  <a:gd name="T70" fmla="*/ 3499 w 4993"/>
                  <a:gd name="T71" fmla="*/ 1033 h 3253"/>
                  <a:gd name="T72" fmla="*/ 3741 w 4993"/>
                  <a:gd name="T73" fmla="*/ 1283 h 3253"/>
                  <a:gd name="T74" fmla="*/ 3661 w 4993"/>
                  <a:gd name="T75" fmla="*/ 1664 h 3253"/>
                  <a:gd name="T76" fmla="*/ 3873 w 4993"/>
                  <a:gd name="T77" fmla="*/ 1903 h 3253"/>
                  <a:gd name="T78" fmla="*/ 4175 w 4993"/>
                  <a:gd name="T79" fmla="*/ 1784 h 3253"/>
                  <a:gd name="T80" fmla="*/ 4468 w 4993"/>
                  <a:gd name="T81" fmla="*/ 1631 h 3253"/>
                  <a:gd name="T82" fmla="*/ 4720 w 4993"/>
                  <a:gd name="T83" fmla="*/ 1392 h 3253"/>
                  <a:gd name="T84" fmla="*/ 4992 w 4993"/>
                  <a:gd name="T85" fmla="*/ 1490 h 3253"/>
                  <a:gd name="T86" fmla="*/ 4730 w 4993"/>
                  <a:gd name="T87" fmla="*/ 1762 h 3253"/>
                  <a:gd name="T88" fmla="*/ 4518 w 4993"/>
                  <a:gd name="T89" fmla="*/ 2132 h 3253"/>
                  <a:gd name="T90" fmla="*/ 4266 w 4993"/>
                  <a:gd name="T91" fmla="*/ 2491 h 3253"/>
                  <a:gd name="T92" fmla="*/ 3812 w 4993"/>
                  <a:gd name="T93" fmla="*/ 2469 h 3253"/>
                  <a:gd name="T94" fmla="*/ 3560 w 4993"/>
                  <a:gd name="T95" fmla="*/ 2317 h 3253"/>
                  <a:gd name="T96" fmla="*/ 3550 w 4993"/>
                  <a:gd name="T97" fmla="*/ 1849 h 3253"/>
                  <a:gd name="T98" fmla="*/ 3348 w 4993"/>
                  <a:gd name="T99" fmla="*/ 1566 h 3253"/>
                  <a:gd name="T100" fmla="*/ 3005 w 4993"/>
                  <a:gd name="T101" fmla="*/ 1773 h 3253"/>
                  <a:gd name="T102" fmla="*/ 2824 w 4993"/>
                  <a:gd name="T103" fmla="*/ 1566 h 3253"/>
                  <a:gd name="T104" fmla="*/ 2582 w 4993"/>
                  <a:gd name="T105" fmla="*/ 1294 h 3253"/>
                  <a:gd name="T106" fmla="*/ 2279 w 4993"/>
                  <a:gd name="T107" fmla="*/ 1577 h 3253"/>
                  <a:gd name="T108" fmla="*/ 2158 w 4993"/>
                  <a:gd name="T109" fmla="*/ 2001 h 3253"/>
                  <a:gd name="T110" fmla="*/ 1896 w 4993"/>
                  <a:gd name="T111" fmla="*/ 2328 h 3253"/>
                  <a:gd name="T112" fmla="*/ 1755 w 4993"/>
                  <a:gd name="T113" fmla="*/ 2643 h 3253"/>
                  <a:gd name="T114" fmla="*/ 1392 w 4993"/>
                  <a:gd name="T115" fmla="*/ 2436 h 3253"/>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Lst>
                <a:ahLst/>
                <a:cxnLst>
                  <a:cxn ang="T116">
                    <a:pos x="T0" y="T1"/>
                  </a:cxn>
                  <a:cxn ang="T117">
                    <a:pos x="T2" y="T3"/>
                  </a:cxn>
                  <a:cxn ang="T118">
                    <a:pos x="T4" y="T5"/>
                  </a:cxn>
                  <a:cxn ang="T119">
                    <a:pos x="T6" y="T7"/>
                  </a:cxn>
                  <a:cxn ang="T120">
                    <a:pos x="T8" y="T9"/>
                  </a:cxn>
                  <a:cxn ang="T121">
                    <a:pos x="T10" y="T11"/>
                  </a:cxn>
                  <a:cxn ang="T122">
                    <a:pos x="T12" y="T13"/>
                  </a:cxn>
                  <a:cxn ang="T123">
                    <a:pos x="T14" y="T15"/>
                  </a:cxn>
                  <a:cxn ang="T124">
                    <a:pos x="T16" y="T17"/>
                  </a:cxn>
                  <a:cxn ang="T125">
                    <a:pos x="T18" y="T19"/>
                  </a:cxn>
                  <a:cxn ang="T126">
                    <a:pos x="T20" y="T21"/>
                  </a:cxn>
                  <a:cxn ang="T127">
                    <a:pos x="T22" y="T23"/>
                  </a:cxn>
                  <a:cxn ang="T128">
                    <a:pos x="T24" y="T25"/>
                  </a:cxn>
                  <a:cxn ang="T129">
                    <a:pos x="T26" y="T27"/>
                  </a:cxn>
                  <a:cxn ang="T130">
                    <a:pos x="T28" y="T29"/>
                  </a:cxn>
                  <a:cxn ang="T131">
                    <a:pos x="T30" y="T31"/>
                  </a:cxn>
                  <a:cxn ang="T132">
                    <a:pos x="T32" y="T33"/>
                  </a:cxn>
                  <a:cxn ang="T133">
                    <a:pos x="T34" y="T35"/>
                  </a:cxn>
                  <a:cxn ang="T134">
                    <a:pos x="T36" y="T37"/>
                  </a:cxn>
                  <a:cxn ang="T135">
                    <a:pos x="T38" y="T39"/>
                  </a:cxn>
                  <a:cxn ang="T136">
                    <a:pos x="T40" y="T41"/>
                  </a:cxn>
                  <a:cxn ang="T137">
                    <a:pos x="T42" y="T43"/>
                  </a:cxn>
                  <a:cxn ang="T138">
                    <a:pos x="T44" y="T45"/>
                  </a:cxn>
                  <a:cxn ang="T139">
                    <a:pos x="T46" y="T47"/>
                  </a:cxn>
                  <a:cxn ang="T140">
                    <a:pos x="T48" y="T49"/>
                  </a:cxn>
                  <a:cxn ang="T141">
                    <a:pos x="T50" y="T51"/>
                  </a:cxn>
                  <a:cxn ang="T142">
                    <a:pos x="T52" y="T53"/>
                  </a:cxn>
                  <a:cxn ang="T143">
                    <a:pos x="T54" y="T55"/>
                  </a:cxn>
                  <a:cxn ang="T144">
                    <a:pos x="T56" y="T57"/>
                  </a:cxn>
                  <a:cxn ang="T145">
                    <a:pos x="T58" y="T59"/>
                  </a:cxn>
                  <a:cxn ang="T146">
                    <a:pos x="T60" y="T61"/>
                  </a:cxn>
                  <a:cxn ang="T147">
                    <a:pos x="T62" y="T63"/>
                  </a:cxn>
                  <a:cxn ang="T148">
                    <a:pos x="T64" y="T65"/>
                  </a:cxn>
                  <a:cxn ang="T149">
                    <a:pos x="T66" y="T67"/>
                  </a:cxn>
                  <a:cxn ang="T150">
                    <a:pos x="T68" y="T69"/>
                  </a:cxn>
                  <a:cxn ang="T151">
                    <a:pos x="T70" y="T71"/>
                  </a:cxn>
                  <a:cxn ang="T152">
                    <a:pos x="T72" y="T73"/>
                  </a:cxn>
                  <a:cxn ang="T153">
                    <a:pos x="T74" y="T75"/>
                  </a:cxn>
                  <a:cxn ang="T154">
                    <a:pos x="T76" y="T77"/>
                  </a:cxn>
                  <a:cxn ang="T155">
                    <a:pos x="T78" y="T79"/>
                  </a:cxn>
                  <a:cxn ang="T156">
                    <a:pos x="T80" y="T81"/>
                  </a:cxn>
                  <a:cxn ang="T157">
                    <a:pos x="T82" y="T83"/>
                  </a:cxn>
                  <a:cxn ang="T158">
                    <a:pos x="T84" y="T85"/>
                  </a:cxn>
                  <a:cxn ang="T159">
                    <a:pos x="T86" y="T87"/>
                  </a:cxn>
                  <a:cxn ang="T160">
                    <a:pos x="T88" y="T89"/>
                  </a:cxn>
                  <a:cxn ang="T161">
                    <a:pos x="T90" y="T91"/>
                  </a:cxn>
                  <a:cxn ang="T162">
                    <a:pos x="T92" y="T93"/>
                  </a:cxn>
                  <a:cxn ang="T163">
                    <a:pos x="T94" y="T95"/>
                  </a:cxn>
                  <a:cxn ang="T164">
                    <a:pos x="T96" y="T97"/>
                  </a:cxn>
                  <a:cxn ang="T165">
                    <a:pos x="T98" y="T99"/>
                  </a:cxn>
                  <a:cxn ang="T166">
                    <a:pos x="T100" y="T101"/>
                  </a:cxn>
                  <a:cxn ang="T167">
                    <a:pos x="T102" y="T103"/>
                  </a:cxn>
                  <a:cxn ang="T168">
                    <a:pos x="T104" y="T105"/>
                  </a:cxn>
                  <a:cxn ang="T169">
                    <a:pos x="T106" y="T107"/>
                  </a:cxn>
                  <a:cxn ang="T170">
                    <a:pos x="T108" y="T109"/>
                  </a:cxn>
                  <a:cxn ang="T171">
                    <a:pos x="T110" y="T111"/>
                  </a:cxn>
                  <a:cxn ang="T172">
                    <a:pos x="T112" y="T113"/>
                  </a:cxn>
                  <a:cxn ang="T173">
                    <a:pos x="T114" y="T115"/>
                  </a:cxn>
                </a:cxnLst>
                <a:rect l="0" t="0" r="r" b="b"/>
                <a:pathLst>
                  <a:path w="4993" h="3253">
                    <a:moveTo>
                      <a:pt x="1240" y="2415"/>
                    </a:moveTo>
                    <a:lnTo>
                      <a:pt x="1190" y="2436"/>
                    </a:lnTo>
                    <a:lnTo>
                      <a:pt x="1150" y="2458"/>
                    </a:lnTo>
                    <a:lnTo>
                      <a:pt x="1140" y="2502"/>
                    </a:lnTo>
                    <a:lnTo>
                      <a:pt x="1140" y="2545"/>
                    </a:lnTo>
                    <a:lnTo>
                      <a:pt x="1119" y="2589"/>
                    </a:lnTo>
                    <a:lnTo>
                      <a:pt x="1079" y="2610"/>
                    </a:lnTo>
                    <a:lnTo>
                      <a:pt x="1039" y="2621"/>
                    </a:lnTo>
                    <a:lnTo>
                      <a:pt x="998" y="2643"/>
                    </a:lnTo>
                    <a:lnTo>
                      <a:pt x="968" y="2686"/>
                    </a:lnTo>
                    <a:lnTo>
                      <a:pt x="968" y="2730"/>
                    </a:lnTo>
                    <a:lnTo>
                      <a:pt x="958" y="2784"/>
                    </a:lnTo>
                    <a:lnTo>
                      <a:pt x="958" y="2828"/>
                    </a:lnTo>
                    <a:lnTo>
                      <a:pt x="968" y="2871"/>
                    </a:lnTo>
                    <a:lnTo>
                      <a:pt x="968" y="2915"/>
                    </a:lnTo>
                    <a:lnTo>
                      <a:pt x="938" y="2958"/>
                    </a:lnTo>
                    <a:lnTo>
                      <a:pt x="887" y="2980"/>
                    </a:lnTo>
                    <a:lnTo>
                      <a:pt x="847" y="3013"/>
                    </a:lnTo>
                    <a:lnTo>
                      <a:pt x="807" y="3045"/>
                    </a:lnTo>
                    <a:lnTo>
                      <a:pt x="766" y="3045"/>
                    </a:lnTo>
                    <a:lnTo>
                      <a:pt x="716" y="3045"/>
                    </a:lnTo>
                    <a:lnTo>
                      <a:pt x="676" y="3056"/>
                    </a:lnTo>
                    <a:lnTo>
                      <a:pt x="666" y="3100"/>
                    </a:lnTo>
                    <a:lnTo>
                      <a:pt x="666" y="3154"/>
                    </a:lnTo>
                    <a:lnTo>
                      <a:pt x="645" y="3198"/>
                    </a:lnTo>
                    <a:lnTo>
                      <a:pt x="595" y="3241"/>
                    </a:lnTo>
                    <a:lnTo>
                      <a:pt x="555" y="3252"/>
                    </a:lnTo>
                    <a:lnTo>
                      <a:pt x="524" y="3208"/>
                    </a:lnTo>
                    <a:lnTo>
                      <a:pt x="504" y="3165"/>
                    </a:lnTo>
                    <a:lnTo>
                      <a:pt x="474" y="3121"/>
                    </a:lnTo>
                    <a:lnTo>
                      <a:pt x="484" y="3078"/>
                    </a:lnTo>
                    <a:lnTo>
                      <a:pt x="484" y="3034"/>
                    </a:lnTo>
                    <a:lnTo>
                      <a:pt x="444" y="3013"/>
                    </a:lnTo>
                    <a:lnTo>
                      <a:pt x="403" y="3013"/>
                    </a:lnTo>
                    <a:lnTo>
                      <a:pt x="363" y="3024"/>
                    </a:lnTo>
                    <a:lnTo>
                      <a:pt x="323" y="3045"/>
                    </a:lnTo>
                    <a:lnTo>
                      <a:pt x="282" y="3067"/>
                    </a:lnTo>
                    <a:lnTo>
                      <a:pt x="242" y="3078"/>
                    </a:lnTo>
                    <a:lnTo>
                      <a:pt x="202" y="3067"/>
                    </a:lnTo>
                    <a:lnTo>
                      <a:pt x="161" y="3067"/>
                    </a:lnTo>
                    <a:lnTo>
                      <a:pt x="121" y="3024"/>
                    </a:lnTo>
                    <a:lnTo>
                      <a:pt x="121" y="2980"/>
                    </a:lnTo>
                    <a:lnTo>
                      <a:pt x="91" y="2937"/>
                    </a:lnTo>
                    <a:lnTo>
                      <a:pt x="40" y="2915"/>
                    </a:lnTo>
                    <a:lnTo>
                      <a:pt x="0" y="2860"/>
                    </a:lnTo>
                    <a:lnTo>
                      <a:pt x="30" y="2817"/>
                    </a:lnTo>
                    <a:lnTo>
                      <a:pt x="71" y="2828"/>
                    </a:lnTo>
                    <a:lnTo>
                      <a:pt x="91" y="2871"/>
                    </a:lnTo>
                    <a:lnTo>
                      <a:pt x="141" y="2893"/>
                    </a:lnTo>
                    <a:lnTo>
                      <a:pt x="182" y="2893"/>
                    </a:lnTo>
                    <a:lnTo>
                      <a:pt x="202" y="2937"/>
                    </a:lnTo>
                    <a:lnTo>
                      <a:pt x="252" y="2969"/>
                    </a:lnTo>
                    <a:lnTo>
                      <a:pt x="292" y="2937"/>
                    </a:lnTo>
                    <a:lnTo>
                      <a:pt x="303" y="2893"/>
                    </a:lnTo>
                    <a:lnTo>
                      <a:pt x="303" y="2850"/>
                    </a:lnTo>
                    <a:lnTo>
                      <a:pt x="343" y="2839"/>
                    </a:lnTo>
                    <a:lnTo>
                      <a:pt x="383" y="2860"/>
                    </a:lnTo>
                    <a:lnTo>
                      <a:pt x="424" y="2828"/>
                    </a:lnTo>
                    <a:lnTo>
                      <a:pt x="464" y="2795"/>
                    </a:lnTo>
                    <a:lnTo>
                      <a:pt x="504" y="2828"/>
                    </a:lnTo>
                    <a:lnTo>
                      <a:pt x="555" y="2860"/>
                    </a:lnTo>
                    <a:lnTo>
                      <a:pt x="595" y="2871"/>
                    </a:lnTo>
                    <a:lnTo>
                      <a:pt x="645" y="2882"/>
                    </a:lnTo>
                    <a:lnTo>
                      <a:pt x="656" y="2839"/>
                    </a:lnTo>
                    <a:lnTo>
                      <a:pt x="645" y="2795"/>
                    </a:lnTo>
                    <a:lnTo>
                      <a:pt x="686" y="2773"/>
                    </a:lnTo>
                    <a:lnTo>
                      <a:pt x="686" y="2730"/>
                    </a:lnTo>
                    <a:lnTo>
                      <a:pt x="726" y="2708"/>
                    </a:lnTo>
                    <a:lnTo>
                      <a:pt x="766" y="2708"/>
                    </a:lnTo>
                    <a:lnTo>
                      <a:pt x="807" y="2708"/>
                    </a:lnTo>
                    <a:lnTo>
                      <a:pt x="847" y="2686"/>
                    </a:lnTo>
                    <a:lnTo>
                      <a:pt x="887" y="2665"/>
                    </a:lnTo>
                    <a:lnTo>
                      <a:pt x="918" y="2621"/>
                    </a:lnTo>
                    <a:lnTo>
                      <a:pt x="958" y="2599"/>
                    </a:lnTo>
                    <a:lnTo>
                      <a:pt x="998" y="2599"/>
                    </a:lnTo>
                    <a:lnTo>
                      <a:pt x="1019" y="2556"/>
                    </a:lnTo>
                    <a:lnTo>
                      <a:pt x="1049" y="2512"/>
                    </a:lnTo>
                    <a:lnTo>
                      <a:pt x="1039" y="2469"/>
                    </a:lnTo>
                    <a:lnTo>
                      <a:pt x="998" y="2447"/>
                    </a:lnTo>
                    <a:lnTo>
                      <a:pt x="958" y="2447"/>
                    </a:lnTo>
                    <a:lnTo>
                      <a:pt x="918" y="2425"/>
                    </a:lnTo>
                    <a:lnTo>
                      <a:pt x="877" y="2404"/>
                    </a:lnTo>
                    <a:lnTo>
                      <a:pt x="837" y="2415"/>
                    </a:lnTo>
                    <a:lnTo>
                      <a:pt x="797" y="2404"/>
                    </a:lnTo>
                    <a:lnTo>
                      <a:pt x="777" y="2360"/>
                    </a:lnTo>
                    <a:lnTo>
                      <a:pt x="797" y="2317"/>
                    </a:lnTo>
                    <a:lnTo>
                      <a:pt x="807" y="2273"/>
                    </a:lnTo>
                    <a:lnTo>
                      <a:pt x="716" y="2241"/>
                    </a:lnTo>
                    <a:lnTo>
                      <a:pt x="676" y="2230"/>
                    </a:lnTo>
                    <a:lnTo>
                      <a:pt x="645" y="2186"/>
                    </a:lnTo>
                    <a:lnTo>
                      <a:pt x="605" y="2164"/>
                    </a:lnTo>
                    <a:lnTo>
                      <a:pt x="565" y="2153"/>
                    </a:lnTo>
                    <a:lnTo>
                      <a:pt x="524" y="2132"/>
                    </a:lnTo>
                    <a:lnTo>
                      <a:pt x="484" y="2110"/>
                    </a:lnTo>
                    <a:lnTo>
                      <a:pt x="444" y="2110"/>
                    </a:lnTo>
                    <a:lnTo>
                      <a:pt x="403" y="2099"/>
                    </a:lnTo>
                    <a:lnTo>
                      <a:pt x="363" y="2099"/>
                    </a:lnTo>
                    <a:lnTo>
                      <a:pt x="343" y="2056"/>
                    </a:lnTo>
                    <a:lnTo>
                      <a:pt x="343" y="2012"/>
                    </a:lnTo>
                    <a:lnTo>
                      <a:pt x="303" y="2001"/>
                    </a:lnTo>
                    <a:lnTo>
                      <a:pt x="282" y="1958"/>
                    </a:lnTo>
                    <a:lnTo>
                      <a:pt x="242" y="1914"/>
                    </a:lnTo>
                    <a:lnTo>
                      <a:pt x="222" y="1871"/>
                    </a:lnTo>
                    <a:lnTo>
                      <a:pt x="242" y="1827"/>
                    </a:lnTo>
                    <a:lnTo>
                      <a:pt x="282" y="1827"/>
                    </a:lnTo>
                    <a:lnTo>
                      <a:pt x="313" y="1871"/>
                    </a:lnTo>
                    <a:lnTo>
                      <a:pt x="353" y="1903"/>
                    </a:lnTo>
                    <a:lnTo>
                      <a:pt x="393" y="1925"/>
                    </a:lnTo>
                    <a:lnTo>
                      <a:pt x="403" y="1969"/>
                    </a:lnTo>
                    <a:lnTo>
                      <a:pt x="444" y="2012"/>
                    </a:lnTo>
                    <a:lnTo>
                      <a:pt x="484" y="2023"/>
                    </a:lnTo>
                    <a:lnTo>
                      <a:pt x="524" y="2066"/>
                    </a:lnTo>
                    <a:lnTo>
                      <a:pt x="555" y="2110"/>
                    </a:lnTo>
                    <a:lnTo>
                      <a:pt x="595" y="2121"/>
                    </a:lnTo>
                    <a:lnTo>
                      <a:pt x="635" y="2121"/>
                    </a:lnTo>
                    <a:lnTo>
                      <a:pt x="676" y="2121"/>
                    </a:lnTo>
                    <a:lnTo>
                      <a:pt x="716" y="2099"/>
                    </a:lnTo>
                    <a:lnTo>
                      <a:pt x="756" y="2066"/>
                    </a:lnTo>
                    <a:lnTo>
                      <a:pt x="797" y="2056"/>
                    </a:lnTo>
                    <a:lnTo>
                      <a:pt x="837" y="2077"/>
                    </a:lnTo>
                    <a:lnTo>
                      <a:pt x="877" y="2110"/>
                    </a:lnTo>
                    <a:lnTo>
                      <a:pt x="918" y="2110"/>
                    </a:lnTo>
                    <a:lnTo>
                      <a:pt x="958" y="2110"/>
                    </a:lnTo>
                    <a:lnTo>
                      <a:pt x="998" y="2121"/>
                    </a:lnTo>
                    <a:lnTo>
                      <a:pt x="1029" y="2164"/>
                    </a:lnTo>
                    <a:lnTo>
                      <a:pt x="1069" y="2164"/>
                    </a:lnTo>
                    <a:lnTo>
                      <a:pt x="1109" y="2153"/>
                    </a:lnTo>
                    <a:lnTo>
                      <a:pt x="1150" y="2143"/>
                    </a:lnTo>
                    <a:lnTo>
                      <a:pt x="1190" y="2143"/>
                    </a:lnTo>
                    <a:lnTo>
                      <a:pt x="1190" y="2186"/>
                    </a:lnTo>
                    <a:lnTo>
                      <a:pt x="1180" y="2230"/>
                    </a:lnTo>
                    <a:lnTo>
                      <a:pt x="1170" y="2273"/>
                    </a:lnTo>
                    <a:lnTo>
                      <a:pt x="1180" y="2317"/>
                    </a:lnTo>
                    <a:lnTo>
                      <a:pt x="1220" y="2349"/>
                    </a:lnTo>
                    <a:lnTo>
                      <a:pt x="1261" y="2393"/>
                    </a:lnTo>
                    <a:lnTo>
                      <a:pt x="1301" y="2404"/>
                    </a:lnTo>
                    <a:lnTo>
                      <a:pt x="1321" y="2360"/>
                    </a:lnTo>
                    <a:lnTo>
                      <a:pt x="1321" y="2317"/>
                    </a:lnTo>
                    <a:lnTo>
                      <a:pt x="1301" y="2273"/>
                    </a:lnTo>
                    <a:lnTo>
                      <a:pt x="1291" y="2230"/>
                    </a:lnTo>
                    <a:lnTo>
                      <a:pt x="1321" y="2186"/>
                    </a:lnTo>
                    <a:lnTo>
                      <a:pt x="1361" y="2164"/>
                    </a:lnTo>
                    <a:lnTo>
                      <a:pt x="1402" y="2164"/>
                    </a:lnTo>
                    <a:lnTo>
                      <a:pt x="1402" y="2121"/>
                    </a:lnTo>
                    <a:lnTo>
                      <a:pt x="1392" y="2077"/>
                    </a:lnTo>
                    <a:lnTo>
                      <a:pt x="1442" y="2066"/>
                    </a:lnTo>
                    <a:lnTo>
                      <a:pt x="1482" y="2066"/>
                    </a:lnTo>
                    <a:lnTo>
                      <a:pt x="1523" y="2077"/>
                    </a:lnTo>
                    <a:lnTo>
                      <a:pt x="1553" y="2034"/>
                    </a:lnTo>
                    <a:lnTo>
                      <a:pt x="1553" y="1990"/>
                    </a:lnTo>
                    <a:lnTo>
                      <a:pt x="1553" y="1947"/>
                    </a:lnTo>
                    <a:lnTo>
                      <a:pt x="1593" y="1914"/>
                    </a:lnTo>
                    <a:lnTo>
                      <a:pt x="1644" y="1914"/>
                    </a:lnTo>
                    <a:lnTo>
                      <a:pt x="1694" y="1903"/>
                    </a:lnTo>
                    <a:lnTo>
                      <a:pt x="1745" y="1903"/>
                    </a:lnTo>
                    <a:lnTo>
                      <a:pt x="1785" y="1903"/>
                    </a:lnTo>
                    <a:lnTo>
                      <a:pt x="1825" y="1882"/>
                    </a:lnTo>
                    <a:lnTo>
                      <a:pt x="1866" y="1882"/>
                    </a:lnTo>
                    <a:lnTo>
                      <a:pt x="1896" y="1838"/>
                    </a:lnTo>
                    <a:lnTo>
                      <a:pt x="1896" y="1795"/>
                    </a:lnTo>
                    <a:lnTo>
                      <a:pt x="1886" y="1751"/>
                    </a:lnTo>
                    <a:lnTo>
                      <a:pt x="1886" y="1708"/>
                    </a:lnTo>
                    <a:lnTo>
                      <a:pt x="1896" y="1664"/>
                    </a:lnTo>
                    <a:lnTo>
                      <a:pt x="1886" y="1621"/>
                    </a:lnTo>
                    <a:lnTo>
                      <a:pt x="1886" y="1577"/>
                    </a:lnTo>
                    <a:lnTo>
                      <a:pt x="1926" y="1555"/>
                    </a:lnTo>
                    <a:lnTo>
                      <a:pt x="1977" y="1555"/>
                    </a:lnTo>
                    <a:lnTo>
                      <a:pt x="2017" y="1555"/>
                    </a:lnTo>
                    <a:lnTo>
                      <a:pt x="2017" y="1512"/>
                    </a:lnTo>
                    <a:lnTo>
                      <a:pt x="2047" y="1468"/>
                    </a:lnTo>
                    <a:lnTo>
                      <a:pt x="2098" y="1436"/>
                    </a:lnTo>
                    <a:lnTo>
                      <a:pt x="2108" y="1392"/>
                    </a:lnTo>
                    <a:lnTo>
                      <a:pt x="2108" y="1349"/>
                    </a:lnTo>
                    <a:lnTo>
                      <a:pt x="2148" y="1316"/>
                    </a:lnTo>
                    <a:lnTo>
                      <a:pt x="2188" y="1305"/>
                    </a:lnTo>
                    <a:lnTo>
                      <a:pt x="2178" y="1349"/>
                    </a:lnTo>
                    <a:lnTo>
                      <a:pt x="2168" y="1392"/>
                    </a:lnTo>
                    <a:lnTo>
                      <a:pt x="2148" y="1436"/>
                    </a:lnTo>
                    <a:lnTo>
                      <a:pt x="2148" y="1479"/>
                    </a:lnTo>
                    <a:lnTo>
                      <a:pt x="2148" y="1523"/>
                    </a:lnTo>
                    <a:lnTo>
                      <a:pt x="2138" y="1566"/>
                    </a:lnTo>
                    <a:lnTo>
                      <a:pt x="2178" y="1555"/>
                    </a:lnTo>
                    <a:lnTo>
                      <a:pt x="2209" y="1512"/>
                    </a:lnTo>
                    <a:lnTo>
                      <a:pt x="2249" y="1544"/>
                    </a:lnTo>
                    <a:lnTo>
                      <a:pt x="2289" y="1566"/>
                    </a:lnTo>
                    <a:lnTo>
                      <a:pt x="2299" y="1523"/>
                    </a:lnTo>
                    <a:lnTo>
                      <a:pt x="2340" y="1501"/>
                    </a:lnTo>
                    <a:lnTo>
                      <a:pt x="2360" y="1457"/>
                    </a:lnTo>
                    <a:lnTo>
                      <a:pt x="2350" y="1414"/>
                    </a:lnTo>
                    <a:lnTo>
                      <a:pt x="2350" y="1370"/>
                    </a:lnTo>
                    <a:lnTo>
                      <a:pt x="2309" y="1360"/>
                    </a:lnTo>
                    <a:lnTo>
                      <a:pt x="2279" y="1316"/>
                    </a:lnTo>
                    <a:lnTo>
                      <a:pt x="2279" y="1262"/>
                    </a:lnTo>
                    <a:lnTo>
                      <a:pt x="2279" y="1218"/>
                    </a:lnTo>
                    <a:lnTo>
                      <a:pt x="2289" y="1175"/>
                    </a:lnTo>
                    <a:lnTo>
                      <a:pt x="2289" y="1131"/>
                    </a:lnTo>
                    <a:lnTo>
                      <a:pt x="2279" y="1088"/>
                    </a:lnTo>
                    <a:lnTo>
                      <a:pt x="2239" y="1077"/>
                    </a:lnTo>
                    <a:lnTo>
                      <a:pt x="2198" y="1099"/>
                    </a:lnTo>
                    <a:lnTo>
                      <a:pt x="2158" y="1088"/>
                    </a:lnTo>
                    <a:lnTo>
                      <a:pt x="2118" y="1044"/>
                    </a:lnTo>
                    <a:lnTo>
                      <a:pt x="2098" y="1001"/>
                    </a:lnTo>
                    <a:lnTo>
                      <a:pt x="2108" y="957"/>
                    </a:lnTo>
                    <a:lnTo>
                      <a:pt x="2098" y="914"/>
                    </a:lnTo>
                    <a:lnTo>
                      <a:pt x="2077" y="870"/>
                    </a:lnTo>
                    <a:lnTo>
                      <a:pt x="2067" y="827"/>
                    </a:lnTo>
                    <a:lnTo>
                      <a:pt x="2077" y="783"/>
                    </a:lnTo>
                    <a:lnTo>
                      <a:pt x="2077" y="740"/>
                    </a:lnTo>
                    <a:lnTo>
                      <a:pt x="2077" y="696"/>
                    </a:lnTo>
                    <a:lnTo>
                      <a:pt x="2077" y="653"/>
                    </a:lnTo>
                    <a:lnTo>
                      <a:pt x="2108" y="609"/>
                    </a:lnTo>
                    <a:lnTo>
                      <a:pt x="2128" y="566"/>
                    </a:lnTo>
                    <a:lnTo>
                      <a:pt x="2128" y="522"/>
                    </a:lnTo>
                    <a:lnTo>
                      <a:pt x="2108" y="479"/>
                    </a:lnTo>
                    <a:lnTo>
                      <a:pt x="2067" y="457"/>
                    </a:lnTo>
                    <a:lnTo>
                      <a:pt x="2027" y="424"/>
                    </a:lnTo>
                    <a:lnTo>
                      <a:pt x="1987" y="402"/>
                    </a:lnTo>
                    <a:lnTo>
                      <a:pt x="1946" y="402"/>
                    </a:lnTo>
                    <a:lnTo>
                      <a:pt x="1906" y="402"/>
                    </a:lnTo>
                    <a:lnTo>
                      <a:pt x="1876" y="359"/>
                    </a:lnTo>
                    <a:lnTo>
                      <a:pt x="1906" y="315"/>
                    </a:lnTo>
                    <a:lnTo>
                      <a:pt x="1896" y="272"/>
                    </a:lnTo>
                    <a:lnTo>
                      <a:pt x="1906" y="228"/>
                    </a:lnTo>
                    <a:lnTo>
                      <a:pt x="1926" y="185"/>
                    </a:lnTo>
                    <a:lnTo>
                      <a:pt x="1876" y="174"/>
                    </a:lnTo>
                    <a:lnTo>
                      <a:pt x="1835" y="174"/>
                    </a:lnTo>
                    <a:lnTo>
                      <a:pt x="1785" y="163"/>
                    </a:lnTo>
                    <a:lnTo>
                      <a:pt x="1755" y="120"/>
                    </a:lnTo>
                    <a:lnTo>
                      <a:pt x="1714" y="76"/>
                    </a:lnTo>
                    <a:lnTo>
                      <a:pt x="1674" y="65"/>
                    </a:lnTo>
                    <a:lnTo>
                      <a:pt x="1634" y="54"/>
                    </a:lnTo>
                    <a:lnTo>
                      <a:pt x="1644" y="11"/>
                    </a:lnTo>
                    <a:lnTo>
                      <a:pt x="1684" y="0"/>
                    </a:lnTo>
                    <a:lnTo>
                      <a:pt x="1735" y="0"/>
                    </a:lnTo>
                    <a:lnTo>
                      <a:pt x="1755" y="44"/>
                    </a:lnTo>
                    <a:lnTo>
                      <a:pt x="1805" y="65"/>
                    </a:lnTo>
                    <a:lnTo>
                      <a:pt x="1846" y="65"/>
                    </a:lnTo>
                    <a:lnTo>
                      <a:pt x="1886" y="76"/>
                    </a:lnTo>
                    <a:lnTo>
                      <a:pt x="1936" y="87"/>
                    </a:lnTo>
                    <a:lnTo>
                      <a:pt x="1967" y="131"/>
                    </a:lnTo>
                    <a:lnTo>
                      <a:pt x="1967" y="174"/>
                    </a:lnTo>
                    <a:lnTo>
                      <a:pt x="2007" y="185"/>
                    </a:lnTo>
                    <a:lnTo>
                      <a:pt x="2037" y="228"/>
                    </a:lnTo>
                    <a:lnTo>
                      <a:pt x="2077" y="228"/>
                    </a:lnTo>
                    <a:lnTo>
                      <a:pt x="2128" y="207"/>
                    </a:lnTo>
                    <a:lnTo>
                      <a:pt x="2178" y="196"/>
                    </a:lnTo>
                    <a:lnTo>
                      <a:pt x="2219" y="218"/>
                    </a:lnTo>
                    <a:lnTo>
                      <a:pt x="2219" y="261"/>
                    </a:lnTo>
                    <a:lnTo>
                      <a:pt x="2198" y="305"/>
                    </a:lnTo>
                    <a:lnTo>
                      <a:pt x="2198" y="348"/>
                    </a:lnTo>
                    <a:lnTo>
                      <a:pt x="2229" y="392"/>
                    </a:lnTo>
                    <a:lnTo>
                      <a:pt x="2269" y="392"/>
                    </a:lnTo>
                    <a:lnTo>
                      <a:pt x="2309" y="402"/>
                    </a:lnTo>
                    <a:lnTo>
                      <a:pt x="2350" y="446"/>
                    </a:lnTo>
                    <a:lnTo>
                      <a:pt x="2299" y="489"/>
                    </a:lnTo>
                    <a:lnTo>
                      <a:pt x="2259" y="500"/>
                    </a:lnTo>
                    <a:lnTo>
                      <a:pt x="2239" y="544"/>
                    </a:lnTo>
                    <a:lnTo>
                      <a:pt x="2239" y="587"/>
                    </a:lnTo>
                    <a:lnTo>
                      <a:pt x="2219" y="631"/>
                    </a:lnTo>
                    <a:lnTo>
                      <a:pt x="2188" y="674"/>
                    </a:lnTo>
                    <a:lnTo>
                      <a:pt x="2148" y="696"/>
                    </a:lnTo>
                    <a:lnTo>
                      <a:pt x="2108" y="718"/>
                    </a:lnTo>
                    <a:lnTo>
                      <a:pt x="2098" y="761"/>
                    </a:lnTo>
                    <a:lnTo>
                      <a:pt x="2098" y="805"/>
                    </a:lnTo>
                    <a:lnTo>
                      <a:pt x="2108" y="848"/>
                    </a:lnTo>
                    <a:lnTo>
                      <a:pt x="2148" y="859"/>
                    </a:lnTo>
                    <a:lnTo>
                      <a:pt x="2188" y="859"/>
                    </a:lnTo>
                    <a:lnTo>
                      <a:pt x="2229" y="848"/>
                    </a:lnTo>
                    <a:lnTo>
                      <a:pt x="2269" y="881"/>
                    </a:lnTo>
                    <a:lnTo>
                      <a:pt x="2309" y="914"/>
                    </a:lnTo>
                    <a:lnTo>
                      <a:pt x="2350" y="892"/>
                    </a:lnTo>
                    <a:lnTo>
                      <a:pt x="2360" y="848"/>
                    </a:lnTo>
                    <a:lnTo>
                      <a:pt x="2360" y="805"/>
                    </a:lnTo>
                    <a:lnTo>
                      <a:pt x="2360" y="761"/>
                    </a:lnTo>
                    <a:lnTo>
                      <a:pt x="2360" y="718"/>
                    </a:lnTo>
                    <a:lnTo>
                      <a:pt x="2400" y="707"/>
                    </a:lnTo>
                    <a:lnTo>
                      <a:pt x="2441" y="718"/>
                    </a:lnTo>
                    <a:lnTo>
                      <a:pt x="2481" y="740"/>
                    </a:lnTo>
                    <a:lnTo>
                      <a:pt x="2521" y="750"/>
                    </a:lnTo>
                    <a:lnTo>
                      <a:pt x="2562" y="707"/>
                    </a:lnTo>
                    <a:lnTo>
                      <a:pt x="2572" y="663"/>
                    </a:lnTo>
                    <a:lnTo>
                      <a:pt x="2572" y="620"/>
                    </a:lnTo>
                    <a:lnTo>
                      <a:pt x="2531" y="587"/>
                    </a:lnTo>
                    <a:lnTo>
                      <a:pt x="2491" y="587"/>
                    </a:lnTo>
                    <a:lnTo>
                      <a:pt x="2451" y="566"/>
                    </a:lnTo>
                    <a:lnTo>
                      <a:pt x="2430" y="522"/>
                    </a:lnTo>
                    <a:lnTo>
                      <a:pt x="2430" y="479"/>
                    </a:lnTo>
                    <a:lnTo>
                      <a:pt x="2430" y="424"/>
                    </a:lnTo>
                    <a:lnTo>
                      <a:pt x="2410" y="370"/>
                    </a:lnTo>
                    <a:lnTo>
                      <a:pt x="2400" y="326"/>
                    </a:lnTo>
                    <a:lnTo>
                      <a:pt x="2441" y="305"/>
                    </a:lnTo>
                    <a:lnTo>
                      <a:pt x="2481" y="305"/>
                    </a:lnTo>
                    <a:lnTo>
                      <a:pt x="2521" y="305"/>
                    </a:lnTo>
                    <a:lnTo>
                      <a:pt x="2562" y="305"/>
                    </a:lnTo>
                    <a:lnTo>
                      <a:pt x="2602" y="315"/>
                    </a:lnTo>
                    <a:lnTo>
                      <a:pt x="2642" y="272"/>
                    </a:lnTo>
                    <a:lnTo>
                      <a:pt x="2672" y="228"/>
                    </a:lnTo>
                    <a:lnTo>
                      <a:pt x="2713" y="207"/>
                    </a:lnTo>
                    <a:lnTo>
                      <a:pt x="2753" y="196"/>
                    </a:lnTo>
                    <a:lnTo>
                      <a:pt x="2794" y="163"/>
                    </a:lnTo>
                    <a:lnTo>
                      <a:pt x="2834" y="141"/>
                    </a:lnTo>
                    <a:lnTo>
                      <a:pt x="2874" y="163"/>
                    </a:lnTo>
                    <a:lnTo>
                      <a:pt x="2915" y="196"/>
                    </a:lnTo>
                    <a:lnTo>
                      <a:pt x="2955" y="185"/>
                    </a:lnTo>
                    <a:lnTo>
                      <a:pt x="2995" y="174"/>
                    </a:lnTo>
                    <a:lnTo>
                      <a:pt x="3036" y="163"/>
                    </a:lnTo>
                    <a:lnTo>
                      <a:pt x="3076" y="196"/>
                    </a:lnTo>
                    <a:lnTo>
                      <a:pt x="3116" y="218"/>
                    </a:lnTo>
                    <a:lnTo>
                      <a:pt x="3167" y="207"/>
                    </a:lnTo>
                    <a:lnTo>
                      <a:pt x="3207" y="196"/>
                    </a:lnTo>
                    <a:lnTo>
                      <a:pt x="3247" y="218"/>
                    </a:lnTo>
                    <a:lnTo>
                      <a:pt x="3267" y="261"/>
                    </a:lnTo>
                    <a:lnTo>
                      <a:pt x="3267" y="305"/>
                    </a:lnTo>
                    <a:lnTo>
                      <a:pt x="3257" y="348"/>
                    </a:lnTo>
                    <a:lnTo>
                      <a:pt x="3227" y="392"/>
                    </a:lnTo>
                    <a:lnTo>
                      <a:pt x="3207" y="435"/>
                    </a:lnTo>
                    <a:lnTo>
                      <a:pt x="3197" y="479"/>
                    </a:lnTo>
                    <a:lnTo>
                      <a:pt x="3157" y="511"/>
                    </a:lnTo>
                    <a:lnTo>
                      <a:pt x="3207" y="544"/>
                    </a:lnTo>
                    <a:lnTo>
                      <a:pt x="3247" y="555"/>
                    </a:lnTo>
                    <a:lnTo>
                      <a:pt x="3288" y="566"/>
                    </a:lnTo>
                    <a:lnTo>
                      <a:pt x="3318" y="609"/>
                    </a:lnTo>
                    <a:lnTo>
                      <a:pt x="3348" y="653"/>
                    </a:lnTo>
                    <a:lnTo>
                      <a:pt x="3308" y="674"/>
                    </a:lnTo>
                    <a:lnTo>
                      <a:pt x="3267" y="674"/>
                    </a:lnTo>
                    <a:lnTo>
                      <a:pt x="3227" y="674"/>
                    </a:lnTo>
                    <a:lnTo>
                      <a:pt x="3187" y="707"/>
                    </a:lnTo>
                    <a:lnTo>
                      <a:pt x="3177" y="750"/>
                    </a:lnTo>
                    <a:lnTo>
                      <a:pt x="3136" y="783"/>
                    </a:lnTo>
                    <a:lnTo>
                      <a:pt x="3086" y="783"/>
                    </a:lnTo>
                    <a:lnTo>
                      <a:pt x="3046" y="783"/>
                    </a:lnTo>
                    <a:lnTo>
                      <a:pt x="2995" y="783"/>
                    </a:lnTo>
                    <a:lnTo>
                      <a:pt x="2955" y="783"/>
                    </a:lnTo>
                    <a:lnTo>
                      <a:pt x="2915" y="783"/>
                    </a:lnTo>
                    <a:lnTo>
                      <a:pt x="2864" y="783"/>
                    </a:lnTo>
                    <a:lnTo>
                      <a:pt x="2824" y="783"/>
                    </a:lnTo>
                    <a:lnTo>
                      <a:pt x="2783" y="783"/>
                    </a:lnTo>
                    <a:lnTo>
                      <a:pt x="2743" y="805"/>
                    </a:lnTo>
                    <a:lnTo>
                      <a:pt x="2733" y="848"/>
                    </a:lnTo>
                    <a:lnTo>
                      <a:pt x="2783" y="881"/>
                    </a:lnTo>
                    <a:lnTo>
                      <a:pt x="2824" y="881"/>
                    </a:lnTo>
                    <a:lnTo>
                      <a:pt x="2864" y="870"/>
                    </a:lnTo>
                    <a:lnTo>
                      <a:pt x="2884" y="914"/>
                    </a:lnTo>
                    <a:lnTo>
                      <a:pt x="2894" y="957"/>
                    </a:lnTo>
                    <a:lnTo>
                      <a:pt x="2894" y="1011"/>
                    </a:lnTo>
                    <a:lnTo>
                      <a:pt x="2904" y="1055"/>
                    </a:lnTo>
                    <a:lnTo>
                      <a:pt x="2975" y="1055"/>
                    </a:lnTo>
                    <a:lnTo>
                      <a:pt x="3015" y="1044"/>
                    </a:lnTo>
                    <a:lnTo>
                      <a:pt x="3056" y="1033"/>
                    </a:lnTo>
                    <a:lnTo>
                      <a:pt x="3096" y="1055"/>
                    </a:lnTo>
                    <a:lnTo>
                      <a:pt x="3136" y="1055"/>
                    </a:lnTo>
                    <a:lnTo>
                      <a:pt x="3167" y="1011"/>
                    </a:lnTo>
                    <a:lnTo>
                      <a:pt x="3207" y="990"/>
                    </a:lnTo>
                    <a:lnTo>
                      <a:pt x="3247" y="968"/>
                    </a:lnTo>
                    <a:lnTo>
                      <a:pt x="3288" y="946"/>
                    </a:lnTo>
                    <a:lnTo>
                      <a:pt x="3338" y="957"/>
                    </a:lnTo>
                    <a:lnTo>
                      <a:pt x="3378" y="1001"/>
                    </a:lnTo>
                    <a:lnTo>
                      <a:pt x="3419" y="1033"/>
                    </a:lnTo>
                    <a:lnTo>
                      <a:pt x="3459" y="1033"/>
                    </a:lnTo>
                    <a:lnTo>
                      <a:pt x="3499" y="1033"/>
                    </a:lnTo>
                    <a:lnTo>
                      <a:pt x="3540" y="1011"/>
                    </a:lnTo>
                    <a:lnTo>
                      <a:pt x="3580" y="1001"/>
                    </a:lnTo>
                    <a:lnTo>
                      <a:pt x="3620" y="1001"/>
                    </a:lnTo>
                    <a:lnTo>
                      <a:pt x="3661" y="1011"/>
                    </a:lnTo>
                    <a:lnTo>
                      <a:pt x="3681" y="1066"/>
                    </a:lnTo>
                    <a:lnTo>
                      <a:pt x="3691" y="1109"/>
                    </a:lnTo>
                    <a:lnTo>
                      <a:pt x="3691" y="1153"/>
                    </a:lnTo>
                    <a:lnTo>
                      <a:pt x="3681" y="1196"/>
                    </a:lnTo>
                    <a:lnTo>
                      <a:pt x="3711" y="1240"/>
                    </a:lnTo>
                    <a:lnTo>
                      <a:pt x="3741" y="1283"/>
                    </a:lnTo>
                    <a:lnTo>
                      <a:pt x="3741" y="1327"/>
                    </a:lnTo>
                    <a:lnTo>
                      <a:pt x="3741" y="1381"/>
                    </a:lnTo>
                    <a:lnTo>
                      <a:pt x="3752" y="1425"/>
                    </a:lnTo>
                    <a:lnTo>
                      <a:pt x="3752" y="1468"/>
                    </a:lnTo>
                    <a:lnTo>
                      <a:pt x="3701" y="1490"/>
                    </a:lnTo>
                    <a:lnTo>
                      <a:pt x="3641" y="1501"/>
                    </a:lnTo>
                    <a:lnTo>
                      <a:pt x="3610" y="1544"/>
                    </a:lnTo>
                    <a:lnTo>
                      <a:pt x="3610" y="1588"/>
                    </a:lnTo>
                    <a:lnTo>
                      <a:pt x="3620" y="1631"/>
                    </a:lnTo>
                    <a:lnTo>
                      <a:pt x="3661" y="1664"/>
                    </a:lnTo>
                    <a:lnTo>
                      <a:pt x="3701" y="1686"/>
                    </a:lnTo>
                    <a:lnTo>
                      <a:pt x="3741" y="1675"/>
                    </a:lnTo>
                    <a:lnTo>
                      <a:pt x="3782" y="1653"/>
                    </a:lnTo>
                    <a:lnTo>
                      <a:pt x="3822" y="1664"/>
                    </a:lnTo>
                    <a:lnTo>
                      <a:pt x="3842" y="1708"/>
                    </a:lnTo>
                    <a:lnTo>
                      <a:pt x="3852" y="1751"/>
                    </a:lnTo>
                    <a:lnTo>
                      <a:pt x="3822" y="1795"/>
                    </a:lnTo>
                    <a:lnTo>
                      <a:pt x="3822" y="1838"/>
                    </a:lnTo>
                    <a:lnTo>
                      <a:pt x="3832" y="1892"/>
                    </a:lnTo>
                    <a:lnTo>
                      <a:pt x="3873" y="1903"/>
                    </a:lnTo>
                    <a:lnTo>
                      <a:pt x="3893" y="1947"/>
                    </a:lnTo>
                    <a:lnTo>
                      <a:pt x="3943" y="1969"/>
                    </a:lnTo>
                    <a:lnTo>
                      <a:pt x="3994" y="1969"/>
                    </a:lnTo>
                    <a:lnTo>
                      <a:pt x="4044" y="1958"/>
                    </a:lnTo>
                    <a:lnTo>
                      <a:pt x="4084" y="1958"/>
                    </a:lnTo>
                    <a:lnTo>
                      <a:pt x="4125" y="1958"/>
                    </a:lnTo>
                    <a:lnTo>
                      <a:pt x="4135" y="1914"/>
                    </a:lnTo>
                    <a:lnTo>
                      <a:pt x="4135" y="1871"/>
                    </a:lnTo>
                    <a:lnTo>
                      <a:pt x="4175" y="1827"/>
                    </a:lnTo>
                    <a:lnTo>
                      <a:pt x="4175" y="1784"/>
                    </a:lnTo>
                    <a:lnTo>
                      <a:pt x="4215" y="1751"/>
                    </a:lnTo>
                    <a:lnTo>
                      <a:pt x="4256" y="1718"/>
                    </a:lnTo>
                    <a:lnTo>
                      <a:pt x="4256" y="1675"/>
                    </a:lnTo>
                    <a:lnTo>
                      <a:pt x="4256" y="1631"/>
                    </a:lnTo>
                    <a:lnTo>
                      <a:pt x="4276" y="1588"/>
                    </a:lnTo>
                    <a:lnTo>
                      <a:pt x="4316" y="1566"/>
                    </a:lnTo>
                    <a:lnTo>
                      <a:pt x="4347" y="1621"/>
                    </a:lnTo>
                    <a:lnTo>
                      <a:pt x="4387" y="1653"/>
                    </a:lnTo>
                    <a:lnTo>
                      <a:pt x="4427" y="1642"/>
                    </a:lnTo>
                    <a:lnTo>
                      <a:pt x="4468" y="1631"/>
                    </a:lnTo>
                    <a:lnTo>
                      <a:pt x="4508" y="1642"/>
                    </a:lnTo>
                    <a:lnTo>
                      <a:pt x="4548" y="1664"/>
                    </a:lnTo>
                    <a:lnTo>
                      <a:pt x="4589" y="1631"/>
                    </a:lnTo>
                    <a:lnTo>
                      <a:pt x="4589" y="1588"/>
                    </a:lnTo>
                    <a:lnTo>
                      <a:pt x="4599" y="1544"/>
                    </a:lnTo>
                    <a:lnTo>
                      <a:pt x="4639" y="1523"/>
                    </a:lnTo>
                    <a:lnTo>
                      <a:pt x="4679" y="1523"/>
                    </a:lnTo>
                    <a:lnTo>
                      <a:pt x="4700" y="1479"/>
                    </a:lnTo>
                    <a:lnTo>
                      <a:pt x="4700" y="1436"/>
                    </a:lnTo>
                    <a:lnTo>
                      <a:pt x="4720" y="1392"/>
                    </a:lnTo>
                    <a:lnTo>
                      <a:pt x="4760" y="1360"/>
                    </a:lnTo>
                    <a:lnTo>
                      <a:pt x="4800" y="1349"/>
                    </a:lnTo>
                    <a:lnTo>
                      <a:pt x="4841" y="1349"/>
                    </a:lnTo>
                    <a:lnTo>
                      <a:pt x="4881" y="1316"/>
                    </a:lnTo>
                    <a:lnTo>
                      <a:pt x="4921" y="1305"/>
                    </a:lnTo>
                    <a:lnTo>
                      <a:pt x="4962" y="1305"/>
                    </a:lnTo>
                    <a:lnTo>
                      <a:pt x="4992" y="1360"/>
                    </a:lnTo>
                    <a:lnTo>
                      <a:pt x="4992" y="1403"/>
                    </a:lnTo>
                    <a:lnTo>
                      <a:pt x="4992" y="1447"/>
                    </a:lnTo>
                    <a:lnTo>
                      <a:pt x="4992" y="1490"/>
                    </a:lnTo>
                    <a:lnTo>
                      <a:pt x="4992" y="1534"/>
                    </a:lnTo>
                    <a:lnTo>
                      <a:pt x="4962" y="1577"/>
                    </a:lnTo>
                    <a:lnTo>
                      <a:pt x="4921" y="1566"/>
                    </a:lnTo>
                    <a:lnTo>
                      <a:pt x="4881" y="1544"/>
                    </a:lnTo>
                    <a:lnTo>
                      <a:pt x="4841" y="1555"/>
                    </a:lnTo>
                    <a:lnTo>
                      <a:pt x="4810" y="1599"/>
                    </a:lnTo>
                    <a:lnTo>
                      <a:pt x="4770" y="1631"/>
                    </a:lnTo>
                    <a:lnTo>
                      <a:pt x="4750" y="1675"/>
                    </a:lnTo>
                    <a:lnTo>
                      <a:pt x="4750" y="1718"/>
                    </a:lnTo>
                    <a:lnTo>
                      <a:pt x="4730" y="1762"/>
                    </a:lnTo>
                    <a:lnTo>
                      <a:pt x="4700" y="1805"/>
                    </a:lnTo>
                    <a:lnTo>
                      <a:pt x="4659" y="1849"/>
                    </a:lnTo>
                    <a:lnTo>
                      <a:pt x="4639" y="1892"/>
                    </a:lnTo>
                    <a:lnTo>
                      <a:pt x="4639" y="1936"/>
                    </a:lnTo>
                    <a:lnTo>
                      <a:pt x="4599" y="1936"/>
                    </a:lnTo>
                    <a:lnTo>
                      <a:pt x="4579" y="1990"/>
                    </a:lnTo>
                    <a:lnTo>
                      <a:pt x="4579" y="2034"/>
                    </a:lnTo>
                    <a:lnTo>
                      <a:pt x="4579" y="2077"/>
                    </a:lnTo>
                    <a:lnTo>
                      <a:pt x="4558" y="2121"/>
                    </a:lnTo>
                    <a:lnTo>
                      <a:pt x="4518" y="2132"/>
                    </a:lnTo>
                    <a:lnTo>
                      <a:pt x="4478" y="2132"/>
                    </a:lnTo>
                    <a:lnTo>
                      <a:pt x="4437" y="2143"/>
                    </a:lnTo>
                    <a:lnTo>
                      <a:pt x="4417" y="2186"/>
                    </a:lnTo>
                    <a:lnTo>
                      <a:pt x="4377" y="2219"/>
                    </a:lnTo>
                    <a:lnTo>
                      <a:pt x="4377" y="2262"/>
                    </a:lnTo>
                    <a:lnTo>
                      <a:pt x="4377" y="2317"/>
                    </a:lnTo>
                    <a:lnTo>
                      <a:pt x="4347" y="2360"/>
                    </a:lnTo>
                    <a:lnTo>
                      <a:pt x="4306" y="2415"/>
                    </a:lnTo>
                    <a:lnTo>
                      <a:pt x="4306" y="2469"/>
                    </a:lnTo>
                    <a:lnTo>
                      <a:pt x="4266" y="2491"/>
                    </a:lnTo>
                    <a:lnTo>
                      <a:pt x="4185" y="2491"/>
                    </a:lnTo>
                    <a:lnTo>
                      <a:pt x="4145" y="2491"/>
                    </a:lnTo>
                    <a:lnTo>
                      <a:pt x="4105" y="2502"/>
                    </a:lnTo>
                    <a:lnTo>
                      <a:pt x="4064" y="2512"/>
                    </a:lnTo>
                    <a:lnTo>
                      <a:pt x="4024" y="2491"/>
                    </a:lnTo>
                    <a:lnTo>
                      <a:pt x="3984" y="2458"/>
                    </a:lnTo>
                    <a:lnTo>
                      <a:pt x="3943" y="2458"/>
                    </a:lnTo>
                    <a:lnTo>
                      <a:pt x="3903" y="2458"/>
                    </a:lnTo>
                    <a:lnTo>
                      <a:pt x="3852" y="2480"/>
                    </a:lnTo>
                    <a:lnTo>
                      <a:pt x="3812" y="2469"/>
                    </a:lnTo>
                    <a:lnTo>
                      <a:pt x="3772" y="2458"/>
                    </a:lnTo>
                    <a:lnTo>
                      <a:pt x="3741" y="2545"/>
                    </a:lnTo>
                    <a:lnTo>
                      <a:pt x="3701" y="2578"/>
                    </a:lnTo>
                    <a:lnTo>
                      <a:pt x="3661" y="2578"/>
                    </a:lnTo>
                    <a:lnTo>
                      <a:pt x="3651" y="2534"/>
                    </a:lnTo>
                    <a:lnTo>
                      <a:pt x="3661" y="2491"/>
                    </a:lnTo>
                    <a:lnTo>
                      <a:pt x="3661" y="2447"/>
                    </a:lnTo>
                    <a:lnTo>
                      <a:pt x="3661" y="2404"/>
                    </a:lnTo>
                    <a:lnTo>
                      <a:pt x="3570" y="2360"/>
                    </a:lnTo>
                    <a:lnTo>
                      <a:pt x="3560" y="2317"/>
                    </a:lnTo>
                    <a:lnTo>
                      <a:pt x="3570" y="2273"/>
                    </a:lnTo>
                    <a:lnTo>
                      <a:pt x="3590" y="2230"/>
                    </a:lnTo>
                    <a:lnTo>
                      <a:pt x="3600" y="2175"/>
                    </a:lnTo>
                    <a:lnTo>
                      <a:pt x="3600" y="2121"/>
                    </a:lnTo>
                    <a:lnTo>
                      <a:pt x="3590" y="2077"/>
                    </a:lnTo>
                    <a:lnTo>
                      <a:pt x="3580" y="2023"/>
                    </a:lnTo>
                    <a:lnTo>
                      <a:pt x="3580" y="1979"/>
                    </a:lnTo>
                    <a:lnTo>
                      <a:pt x="3550" y="1936"/>
                    </a:lnTo>
                    <a:lnTo>
                      <a:pt x="3530" y="1892"/>
                    </a:lnTo>
                    <a:lnTo>
                      <a:pt x="3550" y="1849"/>
                    </a:lnTo>
                    <a:lnTo>
                      <a:pt x="3570" y="1805"/>
                    </a:lnTo>
                    <a:lnTo>
                      <a:pt x="3580" y="1762"/>
                    </a:lnTo>
                    <a:lnTo>
                      <a:pt x="3570" y="1675"/>
                    </a:lnTo>
                    <a:lnTo>
                      <a:pt x="3570" y="1631"/>
                    </a:lnTo>
                    <a:lnTo>
                      <a:pt x="3560" y="1577"/>
                    </a:lnTo>
                    <a:lnTo>
                      <a:pt x="3520" y="1544"/>
                    </a:lnTo>
                    <a:lnTo>
                      <a:pt x="3469" y="1566"/>
                    </a:lnTo>
                    <a:lnTo>
                      <a:pt x="3429" y="1588"/>
                    </a:lnTo>
                    <a:lnTo>
                      <a:pt x="3389" y="1588"/>
                    </a:lnTo>
                    <a:lnTo>
                      <a:pt x="3348" y="1566"/>
                    </a:lnTo>
                    <a:lnTo>
                      <a:pt x="3308" y="1544"/>
                    </a:lnTo>
                    <a:lnTo>
                      <a:pt x="3267" y="1577"/>
                    </a:lnTo>
                    <a:lnTo>
                      <a:pt x="3237" y="1621"/>
                    </a:lnTo>
                    <a:lnTo>
                      <a:pt x="3197" y="1631"/>
                    </a:lnTo>
                    <a:lnTo>
                      <a:pt x="3146" y="1610"/>
                    </a:lnTo>
                    <a:lnTo>
                      <a:pt x="3106" y="1599"/>
                    </a:lnTo>
                    <a:lnTo>
                      <a:pt x="3066" y="1642"/>
                    </a:lnTo>
                    <a:lnTo>
                      <a:pt x="3046" y="1686"/>
                    </a:lnTo>
                    <a:lnTo>
                      <a:pt x="3025" y="1729"/>
                    </a:lnTo>
                    <a:lnTo>
                      <a:pt x="3005" y="1773"/>
                    </a:lnTo>
                    <a:lnTo>
                      <a:pt x="2995" y="1816"/>
                    </a:lnTo>
                    <a:lnTo>
                      <a:pt x="2945" y="1816"/>
                    </a:lnTo>
                    <a:lnTo>
                      <a:pt x="2904" y="1816"/>
                    </a:lnTo>
                    <a:lnTo>
                      <a:pt x="2894" y="1773"/>
                    </a:lnTo>
                    <a:lnTo>
                      <a:pt x="2904" y="1729"/>
                    </a:lnTo>
                    <a:lnTo>
                      <a:pt x="2904" y="1686"/>
                    </a:lnTo>
                    <a:lnTo>
                      <a:pt x="2864" y="1675"/>
                    </a:lnTo>
                    <a:lnTo>
                      <a:pt x="2824" y="1664"/>
                    </a:lnTo>
                    <a:lnTo>
                      <a:pt x="2814" y="1610"/>
                    </a:lnTo>
                    <a:lnTo>
                      <a:pt x="2824" y="1566"/>
                    </a:lnTo>
                    <a:lnTo>
                      <a:pt x="2824" y="1512"/>
                    </a:lnTo>
                    <a:lnTo>
                      <a:pt x="2824" y="1468"/>
                    </a:lnTo>
                    <a:lnTo>
                      <a:pt x="2834" y="1425"/>
                    </a:lnTo>
                    <a:lnTo>
                      <a:pt x="2834" y="1381"/>
                    </a:lnTo>
                    <a:lnTo>
                      <a:pt x="2794" y="1360"/>
                    </a:lnTo>
                    <a:lnTo>
                      <a:pt x="2753" y="1338"/>
                    </a:lnTo>
                    <a:lnTo>
                      <a:pt x="2703" y="1338"/>
                    </a:lnTo>
                    <a:lnTo>
                      <a:pt x="2662" y="1338"/>
                    </a:lnTo>
                    <a:lnTo>
                      <a:pt x="2622" y="1305"/>
                    </a:lnTo>
                    <a:lnTo>
                      <a:pt x="2582" y="1294"/>
                    </a:lnTo>
                    <a:lnTo>
                      <a:pt x="2521" y="1294"/>
                    </a:lnTo>
                    <a:lnTo>
                      <a:pt x="2491" y="1338"/>
                    </a:lnTo>
                    <a:lnTo>
                      <a:pt x="2451" y="1381"/>
                    </a:lnTo>
                    <a:lnTo>
                      <a:pt x="2451" y="1425"/>
                    </a:lnTo>
                    <a:lnTo>
                      <a:pt x="2451" y="1468"/>
                    </a:lnTo>
                    <a:lnTo>
                      <a:pt x="2410" y="1512"/>
                    </a:lnTo>
                    <a:lnTo>
                      <a:pt x="2400" y="1555"/>
                    </a:lnTo>
                    <a:lnTo>
                      <a:pt x="2360" y="1566"/>
                    </a:lnTo>
                    <a:lnTo>
                      <a:pt x="2320" y="1555"/>
                    </a:lnTo>
                    <a:lnTo>
                      <a:pt x="2279" y="1577"/>
                    </a:lnTo>
                    <a:lnTo>
                      <a:pt x="2239" y="1599"/>
                    </a:lnTo>
                    <a:lnTo>
                      <a:pt x="2229" y="1653"/>
                    </a:lnTo>
                    <a:lnTo>
                      <a:pt x="2239" y="1697"/>
                    </a:lnTo>
                    <a:lnTo>
                      <a:pt x="2239" y="1740"/>
                    </a:lnTo>
                    <a:lnTo>
                      <a:pt x="2219" y="1784"/>
                    </a:lnTo>
                    <a:lnTo>
                      <a:pt x="2188" y="1827"/>
                    </a:lnTo>
                    <a:lnTo>
                      <a:pt x="2178" y="1871"/>
                    </a:lnTo>
                    <a:lnTo>
                      <a:pt x="2168" y="1914"/>
                    </a:lnTo>
                    <a:lnTo>
                      <a:pt x="2168" y="1958"/>
                    </a:lnTo>
                    <a:lnTo>
                      <a:pt x="2158" y="2001"/>
                    </a:lnTo>
                    <a:lnTo>
                      <a:pt x="2128" y="2045"/>
                    </a:lnTo>
                    <a:lnTo>
                      <a:pt x="2088" y="2088"/>
                    </a:lnTo>
                    <a:lnTo>
                      <a:pt x="2047" y="2088"/>
                    </a:lnTo>
                    <a:lnTo>
                      <a:pt x="2007" y="2077"/>
                    </a:lnTo>
                    <a:lnTo>
                      <a:pt x="1967" y="2099"/>
                    </a:lnTo>
                    <a:lnTo>
                      <a:pt x="1926" y="2143"/>
                    </a:lnTo>
                    <a:lnTo>
                      <a:pt x="1896" y="2197"/>
                    </a:lnTo>
                    <a:lnTo>
                      <a:pt x="1896" y="2241"/>
                    </a:lnTo>
                    <a:lnTo>
                      <a:pt x="1896" y="2284"/>
                    </a:lnTo>
                    <a:lnTo>
                      <a:pt x="1896" y="2328"/>
                    </a:lnTo>
                    <a:lnTo>
                      <a:pt x="1886" y="2371"/>
                    </a:lnTo>
                    <a:lnTo>
                      <a:pt x="1916" y="2415"/>
                    </a:lnTo>
                    <a:lnTo>
                      <a:pt x="1956" y="2447"/>
                    </a:lnTo>
                    <a:lnTo>
                      <a:pt x="1967" y="2491"/>
                    </a:lnTo>
                    <a:lnTo>
                      <a:pt x="1946" y="2534"/>
                    </a:lnTo>
                    <a:lnTo>
                      <a:pt x="1926" y="2589"/>
                    </a:lnTo>
                    <a:lnTo>
                      <a:pt x="1876" y="2610"/>
                    </a:lnTo>
                    <a:lnTo>
                      <a:pt x="1835" y="2610"/>
                    </a:lnTo>
                    <a:lnTo>
                      <a:pt x="1795" y="2643"/>
                    </a:lnTo>
                    <a:lnTo>
                      <a:pt x="1755" y="2643"/>
                    </a:lnTo>
                    <a:lnTo>
                      <a:pt x="1714" y="2643"/>
                    </a:lnTo>
                    <a:lnTo>
                      <a:pt x="1674" y="2621"/>
                    </a:lnTo>
                    <a:lnTo>
                      <a:pt x="1634" y="2621"/>
                    </a:lnTo>
                    <a:lnTo>
                      <a:pt x="1593" y="2643"/>
                    </a:lnTo>
                    <a:lnTo>
                      <a:pt x="1553" y="2589"/>
                    </a:lnTo>
                    <a:lnTo>
                      <a:pt x="1543" y="2545"/>
                    </a:lnTo>
                    <a:lnTo>
                      <a:pt x="1493" y="2545"/>
                    </a:lnTo>
                    <a:lnTo>
                      <a:pt x="1472" y="2502"/>
                    </a:lnTo>
                    <a:lnTo>
                      <a:pt x="1432" y="2469"/>
                    </a:lnTo>
                    <a:lnTo>
                      <a:pt x="1392" y="2436"/>
                    </a:lnTo>
                    <a:lnTo>
                      <a:pt x="1351" y="2436"/>
                    </a:lnTo>
                    <a:lnTo>
                      <a:pt x="1311" y="2425"/>
                    </a:lnTo>
                    <a:lnTo>
                      <a:pt x="1271" y="2415"/>
                    </a:lnTo>
                    <a:lnTo>
                      <a:pt x="1220" y="2458"/>
                    </a:lnTo>
                    <a:lnTo>
                      <a:pt x="1240" y="2415"/>
                    </a:lnTo>
                  </a:path>
                </a:pathLst>
              </a:custGeom>
              <a:solidFill>
                <a:srgbClr val="585858"/>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1" name="Freeform 9"/>
              <p:cNvSpPr>
                <a:spLocks/>
              </p:cNvSpPr>
              <p:nvPr/>
            </p:nvSpPr>
            <p:spPr bwMode="auto">
              <a:xfrm>
                <a:off x="529" y="515"/>
                <a:ext cx="672" cy="605"/>
              </a:xfrm>
              <a:custGeom>
                <a:avLst/>
                <a:gdLst>
                  <a:gd name="T0" fmla="*/ 154 w 672"/>
                  <a:gd name="T1" fmla="*/ 44 h 605"/>
                  <a:gd name="T2" fmla="*/ 168 w 672"/>
                  <a:gd name="T3" fmla="*/ 102 h 605"/>
                  <a:gd name="T4" fmla="*/ 174 w 672"/>
                  <a:gd name="T5" fmla="*/ 160 h 605"/>
                  <a:gd name="T6" fmla="*/ 201 w 672"/>
                  <a:gd name="T7" fmla="*/ 226 h 605"/>
                  <a:gd name="T8" fmla="*/ 208 w 672"/>
                  <a:gd name="T9" fmla="*/ 291 h 605"/>
                  <a:gd name="T10" fmla="*/ 221 w 672"/>
                  <a:gd name="T11" fmla="*/ 349 h 605"/>
                  <a:gd name="T12" fmla="*/ 228 w 672"/>
                  <a:gd name="T13" fmla="*/ 415 h 605"/>
                  <a:gd name="T14" fmla="*/ 221 w 672"/>
                  <a:gd name="T15" fmla="*/ 473 h 605"/>
                  <a:gd name="T16" fmla="*/ 201 w 672"/>
                  <a:gd name="T17" fmla="*/ 524 h 605"/>
                  <a:gd name="T18" fmla="*/ 161 w 672"/>
                  <a:gd name="T19" fmla="*/ 466 h 605"/>
                  <a:gd name="T20" fmla="*/ 107 w 672"/>
                  <a:gd name="T21" fmla="*/ 437 h 605"/>
                  <a:gd name="T22" fmla="*/ 54 w 672"/>
                  <a:gd name="T23" fmla="*/ 422 h 605"/>
                  <a:gd name="T24" fmla="*/ 0 w 672"/>
                  <a:gd name="T25" fmla="*/ 408 h 605"/>
                  <a:gd name="T26" fmla="*/ 54 w 672"/>
                  <a:gd name="T27" fmla="*/ 451 h 605"/>
                  <a:gd name="T28" fmla="*/ 107 w 672"/>
                  <a:gd name="T29" fmla="*/ 458 h 605"/>
                  <a:gd name="T30" fmla="*/ 148 w 672"/>
                  <a:gd name="T31" fmla="*/ 488 h 605"/>
                  <a:gd name="T32" fmla="*/ 181 w 672"/>
                  <a:gd name="T33" fmla="*/ 546 h 605"/>
                  <a:gd name="T34" fmla="*/ 235 w 672"/>
                  <a:gd name="T35" fmla="*/ 531 h 605"/>
                  <a:gd name="T36" fmla="*/ 289 w 672"/>
                  <a:gd name="T37" fmla="*/ 546 h 605"/>
                  <a:gd name="T38" fmla="*/ 342 w 672"/>
                  <a:gd name="T39" fmla="*/ 582 h 605"/>
                  <a:gd name="T40" fmla="*/ 396 w 672"/>
                  <a:gd name="T41" fmla="*/ 597 h 605"/>
                  <a:gd name="T42" fmla="*/ 483 w 672"/>
                  <a:gd name="T43" fmla="*/ 604 h 605"/>
                  <a:gd name="T44" fmla="*/ 544 w 672"/>
                  <a:gd name="T45" fmla="*/ 589 h 605"/>
                  <a:gd name="T46" fmla="*/ 604 w 672"/>
                  <a:gd name="T47" fmla="*/ 582 h 605"/>
                  <a:gd name="T48" fmla="*/ 671 w 672"/>
                  <a:gd name="T49" fmla="*/ 568 h 605"/>
                  <a:gd name="T50" fmla="*/ 604 w 672"/>
                  <a:gd name="T51" fmla="*/ 568 h 605"/>
                  <a:gd name="T52" fmla="*/ 537 w 672"/>
                  <a:gd name="T53" fmla="*/ 575 h 605"/>
                  <a:gd name="T54" fmla="*/ 483 w 672"/>
                  <a:gd name="T55" fmla="*/ 575 h 605"/>
                  <a:gd name="T56" fmla="*/ 429 w 672"/>
                  <a:gd name="T57" fmla="*/ 575 h 605"/>
                  <a:gd name="T58" fmla="*/ 376 w 672"/>
                  <a:gd name="T59" fmla="*/ 568 h 605"/>
                  <a:gd name="T60" fmla="*/ 322 w 672"/>
                  <a:gd name="T61" fmla="*/ 524 h 605"/>
                  <a:gd name="T62" fmla="*/ 268 w 672"/>
                  <a:gd name="T63" fmla="*/ 509 h 605"/>
                  <a:gd name="T64" fmla="*/ 255 w 672"/>
                  <a:gd name="T65" fmla="*/ 451 h 605"/>
                  <a:gd name="T66" fmla="*/ 255 w 672"/>
                  <a:gd name="T67" fmla="*/ 393 h 605"/>
                  <a:gd name="T68" fmla="*/ 248 w 672"/>
                  <a:gd name="T69" fmla="*/ 327 h 605"/>
                  <a:gd name="T70" fmla="*/ 242 w 672"/>
                  <a:gd name="T71" fmla="*/ 269 h 605"/>
                  <a:gd name="T72" fmla="*/ 228 w 672"/>
                  <a:gd name="T73" fmla="*/ 211 h 605"/>
                  <a:gd name="T74" fmla="*/ 201 w 672"/>
                  <a:gd name="T75" fmla="*/ 146 h 605"/>
                  <a:gd name="T76" fmla="*/ 141 w 672"/>
                  <a:gd name="T77" fmla="*/ 109 h 605"/>
                  <a:gd name="T78" fmla="*/ 161 w 672"/>
                  <a:gd name="T79" fmla="*/ 51 h 605"/>
                  <a:gd name="T80" fmla="*/ 134 w 672"/>
                  <a:gd name="T81" fmla="*/ 0 h 605"/>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0" t="0" r="r" b="b"/>
                <a:pathLst>
                  <a:path w="672" h="605">
                    <a:moveTo>
                      <a:pt x="134" y="0"/>
                    </a:moveTo>
                    <a:lnTo>
                      <a:pt x="154" y="44"/>
                    </a:lnTo>
                    <a:lnTo>
                      <a:pt x="168" y="73"/>
                    </a:lnTo>
                    <a:lnTo>
                      <a:pt x="168" y="102"/>
                    </a:lnTo>
                    <a:lnTo>
                      <a:pt x="168" y="131"/>
                    </a:lnTo>
                    <a:lnTo>
                      <a:pt x="174" y="160"/>
                    </a:lnTo>
                    <a:lnTo>
                      <a:pt x="181" y="189"/>
                    </a:lnTo>
                    <a:lnTo>
                      <a:pt x="201" y="226"/>
                    </a:lnTo>
                    <a:lnTo>
                      <a:pt x="201" y="262"/>
                    </a:lnTo>
                    <a:lnTo>
                      <a:pt x="208" y="291"/>
                    </a:lnTo>
                    <a:lnTo>
                      <a:pt x="215" y="320"/>
                    </a:lnTo>
                    <a:lnTo>
                      <a:pt x="221" y="349"/>
                    </a:lnTo>
                    <a:lnTo>
                      <a:pt x="221" y="386"/>
                    </a:lnTo>
                    <a:lnTo>
                      <a:pt x="228" y="415"/>
                    </a:lnTo>
                    <a:lnTo>
                      <a:pt x="228" y="444"/>
                    </a:lnTo>
                    <a:lnTo>
                      <a:pt x="221" y="473"/>
                    </a:lnTo>
                    <a:lnTo>
                      <a:pt x="228" y="502"/>
                    </a:lnTo>
                    <a:lnTo>
                      <a:pt x="201" y="524"/>
                    </a:lnTo>
                    <a:lnTo>
                      <a:pt x="174" y="495"/>
                    </a:lnTo>
                    <a:lnTo>
                      <a:pt x="161" y="466"/>
                    </a:lnTo>
                    <a:lnTo>
                      <a:pt x="134" y="437"/>
                    </a:lnTo>
                    <a:lnTo>
                      <a:pt x="107" y="437"/>
                    </a:lnTo>
                    <a:lnTo>
                      <a:pt x="81" y="437"/>
                    </a:lnTo>
                    <a:lnTo>
                      <a:pt x="54" y="422"/>
                    </a:lnTo>
                    <a:lnTo>
                      <a:pt x="27" y="408"/>
                    </a:lnTo>
                    <a:lnTo>
                      <a:pt x="0" y="408"/>
                    </a:lnTo>
                    <a:lnTo>
                      <a:pt x="27" y="422"/>
                    </a:lnTo>
                    <a:lnTo>
                      <a:pt x="54" y="451"/>
                    </a:lnTo>
                    <a:lnTo>
                      <a:pt x="81" y="451"/>
                    </a:lnTo>
                    <a:lnTo>
                      <a:pt x="107" y="458"/>
                    </a:lnTo>
                    <a:lnTo>
                      <a:pt x="134" y="458"/>
                    </a:lnTo>
                    <a:lnTo>
                      <a:pt x="148" y="488"/>
                    </a:lnTo>
                    <a:lnTo>
                      <a:pt x="168" y="517"/>
                    </a:lnTo>
                    <a:lnTo>
                      <a:pt x="181" y="546"/>
                    </a:lnTo>
                    <a:lnTo>
                      <a:pt x="208" y="546"/>
                    </a:lnTo>
                    <a:lnTo>
                      <a:pt x="235" y="531"/>
                    </a:lnTo>
                    <a:lnTo>
                      <a:pt x="262" y="524"/>
                    </a:lnTo>
                    <a:lnTo>
                      <a:pt x="289" y="546"/>
                    </a:lnTo>
                    <a:lnTo>
                      <a:pt x="315" y="560"/>
                    </a:lnTo>
                    <a:lnTo>
                      <a:pt x="342" y="582"/>
                    </a:lnTo>
                    <a:lnTo>
                      <a:pt x="369" y="597"/>
                    </a:lnTo>
                    <a:lnTo>
                      <a:pt x="396" y="597"/>
                    </a:lnTo>
                    <a:lnTo>
                      <a:pt x="429" y="597"/>
                    </a:lnTo>
                    <a:lnTo>
                      <a:pt x="483" y="604"/>
                    </a:lnTo>
                    <a:lnTo>
                      <a:pt x="510" y="604"/>
                    </a:lnTo>
                    <a:lnTo>
                      <a:pt x="544" y="589"/>
                    </a:lnTo>
                    <a:lnTo>
                      <a:pt x="570" y="589"/>
                    </a:lnTo>
                    <a:lnTo>
                      <a:pt x="604" y="582"/>
                    </a:lnTo>
                    <a:lnTo>
                      <a:pt x="637" y="575"/>
                    </a:lnTo>
                    <a:lnTo>
                      <a:pt x="671" y="568"/>
                    </a:lnTo>
                    <a:lnTo>
                      <a:pt x="631" y="568"/>
                    </a:lnTo>
                    <a:lnTo>
                      <a:pt x="604" y="568"/>
                    </a:lnTo>
                    <a:lnTo>
                      <a:pt x="564" y="575"/>
                    </a:lnTo>
                    <a:lnTo>
                      <a:pt x="537" y="575"/>
                    </a:lnTo>
                    <a:lnTo>
                      <a:pt x="510" y="575"/>
                    </a:lnTo>
                    <a:lnTo>
                      <a:pt x="483" y="575"/>
                    </a:lnTo>
                    <a:lnTo>
                      <a:pt x="456" y="575"/>
                    </a:lnTo>
                    <a:lnTo>
                      <a:pt x="429" y="575"/>
                    </a:lnTo>
                    <a:lnTo>
                      <a:pt x="403" y="575"/>
                    </a:lnTo>
                    <a:lnTo>
                      <a:pt x="376" y="568"/>
                    </a:lnTo>
                    <a:lnTo>
                      <a:pt x="349" y="546"/>
                    </a:lnTo>
                    <a:lnTo>
                      <a:pt x="322" y="524"/>
                    </a:lnTo>
                    <a:lnTo>
                      <a:pt x="295" y="524"/>
                    </a:lnTo>
                    <a:lnTo>
                      <a:pt x="268" y="509"/>
                    </a:lnTo>
                    <a:lnTo>
                      <a:pt x="248" y="480"/>
                    </a:lnTo>
                    <a:lnTo>
                      <a:pt x="255" y="451"/>
                    </a:lnTo>
                    <a:lnTo>
                      <a:pt x="255" y="422"/>
                    </a:lnTo>
                    <a:lnTo>
                      <a:pt x="255" y="393"/>
                    </a:lnTo>
                    <a:lnTo>
                      <a:pt x="255" y="364"/>
                    </a:lnTo>
                    <a:lnTo>
                      <a:pt x="248" y="327"/>
                    </a:lnTo>
                    <a:lnTo>
                      <a:pt x="248" y="298"/>
                    </a:lnTo>
                    <a:lnTo>
                      <a:pt x="242" y="269"/>
                    </a:lnTo>
                    <a:lnTo>
                      <a:pt x="228" y="240"/>
                    </a:lnTo>
                    <a:lnTo>
                      <a:pt x="228" y="211"/>
                    </a:lnTo>
                    <a:lnTo>
                      <a:pt x="221" y="175"/>
                    </a:lnTo>
                    <a:lnTo>
                      <a:pt x="201" y="146"/>
                    </a:lnTo>
                    <a:lnTo>
                      <a:pt x="161" y="138"/>
                    </a:lnTo>
                    <a:lnTo>
                      <a:pt x="141" y="109"/>
                    </a:lnTo>
                    <a:lnTo>
                      <a:pt x="161" y="80"/>
                    </a:lnTo>
                    <a:lnTo>
                      <a:pt x="161" y="51"/>
                    </a:lnTo>
                    <a:lnTo>
                      <a:pt x="141" y="22"/>
                    </a:lnTo>
                    <a:lnTo>
                      <a:pt x="134"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2" name="Freeform 10"/>
              <p:cNvSpPr>
                <a:spLocks/>
              </p:cNvSpPr>
              <p:nvPr/>
            </p:nvSpPr>
            <p:spPr bwMode="auto">
              <a:xfrm>
                <a:off x="502" y="378"/>
                <a:ext cx="1136" cy="2540"/>
              </a:xfrm>
              <a:custGeom>
                <a:avLst/>
                <a:gdLst>
                  <a:gd name="T0" fmla="*/ 1122 w 1136"/>
                  <a:gd name="T1" fmla="*/ 87 h 2540"/>
                  <a:gd name="T2" fmla="*/ 1095 w 1136"/>
                  <a:gd name="T3" fmla="*/ 210 h 2540"/>
                  <a:gd name="T4" fmla="*/ 1054 w 1136"/>
                  <a:gd name="T5" fmla="*/ 319 h 2540"/>
                  <a:gd name="T6" fmla="*/ 1034 w 1136"/>
                  <a:gd name="T7" fmla="*/ 406 h 2540"/>
                  <a:gd name="T8" fmla="*/ 1075 w 1136"/>
                  <a:gd name="T9" fmla="*/ 522 h 2540"/>
                  <a:gd name="T10" fmla="*/ 1054 w 1136"/>
                  <a:gd name="T11" fmla="*/ 638 h 2540"/>
                  <a:gd name="T12" fmla="*/ 1028 w 1136"/>
                  <a:gd name="T13" fmla="*/ 754 h 2540"/>
                  <a:gd name="T14" fmla="*/ 947 w 1136"/>
                  <a:gd name="T15" fmla="*/ 863 h 2540"/>
                  <a:gd name="T16" fmla="*/ 913 w 1136"/>
                  <a:gd name="T17" fmla="*/ 979 h 2540"/>
                  <a:gd name="T18" fmla="*/ 860 w 1136"/>
                  <a:gd name="T19" fmla="*/ 1103 h 2540"/>
                  <a:gd name="T20" fmla="*/ 813 w 1136"/>
                  <a:gd name="T21" fmla="*/ 1219 h 2540"/>
                  <a:gd name="T22" fmla="*/ 719 w 1136"/>
                  <a:gd name="T23" fmla="*/ 1313 h 2540"/>
                  <a:gd name="T24" fmla="*/ 611 w 1136"/>
                  <a:gd name="T25" fmla="*/ 1320 h 2540"/>
                  <a:gd name="T26" fmla="*/ 504 w 1136"/>
                  <a:gd name="T27" fmla="*/ 1320 h 2540"/>
                  <a:gd name="T28" fmla="*/ 396 w 1136"/>
                  <a:gd name="T29" fmla="*/ 1364 h 2540"/>
                  <a:gd name="T30" fmla="*/ 316 w 1136"/>
                  <a:gd name="T31" fmla="*/ 1248 h 2540"/>
                  <a:gd name="T32" fmla="*/ 208 w 1136"/>
                  <a:gd name="T33" fmla="*/ 1175 h 2540"/>
                  <a:gd name="T34" fmla="*/ 101 w 1136"/>
                  <a:gd name="T35" fmla="*/ 1175 h 2540"/>
                  <a:gd name="T36" fmla="*/ 40 w 1136"/>
                  <a:gd name="T37" fmla="*/ 1182 h 2540"/>
                  <a:gd name="T38" fmla="*/ 141 w 1136"/>
                  <a:gd name="T39" fmla="*/ 1240 h 2540"/>
                  <a:gd name="T40" fmla="*/ 235 w 1136"/>
                  <a:gd name="T41" fmla="*/ 1328 h 2540"/>
                  <a:gd name="T42" fmla="*/ 349 w 1136"/>
                  <a:gd name="T43" fmla="*/ 1386 h 2540"/>
                  <a:gd name="T44" fmla="*/ 356 w 1136"/>
                  <a:gd name="T45" fmla="*/ 1531 h 2540"/>
                  <a:gd name="T46" fmla="*/ 349 w 1136"/>
                  <a:gd name="T47" fmla="*/ 1690 h 2540"/>
                  <a:gd name="T48" fmla="*/ 296 w 1136"/>
                  <a:gd name="T49" fmla="*/ 1821 h 2540"/>
                  <a:gd name="T50" fmla="*/ 235 w 1136"/>
                  <a:gd name="T51" fmla="*/ 1951 h 2540"/>
                  <a:gd name="T52" fmla="*/ 168 w 1136"/>
                  <a:gd name="T53" fmla="*/ 2082 h 2540"/>
                  <a:gd name="T54" fmla="*/ 134 w 1136"/>
                  <a:gd name="T55" fmla="*/ 2213 h 2540"/>
                  <a:gd name="T56" fmla="*/ 67 w 1136"/>
                  <a:gd name="T57" fmla="*/ 2329 h 2540"/>
                  <a:gd name="T58" fmla="*/ 27 w 1136"/>
                  <a:gd name="T59" fmla="*/ 2452 h 2540"/>
                  <a:gd name="T60" fmla="*/ 20 w 1136"/>
                  <a:gd name="T61" fmla="*/ 2510 h 2540"/>
                  <a:gd name="T62" fmla="*/ 81 w 1136"/>
                  <a:gd name="T63" fmla="*/ 2387 h 2540"/>
                  <a:gd name="T64" fmla="*/ 148 w 1136"/>
                  <a:gd name="T65" fmla="*/ 2271 h 2540"/>
                  <a:gd name="T66" fmla="*/ 201 w 1136"/>
                  <a:gd name="T67" fmla="*/ 2147 h 2540"/>
                  <a:gd name="T68" fmla="*/ 242 w 1136"/>
                  <a:gd name="T69" fmla="*/ 2002 h 2540"/>
                  <a:gd name="T70" fmla="*/ 316 w 1136"/>
                  <a:gd name="T71" fmla="*/ 1886 h 2540"/>
                  <a:gd name="T72" fmla="*/ 403 w 1136"/>
                  <a:gd name="T73" fmla="*/ 1763 h 2540"/>
                  <a:gd name="T74" fmla="*/ 430 w 1136"/>
                  <a:gd name="T75" fmla="*/ 1639 h 2540"/>
                  <a:gd name="T76" fmla="*/ 423 w 1136"/>
                  <a:gd name="T77" fmla="*/ 1523 h 2540"/>
                  <a:gd name="T78" fmla="*/ 497 w 1136"/>
                  <a:gd name="T79" fmla="*/ 1444 h 2540"/>
                  <a:gd name="T80" fmla="*/ 651 w 1136"/>
                  <a:gd name="T81" fmla="*/ 1407 h 2540"/>
                  <a:gd name="T82" fmla="*/ 792 w 1136"/>
                  <a:gd name="T83" fmla="*/ 1364 h 2540"/>
                  <a:gd name="T84" fmla="*/ 866 w 1136"/>
                  <a:gd name="T85" fmla="*/ 1255 h 2540"/>
                  <a:gd name="T86" fmla="*/ 907 w 1136"/>
                  <a:gd name="T87" fmla="*/ 1074 h 2540"/>
                  <a:gd name="T88" fmla="*/ 1014 w 1136"/>
                  <a:gd name="T89" fmla="*/ 979 h 2540"/>
                  <a:gd name="T90" fmla="*/ 1048 w 1136"/>
                  <a:gd name="T91" fmla="*/ 856 h 2540"/>
                  <a:gd name="T92" fmla="*/ 1088 w 1136"/>
                  <a:gd name="T93" fmla="*/ 733 h 2540"/>
                  <a:gd name="T94" fmla="*/ 1115 w 1136"/>
                  <a:gd name="T95" fmla="*/ 617 h 2540"/>
                  <a:gd name="T96" fmla="*/ 1108 w 1136"/>
                  <a:gd name="T97" fmla="*/ 493 h 2540"/>
                  <a:gd name="T98" fmla="*/ 1081 w 1136"/>
                  <a:gd name="T99" fmla="*/ 377 h 2540"/>
                  <a:gd name="T100" fmla="*/ 1088 w 1136"/>
                  <a:gd name="T101" fmla="*/ 261 h 2540"/>
                  <a:gd name="T102" fmla="*/ 1135 w 1136"/>
                  <a:gd name="T103" fmla="*/ 138 h 2540"/>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Lst>
                <a:ahLst/>
                <a:cxnLst>
                  <a:cxn ang="T104">
                    <a:pos x="T0" y="T1"/>
                  </a:cxn>
                  <a:cxn ang="T105">
                    <a:pos x="T2" y="T3"/>
                  </a:cxn>
                  <a:cxn ang="T106">
                    <a:pos x="T4" y="T5"/>
                  </a:cxn>
                  <a:cxn ang="T107">
                    <a:pos x="T6" y="T7"/>
                  </a:cxn>
                  <a:cxn ang="T108">
                    <a:pos x="T8" y="T9"/>
                  </a:cxn>
                  <a:cxn ang="T109">
                    <a:pos x="T10" y="T11"/>
                  </a:cxn>
                  <a:cxn ang="T110">
                    <a:pos x="T12" y="T13"/>
                  </a:cxn>
                  <a:cxn ang="T111">
                    <a:pos x="T14" y="T15"/>
                  </a:cxn>
                  <a:cxn ang="T112">
                    <a:pos x="T16" y="T17"/>
                  </a:cxn>
                  <a:cxn ang="T113">
                    <a:pos x="T18" y="T19"/>
                  </a:cxn>
                  <a:cxn ang="T114">
                    <a:pos x="T20" y="T21"/>
                  </a:cxn>
                  <a:cxn ang="T115">
                    <a:pos x="T22" y="T23"/>
                  </a:cxn>
                  <a:cxn ang="T116">
                    <a:pos x="T24" y="T25"/>
                  </a:cxn>
                  <a:cxn ang="T117">
                    <a:pos x="T26" y="T27"/>
                  </a:cxn>
                  <a:cxn ang="T118">
                    <a:pos x="T28" y="T29"/>
                  </a:cxn>
                  <a:cxn ang="T119">
                    <a:pos x="T30" y="T31"/>
                  </a:cxn>
                  <a:cxn ang="T120">
                    <a:pos x="T32" y="T33"/>
                  </a:cxn>
                  <a:cxn ang="T121">
                    <a:pos x="T34" y="T35"/>
                  </a:cxn>
                  <a:cxn ang="T122">
                    <a:pos x="T36" y="T37"/>
                  </a:cxn>
                  <a:cxn ang="T123">
                    <a:pos x="T38" y="T39"/>
                  </a:cxn>
                  <a:cxn ang="T124">
                    <a:pos x="T40" y="T41"/>
                  </a:cxn>
                  <a:cxn ang="T125">
                    <a:pos x="T42" y="T43"/>
                  </a:cxn>
                  <a:cxn ang="T126">
                    <a:pos x="T44" y="T45"/>
                  </a:cxn>
                  <a:cxn ang="T127">
                    <a:pos x="T46" y="T47"/>
                  </a:cxn>
                  <a:cxn ang="T128">
                    <a:pos x="T48" y="T49"/>
                  </a:cxn>
                  <a:cxn ang="T129">
                    <a:pos x="T50" y="T51"/>
                  </a:cxn>
                  <a:cxn ang="T130">
                    <a:pos x="T52" y="T53"/>
                  </a:cxn>
                  <a:cxn ang="T131">
                    <a:pos x="T54" y="T55"/>
                  </a:cxn>
                  <a:cxn ang="T132">
                    <a:pos x="T56" y="T57"/>
                  </a:cxn>
                  <a:cxn ang="T133">
                    <a:pos x="T58" y="T59"/>
                  </a:cxn>
                  <a:cxn ang="T134">
                    <a:pos x="T60" y="T61"/>
                  </a:cxn>
                  <a:cxn ang="T135">
                    <a:pos x="T62" y="T63"/>
                  </a:cxn>
                  <a:cxn ang="T136">
                    <a:pos x="T64" y="T65"/>
                  </a:cxn>
                  <a:cxn ang="T137">
                    <a:pos x="T66" y="T67"/>
                  </a:cxn>
                  <a:cxn ang="T138">
                    <a:pos x="T68" y="T69"/>
                  </a:cxn>
                  <a:cxn ang="T139">
                    <a:pos x="T70" y="T71"/>
                  </a:cxn>
                  <a:cxn ang="T140">
                    <a:pos x="T72" y="T73"/>
                  </a:cxn>
                  <a:cxn ang="T141">
                    <a:pos x="T74" y="T75"/>
                  </a:cxn>
                  <a:cxn ang="T142">
                    <a:pos x="T76" y="T77"/>
                  </a:cxn>
                  <a:cxn ang="T143">
                    <a:pos x="T78" y="T79"/>
                  </a:cxn>
                  <a:cxn ang="T144">
                    <a:pos x="T80" y="T81"/>
                  </a:cxn>
                  <a:cxn ang="T145">
                    <a:pos x="T82" y="T83"/>
                  </a:cxn>
                  <a:cxn ang="T146">
                    <a:pos x="T84" y="T85"/>
                  </a:cxn>
                  <a:cxn ang="T147">
                    <a:pos x="T86" y="T87"/>
                  </a:cxn>
                  <a:cxn ang="T148">
                    <a:pos x="T88" y="T89"/>
                  </a:cxn>
                  <a:cxn ang="T149">
                    <a:pos x="T90" y="T91"/>
                  </a:cxn>
                  <a:cxn ang="T150">
                    <a:pos x="T92" y="T93"/>
                  </a:cxn>
                  <a:cxn ang="T151">
                    <a:pos x="T94" y="T95"/>
                  </a:cxn>
                  <a:cxn ang="T152">
                    <a:pos x="T96" y="T97"/>
                  </a:cxn>
                  <a:cxn ang="T153">
                    <a:pos x="T98" y="T99"/>
                  </a:cxn>
                  <a:cxn ang="T154">
                    <a:pos x="T100" y="T101"/>
                  </a:cxn>
                  <a:cxn ang="T155">
                    <a:pos x="T102" y="T103"/>
                  </a:cxn>
                </a:cxnLst>
                <a:rect l="0" t="0" r="r" b="b"/>
                <a:pathLst>
                  <a:path w="1136" h="2540">
                    <a:moveTo>
                      <a:pt x="1088" y="0"/>
                    </a:moveTo>
                    <a:lnTo>
                      <a:pt x="1115" y="29"/>
                    </a:lnTo>
                    <a:lnTo>
                      <a:pt x="1128" y="58"/>
                    </a:lnTo>
                    <a:lnTo>
                      <a:pt x="1122" y="87"/>
                    </a:lnTo>
                    <a:lnTo>
                      <a:pt x="1108" y="116"/>
                    </a:lnTo>
                    <a:lnTo>
                      <a:pt x="1095" y="145"/>
                    </a:lnTo>
                    <a:lnTo>
                      <a:pt x="1088" y="181"/>
                    </a:lnTo>
                    <a:lnTo>
                      <a:pt x="1095" y="210"/>
                    </a:lnTo>
                    <a:lnTo>
                      <a:pt x="1081" y="239"/>
                    </a:lnTo>
                    <a:lnTo>
                      <a:pt x="1054" y="261"/>
                    </a:lnTo>
                    <a:lnTo>
                      <a:pt x="1054" y="290"/>
                    </a:lnTo>
                    <a:lnTo>
                      <a:pt x="1054" y="319"/>
                    </a:lnTo>
                    <a:lnTo>
                      <a:pt x="1014" y="319"/>
                    </a:lnTo>
                    <a:lnTo>
                      <a:pt x="1021" y="348"/>
                    </a:lnTo>
                    <a:lnTo>
                      <a:pt x="1021" y="377"/>
                    </a:lnTo>
                    <a:lnTo>
                      <a:pt x="1034" y="406"/>
                    </a:lnTo>
                    <a:lnTo>
                      <a:pt x="1048" y="435"/>
                    </a:lnTo>
                    <a:lnTo>
                      <a:pt x="1068" y="464"/>
                    </a:lnTo>
                    <a:lnTo>
                      <a:pt x="1075" y="493"/>
                    </a:lnTo>
                    <a:lnTo>
                      <a:pt x="1075" y="522"/>
                    </a:lnTo>
                    <a:lnTo>
                      <a:pt x="1075" y="551"/>
                    </a:lnTo>
                    <a:lnTo>
                      <a:pt x="1054" y="580"/>
                    </a:lnTo>
                    <a:lnTo>
                      <a:pt x="1054" y="609"/>
                    </a:lnTo>
                    <a:lnTo>
                      <a:pt x="1054" y="638"/>
                    </a:lnTo>
                    <a:lnTo>
                      <a:pt x="1048" y="667"/>
                    </a:lnTo>
                    <a:lnTo>
                      <a:pt x="1048" y="696"/>
                    </a:lnTo>
                    <a:lnTo>
                      <a:pt x="1041" y="725"/>
                    </a:lnTo>
                    <a:lnTo>
                      <a:pt x="1028" y="754"/>
                    </a:lnTo>
                    <a:lnTo>
                      <a:pt x="1021" y="783"/>
                    </a:lnTo>
                    <a:lnTo>
                      <a:pt x="981" y="805"/>
                    </a:lnTo>
                    <a:lnTo>
                      <a:pt x="954" y="834"/>
                    </a:lnTo>
                    <a:lnTo>
                      <a:pt x="947" y="863"/>
                    </a:lnTo>
                    <a:lnTo>
                      <a:pt x="940" y="892"/>
                    </a:lnTo>
                    <a:lnTo>
                      <a:pt x="927" y="921"/>
                    </a:lnTo>
                    <a:lnTo>
                      <a:pt x="920" y="950"/>
                    </a:lnTo>
                    <a:lnTo>
                      <a:pt x="913" y="979"/>
                    </a:lnTo>
                    <a:lnTo>
                      <a:pt x="907" y="1008"/>
                    </a:lnTo>
                    <a:lnTo>
                      <a:pt x="880" y="1037"/>
                    </a:lnTo>
                    <a:lnTo>
                      <a:pt x="873" y="1066"/>
                    </a:lnTo>
                    <a:lnTo>
                      <a:pt x="860" y="1103"/>
                    </a:lnTo>
                    <a:lnTo>
                      <a:pt x="853" y="1132"/>
                    </a:lnTo>
                    <a:lnTo>
                      <a:pt x="839" y="1161"/>
                    </a:lnTo>
                    <a:lnTo>
                      <a:pt x="826" y="1190"/>
                    </a:lnTo>
                    <a:lnTo>
                      <a:pt x="813" y="1219"/>
                    </a:lnTo>
                    <a:lnTo>
                      <a:pt x="792" y="1248"/>
                    </a:lnTo>
                    <a:lnTo>
                      <a:pt x="772" y="1277"/>
                    </a:lnTo>
                    <a:lnTo>
                      <a:pt x="745" y="1299"/>
                    </a:lnTo>
                    <a:lnTo>
                      <a:pt x="719" y="1313"/>
                    </a:lnTo>
                    <a:lnTo>
                      <a:pt x="692" y="1320"/>
                    </a:lnTo>
                    <a:lnTo>
                      <a:pt x="665" y="1328"/>
                    </a:lnTo>
                    <a:lnTo>
                      <a:pt x="638" y="1328"/>
                    </a:lnTo>
                    <a:lnTo>
                      <a:pt x="611" y="1320"/>
                    </a:lnTo>
                    <a:lnTo>
                      <a:pt x="584" y="1320"/>
                    </a:lnTo>
                    <a:lnTo>
                      <a:pt x="557" y="1320"/>
                    </a:lnTo>
                    <a:lnTo>
                      <a:pt x="531" y="1320"/>
                    </a:lnTo>
                    <a:lnTo>
                      <a:pt x="504" y="1320"/>
                    </a:lnTo>
                    <a:lnTo>
                      <a:pt x="477" y="1320"/>
                    </a:lnTo>
                    <a:lnTo>
                      <a:pt x="450" y="1320"/>
                    </a:lnTo>
                    <a:lnTo>
                      <a:pt x="423" y="1349"/>
                    </a:lnTo>
                    <a:lnTo>
                      <a:pt x="396" y="1364"/>
                    </a:lnTo>
                    <a:lnTo>
                      <a:pt x="376" y="1335"/>
                    </a:lnTo>
                    <a:lnTo>
                      <a:pt x="356" y="1306"/>
                    </a:lnTo>
                    <a:lnTo>
                      <a:pt x="336" y="1277"/>
                    </a:lnTo>
                    <a:lnTo>
                      <a:pt x="316" y="1248"/>
                    </a:lnTo>
                    <a:lnTo>
                      <a:pt x="289" y="1233"/>
                    </a:lnTo>
                    <a:lnTo>
                      <a:pt x="262" y="1219"/>
                    </a:lnTo>
                    <a:lnTo>
                      <a:pt x="235" y="1190"/>
                    </a:lnTo>
                    <a:lnTo>
                      <a:pt x="208" y="1175"/>
                    </a:lnTo>
                    <a:lnTo>
                      <a:pt x="181" y="1168"/>
                    </a:lnTo>
                    <a:lnTo>
                      <a:pt x="154" y="1168"/>
                    </a:lnTo>
                    <a:lnTo>
                      <a:pt x="128" y="1175"/>
                    </a:lnTo>
                    <a:lnTo>
                      <a:pt x="101" y="1175"/>
                    </a:lnTo>
                    <a:lnTo>
                      <a:pt x="74" y="1175"/>
                    </a:lnTo>
                    <a:lnTo>
                      <a:pt x="40" y="1168"/>
                    </a:lnTo>
                    <a:lnTo>
                      <a:pt x="13" y="1161"/>
                    </a:lnTo>
                    <a:lnTo>
                      <a:pt x="40" y="1182"/>
                    </a:lnTo>
                    <a:lnTo>
                      <a:pt x="74" y="1197"/>
                    </a:lnTo>
                    <a:lnTo>
                      <a:pt x="101" y="1197"/>
                    </a:lnTo>
                    <a:lnTo>
                      <a:pt x="107" y="1226"/>
                    </a:lnTo>
                    <a:lnTo>
                      <a:pt x="141" y="1240"/>
                    </a:lnTo>
                    <a:lnTo>
                      <a:pt x="168" y="1255"/>
                    </a:lnTo>
                    <a:lnTo>
                      <a:pt x="195" y="1270"/>
                    </a:lnTo>
                    <a:lnTo>
                      <a:pt x="222" y="1299"/>
                    </a:lnTo>
                    <a:lnTo>
                      <a:pt x="235" y="1328"/>
                    </a:lnTo>
                    <a:lnTo>
                      <a:pt x="269" y="1349"/>
                    </a:lnTo>
                    <a:lnTo>
                      <a:pt x="296" y="1349"/>
                    </a:lnTo>
                    <a:lnTo>
                      <a:pt x="322" y="1364"/>
                    </a:lnTo>
                    <a:lnTo>
                      <a:pt x="349" y="1386"/>
                    </a:lnTo>
                    <a:lnTo>
                      <a:pt x="369" y="1415"/>
                    </a:lnTo>
                    <a:lnTo>
                      <a:pt x="376" y="1444"/>
                    </a:lnTo>
                    <a:lnTo>
                      <a:pt x="369" y="1473"/>
                    </a:lnTo>
                    <a:lnTo>
                      <a:pt x="356" y="1531"/>
                    </a:lnTo>
                    <a:lnTo>
                      <a:pt x="356" y="1560"/>
                    </a:lnTo>
                    <a:lnTo>
                      <a:pt x="356" y="1632"/>
                    </a:lnTo>
                    <a:lnTo>
                      <a:pt x="356" y="1661"/>
                    </a:lnTo>
                    <a:lnTo>
                      <a:pt x="349" y="1690"/>
                    </a:lnTo>
                    <a:lnTo>
                      <a:pt x="322" y="1719"/>
                    </a:lnTo>
                    <a:lnTo>
                      <a:pt x="309" y="1748"/>
                    </a:lnTo>
                    <a:lnTo>
                      <a:pt x="309" y="1785"/>
                    </a:lnTo>
                    <a:lnTo>
                      <a:pt x="296" y="1821"/>
                    </a:lnTo>
                    <a:lnTo>
                      <a:pt x="275" y="1857"/>
                    </a:lnTo>
                    <a:lnTo>
                      <a:pt x="262" y="1886"/>
                    </a:lnTo>
                    <a:lnTo>
                      <a:pt x="255" y="1915"/>
                    </a:lnTo>
                    <a:lnTo>
                      <a:pt x="235" y="1951"/>
                    </a:lnTo>
                    <a:lnTo>
                      <a:pt x="215" y="1988"/>
                    </a:lnTo>
                    <a:lnTo>
                      <a:pt x="195" y="2024"/>
                    </a:lnTo>
                    <a:lnTo>
                      <a:pt x="175" y="2053"/>
                    </a:lnTo>
                    <a:lnTo>
                      <a:pt x="168" y="2082"/>
                    </a:lnTo>
                    <a:lnTo>
                      <a:pt x="161" y="2111"/>
                    </a:lnTo>
                    <a:lnTo>
                      <a:pt x="154" y="2147"/>
                    </a:lnTo>
                    <a:lnTo>
                      <a:pt x="148" y="2184"/>
                    </a:lnTo>
                    <a:lnTo>
                      <a:pt x="134" y="2213"/>
                    </a:lnTo>
                    <a:lnTo>
                      <a:pt x="121" y="2242"/>
                    </a:lnTo>
                    <a:lnTo>
                      <a:pt x="107" y="2271"/>
                    </a:lnTo>
                    <a:lnTo>
                      <a:pt x="87" y="2300"/>
                    </a:lnTo>
                    <a:lnTo>
                      <a:pt x="67" y="2329"/>
                    </a:lnTo>
                    <a:lnTo>
                      <a:pt x="60" y="2358"/>
                    </a:lnTo>
                    <a:lnTo>
                      <a:pt x="47" y="2387"/>
                    </a:lnTo>
                    <a:lnTo>
                      <a:pt x="40" y="2416"/>
                    </a:lnTo>
                    <a:lnTo>
                      <a:pt x="27" y="2452"/>
                    </a:lnTo>
                    <a:lnTo>
                      <a:pt x="20" y="2481"/>
                    </a:lnTo>
                    <a:lnTo>
                      <a:pt x="13" y="2510"/>
                    </a:lnTo>
                    <a:lnTo>
                      <a:pt x="0" y="2539"/>
                    </a:lnTo>
                    <a:lnTo>
                      <a:pt x="20" y="2510"/>
                    </a:lnTo>
                    <a:lnTo>
                      <a:pt x="34" y="2481"/>
                    </a:lnTo>
                    <a:lnTo>
                      <a:pt x="54" y="2445"/>
                    </a:lnTo>
                    <a:lnTo>
                      <a:pt x="67" y="2416"/>
                    </a:lnTo>
                    <a:lnTo>
                      <a:pt x="81" y="2387"/>
                    </a:lnTo>
                    <a:lnTo>
                      <a:pt x="94" y="2358"/>
                    </a:lnTo>
                    <a:lnTo>
                      <a:pt x="107" y="2329"/>
                    </a:lnTo>
                    <a:lnTo>
                      <a:pt x="128" y="2300"/>
                    </a:lnTo>
                    <a:lnTo>
                      <a:pt x="148" y="2271"/>
                    </a:lnTo>
                    <a:lnTo>
                      <a:pt x="168" y="2242"/>
                    </a:lnTo>
                    <a:lnTo>
                      <a:pt x="175" y="2213"/>
                    </a:lnTo>
                    <a:lnTo>
                      <a:pt x="188" y="2176"/>
                    </a:lnTo>
                    <a:lnTo>
                      <a:pt x="201" y="2147"/>
                    </a:lnTo>
                    <a:lnTo>
                      <a:pt x="215" y="2118"/>
                    </a:lnTo>
                    <a:lnTo>
                      <a:pt x="222" y="2060"/>
                    </a:lnTo>
                    <a:lnTo>
                      <a:pt x="235" y="2031"/>
                    </a:lnTo>
                    <a:lnTo>
                      <a:pt x="242" y="2002"/>
                    </a:lnTo>
                    <a:lnTo>
                      <a:pt x="269" y="1973"/>
                    </a:lnTo>
                    <a:lnTo>
                      <a:pt x="296" y="1951"/>
                    </a:lnTo>
                    <a:lnTo>
                      <a:pt x="309" y="1922"/>
                    </a:lnTo>
                    <a:lnTo>
                      <a:pt x="316" y="1886"/>
                    </a:lnTo>
                    <a:lnTo>
                      <a:pt x="329" y="1857"/>
                    </a:lnTo>
                    <a:lnTo>
                      <a:pt x="356" y="1828"/>
                    </a:lnTo>
                    <a:lnTo>
                      <a:pt x="383" y="1792"/>
                    </a:lnTo>
                    <a:lnTo>
                      <a:pt x="403" y="1763"/>
                    </a:lnTo>
                    <a:lnTo>
                      <a:pt x="416" y="1734"/>
                    </a:lnTo>
                    <a:lnTo>
                      <a:pt x="423" y="1705"/>
                    </a:lnTo>
                    <a:lnTo>
                      <a:pt x="430" y="1668"/>
                    </a:lnTo>
                    <a:lnTo>
                      <a:pt x="430" y="1639"/>
                    </a:lnTo>
                    <a:lnTo>
                      <a:pt x="430" y="1610"/>
                    </a:lnTo>
                    <a:lnTo>
                      <a:pt x="423" y="1581"/>
                    </a:lnTo>
                    <a:lnTo>
                      <a:pt x="423" y="1552"/>
                    </a:lnTo>
                    <a:lnTo>
                      <a:pt x="423" y="1523"/>
                    </a:lnTo>
                    <a:lnTo>
                      <a:pt x="423" y="1494"/>
                    </a:lnTo>
                    <a:lnTo>
                      <a:pt x="443" y="1465"/>
                    </a:lnTo>
                    <a:lnTo>
                      <a:pt x="470" y="1458"/>
                    </a:lnTo>
                    <a:lnTo>
                      <a:pt x="497" y="1444"/>
                    </a:lnTo>
                    <a:lnTo>
                      <a:pt x="524" y="1436"/>
                    </a:lnTo>
                    <a:lnTo>
                      <a:pt x="584" y="1429"/>
                    </a:lnTo>
                    <a:lnTo>
                      <a:pt x="618" y="1415"/>
                    </a:lnTo>
                    <a:lnTo>
                      <a:pt x="651" y="1407"/>
                    </a:lnTo>
                    <a:lnTo>
                      <a:pt x="678" y="1393"/>
                    </a:lnTo>
                    <a:lnTo>
                      <a:pt x="719" y="1393"/>
                    </a:lnTo>
                    <a:lnTo>
                      <a:pt x="766" y="1378"/>
                    </a:lnTo>
                    <a:lnTo>
                      <a:pt x="792" y="1364"/>
                    </a:lnTo>
                    <a:lnTo>
                      <a:pt x="819" y="1349"/>
                    </a:lnTo>
                    <a:lnTo>
                      <a:pt x="846" y="1320"/>
                    </a:lnTo>
                    <a:lnTo>
                      <a:pt x="853" y="1284"/>
                    </a:lnTo>
                    <a:lnTo>
                      <a:pt x="866" y="1255"/>
                    </a:lnTo>
                    <a:lnTo>
                      <a:pt x="866" y="1211"/>
                    </a:lnTo>
                    <a:lnTo>
                      <a:pt x="880" y="1161"/>
                    </a:lnTo>
                    <a:lnTo>
                      <a:pt x="893" y="1103"/>
                    </a:lnTo>
                    <a:lnTo>
                      <a:pt x="907" y="1074"/>
                    </a:lnTo>
                    <a:lnTo>
                      <a:pt x="947" y="1059"/>
                    </a:lnTo>
                    <a:lnTo>
                      <a:pt x="974" y="1037"/>
                    </a:lnTo>
                    <a:lnTo>
                      <a:pt x="1001" y="1008"/>
                    </a:lnTo>
                    <a:lnTo>
                      <a:pt x="1014" y="979"/>
                    </a:lnTo>
                    <a:lnTo>
                      <a:pt x="1021" y="950"/>
                    </a:lnTo>
                    <a:lnTo>
                      <a:pt x="1034" y="914"/>
                    </a:lnTo>
                    <a:lnTo>
                      <a:pt x="1041" y="885"/>
                    </a:lnTo>
                    <a:lnTo>
                      <a:pt x="1048" y="856"/>
                    </a:lnTo>
                    <a:lnTo>
                      <a:pt x="1054" y="820"/>
                    </a:lnTo>
                    <a:lnTo>
                      <a:pt x="1061" y="791"/>
                    </a:lnTo>
                    <a:lnTo>
                      <a:pt x="1075" y="762"/>
                    </a:lnTo>
                    <a:lnTo>
                      <a:pt x="1088" y="733"/>
                    </a:lnTo>
                    <a:lnTo>
                      <a:pt x="1095" y="704"/>
                    </a:lnTo>
                    <a:lnTo>
                      <a:pt x="1108" y="675"/>
                    </a:lnTo>
                    <a:lnTo>
                      <a:pt x="1108" y="646"/>
                    </a:lnTo>
                    <a:lnTo>
                      <a:pt x="1115" y="617"/>
                    </a:lnTo>
                    <a:lnTo>
                      <a:pt x="1115" y="588"/>
                    </a:lnTo>
                    <a:lnTo>
                      <a:pt x="1115" y="551"/>
                    </a:lnTo>
                    <a:lnTo>
                      <a:pt x="1108" y="522"/>
                    </a:lnTo>
                    <a:lnTo>
                      <a:pt x="1108" y="493"/>
                    </a:lnTo>
                    <a:lnTo>
                      <a:pt x="1101" y="464"/>
                    </a:lnTo>
                    <a:lnTo>
                      <a:pt x="1088" y="435"/>
                    </a:lnTo>
                    <a:lnTo>
                      <a:pt x="1081" y="406"/>
                    </a:lnTo>
                    <a:lnTo>
                      <a:pt x="1081" y="377"/>
                    </a:lnTo>
                    <a:lnTo>
                      <a:pt x="1081" y="348"/>
                    </a:lnTo>
                    <a:lnTo>
                      <a:pt x="1081" y="319"/>
                    </a:lnTo>
                    <a:lnTo>
                      <a:pt x="1081" y="290"/>
                    </a:lnTo>
                    <a:lnTo>
                      <a:pt x="1088" y="261"/>
                    </a:lnTo>
                    <a:lnTo>
                      <a:pt x="1095" y="232"/>
                    </a:lnTo>
                    <a:lnTo>
                      <a:pt x="1108" y="203"/>
                    </a:lnTo>
                    <a:lnTo>
                      <a:pt x="1128" y="167"/>
                    </a:lnTo>
                    <a:lnTo>
                      <a:pt x="1135" y="138"/>
                    </a:lnTo>
                    <a:lnTo>
                      <a:pt x="1135" y="109"/>
                    </a:lnTo>
                    <a:lnTo>
                      <a:pt x="1128" y="80"/>
                    </a:lnTo>
                    <a:lnTo>
                      <a:pt x="1122" y="51"/>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3" name="Freeform 11"/>
              <p:cNvSpPr>
                <a:spLocks/>
              </p:cNvSpPr>
              <p:nvPr/>
            </p:nvSpPr>
            <p:spPr bwMode="auto">
              <a:xfrm>
                <a:off x="1328" y="1009"/>
                <a:ext cx="1978" cy="422"/>
              </a:xfrm>
              <a:custGeom>
                <a:avLst/>
                <a:gdLst>
                  <a:gd name="T0" fmla="*/ 87 w 1978"/>
                  <a:gd name="T1" fmla="*/ 65 h 422"/>
                  <a:gd name="T2" fmla="*/ 168 w 1978"/>
                  <a:gd name="T3" fmla="*/ 51 h 422"/>
                  <a:gd name="T4" fmla="*/ 222 w 1978"/>
                  <a:gd name="T5" fmla="*/ 44 h 422"/>
                  <a:gd name="T6" fmla="*/ 276 w 1978"/>
                  <a:gd name="T7" fmla="*/ 29 h 422"/>
                  <a:gd name="T8" fmla="*/ 370 w 1978"/>
                  <a:gd name="T9" fmla="*/ 7 h 422"/>
                  <a:gd name="T10" fmla="*/ 451 w 1978"/>
                  <a:gd name="T11" fmla="*/ 0 h 422"/>
                  <a:gd name="T12" fmla="*/ 504 w 1978"/>
                  <a:gd name="T13" fmla="*/ 0 h 422"/>
                  <a:gd name="T14" fmla="*/ 558 w 1978"/>
                  <a:gd name="T15" fmla="*/ 22 h 422"/>
                  <a:gd name="T16" fmla="*/ 632 w 1978"/>
                  <a:gd name="T17" fmla="*/ 51 h 422"/>
                  <a:gd name="T18" fmla="*/ 693 w 1978"/>
                  <a:gd name="T19" fmla="*/ 80 h 422"/>
                  <a:gd name="T20" fmla="*/ 746 w 1978"/>
                  <a:gd name="T21" fmla="*/ 87 h 422"/>
                  <a:gd name="T22" fmla="*/ 800 w 1978"/>
                  <a:gd name="T23" fmla="*/ 94 h 422"/>
                  <a:gd name="T24" fmla="*/ 867 w 1978"/>
                  <a:gd name="T25" fmla="*/ 131 h 422"/>
                  <a:gd name="T26" fmla="*/ 921 w 1978"/>
                  <a:gd name="T27" fmla="*/ 138 h 422"/>
                  <a:gd name="T28" fmla="*/ 982 w 1978"/>
                  <a:gd name="T29" fmla="*/ 145 h 422"/>
                  <a:gd name="T30" fmla="*/ 1036 w 1978"/>
                  <a:gd name="T31" fmla="*/ 167 h 422"/>
                  <a:gd name="T32" fmla="*/ 1150 w 1978"/>
                  <a:gd name="T33" fmla="*/ 189 h 422"/>
                  <a:gd name="T34" fmla="*/ 1231 w 1978"/>
                  <a:gd name="T35" fmla="*/ 196 h 422"/>
                  <a:gd name="T36" fmla="*/ 1291 w 1978"/>
                  <a:gd name="T37" fmla="*/ 225 h 422"/>
                  <a:gd name="T38" fmla="*/ 1352 w 1978"/>
                  <a:gd name="T39" fmla="*/ 254 h 422"/>
                  <a:gd name="T40" fmla="*/ 1432 w 1978"/>
                  <a:gd name="T41" fmla="*/ 261 h 422"/>
                  <a:gd name="T42" fmla="*/ 1493 w 1978"/>
                  <a:gd name="T43" fmla="*/ 276 h 422"/>
                  <a:gd name="T44" fmla="*/ 1580 w 1978"/>
                  <a:gd name="T45" fmla="*/ 290 h 422"/>
                  <a:gd name="T46" fmla="*/ 1634 w 1978"/>
                  <a:gd name="T47" fmla="*/ 305 h 422"/>
                  <a:gd name="T48" fmla="*/ 1695 w 1978"/>
                  <a:gd name="T49" fmla="*/ 327 h 422"/>
                  <a:gd name="T50" fmla="*/ 1748 w 1978"/>
                  <a:gd name="T51" fmla="*/ 356 h 422"/>
                  <a:gd name="T52" fmla="*/ 1809 w 1978"/>
                  <a:gd name="T53" fmla="*/ 392 h 422"/>
                  <a:gd name="T54" fmla="*/ 1869 w 1978"/>
                  <a:gd name="T55" fmla="*/ 392 h 422"/>
                  <a:gd name="T56" fmla="*/ 1950 w 1978"/>
                  <a:gd name="T57" fmla="*/ 399 h 422"/>
                  <a:gd name="T58" fmla="*/ 1950 w 1978"/>
                  <a:gd name="T59" fmla="*/ 414 h 422"/>
                  <a:gd name="T60" fmla="*/ 1883 w 1978"/>
                  <a:gd name="T61" fmla="*/ 421 h 422"/>
                  <a:gd name="T62" fmla="*/ 1829 w 1978"/>
                  <a:gd name="T63" fmla="*/ 414 h 422"/>
                  <a:gd name="T64" fmla="*/ 1775 w 1978"/>
                  <a:gd name="T65" fmla="*/ 414 h 422"/>
                  <a:gd name="T66" fmla="*/ 1721 w 1978"/>
                  <a:gd name="T67" fmla="*/ 363 h 422"/>
                  <a:gd name="T68" fmla="*/ 1661 w 1978"/>
                  <a:gd name="T69" fmla="*/ 341 h 422"/>
                  <a:gd name="T70" fmla="*/ 1594 w 1978"/>
                  <a:gd name="T71" fmla="*/ 319 h 422"/>
                  <a:gd name="T72" fmla="*/ 1533 w 1978"/>
                  <a:gd name="T73" fmla="*/ 305 h 422"/>
                  <a:gd name="T74" fmla="*/ 1479 w 1978"/>
                  <a:gd name="T75" fmla="*/ 290 h 422"/>
                  <a:gd name="T76" fmla="*/ 1405 w 1978"/>
                  <a:gd name="T77" fmla="*/ 276 h 422"/>
                  <a:gd name="T78" fmla="*/ 1352 w 1978"/>
                  <a:gd name="T79" fmla="*/ 269 h 422"/>
                  <a:gd name="T80" fmla="*/ 1298 w 1978"/>
                  <a:gd name="T81" fmla="*/ 261 h 422"/>
                  <a:gd name="T82" fmla="*/ 1231 w 1978"/>
                  <a:gd name="T83" fmla="*/ 218 h 422"/>
                  <a:gd name="T84" fmla="*/ 1170 w 1978"/>
                  <a:gd name="T85" fmla="*/ 196 h 422"/>
                  <a:gd name="T86" fmla="*/ 1110 w 1978"/>
                  <a:gd name="T87" fmla="*/ 203 h 422"/>
                  <a:gd name="T88" fmla="*/ 1056 w 1978"/>
                  <a:gd name="T89" fmla="*/ 203 h 422"/>
                  <a:gd name="T90" fmla="*/ 1002 w 1978"/>
                  <a:gd name="T91" fmla="*/ 181 h 422"/>
                  <a:gd name="T92" fmla="*/ 948 w 1978"/>
                  <a:gd name="T93" fmla="*/ 152 h 422"/>
                  <a:gd name="T94" fmla="*/ 867 w 1978"/>
                  <a:gd name="T95" fmla="*/ 152 h 422"/>
                  <a:gd name="T96" fmla="*/ 814 w 1978"/>
                  <a:gd name="T97" fmla="*/ 116 h 422"/>
                  <a:gd name="T98" fmla="*/ 760 w 1978"/>
                  <a:gd name="T99" fmla="*/ 102 h 422"/>
                  <a:gd name="T100" fmla="*/ 699 w 1978"/>
                  <a:gd name="T101" fmla="*/ 80 h 422"/>
                  <a:gd name="T102" fmla="*/ 646 w 1978"/>
                  <a:gd name="T103" fmla="*/ 58 h 422"/>
                  <a:gd name="T104" fmla="*/ 585 w 1978"/>
                  <a:gd name="T105" fmla="*/ 44 h 422"/>
                  <a:gd name="T106" fmla="*/ 531 w 1978"/>
                  <a:gd name="T107" fmla="*/ 29 h 422"/>
                  <a:gd name="T108" fmla="*/ 464 w 1978"/>
                  <a:gd name="T109" fmla="*/ 15 h 422"/>
                  <a:gd name="T110" fmla="*/ 377 w 1978"/>
                  <a:gd name="T111" fmla="*/ 15 h 422"/>
                  <a:gd name="T112" fmla="*/ 316 w 1978"/>
                  <a:gd name="T113" fmla="*/ 15 h 422"/>
                  <a:gd name="T114" fmla="*/ 262 w 1978"/>
                  <a:gd name="T115" fmla="*/ 36 h 422"/>
                  <a:gd name="T116" fmla="*/ 202 w 1978"/>
                  <a:gd name="T117" fmla="*/ 58 h 422"/>
                  <a:gd name="T118" fmla="*/ 134 w 1978"/>
                  <a:gd name="T119" fmla="*/ 87 h 422"/>
                  <a:gd name="T120" fmla="*/ 81 w 1978"/>
                  <a:gd name="T121" fmla="*/ 94 h 422"/>
                  <a:gd name="T122" fmla="*/ 27 w 1978"/>
                  <a:gd name="T123" fmla="*/ 80 h 422"/>
                  <a:gd name="T124" fmla="*/ 27 w 1978"/>
                  <a:gd name="T125" fmla="*/ 73 h 422"/>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0" t="0" r="r" b="b"/>
                <a:pathLst>
                  <a:path w="1978" h="422">
                    <a:moveTo>
                      <a:pt x="40" y="73"/>
                    </a:moveTo>
                    <a:lnTo>
                      <a:pt x="87" y="65"/>
                    </a:lnTo>
                    <a:lnTo>
                      <a:pt x="128" y="58"/>
                    </a:lnTo>
                    <a:lnTo>
                      <a:pt x="168" y="51"/>
                    </a:lnTo>
                    <a:lnTo>
                      <a:pt x="195" y="51"/>
                    </a:lnTo>
                    <a:lnTo>
                      <a:pt x="222" y="44"/>
                    </a:lnTo>
                    <a:lnTo>
                      <a:pt x="249" y="29"/>
                    </a:lnTo>
                    <a:lnTo>
                      <a:pt x="276" y="29"/>
                    </a:lnTo>
                    <a:lnTo>
                      <a:pt x="309" y="22"/>
                    </a:lnTo>
                    <a:lnTo>
                      <a:pt x="370" y="7"/>
                    </a:lnTo>
                    <a:lnTo>
                      <a:pt x="403" y="7"/>
                    </a:lnTo>
                    <a:lnTo>
                      <a:pt x="451" y="0"/>
                    </a:lnTo>
                    <a:lnTo>
                      <a:pt x="477" y="0"/>
                    </a:lnTo>
                    <a:lnTo>
                      <a:pt x="504" y="0"/>
                    </a:lnTo>
                    <a:lnTo>
                      <a:pt x="531" y="22"/>
                    </a:lnTo>
                    <a:lnTo>
                      <a:pt x="558" y="22"/>
                    </a:lnTo>
                    <a:lnTo>
                      <a:pt x="585" y="36"/>
                    </a:lnTo>
                    <a:lnTo>
                      <a:pt x="632" y="51"/>
                    </a:lnTo>
                    <a:lnTo>
                      <a:pt x="666" y="65"/>
                    </a:lnTo>
                    <a:lnTo>
                      <a:pt x="693" y="80"/>
                    </a:lnTo>
                    <a:lnTo>
                      <a:pt x="720" y="80"/>
                    </a:lnTo>
                    <a:lnTo>
                      <a:pt x="746" y="87"/>
                    </a:lnTo>
                    <a:lnTo>
                      <a:pt x="773" y="87"/>
                    </a:lnTo>
                    <a:lnTo>
                      <a:pt x="800" y="94"/>
                    </a:lnTo>
                    <a:lnTo>
                      <a:pt x="834" y="109"/>
                    </a:lnTo>
                    <a:lnTo>
                      <a:pt x="867" y="131"/>
                    </a:lnTo>
                    <a:lnTo>
                      <a:pt x="894" y="138"/>
                    </a:lnTo>
                    <a:lnTo>
                      <a:pt x="921" y="138"/>
                    </a:lnTo>
                    <a:lnTo>
                      <a:pt x="955" y="138"/>
                    </a:lnTo>
                    <a:lnTo>
                      <a:pt x="982" y="145"/>
                    </a:lnTo>
                    <a:lnTo>
                      <a:pt x="1009" y="145"/>
                    </a:lnTo>
                    <a:lnTo>
                      <a:pt x="1036" y="167"/>
                    </a:lnTo>
                    <a:lnTo>
                      <a:pt x="1089" y="189"/>
                    </a:lnTo>
                    <a:lnTo>
                      <a:pt x="1150" y="189"/>
                    </a:lnTo>
                    <a:lnTo>
                      <a:pt x="1177" y="189"/>
                    </a:lnTo>
                    <a:lnTo>
                      <a:pt x="1231" y="196"/>
                    </a:lnTo>
                    <a:lnTo>
                      <a:pt x="1257" y="211"/>
                    </a:lnTo>
                    <a:lnTo>
                      <a:pt x="1291" y="225"/>
                    </a:lnTo>
                    <a:lnTo>
                      <a:pt x="1318" y="240"/>
                    </a:lnTo>
                    <a:lnTo>
                      <a:pt x="1352" y="254"/>
                    </a:lnTo>
                    <a:lnTo>
                      <a:pt x="1385" y="254"/>
                    </a:lnTo>
                    <a:lnTo>
                      <a:pt x="1432" y="261"/>
                    </a:lnTo>
                    <a:lnTo>
                      <a:pt x="1459" y="269"/>
                    </a:lnTo>
                    <a:lnTo>
                      <a:pt x="1493" y="276"/>
                    </a:lnTo>
                    <a:lnTo>
                      <a:pt x="1533" y="283"/>
                    </a:lnTo>
                    <a:lnTo>
                      <a:pt x="1580" y="290"/>
                    </a:lnTo>
                    <a:lnTo>
                      <a:pt x="1607" y="290"/>
                    </a:lnTo>
                    <a:lnTo>
                      <a:pt x="1634" y="305"/>
                    </a:lnTo>
                    <a:lnTo>
                      <a:pt x="1668" y="312"/>
                    </a:lnTo>
                    <a:lnTo>
                      <a:pt x="1695" y="327"/>
                    </a:lnTo>
                    <a:lnTo>
                      <a:pt x="1721" y="341"/>
                    </a:lnTo>
                    <a:lnTo>
                      <a:pt x="1748" y="356"/>
                    </a:lnTo>
                    <a:lnTo>
                      <a:pt x="1782" y="385"/>
                    </a:lnTo>
                    <a:lnTo>
                      <a:pt x="1809" y="392"/>
                    </a:lnTo>
                    <a:lnTo>
                      <a:pt x="1843" y="392"/>
                    </a:lnTo>
                    <a:lnTo>
                      <a:pt x="1869" y="392"/>
                    </a:lnTo>
                    <a:lnTo>
                      <a:pt x="1923" y="392"/>
                    </a:lnTo>
                    <a:lnTo>
                      <a:pt x="1950" y="399"/>
                    </a:lnTo>
                    <a:lnTo>
                      <a:pt x="1977" y="406"/>
                    </a:lnTo>
                    <a:lnTo>
                      <a:pt x="1950" y="414"/>
                    </a:lnTo>
                    <a:lnTo>
                      <a:pt x="1923" y="421"/>
                    </a:lnTo>
                    <a:lnTo>
                      <a:pt x="1883" y="421"/>
                    </a:lnTo>
                    <a:lnTo>
                      <a:pt x="1856" y="421"/>
                    </a:lnTo>
                    <a:lnTo>
                      <a:pt x="1829" y="414"/>
                    </a:lnTo>
                    <a:lnTo>
                      <a:pt x="1802" y="414"/>
                    </a:lnTo>
                    <a:lnTo>
                      <a:pt x="1775" y="414"/>
                    </a:lnTo>
                    <a:lnTo>
                      <a:pt x="1742" y="392"/>
                    </a:lnTo>
                    <a:lnTo>
                      <a:pt x="1721" y="363"/>
                    </a:lnTo>
                    <a:lnTo>
                      <a:pt x="1695" y="356"/>
                    </a:lnTo>
                    <a:lnTo>
                      <a:pt x="1661" y="341"/>
                    </a:lnTo>
                    <a:lnTo>
                      <a:pt x="1627" y="327"/>
                    </a:lnTo>
                    <a:lnTo>
                      <a:pt x="1594" y="319"/>
                    </a:lnTo>
                    <a:lnTo>
                      <a:pt x="1560" y="312"/>
                    </a:lnTo>
                    <a:lnTo>
                      <a:pt x="1533" y="305"/>
                    </a:lnTo>
                    <a:lnTo>
                      <a:pt x="1506" y="298"/>
                    </a:lnTo>
                    <a:lnTo>
                      <a:pt x="1479" y="290"/>
                    </a:lnTo>
                    <a:lnTo>
                      <a:pt x="1432" y="283"/>
                    </a:lnTo>
                    <a:lnTo>
                      <a:pt x="1405" y="276"/>
                    </a:lnTo>
                    <a:lnTo>
                      <a:pt x="1379" y="269"/>
                    </a:lnTo>
                    <a:lnTo>
                      <a:pt x="1352" y="269"/>
                    </a:lnTo>
                    <a:lnTo>
                      <a:pt x="1325" y="269"/>
                    </a:lnTo>
                    <a:lnTo>
                      <a:pt x="1298" y="261"/>
                    </a:lnTo>
                    <a:lnTo>
                      <a:pt x="1264" y="240"/>
                    </a:lnTo>
                    <a:lnTo>
                      <a:pt x="1231" y="218"/>
                    </a:lnTo>
                    <a:lnTo>
                      <a:pt x="1197" y="203"/>
                    </a:lnTo>
                    <a:lnTo>
                      <a:pt x="1170" y="196"/>
                    </a:lnTo>
                    <a:lnTo>
                      <a:pt x="1136" y="196"/>
                    </a:lnTo>
                    <a:lnTo>
                      <a:pt x="1110" y="203"/>
                    </a:lnTo>
                    <a:lnTo>
                      <a:pt x="1083" y="203"/>
                    </a:lnTo>
                    <a:lnTo>
                      <a:pt x="1056" y="203"/>
                    </a:lnTo>
                    <a:lnTo>
                      <a:pt x="1029" y="196"/>
                    </a:lnTo>
                    <a:lnTo>
                      <a:pt x="1002" y="181"/>
                    </a:lnTo>
                    <a:lnTo>
                      <a:pt x="975" y="167"/>
                    </a:lnTo>
                    <a:lnTo>
                      <a:pt x="948" y="152"/>
                    </a:lnTo>
                    <a:lnTo>
                      <a:pt x="894" y="152"/>
                    </a:lnTo>
                    <a:lnTo>
                      <a:pt x="867" y="152"/>
                    </a:lnTo>
                    <a:lnTo>
                      <a:pt x="841" y="138"/>
                    </a:lnTo>
                    <a:lnTo>
                      <a:pt x="814" y="116"/>
                    </a:lnTo>
                    <a:lnTo>
                      <a:pt x="787" y="102"/>
                    </a:lnTo>
                    <a:lnTo>
                      <a:pt x="760" y="102"/>
                    </a:lnTo>
                    <a:lnTo>
                      <a:pt x="726" y="94"/>
                    </a:lnTo>
                    <a:lnTo>
                      <a:pt x="699" y="80"/>
                    </a:lnTo>
                    <a:lnTo>
                      <a:pt x="672" y="65"/>
                    </a:lnTo>
                    <a:lnTo>
                      <a:pt x="646" y="58"/>
                    </a:lnTo>
                    <a:lnTo>
                      <a:pt x="612" y="51"/>
                    </a:lnTo>
                    <a:lnTo>
                      <a:pt x="585" y="44"/>
                    </a:lnTo>
                    <a:lnTo>
                      <a:pt x="558" y="36"/>
                    </a:lnTo>
                    <a:lnTo>
                      <a:pt x="531" y="29"/>
                    </a:lnTo>
                    <a:lnTo>
                      <a:pt x="498" y="22"/>
                    </a:lnTo>
                    <a:lnTo>
                      <a:pt x="464" y="15"/>
                    </a:lnTo>
                    <a:lnTo>
                      <a:pt x="430" y="15"/>
                    </a:lnTo>
                    <a:lnTo>
                      <a:pt x="377" y="15"/>
                    </a:lnTo>
                    <a:lnTo>
                      <a:pt x="343" y="15"/>
                    </a:lnTo>
                    <a:lnTo>
                      <a:pt x="316" y="15"/>
                    </a:lnTo>
                    <a:lnTo>
                      <a:pt x="289" y="29"/>
                    </a:lnTo>
                    <a:lnTo>
                      <a:pt x="262" y="36"/>
                    </a:lnTo>
                    <a:lnTo>
                      <a:pt x="235" y="44"/>
                    </a:lnTo>
                    <a:lnTo>
                      <a:pt x="202" y="58"/>
                    </a:lnTo>
                    <a:lnTo>
                      <a:pt x="168" y="73"/>
                    </a:lnTo>
                    <a:lnTo>
                      <a:pt x="134" y="87"/>
                    </a:lnTo>
                    <a:lnTo>
                      <a:pt x="108" y="94"/>
                    </a:lnTo>
                    <a:lnTo>
                      <a:pt x="81" y="94"/>
                    </a:lnTo>
                    <a:lnTo>
                      <a:pt x="54" y="94"/>
                    </a:lnTo>
                    <a:lnTo>
                      <a:pt x="27" y="80"/>
                    </a:lnTo>
                    <a:lnTo>
                      <a:pt x="0" y="65"/>
                    </a:lnTo>
                    <a:lnTo>
                      <a:pt x="27" y="73"/>
                    </a:lnTo>
                    <a:lnTo>
                      <a:pt x="40" y="73"/>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4" name="Freeform 12"/>
              <p:cNvSpPr>
                <a:spLocks/>
              </p:cNvSpPr>
              <p:nvPr/>
            </p:nvSpPr>
            <p:spPr bwMode="auto">
              <a:xfrm>
                <a:off x="3466" y="559"/>
                <a:ext cx="1827" cy="880"/>
              </a:xfrm>
              <a:custGeom>
                <a:avLst/>
                <a:gdLst>
                  <a:gd name="T0" fmla="*/ 27 w 1827"/>
                  <a:gd name="T1" fmla="*/ 864 h 880"/>
                  <a:gd name="T2" fmla="*/ 101 w 1827"/>
                  <a:gd name="T3" fmla="*/ 850 h 880"/>
                  <a:gd name="T4" fmla="*/ 154 w 1827"/>
                  <a:gd name="T5" fmla="*/ 814 h 880"/>
                  <a:gd name="T6" fmla="*/ 262 w 1827"/>
                  <a:gd name="T7" fmla="*/ 785 h 880"/>
                  <a:gd name="T8" fmla="*/ 322 w 1827"/>
                  <a:gd name="T9" fmla="*/ 726 h 880"/>
                  <a:gd name="T10" fmla="*/ 376 w 1827"/>
                  <a:gd name="T11" fmla="*/ 697 h 880"/>
                  <a:gd name="T12" fmla="*/ 430 w 1827"/>
                  <a:gd name="T13" fmla="*/ 661 h 880"/>
                  <a:gd name="T14" fmla="*/ 497 w 1827"/>
                  <a:gd name="T15" fmla="*/ 625 h 880"/>
                  <a:gd name="T16" fmla="*/ 577 w 1827"/>
                  <a:gd name="T17" fmla="*/ 610 h 880"/>
                  <a:gd name="T18" fmla="*/ 651 w 1827"/>
                  <a:gd name="T19" fmla="*/ 588 h 880"/>
                  <a:gd name="T20" fmla="*/ 705 w 1827"/>
                  <a:gd name="T21" fmla="*/ 559 h 880"/>
                  <a:gd name="T22" fmla="*/ 765 w 1827"/>
                  <a:gd name="T23" fmla="*/ 501 h 880"/>
                  <a:gd name="T24" fmla="*/ 839 w 1827"/>
                  <a:gd name="T25" fmla="*/ 465 h 880"/>
                  <a:gd name="T26" fmla="*/ 886 w 1827"/>
                  <a:gd name="T27" fmla="*/ 407 h 880"/>
                  <a:gd name="T28" fmla="*/ 913 w 1827"/>
                  <a:gd name="T29" fmla="*/ 341 h 880"/>
                  <a:gd name="T30" fmla="*/ 967 w 1827"/>
                  <a:gd name="T31" fmla="*/ 283 h 880"/>
                  <a:gd name="T32" fmla="*/ 1027 w 1827"/>
                  <a:gd name="T33" fmla="*/ 240 h 880"/>
                  <a:gd name="T34" fmla="*/ 1094 w 1827"/>
                  <a:gd name="T35" fmla="*/ 203 h 880"/>
                  <a:gd name="T36" fmla="*/ 1175 w 1827"/>
                  <a:gd name="T37" fmla="*/ 174 h 880"/>
                  <a:gd name="T38" fmla="*/ 1242 w 1827"/>
                  <a:gd name="T39" fmla="*/ 174 h 880"/>
                  <a:gd name="T40" fmla="*/ 1336 w 1827"/>
                  <a:gd name="T41" fmla="*/ 145 h 880"/>
                  <a:gd name="T42" fmla="*/ 1390 w 1827"/>
                  <a:gd name="T43" fmla="*/ 123 h 880"/>
                  <a:gd name="T44" fmla="*/ 1443 w 1827"/>
                  <a:gd name="T45" fmla="*/ 109 h 880"/>
                  <a:gd name="T46" fmla="*/ 1497 w 1827"/>
                  <a:gd name="T47" fmla="*/ 94 h 880"/>
                  <a:gd name="T48" fmla="*/ 1584 w 1827"/>
                  <a:gd name="T49" fmla="*/ 94 h 880"/>
                  <a:gd name="T50" fmla="*/ 1638 w 1827"/>
                  <a:gd name="T51" fmla="*/ 73 h 880"/>
                  <a:gd name="T52" fmla="*/ 1698 w 1827"/>
                  <a:gd name="T53" fmla="*/ 44 h 880"/>
                  <a:gd name="T54" fmla="*/ 1766 w 1827"/>
                  <a:gd name="T55" fmla="*/ 22 h 880"/>
                  <a:gd name="T56" fmla="*/ 1826 w 1827"/>
                  <a:gd name="T57" fmla="*/ 0 h 880"/>
                  <a:gd name="T58" fmla="*/ 1766 w 1827"/>
                  <a:gd name="T59" fmla="*/ 22 h 880"/>
                  <a:gd name="T60" fmla="*/ 1705 w 1827"/>
                  <a:gd name="T61" fmla="*/ 80 h 880"/>
                  <a:gd name="T62" fmla="*/ 1625 w 1827"/>
                  <a:gd name="T63" fmla="*/ 102 h 880"/>
                  <a:gd name="T64" fmla="*/ 1564 w 1827"/>
                  <a:gd name="T65" fmla="*/ 116 h 880"/>
                  <a:gd name="T66" fmla="*/ 1484 w 1827"/>
                  <a:gd name="T67" fmla="*/ 138 h 880"/>
                  <a:gd name="T68" fmla="*/ 1430 w 1827"/>
                  <a:gd name="T69" fmla="*/ 145 h 880"/>
                  <a:gd name="T70" fmla="*/ 1370 w 1827"/>
                  <a:gd name="T71" fmla="*/ 160 h 880"/>
                  <a:gd name="T72" fmla="*/ 1302 w 1827"/>
                  <a:gd name="T73" fmla="*/ 174 h 880"/>
                  <a:gd name="T74" fmla="*/ 1242 w 1827"/>
                  <a:gd name="T75" fmla="*/ 203 h 880"/>
                  <a:gd name="T76" fmla="*/ 1175 w 1827"/>
                  <a:gd name="T77" fmla="*/ 218 h 880"/>
                  <a:gd name="T78" fmla="*/ 1121 w 1827"/>
                  <a:gd name="T79" fmla="*/ 240 h 880"/>
                  <a:gd name="T80" fmla="*/ 1067 w 1827"/>
                  <a:gd name="T81" fmla="*/ 262 h 880"/>
                  <a:gd name="T82" fmla="*/ 1014 w 1827"/>
                  <a:gd name="T83" fmla="*/ 298 h 880"/>
                  <a:gd name="T84" fmla="*/ 960 w 1827"/>
                  <a:gd name="T85" fmla="*/ 327 h 880"/>
                  <a:gd name="T86" fmla="*/ 913 w 1827"/>
                  <a:gd name="T87" fmla="*/ 370 h 880"/>
                  <a:gd name="T88" fmla="*/ 886 w 1827"/>
                  <a:gd name="T89" fmla="*/ 443 h 880"/>
                  <a:gd name="T90" fmla="*/ 846 w 1827"/>
                  <a:gd name="T91" fmla="*/ 509 h 880"/>
                  <a:gd name="T92" fmla="*/ 792 w 1827"/>
                  <a:gd name="T93" fmla="*/ 545 h 880"/>
                  <a:gd name="T94" fmla="*/ 732 w 1827"/>
                  <a:gd name="T95" fmla="*/ 567 h 880"/>
                  <a:gd name="T96" fmla="*/ 665 w 1827"/>
                  <a:gd name="T97" fmla="*/ 588 h 880"/>
                  <a:gd name="T98" fmla="*/ 591 w 1827"/>
                  <a:gd name="T99" fmla="*/ 610 h 880"/>
                  <a:gd name="T100" fmla="*/ 537 w 1827"/>
                  <a:gd name="T101" fmla="*/ 647 h 880"/>
                  <a:gd name="T102" fmla="*/ 477 w 1827"/>
                  <a:gd name="T103" fmla="*/ 654 h 880"/>
                  <a:gd name="T104" fmla="*/ 403 w 1827"/>
                  <a:gd name="T105" fmla="*/ 676 h 880"/>
                  <a:gd name="T106" fmla="*/ 356 w 1827"/>
                  <a:gd name="T107" fmla="*/ 734 h 880"/>
                  <a:gd name="T108" fmla="*/ 302 w 1827"/>
                  <a:gd name="T109" fmla="*/ 777 h 880"/>
                  <a:gd name="T110" fmla="*/ 208 w 1827"/>
                  <a:gd name="T111" fmla="*/ 799 h 880"/>
                  <a:gd name="T112" fmla="*/ 154 w 1827"/>
                  <a:gd name="T113" fmla="*/ 835 h 880"/>
                  <a:gd name="T114" fmla="*/ 101 w 1827"/>
                  <a:gd name="T115" fmla="*/ 872 h 880"/>
                  <a:gd name="T116" fmla="*/ 47 w 1827"/>
                  <a:gd name="T117" fmla="*/ 879 h 880"/>
                  <a:gd name="T118" fmla="*/ 0 w 1827"/>
                  <a:gd name="T119" fmla="*/ 864 h 880"/>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0" t="0" r="r" b="b"/>
                <a:pathLst>
                  <a:path w="1827" h="880">
                    <a:moveTo>
                      <a:pt x="0" y="864"/>
                    </a:moveTo>
                    <a:lnTo>
                      <a:pt x="27" y="864"/>
                    </a:lnTo>
                    <a:lnTo>
                      <a:pt x="67" y="857"/>
                    </a:lnTo>
                    <a:lnTo>
                      <a:pt x="101" y="850"/>
                    </a:lnTo>
                    <a:lnTo>
                      <a:pt x="128" y="843"/>
                    </a:lnTo>
                    <a:lnTo>
                      <a:pt x="154" y="814"/>
                    </a:lnTo>
                    <a:lnTo>
                      <a:pt x="215" y="799"/>
                    </a:lnTo>
                    <a:lnTo>
                      <a:pt x="262" y="785"/>
                    </a:lnTo>
                    <a:lnTo>
                      <a:pt x="289" y="763"/>
                    </a:lnTo>
                    <a:lnTo>
                      <a:pt x="322" y="726"/>
                    </a:lnTo>
                    <a:lnTo>
                      <a:pt x="349" y="705"/>
                    </a:lnTo>
                    <a:lnTo>
                      <a:pt x="376" y="697"/>
                    </a:lnTo>
                    <a:lnTo>
                      <a:pt x="403" y="683"/>
                    </a:lnTo>
                    <a:lnTo>
                      <a:pt x="430" y="661"/>
                    </a:lnTo>
                    <a:lnTo>
                      <a:pt x="463" y="632"/>
                    </a:lnTo>
                    <a:lnTo>
                      <a:pt x="497" y="625"/>
                    </a:lnTo>
                    <a:lnTo>
                      <a:pt x="537" y="617"/>
                    </a:lnTo>
                    <a:lnTo>
                      <a:pt x="577" y="610"/>
                    </a:lnTo>
                    <a:lnTo>
                      <a:pt x="618" y="603"/>
                    </a:lnTo>
                    <a:lnTo>
                      <a:pt x="651" y="588"/>
                    </a:lnTo>
                    <a:lnTo>
                      <a:pt x="678" y="581"/>
                    </a:lnTo>
                    <a:lnTo>
                      <a:pt x="705" y="559"/>
                    </a:lnTo>
                    <a:lnTo>
                      <a:pt x="732" y="530"/>
                    </a:lnTo>
                    <a:lnTo>
                      <a:pt x="765" y="501"/>
                    </a:lnTo>
                    <a:lnTo>
                      <a:pt x="792" y="479"/>
                    </a:lnTo>
                    <a:lnTo>
                      <a:pt x="839" y="465"/>
                    </a:lnTo>
                    <a:lnTo>
                      <a:pt x="859" y="436"/>
                    </a:lnTo>
                    <a:lnTo>
                      <a:pt x="886" y="407"/>
                    </a:lnTo>
                    <a:lnTo>
                      <a:pt x="900" y="370"/>
                    </a:lnTo>
                    <a:lnTo>
                      <a:pt x="913" y="341"/>
                    </a:lnTo>
                    <a:lnTo>
                      <a:pt x="933" y="312"/>
                    </a:lnTo>
                    <a:lnTo>
                      <a:pt x="967" y="283"/>
                    </a:lnTo>
                    <a:lnTo>
                      <a:pt x="1000" y="262"/>
                    </a:lnTo>
                    <a:lnTo>
                      <a:pt x="1027" y="240"/>
                    </a:lnTo>
                    <a:lnTo>
                      <a:pt x="1061" y="218"/>
                    </a:lnTo>
                    <a:lnTo>
                      <a:pt x="1094" y="203"/>
                    </a:lnTo>
                    <a:lnTo>
                      <a:pt x="1121" y="189"/>
                    </a:lnTo>
                    <a:lnTo>
                      <a:pt x="1175" y="174"/>
                    </a:lnTo>
                    <a:lnTo>
                      <a:pt x="1202" y="182"/>
                    </a:lnTo>
                    <a:lnTo>
                      <a:pt x="1242" y="174"/>
                    </a:lnTo>
                    <a:lnTo>
                      <a:pt x="1302" y="167"/>
                    </a:lnTo>
                    <a:lnTo>
                      <a:pt x="1336" y="145"/>
                    </a:lnTo>
                    <a:lnTo>
                      <a:pt x="1363" y="131"/>
                    </a:lnTo>
                    <a:lnTo>
                      <a:pt x="1390" y="123"/>
                    </a:lnTo>
                    <a:lnTo>
                      <a:pt x="1416" y="116"/>
                    </a:lnTo>
                    <a:lnTo>
                      <a:pt x="1443" y="109"/>
                    </a:lnTo>
                    <a:lnTo>
                      <a:pt x="1470" y="102"/>
                    </a:lnTo>
                    <a:lnTo>
                      <a:pt x="1497" y="94"/>
                    </a:lnTo>
                    <a:lnTo>
                      <a:pt x="1524" y="94"/>
                    </a:lnTo>
                    <a:lnTo>
                      <a:pt x="1584" y="94"/>
                    </a:lnTo>
                    <a:lnTo>
                      <a:pt x="1611" y="87"/>
                    </a:lnTo>
                    <a:lnTo>
                      <a:pt x="1638" y="73"/>
                    </a:lnTo>
                    <a:lnTo>
                      <a:pt x="1672" y="58"/>
                    </a:lnTo>
                    <a:lnTo>
                      <a:pt x="1698" y="44"/>
                    </a:lnTo>
                    <a:lnTo>
                      <a:pt x="1732" y="36"/>
                    </a:lnTo>
                    <a:lnTo>
                      <a:pt x="1766" y="22"/>
                    </a:lnTo>
                    <a:lnTo>
                      <a:pt x="1799" y="15"/>
                    </a:lnTo>
                    <a:lnTo>
                      <a:pt x="1826" y="0"/>
                    </a:lnTo>
                    <a:lnTo>
                      <a:pt x="1792" y="0"/>
                    </a:lnTo>
                    <a:lnTo>
                      <a:pt x="1766" y="22"/>
                    </a:lnTo>
                    <a:lnTo>
                      <a:pt x="1732" y="51"/>
                    </a:lnTo>
                    <a:lnTo>
                      <a:pt x="1705" y="80"/>
                    </a:lnTo>
                    <a:lnTo>
                      <a:pt x="1678" y="102"/>
                    </a:lnTo>
                    <a:lnTo>
                      <a:pt x="1625" y="102"/>
                    </a:lnTo>
                    <a:lnTo>
                      <a:pt x="1598" y="109"/>
                    </a:lnTo>
                    <a:lnTo>
                      <a:pt x="1564" y="116"/>
                    </a:lnTo>
                    <a:lnTo>
                      <a:pt x="1531" y="131"/>
                    </a:lnTo>
                    <a:lnTo>
                      <a:pt x="1484" y="138"/>
                    </a:lnTo>
                    <a:lnTo>
                      <a:pt x="1457" y="145"/>
                    </a:lnTo>
                    <a:lnTo>
                      <a:pt x="1430" y="145"/>
                    </a:lnTo>
                    <a:lnTo>
                      <a:pt x="1396" y="160"/>
                    </a:lnTo>
                    <a:lnTo>
                      <a:pt x="1370" y="160"/>
                    </a:lnTo>
                    <a:lnTo>
                      <a:pt x="1329" y="167"/>
                    </a:lnTo>
                    <a:lnTo>
                      <a:pt x="1302" y="174"/>
                    </a:lnTo>
                    <a:lnTo>
                      <a:pt x="1276" y="189"/>
                    </a:lnTo>
                    <a:lnTo>
                      <a:pt x="1242" y="203"/>
                    </a:lnTo>
                    <a:lnTo>
                      <a:pt x="1208" y="218"/>
                    </a:lnTo>
                    <a:lnTo>
                      <a:pt x="1175" y="218"/>
                    </a:lnTo>
                    <a:lnTo>
                      <a:pt x="1148" y="225"/>
                    </a:lnTo>
                    <a:lnTo>
                      <a:pt x="1121" y="240"/>
                    </a:lnTo>
                    <a:lnTo>
                      <a:pt x="1094" y="247"/>
                    </a:lnTo>
                    <a:lnTo>
                      <a:pt x="1067" y="262"/>
                    </a:lnTo>
                    <a:lnTo>
                      <a:pt x="1041" y="276"/>
                    </a:lnTo>
                    <a:lnTo>
                      <a:pt x="1014" y="298"/>
                    </a:lnTo>
                    <a:lnTo>
                      <a:pt x="987" y="312"/>
                    </a:lnTo>
                    <a:lnTo>
                      <a:pt x="960" y="327"/>
                    </a:lnTo>
                    <a:lnTo>
                      <a:pt x="933" y="341"/>
                    </a:lnTo>
                    <a:lnTo>
                      <a:pt x="913" y="370"/>
                    </a:lnTo>
                    <a:lnTo>
                      <a:pt x="893" y="400"/>
                    </a:lnTo>
                    <a:lnTo>
                      <a:pt x="886" y="443"/>
                    </a:lnTo>
                    <a:lnTo>
                      <a:pt x="866" y="472"/>
                    </a:lnTo>
                    <a:lnTo>
                      <a:pt x="846" y="509"/>
                    </a:lnTo>
                    <a:lnTo>
                      <a:pt x="819" y="530"/>
                    </a:lnTo>
                    <a:lnTo>
                      <a:pt x="792" y="545"/>
                    </a:lnTo>
                    <a:lnTo>
                      <a:pt x="759" y="559"/>
                    </a:lnTo>
                    <a:lnTo>
                      <a:pt x="732" y="567"/>
                    </a:lnTo>
                    <a:lnTo>
                      <a:pt x="705" y="581"/>
                    </a:lnTo>
                    <a:lnTo>
                      <a:pt x="665" y="588"/>
                    </a:lnTo>
                    <a:lnTo>
                      <a:pt x="638" y="596"/>
                    </a:lnTo>
                    <a:lnTo>
                      <a:pt x="591" y="610"/>
                    </a:lnTo>
                    <a:lnTo>
                      <a:pt x="564" y="632"/>
                    </a:lnTo>
                    <a:lnTo>
                      <a:pt x="537" y="647"/>
                    </a:lnTo>
                    <a:lnTo>
                      <a:pt x="503" y="654"/>
                    </a:lnTo>
                    <a:lnTo>
                      <a:pt x="477" y="654"/>
                    </a:lnTo>
                    <a:lnTo>
                      <a:pt x="436" y="661"/>
                    </a:lnTo>
                    <a:lnTo>
                      <a:pt x="403" y="676"/>
                    </a:lnTo>
                    <a:lnTo>
                      <a:pt x="376" y="697"/>
                    </a:lnTo>
                    <a:lnTo>
                      <a:pt x="356" y="734"/>
                    </a:lnTo>
                    <a:lnTo>
                      <a:pt x="329" y="756"/>
                    </a:lnTo>
                    <a:lnTo>
                      <a:pt x="302" y="777"/>
                    </a:lnTo>
                    <a:lnTo>
                      <a:pt x="262" y="785"/>
                    </a:lnTo>
                    <a:lnTo>
                      <a:pt x="208" y="799"/>
                    </a:lnTo>
                    <a:lnTo>
                      <a:pt x="181" y="821"/>
                    </a:lnTo>
                    <a:lnTo>
                      <a:pt x="154" y="835"/>
                    </a:lnTo>
                    <a:lnTo>
                      <a:pt x="128" y="857"/>
                    </a:lnTo>
                    <a:lnTo>
                      <a:pt x="101" y="872"/>
                    </a:lnTo>
                    <a:lnTo>
                      <a:pt x="74" y="879"/>
                    </a:lnTo>
                    <a:lnTo>
                      <a:pt x="47" y="879"/>
                    </a:lnTo>
                    <a:lnTo>
                      <a:pt x="13" y="872"/>
                    </a:lnTo>
                    <a:lnTo>
                      <a:pt x="0" y="864"/>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5" name="Freeform 13"/>
              <p:cNvSpPr>
                <a:spLocks/>
              </p:cNvSpPr>
              <p:nvPr/>
            </p:nvSpPr>
            <p:spPr bwMode="auto">
              <a:xfrm>
                <a:off x="531" y="356"/>
                <a:ext cx="4812" cy="3462"/>
              </a:xfrm>
              <a:custGeom>
                <a:avLst/>
                <a:gdLst>
                  <a:gd name="T0" fmla="*/ 444 w 4812"/>
                  <a:gd name="T1" fmla="*/ 348 h 3462"/>
                  <a:gd name="T2" fmla="*/ 817 w 4812"/>
                  <a:gd name="T3" fmla="*/ 664 h 3462"/>
                  <a:gd name="T4" fmla="*/ 1190 w 4812"/>
                  <a:gd name="T5" fmla="*/ 925 h 3462"/>
                  <a:gd name="T6" fmla="*/ 1614 w 4812"/>
                  <a:gd name="T7" fmla="*/ 1252 h 3462"/>
                  <a:gd name="T8" fmla="*/ 2058 w 4812"/>
                  <a:gd name="T9" fmla="*/ 1611 h 3462"/>
                  <a:gd name="T10" fmla="*/ 2421 w 4812"/>
                  <a:gd name="T11" fmla="*/ 1926 h 3462"/>
                  <a:gd name="T12" fmla="*/ 2673 w 4812"/>
                  <a:gd name="T13" fmla="*/ 2362 h 3462"/>
                  <a:gd name="T14" fmla="*/ 2249 w 4812"/>
                  <a:gd name="T15" fmla="*/ 2318 h 3462"/>
                  <a:gd name="T16" fmla="*/ 1815 w 4812"/>
                  <a:gd name="T17" fmla="*/ 2307 h 3462"/>
                  <a:gd name="T18" fmla="*/ 1311 w 4812"/>
                  <a:gd name="T19" fmla="*/ 2373 h 3462"/>
                  <a:gd name="T20" fmla="*/ 918 w 4812"/>
                  <a:gd name="T21" fmla="*/ 2318 h 3462"/>
                  <a:gd name="T22" fmla="*/ 474 w 4812"/>
                  <a:gd name="T23" fmla="*/ 2122 h 3462"/>
                  <a:gd name="T24" fmla="*/ 30 w 4812"/>
                  <a:gd name="T25" fmla="*/ 1752 h 3462"/>
                  <a:gd name="T26" fmla="*/ 403 w 4812"/>
                  <a:gd name="T27" fmla="*/ 2090 h 3462"/>
                  <a:gd name="T28" fmla="*/ 827 w 4812"/>
                  <a:gd name="T29" fmla="*/ 2296 h 3462"/>
                  <a:gd name="T30" fmla="*/ 635 w 4812"/>
                  <a:gd name="T31" fmla="*/ 2416 h 3462"/>
                  <a:gd name="T32" fmla="*/ 212 w 4812"/>
                  <a:gd name="T33" fmla="*/ 2569 h 3462"/>
                  <a:gd name="T34" fmla="*/ 252 w 4812"/>
                  <a:gd name="T35" fmla="*/ 2612 h 3462"/>
                  <a:gd name="T36" fmla="*/ 676 w 4812"/>
                  <a:gd name="T37" fmla="*/ 2438 h 3462"/>
                  <a:gd name="T38" fmla="*/ 1089 w 4812"/>
                  <a:gd name="T39" fmla="*/ 2405 h 3462"/>
                  <a:gd name="T40" fmla="*/ 1553 w 4812"/>
                  <a:gd name="T41" fmla="*/ 2569 h 3462"/>
                  <a:gd name="T42" fmla="*/ 1624 w 4812"/>
                  <a:gd name="T43" fmla="*/ 3004 h 3462"/>
                  <a:gd name="T44" fmla="*/ 1069 w 4812"/>
                  <a:gd name="T45" fmla="*/ 3189 h 3462"/>
                  <a:gd name="T46" fmla="*/ 595 w 4812"/>
                  <a:gd name="T47" fmla="*/ 3298 h 3462"/>
                  <a:gd name="T48" fmla="*/ 161 w 4812"/>
                  <a:gd name="T49" fmla="*/ 3341 h 3462"/>
                  <a:gd name="T50" fmla="*/ 292 w 4812"/>
                  <a:gd name="T51" fmla="*/ 3320 h 3462"/>
                  <a:gd name="T52" fmla="*/ 767 w 4812"/>
                  <a:gd name="T53" fmla="*/ 3298 h 3462"/>
                  <a:gd name="T54" fmla="*/ 1241 w 4812"/>
                  <a:gd name="T55" fmla="*/ 3189 h 3462"/>
                  <a:gd name="T56" fmla="*/ 1654 w 4812"/>
                  <a:gd name="T57" fmla="*/ 2982 h 3462"/>
                  <a:gd name="T58" fmla="*/ 2088 w 4812"/>
                  <a:gd name="T59" fmla="*/ 2917 h 3462"/>
                  <a:gd name="T60" fmla="*/ 2521 w 4812"/>
                  <a:gd name="T61" fmla="*/ 3058 h 3462"/>
                  <a:gd name="T62" fmla="*/ 2975 w 4812"/>
                  <a:gd name="T63" fmla="*/ 3200 h 3462"/>
                  <a:gd name="T64" fmla="*/ 3490 w 4812"/>
                  <a:gd name="T65" fmla="*/ 3309 h 3462"/>
                  <a:gd name="T66" fmla="*/ 3944 w 4812"/>
                  <a:gd name="T67" fmla="*/ 3385 h 3462"/>
                  <a:gd name="T68" fmla="*/ 4408 w 4812"/>
                  <a:gd name="T69" fmla="*/ 3450 h 3462"/>
                  <a:gd name="T70" fmla="*/ 4297 w 4812"/>
                  <a:gd name="T71" fmla="*/ 3439 h 3462"/>
                  <a:gd name="T72" fmla="*/ 3782 w 4812"/>
                  <a:gd name="T73" fmla="*/ 3330 h 3462"/>
                  <a:gd name="T74" fmla="*/ 3197 w 4812"/>
                  <a:gd name="T75" fmla="*/ 3200 h 3462"/>
                  <a:gd name="T76" fmla="*/ 2733 w 4812"/>
                  <a:gd name="T77" fmla="*/ 3124 h 3462"/>
                  <a:gd name="T78" fmla="*/ 2199 w 4812"/>
                  <a:gd name="T79" fmla="*/ 2884 h 3462"/>
                  <a:gd name="T80" fmla="*/ 1684 w 4812"/>
                  <a:gd name="T81" fmla="*/ 2677 h 3462"/>
                  <a:gd name="T82" fmla="*/ 1220 w 4812"/>
                  <a:gd name="T83" fmla="*/ 2471 h 3462"/>
                  <a:gd name="T84" fmla="*/ 1493 w 4812"/>
                  <a:gd name="T85" fmla="*/ 2394 h 3462"/>
                  <a:gd name="T86" fmla="*/ 2078 w 4812"/>
                  <a:gd name="T87" fmla="*/ 2318 h 3462"/>
                  <a:gd name="T88" fmla="*/ 2582 w 4812"/>
                  <a:gd name="T89" fmla="*/ 2362 h 3462"/>
                  <a:gd name="T90" fmla="*/ 3056 w 4812"/>
                  <a:gd name="T91" fmla="*/ 2569 h 3462"/>
                  <a:gd name="T92" fmla="*/ 3500 w 4812"/>
                  <a:gd name="T93" fmla="*/ 2743 h 3462"/>
                  <a:gd name="T94" fmla="*/ 4075 w 4812"/>
                  <a:gd name="T95" fmla="*/ 3004 h 3462"/>
                  <a:gd name="T96" fmla="*/ 4569 w 4812"/>
                  <a:gd name="T97" fmla="*/ 3243 h 3462"/>
                  <a:gd name="T98" fmla="*/ 4650 w 4812"/>
                  <a:gd name="T99" fmla="*/ 3265 h 3462"/>
                  <a:gd name="T100" fmla="*/ 4196 w 4812"/>
                  <a:gd name="T101" fmla="*/ 3015 h 3462"/>
                  <a:gd name="T102" fmla="*/ 3742 w 4812"/>
                  <a:gd name="T103" fmla="*/ 2764 h 3462"/>
                  <a:gd name="T104" fmla="*/ 3278 w 4812"/>
                  <a:gd name="T105" fmla="*/ 2634 h 3462"/>
                  <a:gd name="T106" fmla="*/ 2733 w 4812"/>
                  <a:gd name="T107" fmla="*/ 2362 h 3462"/>
                  <a:gd name="T108" fmla="*/ 2461 w 4812"/>
                  <a:gd name="T109" fmla="*/ 1959 h 3462"/>
                  <a:gd name="T110" fmla="*/ 2168 w 4812"/>
                  <a:gd name="T111" fmla="*/ 1600 h 3462"/>
                  <a:gd name="T112" fmla="*/ 1765 w 4812"/>
                  <a:gd name="T113" fmla="*/ 1317 h 3462"/>
                  <a:gd name="T114" fmla="*/ 1362 w 4812"/>
                  <a:gd name="T115" fmla="*/ 969 h 3462"/>
                  <a:gd name="T116" fmla="*/ 938 w 4812"/>
                  <a:gd name="T117" fmla="*/ 740 h 3462"/>
                  <a:gd name="T118" fmla="*/ 595 w 4812"/>
                  <a:gd name="T119" fmla="*/ 392 h 3462"/>
                  <a:gd name="T120" fmla="*/ 242 w 4812"/>
                  <a:gd name="T121" fmla="*/ 87 h 3462"/>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4812" h="3462">
                    <a:moveTo>
                      <a:pt x="101" y="0"/>
                    </a:moveTo>
                    <a:lnTo>
                      <a:pt x="141" y="44"/>
                    </a:lnTo>
                    <a:lnTo>
                      <a:pt x="182" y="76"/>
                    </a:lnTo>
                    <a:lnTo>
                      <a:pt x="222" y="109"/>
                    </a:lnTo>
                    <a:lnTo>
                      <a:pt x="262" y="141"/>
                    </a:lnTo>
                    <a:lnTo>
                      <a:pt x="282" y="185"/>
                    </a:lnTo>
                    <a:lnTo>
                      <a:pt x="323" y="218"/>
                    </a:lnTo>
                    <a:lnTo>
                      <a:pt x="363" y="261"/>
                    </a:lnTo>
                    <a:lnTo>
                      <a:pt x="403" y="305"/>
                    </a:lnTo>
                    <a:lnTo>
                      <a:pt x="444" y="348"/>
                    </a:lnTo>
                    <a:lnTo>
                      <a:pt x="484" y="370"/>
                    </a:lnTo>
                    <a:lnTo>
                      <a:pt x="524" y="414"/>
                    </a:lnTo>
                    <a:lnTo>
                      <a:pt x="565" y="435"/>
                    </a:lnTo>
                    <a:lnTo>
                      <a:pt x="605" y="446"/>
                    </a:lnTo>
                    <a:lnTo>
                      <a:pt x="646" y="479"/>
                    </a:lnTo>
                    <a:lnTo>
                      <a:pt x="686" y="501"/>
                    </a:lnTo>
                    <a:lnTo>
                      <a:pt x="716" y="544"/>
                    </a:lnTo>
                    <a:lnTo>
                      <a:pt x="756" y="566"/>
                    </a:lnTo>
                    <a:lnTo>
                      <a:pt x="797" y="588"/>
                    </a:lnTo>
                    <a:lnTo>
                      <a:pt x="817" y="664"/>
                    </a:lnTo>
                    <a:lnTo>
                      <a:pt x="847" y="707"/>
                    </a:lnTo>
                    <a:lnTo>
                      <a:pt x="888" y="729"/>
                    </a:lnTo>
                    <a:lnTo>
                      <a:pt x="928" y="762"/>
                    </a:lnTo>
                    <a:lnTo>
                      <a:pt x="958" y="805"/>
                    </a:lnTo>
                    <a:lnTo>
                      <a:pt x="999" y="805"/>
                    </a:lnTo>
                    <a:lnTo>
                      <a:pt x="1029" y="849"/>
                    </a:lnTo>
                    <a:lnTo>
                      <a:pt x="1069" y="871"/>
                    </a:lnTo>
                    <a:lnTo>
                      <a:pt x="1109" y="892"/>
                    </a:lnTo>
                    <a:lnTo>
                      <a:pt x="1150" y="925"/>
                    </a:lnTo>
                    <a:lnTo>
                      <a:pt x="1190" y="925"/>
                    </a:lnTo>
                    <a:lnTo>
                      <a:pt x="1230" y="947"/>
                    </a:lnTo>
                    <a:lnTo>
                      <a:pt x="1281" y="969"/>
                    </a:lnTo>
                    <a:lnTo>
                      <a:pt x="1321" y="1012"/>
                    </a:lnTo>
                    <a:lnTo>
                      <a:pt x="1362" y="1023"/>
                    </a:lnTo>
                    <a:lnTo>
                      <a:pt x="1402" y="1067"/>
                    </a:lnTo>
                    <a:lnTo>
                      <a:pt x="1422" y="1121"/>
                    </a:lnTo>
                    <a:lnTo>
                      <a:pt x="1473" y="1165"/>
                    </a:lnTo>
                    <a:lnTo>
                      <a:pt x="1523" y="1197"/>
                    </a:lnTo>
                    <a:lnTo>
                      <a:pt x="1573" y="1241"/>
                    </a:lnTo>
                    <a:lnTo>
                      <a:pt x="1614" y="1252"/>
                    </a:lnTo>
                    <a:lnTo>
                      <a:pt x="1664" y="1284"/>
                    </a:lnTo>
                    <a:lnTo>
                      <a:pt x="1705" y="1328"/>
                    </a:lnTo>
                    <a:lnTo>
                      <a:pt x="1795" y="1350"/>
                    </a:lnTo>
                    <a:lnTo>
                      <a:pt x="1836" y="1382"/>
                    </a:lnTo>
                    <a:lnTo>
                      <a:pt x="1856" y="1437"/>
                    </a:lnTo>
                    <a:lnTo>
                      <a:pt x="1866" y="1513"/>
                    </a:lnTo>
                    <a:lnTo>
                      <a:pt x="1916" y="1556"/>
                    </a:lnTo>
                    <a:lnTo>
                      <a:pt x="1967" y="1567"/>
                    </a:lnTo>
                    <a:lnTo>
                      <a:pt x="2017" y="1578"/>
                    </a:lnTo>
                    <a:lnTo>
                      <a:pt x="2058" y="1611"/>
                    </a:lnTo>
                    <a:lnTo>
                      <a:pt x="2098" y="1643"/>
                    </a:lnTo>
                    <a:lnTo>
                      <a:pt x="2138" y="1665"/>
                    </a:lnTo>
                    <a:lnTo>
                      <a:pt x="2199" y="1665"/>
                    </a:lnTo>
                    <a:lnTo>
                      <a:pt x="2239" y="1676"/>
                    </a:lnTo>
                    <a:lnTo>
                      <a:pt x="2279" y="1687"/>
                    </a:lnTo>
                    <a:lnTo>
                      <a:pt x="2300" y="1774"/>
                    </a:lnTo>
                    <a:lnTo>
                      <a:pt x="2320" y="1818"/>
                    </a:lnTo>
                    <a:lnTo>
                      <a:pt x="2370" y="1861"/>
                    </a:lnTo>
                    <a:lnTo>
                      <a:pt x="2411" y="1883"/>
                    </a:lnTo>
                    <a:lnTo>
                      <a:pt x="2421" y="1926"/>
                    </a:lnTo>
                    <a:lnTo>
                      <a:pt x="2431" y="1970"/>
                    </a:lnTo>
                    <a:lnTo>
                      <a:pt x="2451" y="2013"/>
                    </a:lnTo>
                    <a:lnTo>
                      <a:pt x="2481" y="2068"/>
                    </a:lnTo>
                    <a:lnTo>
                      <a:pt x="2511" y="2122"/>
                    </a:lnTo>
                    <a:lnTo>
                      <a:pt x="2521" y="2166"/>
                    </a:lnTo>
                    <a:lnTo>
                      <a:pt x="2532" y="2209"/>
                    </a:lnTo>
                    <a:lnTo>
                      <a:pt x="2552" y="2253"/>
                    </a:lnTo>
                    <a:lnTo>
                      <a:pt x="2602" y="2296"/>
                    </a:lnTo>
                    <a:lnTo>
                      <a:pt x="2643" y="2318"/>
                    </a:lnTo>
                    <a:lnTo>
                      <a:pt x="2673" y="2362"/>
                    </a:lnTo>
                    <a:lnTo>
                      <a:pt x="2632" y="2362"/>
                    </a:lnTo>
                    <a:lnTo>
                      <a:pt x="2592" y="2362"/>
                    </a:lnTo>
                    <a:lnTo>
                      <a:pt x="2542" y="2351"/>
                    </a:lnTo>
                    <a:lnTo>
                      <a:pt x="2501" y="2340"/>
                    </a:lnTo>
                    <a:lnTo>
                      <a:pt x="2461" y="2340"/>
                    </a:lnTo>
                    <a:lnTo>
                      <a:pt x="2421" y="2340"/>
                    </a:lnTo>
                    <a:lnTo>
                      <a:pt x="2380" y="2307"/>
                    </a:lnTo>
                    <a:lnTo>
                      <a:pt x="2330" y="2296"/>
                    </a:lnTo>
                    <a:lnTo>
                      <a:pt x="2290" y="2296"/>
                    </a:lnTo>
                    <a:lnTo>
                      <a:pt x="2249" y="2318"/>
                    </a:lnTo>
                    <a:lnTo>
                      <a:pt x="2209" y="2329"/>
                    </a:lnTo>
                    <a:lnTo>
                      <a:pt x="2168" y="2329"/>
                    </a:lnTo>
                    <a:lnTo>
                      <a:pt x="2128" y="2329"/>
                    </a:lnTo>
                    <a:lnTo>
                      <a:pt x="2088" y="2329"/>
                    </a:lnTo>
                    <a:lnTo>
                      <a:pt x="2047" y="2329"/>
                    </a:lnTo>
                    <a:lnTo>
                      <a:pt x="2007" y="2329"/>
                    </a:lnTo>
                    <a:lnTo>
                      <a:pt x="1957" y="2340"/>
                    </a:lnTo>
                    <a:lnTo>
                      <a:pt x="1906" y="2340"/>
                    </a:lnTo>
                    <a:lnTo>
                      <a:pt x="1866" y="2318"/>
                    </a:lnTo>
                    <a:lnTo>
                      <a:pt x="1815" y="2307"/>
                    </a:lnTo>
                    <a:lnTo>
                      <a:pt x="1745" y="2318"/>
                    </a:lnTo>
                    <a:lnTo>
                      <a:pt x="1705" y="2340"/>
                    </a:lnTo>
                    <a:lnTo>
                      <a:pt x="1664" y="2362"/>
                    </a:lnTo>
                    <a:lnTo>
                      <a:pt x="1624" y="2373"/>
                    </a:lnTo>
                    <a:lnTo>
                      <a:pt x="1583" y="2373"/>
                    </a:lnTo>
                    <a:lnTo>
                      <a:pt x="1543" y="2373"/>
                    </a:lnTo>
                    <a:lnTo>
                      <a:pt x="1473" y="2373"/>
                    </a:lnTo>
                    <a:lnTo>
                      <a:pt x="1432" y="2373"/>
                    </a:lnTo>
                    <a:lnTo>
                      <a:pt x="1352" y="2373"/>
                    </a:lnTo>
                    <a:lnTo>
                      <a:pt x="1311" y="2373"/>
                    </a:lnTo>
                    <a:lnTo>
                      <a:pt x="1271" y="2384"/>
                    </a:lnTo>
                    <a:lnTo>
                      <a:pt x="1230" y="2405"/>
                    </a:lnTo>
                    <a:lnTo>
                      <a:pt x="1190" y="2405"/>
                    </a:lnTo>
                    <a:lnTo>
                      <a:pt x="1150" y="2405"/>
                    </a:lnTo>
                    <a:lnTo>
                      <a:pt x="1109" y="2405"/>
                    </a:lnTo>
                    <a:lnTo>
                      <a:pt x="1069" y="2405"/>
                    </a:lnTo>
                    <a:lnTo>
                      <a:pt x="1029" y="2405"/>
                    </a:lnTo>
                    <a:lnTo>
                      <a:pt x="988" y="2394"/>
                    </a:lnTo>
                    <a:lnTo>
                      <a:pt x="948" y="2362"/>
                    </a:lnTo>
                    <a:lnTo>
                      <a:pt x="918" y="2318"/>
                    </a:lnTo>
                    <a:lnTo>
                      <a:pt x="877" y="2286"/>
                    </a:lnTo>
                    <a:lnTo>
                      <a:pt x="837" y="2275"/>
                    </a:lnTo>
                    <a:lnTo>
                      <a:pt x="797" y="2253"/>
                    </a:lnTo>
                    <a:lnTo>
                      <a:pt x="736" y="2242"/>
                    </a:lnTo>
                    <a:lnTo>
                      <a:pt x="696" y="2220"/>
                    </a:lnTo>
                    <a:lnTo>
                      <a:pt x="656" y="2220"/>
                    </a:lnTo>
                    <a:lnTo>
                      <a:pt x="615" y="2198"/>
                    </a:lnTo>
                    <a:lnTo>
                      <a:pt x="565" y="2144"/>
                    </a:lnTo>
                    <a:lnTo>
                      <a:pt x="524" y="2122"/>
                    </a:lnTo>
                    <a:lnTo>
                      <a:pt x="474" y="2122"/>
                    </a:lnTo>
                    <a:lnTo>
                      <a:pt x="434" y="2101"/>
                    </a:lnTo>
                    <a:lnTo>
                      <a:pt x="383" y="2057"/>
                    </a:lnTo>
                    <a:lnTo>
                      <a:pt x="313" y="2013"/>
                    </a:lnTo>
                    <a:lnTo>
                      <a:pt x="272" y="1981"/>
                    </a:lnTo>
                    <a:lnTo>
                      <a:pt x="232" y="1970"/>
                    </a:lnTo>
                    <a:lnTo>
                      <a:pt x="192" y="1937"/>
                    </a:lnTo>
                    <a:lnTo>
                      <a:pt x="161" y="1894"/>
                    </a:lnTo>
                    <a:lnTo>
                      <a:pt x="121" y="1839"/>
                    </a:lnTo>
                    <a:lnTo>
                      <a:pt x="71" y="1785"/>
                    </a:lnTo>
                    <a:lnTo>
                      <a:pt x="30" y="1752"/>
                    </a:lnTo>
                    <a:lnTo>
                      <a:pt x="50" y="1796"/>
                    </a:lnTo>
                    <a:lnTo>
                      <a:pt x="91" y="1828"/>
                    </a:lnTo>
                    <a:lnTo>
                      <a:pt x="121" y="1872"/>
                    </a:lnTo>
                    <a:lnTo>
                      <a:pt x="151" y="1916"/>
                    </a:lnTo>
                    <a:lnTo>
                      <a:pt x="192" y="1959"/>
                    </a:lnTo>
                    <a:lnTo>
                      <a:pt x="232" y="1981"/>
                    </a:lnTo>
                    <a:lnTo>
                      <a:pt x="282" y="2013"/>
                    </a:lnTo>
                    <a:lnTo>
                      <a:pt x="323" y="2035"/>
                    </a:lnTo>
                    <a:lnTo>
                      <a:pt x="363" y="2068"/>
                    </a:lnTo>
                    <a:lnTo>
                      <a:pt x="403" y="2090"/>
                    </a:lnTo>
                    <a:lnTo>
                      <a:pt x="444" y="2111"/>
                    </a:lnTo>
                    <a:lnTo>
                      <a:pt x="484" y="2122"/>
                    </a:lnTo>
                    <a:lnTo>
                      <a:pt x="524" y="2155"/>
                    </a:lnTo>
                    <a:lnTo>
                      <a:pt x="565" y="2188"/>
                    </a:lnTo>
                    <a:lnTo>
                      <a:pt x="615" y="2231"/>
                    </a:lnTo>
                    <a:lnTo>
                      <a:pt x="656" y="2231"/>
                    </a:lnTo>
                    <a:lnTo>
                      <a:pt x="696" y="2231"/>
                    </a:lnTo>
                    <a:lnTo>
                      <a:pt x="736" y="2275"/>
                    </a:lnTo>
                    <a:lnTo>
                      <a:pt x="787" y="2286"/>
                    </a:lnTo>
                    <a:lnTo>
                      <a:pt x="827" y="2296"/>
                    </a:lnTo>
                    <a:lnTo>
                      <a:pt x="908" y="2329"/>
                    </a:lnTo>
                    <a:lnTo>
                      <a:pt x="948" y="2373"/>
                    </a:lnTo>
                    <a:lnTo>
                      <a:pt x="999" y="2427"/>
                    </a:lnTo>
                    <a:lnTo>
                      <a:pt x="938" y="2438"/>
                    </a:lnTo>
                    <a:lnTo>
                      <a:pt x="888" y="2405"/>
                    </a:lnTo>
                    <a:lnTo>
                      <a:pt x="847" y="2394"/>
                    </a:lnTo>
                    <a:lnTo>
                      <a:pt x="807" y="2405"/>
                    </a:lnTo>
                    <a:lnTo>
                      <a:pt x="767" y="2427"/>
                    </a:lnTo>
                    <a:lnTo>
                      <a:pt x="716" y="2427"/>
                    </a:lnTo>
                    <a:lnTo>
                      <a:pt x="635" y="2416"/>
                    </a:lnTo>
                    <a:lnTo>
                      <a:pt x="595" y="2394"/>
                    </a:lnTo>
                    <a:lnTo>
                      <a:pt x="555" y="2405"/>
                    </a:lnTo>
                    <a:lnTo>
                      <a:pt x="514" y="2427"/>
                    </a:lnTo>
                    <a:lnTo>
                      <a:pt x="474" y="2438"/>
                    </a:lnTo>
                    <a:lnTo>
                      <a:pt x="403" y="2471"/>
                    </a:lnTo>
                    <a:lnTo>
                      <a:pt x="373" y="2547"/>
                    </a:lnTo>
                    <a:lnTo>
                      <a:pt x="333" y="2569"/>
                    </a:lnTo>
                    <a:lnTo>
                      <a:pt x="292" y="2579"/>
                    </a:lnTo>
                    <a:lnTo>
                      <a:pt x="252" y="2569"/>
                    </a:lnTo>
                    <a:lnTo>
                      <a:pt x="212" y="2569"/>
                    </a:lnTo>
                    <a:lnTo>
                      <a:pt x="171" y="2569"/>
                    </a:lnTo>
                    <a:lnTo>
                      <a:pt x="121" y="2569"/>
                    </a:lnTo>
                    <a:lnTo>
                      <a:pt x="81" y="2569"/>
                    </a:lnTo>
                    <a:lnTo>
                      <a:pt x="40" y="2569"/>
                    </a:lnTo>
                    <a:lnTo>
                      <a:pt x="0" y="2569"/>
                    </a:lnTo>
                    <a:lnTo>
                      <a:pt x="71" y="2569"/>
                    </a:lnTo>
                    <a:lnTo>
                      <a:pt x="131" y="2569"/>
                    </a:lnTo>
                    <a:lnTo>
                      <a:pt x="171" y="2590"/>
                    </a:lnTo>
                    <a:lnTo>
                      <a:pt x="212" y="2612"/>
                    </a:lnTo>
                    <a:lnTo>
                      <a:pt x="252" y="2612"/>
                    </a:lnTo>
                    <a:lnTo>
                      <a:pt x="292" y="2612"/>
                    </a:lnTo>
                    <a:lnTo>
                      <a:pt x="333" y="2590"/>
                    </a:lnTo>
                    <a:lnTo>
                      <a:pt x="373" y="2547"/>
                    </a:lnTo>
                    <a:lnTo>
                      <a:pt x="424" y="2503"/>
                    </a:lnTo>
                    <a:lnTo>
                      <a:pt x="464" y="2481"/>
                    </a:lnTo>
                    <a:lnTo>
                      <a:pt x="504" y="2449"/>
                    </a:lnTo>
                    <a:lnTo>
                      <a:pt x="555" y="2438"/>
                    </a:lnTo>
                    <a:lnTo>
                      <a:pt x="595" y="2438"/>
                    </a:lnTo>
                    <a:lnTo>
                      <a:pt x="635" y="2438"/>
                    </a:lnTo>
                    <a:lnTo>
                      <a:pt x="676" y="2438"/>
                    </a:lnTo>
                    <a:lnTo>
                      <a:pt x="716" y="2438"/>
                    </a:lnTo>
                    <a:lnTo>
                      <a:pt x="756" y="2438"/>
                    </a:lnTo>
                    <a:lnTo>
                      <a:pt x="797" y="2427"/>
                    </a:lnTo>
                    <a:lnTo>
                      <a:pt x="847" y="2416"/>
                    </a:lnTo>
                    <a:lnTo>
                      <a:pt x="888" y="2438"/>
                    </a:lnTo>
                    <a:lnTo>
                      <a:pt x="928" y="2449"/>
                    </a:lnTo>
                    <a:lnTo>
                      <a:pt x="978" y="2460"/>
                    </a:lnTo>
                    <a:lnTo>
                      <a:pt x="1019" y="2460"/>
                    </a:lnTo>
                    <a:lnTo>
                      <a:pt x="1049" y="2416"/>
                    </a:lnTo>
                    <a:lnTo>
                      <a:pt x="1089" y="2405"/>
                    </a:lnTo>
                    <a:lnTo>
                      <a:pt x="1130" y="2427"/>
                    </a:lnTo>
                    <a:lnTo>
                      <a:pt x="1170" y="2460"/>
                    </a:lnTo>
                    <a:lnTo>
                      <a:pt x="1210" y="2481"/>
                    </a:lnTo>
                    <a:lnTo>
                      <a:pt x="1251" y="2481"/>
                    </a:lnTo>
                    <a:lnTo>
                      <a:pt x="1291" y="2503"/>
                    </a:lnTo>
                    <a:lnTo>
                      <a:pt x="1341" y="2525"/>
                    </a:lnTo>
                    <a:lnTo>
                      <a:pt x="1382" y="2536"/>
                    </a:lnTo>
                    <a:lnTo>
                      <a:pt x="1422" y="2547"/>
                    </a:lnTo>
                    <a:lnTo>
                      <a:pt x="1493" y="2558"/>
                    </a:lnTo>
                    <a:lnTo>
                      <a:pt x="1553" y="2569"/>
                    </a:lnTo>
                    <a:lnTo>
                      <a:pt x="1594" y="2612"/>
                    </a:lnTo>
                    <a:lnTo>
                      <a:pt x="1604" y="2656"/>
                    </a:lnTo>
                    <a:lnTo>
                      <a:pt x="1684" y="2710"/>
                    </a:lnTo>
                    <a:lnTo>
                      <a:pt x="1725" y="2743"/>
                    </a:lnTo>
                    <a:lnTo>
                      <a:pt x="1755" y="2819"/>
                    </a:lnTo>
                    <a:lnTo>
                      <a:pt x="1785" y="2862"/>
                    </a:lnTo>
                    <a:lnTo>
                      <a:pt x="1705" y="2873"/>
                    </a:lnTo>
                    <a:lnTo>
                      <a:pt x="1664" y="2906"/>
                    </a:lnTo>
                    <a:lnTo>
                      <a:pt x="1634" y="2949"/>
                    </a:lnTo>
                    <a:lnTo>
                      <a:pt x="1624" y="3004"/>
                    </a:lnTo>
                    <a:lnTo>
                      <a:pt x="1533" y="3037"/>
                    </a:lnTo>
                    <a:lnTo>
                      <a:pt x="1452" y="3047"/>
                    </a:lnTo>
                    <a:lnTo>
                      <a:pt x="1402" y="3080"/>
                    </a:lnTo>
                    <a:lnTo>
                      <a:pt x="1352" y="3134"/>
                    </a:lnTo>
                    <a:lnTo>
                      <a:pt x="1311" y="3156"/>
                    </a:lnTo>
                    <a:lnTo>
                      <a:pt x="1271" y="3167"/>
                    </a:lnTo>
                    <a:lnTo>
                      <a:pt x="1230" y="3167"/>
                    </a:lnTo>
                    <a:lnTo>
                      <a:pt x="1190" y="3167"/>
                    </a:lnTo>
                    <a:lnTo>
                      <a:pt x="1150" y="3178"/>
                    </a:lnTo>
                    <a:lnTo>
                      <a:pt x="1069" y="3189"/>
                    </a:lnTo>
                    <a:lnTo>
                      <a:pt x="1029" y="3200"/>
                    </a:lnTo>
                    <a:lnTo>
                      <a:pt x="968" y="3211"/>
                    </a:lnTo>
                    <a:lnTo>
                      <a:pt x="908" y="3211"/>
                    </a:lnTo>
                    <a:lnTo>
                      <a:pt x="867" y="3211"/>
                    </a:lnTo>
                    <a:lnTo>
                      <a:pt x="827" y="3222"/>
                    </a:lnTo>
                    <a:lnTo>
                      <a:pt x="777" y="3243"/>
                    </a:lnTo>
                    <a:lnTo>
                      <a:pt x="736" y="3265"/>
                    </a:lnTo>
                    <a:lnTo>
                      <a:pt x="696" y="3287"/>
                    </a:lnTo>
                    <a:lnTo>
                      <a:pt x="656" y="3298"/>
                    </a:lnTo>
                    <a:lnTo>
                      <a:pt x="595" y="3298"/>
                    </a:lnTo>
                    <a:lnTo>
                      <a:pt x="555" y="3309"/>
                    </a:lnTo>
                    <a:lnTo>
                      <a:pt x="514" y="3309"/>
                    </a:lnTo>
                    <a:lnTo>
                      <a:pt x="474" y="3320"/>
                    </a:lnTo>
                    <a:lnTo>
                      <a:pt x="403" y="3320"/>
                    </a:lnTo>
                    <a:lnTo>
                      <a:pt x="363" y="3320"/>
                    </a:lnTo>
                    <a:lnTo>
                      <a:pt x="323" y="3320"/>
                    </a:lnTo>
                    <a:lnTo>
                      <a:pt x="282" y="3320"/>
                    </a:lnTo>
                    <a:lnTo>
                      <a:pt x="242" y="3320"/>
                    </a:lnTo>
                    <a:lnTo>
                      <a:pt x="202" y="3330"/>
                    </a:lnTo>
                    <a:lnTo>
                      <a:pt x="161" y="3341"/>
                    </a:lnTo>
                    <a:lnTo>
                      <a:pt x="91" y="3341"/>
                    </a:lnTo>
                    <a:lnTo>
                      <a:pt x="50" y="3352"/>
                    </a:lnTo>
                    <a:lnTo>
                      <a:pt x="10" y="3396"/>
                    </a:lnTo>
                    <a:lnTo>
                      <a:pt x="50" y="3396"/>
                    </a:lnTo>
                    <a:lnTo>
                      <a:pt x="91" y="3374"/>
                    </a:lnTo>
                    <a:lnTo>
                      <a:pt x="131" y="3352"/>
                    </a:lnTo>
                    <a:lnTo>
                      <a:pt x="171" y="3341"/>
                    </a:lnTo>
                    <a:lnTo>
                      <a:pt x="212" y="3341"/>
                    </a:lnTo>
                    <a:lnTo>
                      <a:pt x="252" y="3330"/>
                    </a:lnTo>
                    <a:lnTo>
                      <a:pt x="292" y="3320"/>
                    </a:lnTo>
                    <a:lnTo>
                      <a:pt x="333" y="3309"/>
                    </a:lnTo>
                    <a:lnTo>
                      <a:pt x="373" y="3309"/>
                    </a:lnTo>
                    <a:lnTo>
                      <a:pt x="414" y="3309"/>
                    </a:lnTo>
                    <a:lnTo>
                      <a:pt x="474" y="3320"/>
                    </a:lnTo>
                    <a:lnTo>
                      <a:pt x="555" y="3320"/>
                    </a:lnTo>
                    <a:lnTo>
                      <a:pt x="595" y="3320"/>
                    </a:lnTo>
                    <a:lnTo>
                      <a:pt x="635" y="3320"/>
                    </a:lnTo>
                    <a:lnTo>
                      <a:pt x="676" y="3309"/>
                    </a:lnTo>
                    <a:lnTo>
                      <a:pt x="716" y="3309"/>
                    </a:lnTo>
                    <a:lnTo>
                      <a:pt x="767" y="3298"/>
                    </a:lnTo>
                    <a:lnTo>
                      <a:pt x="807" y="3265"/>
                    </a:lnTo>
                    <a:lnTo>
                      <a:pt x="847" y="3243"/>
                    </a:lnTo>
                    <a:lnTo>
                      <a:pt x="888" y="3243"/>
                    </a:lnTo>
                    <a:lnTo>
                      <a:pt x="938" y="3243"/>
                    </a:lnTo>
                    <a:lnTo>
                      <a:pt x="978" y="3222"/>
                    </a:lnTo>
                    <a:lnTo>
                      <a:pt x="1029" y="3211"/>
                    </a:lnTo>
                    <a:lnTo>
                      <a:pt x="1109" y="3211"/>
                    </a:lnTo>
                    <a:lnTo>
                      <a:pt x="1150" y="3211"/>
                    </a:lnTo>
                    <a:lnTo>
                      <a:pt x="1200" y="3200"/>
                    </a:lnTo>
                    <a:lnTo>
                      <a:pt x="1241" y="3189"/>
                    </a:lnTo>
                    <a:lnTo>
                      <a:pt x="1291" y="3200"/>
                    </a:lnTo>
                    <a:lnTo>
                      <a:pt x="1341" y="3200"/>
                    </a:lnTo>
                    <a:lnTo>
                      <a:pt x="1382" y="3178"/>
                    </a:lnTo>
                    <a:lnTo>
                      <a:pt x="1412" y="3134"/>
                    </a:lnTo>
                    <a:lnTo>
                      <a:pt x="1432" y="3091"/>
                    </a:lnTo>
                    <a:lnTo>
                      <a:pt x="1473" y="3080"/>
                    </a:lnTo>
                    <a:lnTo>
                      <a:pt x="1533" y="3069"/>
                    </a:lnTo>
                    <a:lnTo>
                      <a:pt x="1573" y="3047"/>
                    </a:lnTo>
                    <a:lnTo>
                      <a:pt x="1614" y="3015"/>
                    </a:lnTo>
                    <a:lnTo>
                      <a:pt x="1654" y="2982"/>
                    </a:lnTo>
                    <a:lnTo>
                      <a:pt x="1694" y="2939"/>
                    </a:lnTo>
                    <a:lnTo>
                      <a:pt x="1735" y="2928"/>
                    </a:lnTo>
                    <a:lnTo>
                      <a:pt x="1775" y="2895"/>
                    </a:lnTo>
                    <a:lnTo>
                      <a:pt x="1815" y="2873"/>
                    </a:lnTo>
                    <a:lnTo>
                      <a:pt x="1856" y="2862"/>
                    </a:lnTo>
                    <a:lnTo>
                      <a:pt x="1896" y="2884"/>
                    </a:lnTo>
                    <a:lnTo>
                      <a:pt x="1937" y="2895"/>
                    </a:lnTo>
                    <a:lnTo>
                      <a:pt x="1977" y="2895"/>
                    </a:lnTo>
                    <a:lnTo>
                      <a:pt x="2017" y="2906"/>
                    </a:lnTo>
                    <a:lnTo>
                      <a:pt x="2088" y="2917"/>
                    </a:lnTo>
                    <a:lnTo>
                      <a:pt x="2128" y="2917"/>
                    </a:lnTo>
                    <a:lnTo>
                      <a:pt x="2189" y="2928"/>
                    </a:lnTo>
                    <a:lnTo>
                      <a:pt x="2239" y="2939"/>
                    </a:lnTo>
                    <a:lnTo>
                      <a:pt x="2279" y="2960"/>
                    </a:lnTo>
                    <a:lnTo>
                      <a:pt x="2320" y="2982"/>
                    </a:lnTo>
                    <a:lnTo>
                      <a:pt x="2360" y="3004"/>
                    </a:lnTo>
                    <a:lnTo>
                      <a:pt x="2400" y="3015"/>
                    </a:lnTo>
                    <a:lnTo>
                      <a:pt x="2441" y="3015"/>
                    </a:lnTo>
                    <a:lnTo>
                      <a:pt x="2481" y="3037"/>
                    </a:lnTo>
                    <a:lnTo>
                      <a:pt x="2521" y="3058"/>
                    </a:lnTo>
                    <a:lnTo>
                      <a:pt x="2562" y="3091"/>
                    </a:lnTo>
                    <a:lnTo>
                      <a:pt x="2622" y="3102"/>
                    </a:lnTo>
                    <a:lnTo>
                      <a:pt x="2663" y="3102"/>
                    </a:lnTo>
                    <a:lnTo>
                      <a:pt x="2703" y="3134"/>
                    </a:lnTo>
                    <a:lnTo>
                      <a:pt x="2743" y="3156"/>
                    </a:lnTo>
                    <a:lnTo>
                      <a:pt x="2784" y="3167"/>
                    </a:lnTo>
                    <a:lnTo>
                      <a:pt x="2834" y="3189"/>
                    </a:lnTo>
                    <a:lnTo>
                      <a:pt x="2874" y="3200"/>
                    </a:lnTo>
                    <a:lnTo>
                      <a:pt x="2925" y="3200"/>
                    </a:lnTo>
                    <a:lnTo>
                      <a:pt x="2975" y="3200"/>
                    </a:lnTo>
                    <a:lnTo>
                      <a:pt x="3016" y="3200"/>
                    </a:lnTo>
                    <a:lnTo>
                      <a:pt x="3066" y="3211"/>
                    </a:lnTo>
                    <a:lnTo>
                      <a:pt x="3117" y="3243"/>
                    </a:lnTo>
                    <a:lnTo>
                      <a:pt x="3167" y="3254"/>
                    </a:lnTo>
                    <a:lnTo>
                      <a:pt x="3217" y="3254"/>
                    </a:lnTo>
                    <a:lnTo>
                      <a:pt x="3308" y="3254"/>
                    </a:lnTo>
                    <a:lnTo>
                      <a:pt x="3359" y="3254"/>
                    </a:lnTo>
                    <a:lnTo>
                      <a:pt x="3399" y="3265"/>
                    </a:lnTo>
                    <a:lnTo>
                      <a:pt x="3449" y="3298"/>
                    </a:lnTo>
                    <a:lnTo>
                      <a:pt x="3490" y="3309"/>
                    </a:lnTo>
                    <a:lnTo>
                      <a:pt x="3530" y="3320"/>
                    </a:lnTo>
                    <a:lnTo>
                      <a:pt x="3581" y="3330"/>
                    </a:lnTo>
                    <a:lnTo>
                      <a:pt x="3631" y="3330"/>
                    </a:lnTo>
                    <a:lnTo>
                      <a:pt x="3671" y="3330"/>
                    </a:lnTo>
                    <a:lnTo>
                      <a:pt x="3712" y="3341"/>
                    </a:lnTo>
                    <a:lnTo>
                      <a:pt x="3752" y="3374"/>
                    </a:lnTo>
                    <a:lnTo>
                      <a:pt x="3802" y="3374"/>
                    </a:lnTo>
                    <a:lnTo>
                      <a:pt x="3843" y="3374"/>
                    </a:lnTo>
                    <a:lnTo>
                      <a:pt x="3893" y="3374"/>
                    </a:lnTo>
                    <a:lnTo>
                      <a:pt x="3944" y="3385"/>
                    </a:lnTo>
                    <a:lnTo>
                      <a:pt x="3984" y="3385"/>
                    </a:lnTo>
                    <a:lnTo>
                      <a:pt x="4024" y="3385"/>
                    </a:lnTo>
                    <a:lnTo>
                      <a:pt x="4075" y="3385"/>
                    </a:lnTo>
                    <a:lnTo>
                      <a:pt x="4125" y="3385"/>
                    </a:lnTo>
                    <a:lnTo>
                      <a:pt x="4165" y="3385"/>
                    </a:lnTo>
                    <a:lnTo>
                      <a:pt x="4216" y="3417"/>
                    </a:lnTo>
                    <a:lnTo>
                      <a:pt x="4266" y="3450"/>
                    </a:lnTo>
                    <a:lnTo>
                      <a:pt x="4307" y="3450"/>
                    </a:lnTo>
                    <a:lnTo>
                      <a:pt x="4357" y="3450"/>
                    </a:lnTo>
                    <a:lnTo>
                      <a:pt x="4408" y="3450"/>
                    </a:lnTo>
                    <a:lnTo>
                      <a:pt x="4458" y="3450"/>
                    </a:lnTo>
                    <a:lnTo>
                      <a:pt x="4498" y="3450"/>
                    </a:lnTo>
                    <a:lnTo>
                      <a:pt x="4539" y="3450"/>
                    </a:lnTo>
                    <a:lnTo>
                      <a:pt x="4589" y="3461"/>
                    </a:lnTo>
                    <a:lnTo>
                      <a:pt x="4640" y="3461"/>
                    </a:lnTo>
                    <a:lnTo>
                      <a:pt x="4549" y="3461"/>
                    </a:lnTo>
                    <a:lnTo>
                      <a:pt x="4508" y="3461"/>
                    </a:lnTo>
                    <a:lnTo>
                      <a:pt x="4428" y="3439"/>
                    </a:lnTo>
                    <a:lnTo>
                      <a:pt x="4377" y="3428"/>
                    </a:lnTo>
                    <a:lnTo>
                      <a:pt x="4297" y="3439"/>
                    </a:lnTo>
                    <a:lnTo>
                      <a:pt x="4256" y="3450"/>
                    </a:lnTo>
                    <a:lnTo>
                      <a:pt x="4216" y="3439"/>
                    </a:lnTo>
                    <a:lnTo>
                      <a:pt x="4196" y="3396"/>
                    </a:lnTo>
                    <a:lnTo>
                      <a:pt x="4105" y="3374"/>
                    </a:lnTo>
                    <a:lnTo>
                      <a:pt x="4065" y="3374"/>
                    </a:lnTo>
                    <a:lnTo>
                      <a:pt x="4014" y="3363"/>
                    </a:lnTo>
                    <a:lnTo>
                      <a:pt x="3954" y="3352"/>
                    </a:lnTo>
                    <a:lnTo>
                      <a:pt x="3873" y="3341"/>
                    </a:lnTo>
                    <a:lnTo>
                      <a:pt x="3823" y="3330"/>
                    </a:lnTo>
                    <a:lnTo>
                      <a:pt x="3782" y="3330"/>
                    </a:lnTo>
                    <a:lnTo>
                      <a:pt x="3722" y="3341"/>
                    </a:lnTo>
                    <a:lnTo>
                      <a:pt x="3611" y="3341"/>
                    </a:lnTo>
                    <a:lnTo>
                      <a:pt x="3560" y="3298"/>
                    </a:lnTo>
                    <a:lnTo>
                      <a:pt x="3520" y="3298"/>
                    </a:lnTo>
                    <a:lnTo>
                      <a:pt x="3449" y="3287"/>
                    </a:lnTo>
                    <a:lnTo>
                      <a:pt x="3369" y="3287"/>
                    </a:lnTo>
                    <a:lnTo>
                      <a:pt x="3328" y="3265"/>
                    </a:lnTo>
                    <a:lnTo>
                      <a:pt x="3278" y="3232"/>
                    </a:lnTo>
                    <a:lnTo>
                      <a:pt x="3238" y="3211"/>
                    </a:lnTo>
                    <a:lnTo>
                      <a:pt x="3197" y="3200"/>
                    </a:lnTo>
                    <a:lnTo>
                      <a:pt x="3157" y="3200"/>
                    </a:lnTo>
                    <a:lnTo>
                      <a:pt x="3117" y="3200"/>
                    </a:lnTo>
                    <a:lnTo>
                      <a:pt x="3076" y="3189"/>
                    </a:lnTo>
                    <a:lnTo>
                      <a:pt x="3016" y="3178"/>
                    </a:lnTo>
                    <a:lnTo>
                      <a:pt x="2955" y="3167"/>
                    </a:lnTo>
                    <a:lnTo>
                      <a:pt x="2915" y="3145"/>
                    </a:lnTo>
                    <a:lnTo>
                      <a:pt x="2864" y="3124"/>
                    </a:lnTo>
                    <a:lnTo>
                      <a:pt x="2824" y="3124"/>
                    </a:lnTo>
                    <a:lnTo>
                      <a:pt x="2784" y="3124"/>
                    </a:lnTo>
                    <a:lnTo>
                      <a:pt x="2733" y="3124"/>
                    </a:lnTo>
                    <a:lnTo>
                      <a:pt x="2673" y="3124"/>
                    </a:lnTo>
                    <a:lnTo>
                      <a:pt x="2592" y="3113"/>
                    </a:lnTo>
                    <a:lnTo>
                      <a:pt x="2552" y="3058"/>
                    </a:lnTo>
                    <a:lnTo>
                      <a:pt x="2511" y="3015"/>
                    </a:lnTo>
                    <a:lnTo>
                      <a:pt x="2471" y="3015"/>
                    </a:lnTo>
                    <a:lnTo>
                      <a:pt x="2380" y="3015"/>
                    </a:lnTo>
                    <a:lnTo>
                      <a:pt x="2340" y="2982"/>
                    </a:lnTo>
                    <a:lnTo>
                      <a:pt x="2300" y="2949"/>
                    </a:lnTo>
                    <a:lnTo>
                      <a:pt x="2249" y="2906"/>
                    </a:lnTo>
                    <a:lnTo>
                      <a:pt x="2199" y="2884"/>
                    </a:lnTo>
                    <a:lnTo>
                      <a:pt x="2158" y="2884"/>
                    </a:lnTo>
                    <a:lnTo>
                      <a:pt x="2108" y="2884"/>
                    </a:lnTo>
                    <a:lnTo>
                      <a:pt x="2017" y="2884"/>
                    </a:lnTo>
                    <a:lnTo>
                      <a:pt x="1977" y="2884"/>
                    </a:lnTo>
                    <a:lnTo>
                      <a:pt x="1937" y="2862"/>
                    </a:lnTo>
                    <a:lnTo>
                      <a:pt x="1826" y="2841"/>
                    </a:lnTo>
                    <a:lnTo>
                      <a:pt x="1725" y="2808"/>
                    </a:lnTo>
                    <a:lnTo>
                      <a:pt x="1705" y="2764"/>
                    </a:lnTo>
                    <a:lnTo>
                      <a:pt x="1715" y="2721"/>
                    </a:lnTo>
                    <a:lnTo>
                      <a:pt x="1684" y="2677"/>
                    </a:lnTo>
                    <a:lnTo>
                      <a:pt x="1654" y="2634"/>
                    </a:lnTo>
                    <a:lnTo>
                      <a:pt x="1624" y="2590"/>
                    </a:lnTo>
                    <a:lnTo>
                      <a:pt x="1583" y="2558"/>
                    </a:lnTo>
                    <a:lnTo>
                      <a:pt x="1543" y="2536"/>
                    </a:lnTo>
                    <a:lnTo>
                      <a:pt x="1503" y="2525"/>
                    </a:lnTo>
                    <a:lnTo>
                      <a:pt x="1422" y="2492"/>
                    </a:lnTo>
                    <a:lnTo>
                      <a:pt x="1382" y="2492"/>
                    </a:lnTo>
                    <a:lnTo>
                      <a:pt x="1341" y="2481"/>
                    </a:lnTo>
                    <a:lnTo>
                      <a:pt x="1291" y="2471"/>
                    </a:lnTo>
                    <a:lnTo>
                      <a:pt x="1220" y="2471"/>
                    </a:lnTo>
                    <a:lnTo>
                      <a:pt x="1180" y="2449"/>
                    </a:lnTo>
                    <a:lnTo>
                      <a:pt x="1140" y="2438"/>
                    </a:lnTo>
                    <a:lnTo>
                      <a:pt x="1200" y="2427"/>
                    </a:lnTo>
                    <a:lnTo>
                      <a:pt x="1241" y="2405"/>
                    </a:lnTo>
                    <a:lnTo>
                      <a:pt x="1281" y="2394"/>
                    </a:lnTo>
                    <a:lnTo>
                      <a:pt x="1331" y="2394"/>
                    </a:lnTo>
                    <a:lnTo>
                      <a:pt x="1372" y="2394"/>
                    </a:lnTo>
                    <a:lnTo>
                      <a:pt x="1412" y="2394"/>
                    </a:lnTo>
                    <a:lnTo>
                      <a:pt x="1452" y="2394"/>
                    </a:lnTo>
                    <a:lnTo>
                      <a:pt x="1493" y="2394"/>
                    </a:lnTo>
                    <a:lnTo>
                      <a:pt x="1543" y="2394"/>
                    </a:lnTo>
                    <a:lnTo>
                      <a:pt x="1583" y="2384"/>
                    </a:lnTo>
                    <a:lnTo>
                      <a:pt x="1664" y="2384"/>
                    </a:lnTo>
                    <a:lnTo>
                      <a:pt x="1755" y="2373"/>
                    </a:lnTo>
                    <a:lnTo>
                      <a:pt x="1795" y="2351"/>
                    </a:lnTo>
                    <a:lnTo>
                      <a:pt x="1836" y="2340"/>
                    </a:lnTo>
                    <a:lnTo>
                      <a:pt x="1896" y="2340"/>
                    </a:lnTo>
                    <a:lnTo>
                      <a:pt x="1977" y="2340"/>
                    </a:lnTo>
                    <a:lnTo>
                      <a:pt x="2037" y="2329"/>
                    </a:lnTo>
                    <a:lnTo>
                      <a:pt x="2078" y="2318"/>
                    </a:lnTo>
                    <a:lnTo>
                      <a:pt x="2118" y="2318"/>
                    </a:lnTo>
                    <a:lnTo>
                      <a:pt x="2158" y="2318"/>
                    </a:lnTo>
                    <a:lnTo>
                      <a:pt x="2199" y="2340"/>
                    </a:lnTo>
                    <a:lnTo>
                      <a:pt x="2249" y="2351"/>
                    </a:lnTo>
                    <a:lnTo>
                      <a:pt x="2310" y="2351"/>
                    </a:lnTo>
                    <a:lnTo>
                      <a:pt x="2370" y="2351"/>
                    </a:lnTo>
                    <a:lnTo>
                      <a:pt x="2421" y="2351"/>
                    </a:lnTo>
                    <a:lnTo>
                      <a:pt x="2461" y="2362"/>
                    </a:lnTo>
                    <a:lnTo>
                      <a:pt x="2521" y="2362"/>
                    </a:lnTo>
                    <a:lnTo>
                      <a:pt x="2582" y="2362"/>
                    </a:lnTo>
                    <a:lnTo>
                      <a:pt x="2622" y="2394"/>
                    </a:lnTo>
                    <a:lnTo>
                      <a:pt x="2703" y="2416"/>
                    </a:lnTo>
                    <a:lnTo>
                      <a:pt x="2743" y="2427"/>
                    </a:lnTo>
                    <a:lnTo>
                      <a:pt x="2794" y="2438"/>
                    </a:lnTo>
                    <a:lnTo>
                      <a:pt x="2834" y="2438"/>
                    </a:lnTo>
                    <a:lnTo>
                      <a:pt x="2864" y="2481"/>
                    </a:lnTo>
                    <a:lnTo>
                      <a:pt x="2915" y="2525"/>
                    </a:lnTo>
                    <a:lnTo>
                      <a:pt x="2975" y="2536"/>
                    </a:lnTo>
                    <a:lnTo>
                      <a:pt x="3016" y="2547"/>
                    </a:lnTo>
                    <a:lnTo>
                      <a:pt x="3056" y="2569"/>
                    </a:lnTo>
                    <a:lnTo>
                      <a:pt x="3096" y="2612"/>
                    </a:lnTo>
                    <a:lnTo>
                      <a:pt x="3137" y="2634"/>
                    </a:lnTo>
                    <a:lnTo>
                      <a:pt x="3177" y="2645"/>
                    </a:lnTo>
                    <a:lnTo>
                      <a:pt x="3228" y="2656"/>
                    </a:lnTo>
                    <a:lnTo>
                      <a:pt x="3268" y="2656"/>
                    </a:lnTo>
                    <a:lnTo>
                      <a:pt x="3308" y="2666"/>
                    </a:lnTo>
                    <a:lnTo>
                      <a:pt x="3349" y="2699"/>
                    </a:lnTo>
                    <a:lnTo>
                      <a:pt x="3389" y="2732"/>
                    </a:lnTo>
                    <a:lnTo>
                      <a:pt x="3459" y="2743"/>
                    </a:lnTo>
                    <a:lnTo>
                      <a:pt x="3500" y="2743"/>
                    </a:lnTo>
                    <a:lnTo>
                      <a:pt x="3540" y="2764"/>
                    </a:lnTo>
                    <a:lnTo>
                      <a:pt x="3621" y="2786"/>
                    </a:lnTo>
                    <a:lnTo>
                      <a:pt x="3691" y="2797"/>
                    </a:lnTo>
                    <a:lnTo>
                      <a:pt x="3752" y="2808"/>
                    </a:lnTo>
                    <a:lnTo>
                      <a:pt x="3843" y="2852"/>
                    </a:lnTo>
                    <a:lnTo>
                      <a:pt x="3883" y="2873"/>
                    </a:lnTo>
                    <a:lnTo>
                      <a:pt x="3923" y="2917"/>
                    </a:lnTo>
                    <a:lnTo>
                      <a:pt x="3994" y="2960"/>
                    </a:lnTo>
                    <a:lnTo>
                      <a:pt x="4034" y="2982"/>
                    </a:lnTo>
                    <a:lnTo>
                      <a:pt x="4075" y="3004"/>
                    </a:lnTo>
                    <a:lnTo>
                      <a:pt x="4125" y="3026"/>
                    </a:lnTo>
                    <a:lnTo>
                      <a:pt x="4186" y="3047"/>
                    </a:lnTo>
                    <a:lnTo>
                      <a:pt x="4236" y="3080"/>
                    </a:lnTo>
                    <a:lnTo>
                      <a:pt x="4276" y="3102"/>
                    </a:lnTo>
                    <a:lnTo>
                      <a:pt x="4317" y="3134"/>
                    </a:lnTo>
                    <a:lnTo>
                      <a:pt x="4357" y="3167"/>
                    </a:lnTo>
                    <a:lnTo>
                      <a:pt x="4428" y="3178"/>
                    </a:lnTo>
                    <a:lnTo>
                      <a:pt x="4468" y="3189"/>
                    </a:lnTo>
                    <a:lnTo>
                      <a:pt x="4519" y="3211"/>
                    </a:lnTo>
                    <a:lnTo>
                      <a:pt x="4569" y="3243"/>
                    </a:lnTo>
                    <a:lnTo>
                      <a:pt x="4609" y="3287"/>
                    </a:lnTo>
                    <a:lnTo>
                      <a:pt x="4650" y="3298"/>
                    </a:lnTo>
                    <a:lnTo>
                      <a:pt x="4690" y="3309"/>
                    </a:lnTo>
                    <a:lnTo>
                      <a:pt x="4730" y="3341"/>
                    </a:lnTo>
                    <a:lnTo>
                      <a:pt x="4771" y="3374"/>
                    </a:lnTo>
                    <a:lnTo>
                      <a:pt x="4811" y="3385"/>
                    </a:lnTo>
                    <a:lnTo>
                      <a:pt x="4771" y="3363"/>
                    </a:lnTo>
                    <a:lnTo>
                      <a:pt x="4720" y="3320"/>
                    </a:lnTo>
                    <a:lnTo>
                      <a:pt x="4690" y="3276"/>
                    </a:lnTo>
                    <a:lnTo>
                      <a:pt x="4650" y="3265"/>
                    </a:lnTo>
                    <a:lnTo>
                      <a:pt x="4599" y="3232"/>
                    </a:lnTo>
                    <a:lnTo>
                      <a:pt x="4549" y="3189"/>
                    </a:lnTo>
                    <a:lnTo>
                      <a:pt x="4508" y="3145"/>
                    </a:lnTo>
                    <a:lnTo>
                      <a:pt x="4468" y="3134"/>
                    </a:lnTo>
                    <a:lnTo>
                      <a:pt x="4428" y="3134"/>
                    </a:lnTo>
                    <a:lnTo>
                      <a:pt x="4387" y="3113"/>
                    </a:lnTo>
                    <a:lnTo>
                      <a:pt x="4347" y="3091"/>
                    </a:lnTo>
                    <a:lnTo>
                      <a:pt x="4276" y="3047"/>
                    </a:lnTo>
                    <a:lnTo>
                      <a:pt x="4236" y="3026"/>
                    </a:lnTo>
                    <a:lnTo>
                      <a:pt x="4196" y="3015"/>
                    </a:lnTo>
                    <a:lnTo>
                      <a:pt x="4145" y="3004"/>
                    </a:lnTo>
                    <a:lnTo>
                      <a:pt x="4105" y="2960"/>
                    </a:lnTo>
                    <a:lnTo>
                      <a:pt x="4055" y="2960"/>
                    </a:lnTo>
                    <a:lnTo>
                      <a:pt x="4004" y="2906"/>
                    </a:lnTo>
                    <a:lnTo>
                      <a:pt x="3964" y="2862"/>
                    </a:lnTo>
                    <a:lnTo>
                      <a:pt x="3923" y="2841"/>
                    </a:lnTo>
                    <a:lnTo>
                      <a:pt x="3883" y="2819"/>
                    </a:lnTo>
                    <a:lnTo>
                      <a:pt x="3823" y="2808"/>
                    </a:lnTo>
                    <a:lnTo>
                      <a:pt x="3782" y="2786"/>
                    </a:lnTo>
                    <a:lnTo>
                      <a:pt x="3742" y="2764"/>
                    </a:lnTo>
                    <a:lnTo>
                      <a:pt x="3702" y="2764"/>
                    </a:lnTo>
                    <a:lnTo>
                      <a:pt x="3661" y="2764"/>
                    </a:lnTo>
                    <a:lnTo>
                      <a:pt x="3611" y="2732"/>
                    </a:lnTo>
                    <a:lnTo>
                      <a:pt x="3570" y="2699"/>
                    </a:lnTo>
                    <a:lnTo>
                      <a:pt x="3530" y="2699"/>
                    </a:lnTo>
                    <a:lnTo>
                      <a:pt x="3490" y="2677"/>
                    </a:lnTo>
                    <a:lnTo>
                      <a:pt x="3439" y="2656"/>
                    </a:lnTo>
                    <a:lnTo>
                      <a:pt x="3379" y="2645"/>
                    </a:lnTo>
                    <a:lnTo>
                      <a:pt x="3338" y="2645"/>
                    </a:lnTo>
                    <a:lnTo>
                      <a:pt x="3278" y="2634"/>
                    </a:lnTo>
                    <a:lnTo>
                      <a:pt x="3228" y="2623"/>
                    </a:lnTo>
                    <a:lnTo>
                      <a:pt x="3187" y="2601"/>
                    </a:lnTo>
                    <a:lnTo>
                      <a:pt x="3137" y="2558"/>
                    </a:lnTo>
                    <a:lnTo>
                      <a:pt x="3086" y="2514"/>
                    </a:lnTo>
                    <a:lnTo>
                      <a:pt x="3036" y="2481"/>
                    </a:lnTo>
                    <a:lnTo>
                      <a:pt x="2996" y="2460"/>
                    </a:lnTo>
                    <a:lnTo>
                      <a:pt x="2945" y="2438"/>
                    </a:lnTo>
                    <a:lnTo>
                      <a:pt x="2864" y="2416"/>
                    </a:lnTo>
                    <a:lnTo>
                      <a:pt x="2824" y="2394"/>
                    </a:lnTo>
                    <a:lnTo>
                      <a:pt x="2733" y="2362"/>
                    </a:lnTo>
                    <a:lnTo>
                      <a:pt x="2693" y="2340"/>
                    </a:lnTo>
                    <a:lnTo>
                      <a:pt x="2673" y="2296"/>
                    </a:lnTo>
                    <a:lnTo>
                      <a:pt x="2643" y="2253"/>
                    </a:lnTo>
                    <a:lnTo>
                      <a:pt x="2602" y="2231"/>
                    </a:lnTo>
                    <a:lnTo>
                      <a:pt x="2572" y="2177"/>
                    </a:lnTo>
                    <a:lnTo>
                      <a:pt x="2521" y="2133"/>
                    </a:lnTo>
                    <a:lnTo>
                      <a:pt x="2511" y="2090"/>
                    </a:lnTo>
                    <a:lnTo>
                      <a:pt x="2501" y="2046"/>
                    </a:lnTo>
                    <a:lnTo>
                      <a:pt x="2481" y="2003"/>
                    </a:lnTo>
                    <a:lnTo>
                      <a:pt x="2461" y="1959"/>
                    </a:lnTo>
                    <a:lnTo>
                      <a:pt x="2441" y="1916"/>
                    </a:lnTo>
                    <a:lnTo>
                      <a:pt x="2431" y="1872"/>
                    </a:lnTo>
                    <a:lnTo>
                      <a:pt x="2411" y="1828"/>
                    </a:lnTo>
                    <a:lnTo>
                      <a:pt x="2390" y="1785"/>
                    </a:lnTo>
                    <a:lnTo>
                      <a:pt x="2350" y="1752"/>
                    </a:lnTo>
                    <a:lnTo>
                      <a:pt x="2330" y="1709"/>
                    </a:lnTo>
                    <a:lnTo>
                      <a:pt x="2300" y="1665"/>
                    </a:lnTo>
                    <a:lnTo>
                      <a:pt x="2259" y="1643"/>
                    </a:lnTo>
                    <a:lnTo>
                      <a:pt x="2209" y="1622"/>
                    </a:lnTo>
                    <a:lnTo>
                      <a:pt x="2168" y="1600"/>
                    </a:lnTo>
                    <a:lnTo>
                      <a:pt x="2118" y="1589"/>
                    </a:lnTo>
                    <a:lnTo>
                      <a:pt x="2078" y="1578"/>
                    </a:lnTo>
                    <a:lnTo>
                      <a:pt x="2037" y="1556"/>
                    </a:lnTo>
                    <a:lnTo>
                      <a:pt x="1997" y="1513"/>
                    </a:lnTo>
                    <a:lnTo>
                      <a:pt x="1957" y="1469"/>
                    </a:lnTo>
                    <a:lnTo>
                      <a:pt x="1916" y="1437"/>
                    </a:lnTo>
                    <a:lnTo>
                      <a:pt x="1876" y="1426"/>
                    </a:lnTo>
                    <a:lnTo>
                      <a:pt x="1846" y="1371"/>
                    </a:lnTo>
                    <a:lnTo>
                      <a:pt x="1805" y="1339"/>
                    </a:lnTo>
                    <a:lnTo>
                      <a:pt x="1765" y="1317"/>
                    </a:lnTo>
                    <a:lnTo>
                      <a:pt x="1725" y="1295"/>
                    </a:lnTo>
                    <a:lnTo>
                      <a:pt x="1684" y="1252"/>
                    </a:lnTo>
                    <a:lnTo>
                      <a:pt x="1644" y="1219"/>
                    </a:lnTo>
                    <a:lnTo>
                      <a:pt x="1604" y="1208"/>
                    </a:lnTo>
                    <a:lnTo>
                      <a:pt x="1563" y="1186"/>
                    </a:lnTo>
                    <a:lnTo>
                      <a:pt x="1523" y="1143"/>
                    </a:lnTo>
                    <a:lnTo>
                      <a:pt x="1493" y="1099"/>
                    </a:lnTo>
                    <a:lnTo>
                      <a:pt x="1452" y="1067"/>
                    </a:lnTo>
                    <a:lnTo>
                      <a:pt x="1402" y="1012"/>
                    </a:lnTo>
                    <a:lnTo>
                      <a:pt x="1362" y="969"/>
                    </a:lnTo>
                    <a:lnTo>
                      <a:pt x="1321" y="947"/>
                    </a:lnTo>
                    <a:lnTo>
                      <a:pt x="1281" y="947"/>
                    </a:lnTo>
                    <a:lnTo>
                      <a:pt x="1230" y="914"/>
                    </a:lnTo>
                    <a:lnTo>
                      <a:pt x="1180" y="882"/>
                    </a:lnTo>
                    <a:lnTo>
                      <a:pt x="1140" y="860"/>
                    </a:lnTo>
                    <a:lnTo>
                      <a:pt x="1099" y="827"/>
                    </a:lnTo>
                    <a:lnTo>
                      <a:pt x="1059" y="805"/>
                    </a:lnTo>
                    <a:lnTo>
                      <a:pt x="1019" y="784"/>
                    </a:lnTo>
                    <a:lnTo>
                      <a:pt x="978" y="751"/>
                    </a:lnTo>
                    <a:lnTo>
                      <a:pt x="938" y="740"/>
                    </a:lnTo>
                    <a:lnTo>
                      <a:pt x="898" y="718"/>
                    </a:lnTo>
                    <a:lnTo>
                      <a:pt x="867" y="675"/>
                    </a:lnTo>
                    <a:lnTo>
                      <a:pt x="847" y="631"/>
                    </a:lnTo>
                    <a:lnTo>
                      <a:pt x="817" y="588"/>
                    </a:lnTo>
                    <a:lnTo>
                      <a:pt x="787" y="544"/>
                    </a:lnTo>
                    <a:lnTo>
                      <a:pt x="756" y="501"/>
                    </a:lnTo>
                    <a:lnTo>
                      <a:pt x="716" y="468"/>
                    </a:lnTo>
                    <a:lnTo>
                      <a:pt x="676" y="435"/>
                    </a:lnTo>
                    <a:lnTo>
                      <a:pt x="635" y="403"/>
                    </a:lnTo>
                    <a:lnTo>
                      <a:pt x="595" y="392"/>
                    </a:lnTo>
                    <a:lnTo>
                      <a:pt x="555" y="381"/>
                    </a:lnTo>
                    <a:lnTo>
                      <a:pt x="514" y="359"/>
                    </a:lnTo>
                    <a:lnTo>
                      <a:pt x="474" y="348"/>
                    </a:lnTo>
                    <a:lnTo>
                      <a:pt x="434" y="327"/>
                    </a:lnTo>
                    <a:lnTo>
                      <a:pt x="403" y="283"/>
                    </a:lnTo>
                    <a:lnTo>
                      <a:pt x="383" y="239"/>
                    </a:lnTo>
                    <a:lnTo>
                      <a:pt x="353" y="196"/>
                    </a:lnTo>
                    <a:lnTo>
                      <a:pt x="313" y="163"/>
                    </a:lnTo>
                    <a:lnTo>
                      <a:pt x="282" y="120"/>
                    </a:lnTo>
                    <a:lnTo>
                      <a:pt x="242" y="87"/>
                    </a:lnTo>
                    <a:lnTo>
                      <a:pt x="202" y="65"/>
                    </a:lnTo>
                    <a:lnTo>
                      <a:pt x="161" y="44"/>
                    </a:lnTo>
                    <a:lnTo>
                      <a:pt x="121" y="11"/>
                    </a:lnTo>
                    <a:lnTo>
                      <a:pt x="101"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6" name="Freeform 14"/>
              <p:cNvSpPr>
                <a:spLocks/>
              </p:cNvSpPr>
              <p:nvPr/>
            </p:nvSpPr>
            <p:spPr bwMode="auto">
              <a:xfrm>
                <a:off x="246" y="204"/>
                <a:ext cx="5271" cy="117"/>
              </a:xfrm>
              <a:custGeom>
                <a:avLst/>
                <a:gdLst>
                  <a:gd name="T0" fmla="*/ 0 w 5271"/>
                  <a:gd name="T1" fmla="*/ 0 h 117"/>
                  <a:gd name="T2" fmla="*/ 108 w 5271"/>
                  <a:gd name="T3" fmla="*/ 116 h 117"/>
                  <a:gd name="T4" fmla="*/ 5162 w 5271"/>
                  <a:gd name="T5" fmla="*/ 116 h 117"/>
                  <a:gd name="T6" fmla="*/ 5270 w 5271"/>
                  <a:gd name="T7" fmla="*/ 0 h 117"/>
                  <a:gd name="T8" fmla="*/ 0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0" y="0"/>
                    </a:moveTo>
                    <a:lnTo>
                      <a:pt x="108" y="116"/>
                    </a:lnTo>
                    <a:lnTo>
                      <a:pt x="5162" y="116"/>
                    </a:lnTo>
                    <a:lnTo>
                      <a:pt x="5270" y="0"/>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7" name="Freeform 15"/>
              <p:cNvSpPr>
                <a:spLocks/>
              </p:cNvSpPr>
              <p:nvPr/>
            </p:nvSpPr>
            <p:spPr bwMode="auto">
              <a:xfrm>
                <a:off x="246" y="204"/>
                <a:ext cx="107" cy="3889"/>
              </a:xfrm>
              <a:custGeom>
                <a:avLst/>
                <a:gdLst>
                  <a:gd name="T0" fmla="*/ 0 w 107"/>
                  <a:gd name="T1" fmla="*/ 0 h 3889"/>
                  <a:gd name="T2" fmla="*/ 0 w 107"/>
                  <a:gd name="T3" fmla="*/ 3888 h 3889"/>
                  <a:gd name="T4" fmla="*/ 106 w 107"/>
                  <a:gd name="T5" fmla="*/ 3772 h 3889"/>
                  <a:gd name="T6" fmla="*/ 106 w 107"/>
                  <a:gd name="T7" fmla="*/ 116 h 3889"/>
                  <a:gd name="T8" fmla="*/ 0 w 107"/>
                  <a:gd name="T9" fmla="*/ 0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0"/>
                    </a:moveTo>
                    <a:lnTo>
                      <a:pt x="0" y="3888"/>
                    </a:lnTo>
                    <a:lnTo>
                      <a:pt x="106" y="3772"/>
                    </a:lnTo>
                    <a:lnTo>
                      <a:pt x="106" y="116"/>
                    </a:lnTo>
                    <a:lnTo>
                      <a:pt x="0" y="0"/>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8" name="Freeform 16"/>
              <p:cNvSpPr>
                <a:spLocks/>
              </p:cNvSpPr>
              <p:nvPr/>
            </p:nvSpPr>
            <p:spPr bwMode="auto">
              <a:xfrm>
                <a:off x="5410" y="204"/>
                <a:ext cx="107" cy="3889"/>
              </a:xfrm>
              <a:custGeom>
                <a:avLst/>
                <a:gdLst>
                  <a:gd name="T0" fmla="*/ 0 w 107"/>
                  <a:gd name="T1" fmla="*/ 116 h 3889"/>
                  <a:gd name="T2" fmla="*/ 0 w 107"/>
                  <a:gd name="T3" fmla="*/ 3772 h 3889"/>
                  <a:gd name="T4" fmla="*/ 106 w 107"/>
                  <a:gd name="T5" fmla="*/ 3888 h 3889"/>
                  <a:gd name="T6" fmla="*/ 106 w 107"/>
                  <a:gd name="T7" fmla="*/ 0 h 3889"/>
                  <a:gd name="T8" fmla="*/ 0 w 107"/>
                  <a:gd name="T9" fmla="*/ 116 h 38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107" h="3889">
                    <a:moveTo>
                      <a:pt x="0" y="116"/>
                    </a:moveTo>
                    <a:lnTo>
                      <a:pt x="0" y="3772"/>
                    </a:lnTo>
                    <a:lnTo>
                      <a:pt x="106" y="3888"/>
                    </a:lnTo>
                    <a:lnTo>
                      <a:pt x="106" y="0"/>
                    </a:lnTo>
                    <a:lnTo>
                      <a:pt x="0" y="116"/>
                    </a:lnTo>
                  </a:path>
                </a:pathLst>
              </a:custGeom>
              <a:solidFill>
                <a:srgbClr val="747474"/>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49" name="Freeform 17"/>
              <p:cNvSpPr>
                <a:spLocks/>
              </p:cNvSpPr>
              <p:nvPr/>
            </p:nvSpPr>
            <p:spPr bwMode="auto">
              <a:xfrm>
                <a:off x="246" y="3976"/>
                <a:ext cx="5271" cy="117"/>
              </a:xfrm>
              <a:custGeom>
                <a:avLst/>
                <a:gdLst>
                  <a:gd name="T0" fmla="*/ 108 w 5271"/>
                  <a:gd name="T1" fmla="*/ 0 h 117"/>
                  <a:gd name="T2" fmla="*/ 5162 w 5271"/>
                  <a:gd name="T3" fmla="*/ 0 h 117"/>
                  <a:gd name="T4" fmla="*/ 5270 w 5271"/>
                  <a:gd name="T5" fmla="*/ 116 h 117"/>
                  <a:gd name="T6" fmla="*/ 0 w 5271"/>
                  <a:gd name="T7" fmla="*/ 116 h 117"/>
                  <a:gd name="T8" fmla="*/ 108 w 5271"/>
                  <a:gd name="T9" fmla="*/ 0 h 117"/>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271" h="117">
                    <a:moveTo>
                      <a:pt x="108" y="0"/>
                    </a:moveTo>
                    <a:lnTo>
                      <a:pt x="5162" y="0"/>
                    </a:lnTo>
                    <a:lnTo>
                      <a:pt x="5270" y="116"/>
                    </a:lnTo>
                    <a:lnTo>
                      <a:pt x="0" y="116"/>
                    </a:lnTo>
                    <a:lnTo>
                      <a:pt x="108"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0" name="Freeform 18"/>
              <p:cNvSpPr>
                <a:spLocks/>
              </p:cNvSpPr>
              <p:nvPr/>
            </p:nvSpPr>
            <p:spPr bwMode="auto">
              <a:xfrm>
                <a:off x="5410" y="320"/>
                <a:ext cx="80" cy="1873"/>
              </a:xfrm>
              <a:custGeom>
                <a:avLst/>
                <a:gdLst>
                  <a:gd name="T0" fmla="*/ 40 w 80"/>
                  <a:gd name="T1" fmla="*/ 51 h 1873"/>
                  <a:gd name="T2" fmla="*/ 46 w 80"/>
                  <a:gd name="T3" fmla="*/ 109 h 1873"/>
                  <a:gd name="T4" fmla="*/ 26 w 80"/>
                  <a:gd name="T5" fmla="*/ 167 h 1873"/>
                  <a:gd name="T6" fmla="*/ 40 w 80"/>
                  <a:gd name="T7" fmla="*/ 225 h 1873"/>
                  <a:gd name="T8" fmla="*/ 53 w 80"/>
                  <a:gd name="T9" fmla="*/ 283 h 1873"/>
                  <a:gd name="T10" fmla="*/ 46 w 80"/>
                  <a:gd name="T11" fmla="*/ 341 h 1873"/>
                  <a:gd name="T12" fmla="*/ 33 w 80"/>
                  <a:gd name="T13" fmla="*/ 406 h 1873"/>
                  <a:gd name="T14" fmla="*/ 46 w 80"/>
                  <a:gd name="T15" fmla="*/ 464 h 1873"/>
                  <a:gd name="T16" fmla="*/ 46 w 80"/>
                  <a:gd name="T17" fmla="*/ 530 h 1873"/>
                  <a:gd name="T18" fmla="*/ 33 w 80"/>
                  <a:gd name="T19" fmla="*/ 588 h 1873"/>
                  <a:gd name="T20" fmla="*/ 46 w 80"/>
                  <a:gd name="T21" fmla="*/ 646 h 1873"/>
                  <a:gd name="T22" fmla="*/ 59 w 80"/>
                  <a:gd name="T23" fmla="*/ 704 h 1873"/>
                  <a:gd name="T24" fmla="*/ 66 w 80"/>
                  <a:gd name="T25" fmla="*/ 769 h 1873"/>
                  <a:gd name="T26" fmla="*/ 53 w 80"/>
                  <a:gd name="T27" fmla="*/ 834 h 1873"/>
                  <a:gd name="T28" fmla="*/ 20 w 80"/>
                  <a:gd name="T29" fmla="*/ 892 h 1873"/>
                  <a:gd name="T30" fmla="*/ 20 w 80"/>
                  <a:gd name="T31" fmla="*/ 958 h 1873"/>
                  <a:gd name="T32" fmla="*/ 46 w 80"/>
                  <a:gd name="T33" fmla="*/ 1016 h 1873"/>
                  <a:gd name="T34" fmla="*/ 59 w 80"/>
                  <a:gd name="T35" fmla="*/ 1088 h 1873"/>
                  <a:gd name="T36" fmla="*/ 46 w 80"/>
                  <a:gd name="T37" fmla="*/ 1154 h 1873"/>
                  <a:gd name="T38" fmla="*/ 53 w 80"/>
                  <a:gd name="T39" fmla="*/ 1219 h 1873"/>
                  <a:gd name="T40" fmla="*/ 59 w 80"/>
                  <a:gd name="T41" fmla="*/ 1277 h 1873"/>
                  <a:gd name="T42" fmla="*/ 53 w 80"/>
                  <a:gd name="T43" fmla="*/ 1342 h 1873"/>
                  <a:gd name="T44" fmla="*/ 53 w 80"/>
                  <a:gd name="T45" fmla="*/ 1408 h 1873"/>
                  <a:gd name="T46" fmla="*/ 53 w 80"/>
                  <a:gd name="T47" fmla="*/ 1524 h 1873"/>
                  <a:gd name="T48" fmla="*/ 53 w 80"/>
                  <a:gd name="T49" fmla="*/ 1582 h 1873"/>
                  <a:gd name="T50" fmla="*/ 53 w 80"/>
                  <a:gd name="T51" fmla="*/ 1640 h 1873"/>
                  <a:gd name="T52" fmla="*/ 66 w 80"/>
                  <a:gd name="T53" fmla="*/ 1698 h 1873"/>
                  <a:gd name="T54" fmla="*/ 53 w 80"/>
                  <a:gd name="T55" fmla="*/ 1756 h 1873"/>
                  <a:gd name="T56" fmla="*/ 59 w 80"/>
                  <a:gd name="T57" fmla="*/ 1814 h 1873"/>
                  <a:gd name="T58" fmla="*/ 66 w 80"/>
                  <a:gd name="T59" fmla="*/ 1872 h 1873"/>
                  <a:gd name="T60" fmla="*/ 40 w 80"/>
                  <a:gd name="T61" fmla="*/ 1814 h 1873"/>
                  <a:gd name="T62" fmla="*/ 46 w 80"/>
                  <a:gd name="T63" fmla="*/ 1756 h 1873"/>
                  <a:gd name="T64" fmla="*/ 53 w 80"/>
                  <a:gd name="T65" fmla="*/ 1698 h 1873"/>
                  <a:gd name="T66" fmla="*/ 53 w 80"/>
                  <a:gd name="T67" fmla="*/ 1640 h 1873"/>
                  <a:gd name="T68" fmla="*/ 53 w 80"/>
                  <a:gd name="T69" fmla="*/ 1582 h 1873"/>
                  <a:gd name="T70" fmla="*/ 46 w 80"/>
                  <a:gd name="T71" fmla="*/ 1524 h 1873"/>
                  <a:gd name="T72" fmla="*/ 53 w 80"/>
                  <a:gd name="T73" fmla="*/ 1458 h 1873"/>
                  <a:gd name="T74" fmla="*/ 53 w 80"/>
                  <a:gd name="T75" fmla="*/ 1393 h 1873"/>
                  <a:gd name="T76" fmla="*/ 46 w 80"/>
                  <a:gd name="T77" fmla="*/ 1328 h 1873"/>
                  <a:gd name="T78" fmla="*/ 53 w 80"/>
                  <a:gd name="T79" fmla="*/ 1263 h 1873"/>
                  <a:gd name="T80" fmla="*/ 40 w 80"/>
                  <a:gd name="T81" fmla="*/ 1204 h 1873"/>
                  <a:gd name="T82" fmla="*/ 40 w 80"/>
                  <a:gd name="T83" fmla="*/ 1139 h 1873"/>
                  <a:gd name="T84" fmla="*/ 66 w 80"/>
                  <a:gd name="T85" fmla="*/ 1081 h 1873"/>
                  <a:gd name="T86" fmla="*/ 40 w 80"/>
                  <a:gd name="T87" fmla="*/ 1023 h 1873"/>
                  <a:gd name="T88" fmla="*/ 7 w 80"/>
                  <a:gd name="T89" fmla="*/ 972 h 1873"/>
                  <a:gd name="T90" fmla="*/ 53 w 80"/>
                  <a:gd name="T91" fmla="*/ 907 h 1873"/>
                  <a:gd name="T92" fmla="*/ 53 w 80"/>
                  <a:gd name="T93" fmla="*/ 842 h 1873"/>
                  <a:gd name="T94" fmla="*/ 59 w 80"/>
                  <a:gd name="T95" fmla="*/ 784 h 1873"/>
                  <a:gd name="T96" fmla="*/ 53 w 80"/>
                  <a:gd name="T97" fmla="*/ 726 h 1873"/>
                  <a:gd name="T98" fmla="*/ 40 w 80"/>
                  <a:gd name="T99" fmla="*/ 668 h 1873"/>
                  <a:gd name="T100" fmla="*/ 40 w 80"/>
                  <a:gd name="T101" fmla="*/ 609 h 1873"/>
                  <a:gd name="T102" fmla="*/ 72 w 80"/>
                  <a:gd name="T103" fmla="*/ 551 h 1873"/>
                  <a:gd name="T104" fmla="*/ 79 w 80"/>
                  <a:gd name="T105" fmla="*/ 486 h 1873"/>
                  <a:gd name="T106" fmla="*/ 53 w 80"/>
                  <a:gd name="T107" fmla="*/ 428 h 1873"/>
                  <a:gd name="T108" fmla="*/ 53 w 80"/>
                  <a:gd name="T109" fmla="*/ 370 h 1873"/>
                  <a:gd name="T110" fmla="*/ 33 w 80"/>
                  <a:gd name="T111" fmla="*/ 312 h 1873"/>
                  <a:gd name="T112" fmla="*/ 26 w 80"/>
                  <a:gd name="T113" fmla="*/ 247 h 1873"/>
                  <a:gd name="T114" fmla="*/ 40 w 80"/>
                  <a:gd name="T115" fmla="*/ 189 h 1873"/>
                  <a:gd name="T116" fmla="*/ 53 w 80"/>
                  <a:gd name="T117" fmla="*/ 131 h 1873"/>
                  <a:gd name="T118" fmla="*/ 33 w 80"/>
                  <a:gd name="T119" fmla="*/ 73 h 1873"/>
                  <a:gd name="T120" fmla="*/ 7 w 80"/>
                  <a:gd name="T121" fmla="*/ 15 h 1873"/>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Lst>
                <a:ahLst/>
                <a:cxnLst>
                  <a:cxn ang="T122">
                    <a:pos x="T0" y="T1"/>
                  </a:cxn>
                  <a:cxn ang="T123">
                    <a:pos x="T2" y="T3"/>
                  </a:cxn>
                  <a:cxn ang="T124">
                    <a:pos x="T4" y="T5"/>
                  </a:cxn>
                  <a:cxn ang="T125">
                    <a:pos x="T6" y="T7"/>
                  </a:cxn>
                  <a:cxn ang="T126">
                    <a:pos x="T8" y="T9"/>
                  </a:cxn>
                  <a:cxn ang="T127">
                    <a:pos x="T10" y="T11"/>
                  </a:cxn>
                  <a:cxn ang="T128">
                    <a:pos x="T12" y="T13"/>
                  </a:cxn>
                  <a:cxn ang="T129">
                    <a:pos x="T14" y="T15"/>
                  </a:cxn>
                  <a:cxn ang="T130">
                    <a:pos x="T16" y="T17"/>
                  </a:cxn>
                  <a:cxn ang="T131">
                    <a:pos x="T18" y="T19"/>
                  </a:cxn>
                  <a:cxn ang="T132">
                    <a:pos x="T20" y="T21"/>
                  </a:cxn>
                  <a:cxn ang="T133">
                    <a:pos x="T22" y="T23"/>
                  </a:cxn>
                  <a:cxn ang="T134">
                    <a:pos x="T24" y="T25"/>
                  </a:cxn>
                  <a:cxn ang="T135">
                    <a:pos x="T26" y="T27"/>
                  </a:cxn>
                  <a:cxn ang="T136">
                    <a:pos x="T28" y="T29"/>
                  </a:cxn>
                  <a:cxn ang="T137">
                    <a:pos x="T30" y="T31"/>
                  </a:cxn>
                  <a:cxn ang="T138">
                    <a:pos x="T32" y="T33"/>
                  </a:cxn>
                  <a:cxn ang="T139">
                    <a:pos x="T34" y="T35"/>
                  </a:cxn>
                  <a:cxn ang="T140">
                    <a:pos x="T36" y="T37"/>
                  </a:cxn>
                  <a:cxn ang="T141">
                    <a:pos x="T38" y="T39"/>
                  </a:cxn>
                  <a:cxn ang="T142">
                    <a:pos x="T40" y="T41"/>
                  </a:cxn>
                  <a:cxn ang="T143">
                    <a:pos x="T42" y="T43"/>
                  </a:cxn>
                  <a:cxn ang="T144">
                    <a:pos x="T44" y="T45"/>
                  </a:cxn>
                  <a:cxn ang="T145">
                    <a:pos x="T46" y="T47"/>
                  </a:cxn>
                  <a:cxn ang="T146">
                    <a:pos x="T48" y="T49"/>
                  </a:cxn>
                  <a:cxn ang="T147">
                    <a:pos x="T50" y="T51"/>
                  </a:cxn>
                  <a:cxn ang="T148">
                    <a:pos x="T52" y="T53"/>
                  </a:cxn>
                  <a:cxn ang="T149">
                    <a:pos x="T54" y="T55"/>
                  </a:cxn>
                  <a:cxn ang="T150">
                    <a:pos x="T56" y="T57"/>
                  </a:cxn>
                  <a:cxn ang="T151">
                    <a:pos x="T58" y="T59"/>
                  </a:cxn>
                  <a:cxn ang="T152">
                    <a:pos x="T60" y="T61"/>
                  </a:cxn>
                  <a:cxn ang="T153">
                    <a:pos x="T62" y="T63"/>
                  </a:cxn>
                  <a:cxn ang="T154">
                    <a:pos x="T64" y="T65"/>
                  </a:cxn>
                  <a:cxn ang="T155">
                    <a:pos x="T66" y="T67"/>
                  </a:cxn>
                  <a:cxn ang="T156">
                    <a:pos x="T68" y="T69"/>
                  </a:cxn>
                  <a:cxn ang="T157">
                    <a:pos x="T70" y="T71"/>
                  </a:cxn>
                  <a:cxn ang="T158">
                    <a:pos x="T72" y="T73"/>
                  </a:cxn>
                  <a:cxn ang="T159">
                    <a:pos x="T74" y="T75"/>
                  </a:cxn>
                  <a:cxn ang="T160">
                    <a:pos x="T76" y="T77"/>
                  </a:cxn>
                  <a:cxn ang="T161">
                    <a:pos x="T78" y="T79"/>
                  </a:cxn>
                  <a:cxn ang="T162">
                    <a:pos x="T80" y="T81"/>
                  </a:cxn>
                  <a:cxn ang="T163">
                    <a:pos x="T82" y="T83"/>
                  </a:cxn>
                  <a:cxn ang="T164">
                    <a:pos x="T84" y="T85"/>
                  </a:cxn>
                  <a:cxn ang="T165">
                    <a:pos x="T86" y="T87"/>
                  </a:cxn>
                  <a:cxn ang="T166">
                    <a:pos x="T88" y="T89"/>
                  </a:cxn>
                  <a:cxn ang="T167">
                    <a:pos x="T90" y="T91"/>
                  </a:cxn>
                  <a:cxn ang="T168">
                    <a:pos x="T92" y="T93"/>
                  </a:cxn>
                  <a:cxn ang="T169">
                    <a:pos x="T94" y="T95"/>
                  </a:cxn>
                  <a:cxn ang="T170">
                    <a:pos x="T96" y="T97"/>
                  </a:cxn>
                  <a:cxn ang="T171">
                    <a:pos x="T98" y="T99"/>
                  </a:cxn>
                  <a:cxn ang="T172">
                    <a:pos x="T100" y="T101"/>
                  </a:cxn>
                  <a:cxn ang="T173">
                    <a:pos x="T102" y="T103"/>
                  </a:cxn>
                  <a:cxn ang="T174">
                    <a:pos x="T104" y="T105"/>
                  </a:cxn>
                  <a:cxn ang="T175">
                    <a:pos x="T106" y="T107"/>
                  </a:cxn>
                  <a:cxn ang="T176">
                    <a:pos x="T108" y="T109"/>
                  </a:cxn>
                  <a:cxn ang="T177">
                    <a:pos x="T110" y="T111"/>
                  </a:cxn>
                  <a:cxn ang="T178">
                    <a:pos x="T112" y="T113"/>
                  </a:cxn>
                  <a:cxn ang="T179">
                    <a:pos x="T114" y="T115"/>
                  </a:cxn>
                  <a:cxn ang="T180">
                    <a:pos x="T116" y="T117"/>
                  </a:cxn>
                  <a:cxn ang="T181">
                    <a:pos x="T118" y="T119"/>
                  </a:cxn>
                  <a:cxn ang="T182">
                    <a:pos x="T120" y="T121"/>
                  </a:cxn>
                </a:cxnLst>
                <a:rect l="0" t="0" r="r" b="b"/>
                <a:pathLst>
                  <a:path w="80" h="1873">
                    <a:moveTo>
                      <a:pt x="0" y="0"/>
                    </a:moveTo>
                    <a:lnTo>
                      <a:pt x="40" y="51"/>
                    </a:lnTo>
                    <a:lnTo>
                      <a:pt x="46" y="80"/>
                    </a:lnTo>
                    <a:lnTo>
                      <a:pt x="46" y="109"/>
                    </a:lnTo>
                    <a:lnTo>
                      <a:pt x="33" y="138"/>
                    </a:lnTo>
                    <a:lnTo>
                      <a:pt x="26" y="167"/>
                    </a:lnTo>
                    <a:lnTo>
                      <a:pt x="33" y="196"/>
                    </a:lnTo>
                    <a:lnTo>
                      <a:pt x="40" y="225"/>
                    </a:lnTo>
                    <a:lnTo>
                      <a:pt x="53" y="254"/>
                    </a:lnTo>
                    <a:lnTo>
                      <a:pt x="53" y="283"/>
                    </a:lnTo>
                    <a:lnTo>
                      <a:pt x="53" y="312"/>
                    </a:lnTo>
                    <a:lnTo>
                      <a:pt x="46" y="341"/>
                    </a:lnTo>
                    <a:lnTo>
                      <a:pt x="33" y="370"/>
                    </a:lnTo>
                    <a:lnTo>
                      <a:pt x="33" y="406"/>
                    </a:lnTo>
                    <a:lnTo>
                      <a:pt x="40" y="435"/>
                    </a:lnTo>
                    <a:lnTo>
                      <a:pt x="46" y="464"/>
                    </a:lnTo>
                    <a:lnTo>
                      <a:pt x="53" y="501"/>
                    </a:lnTo>
                    <a:lnTo>
                      <a:pt x="46" y="530"/>
                    </a:lnTo>
                    <a:lnTo>
                      <a:pt x="40" y="559"/>
                    </a:lnTo>
                    <a:lnTo>
                      <a:pt x="33" y="588"/>
                    </a:lnTo>
                    <a:lnTo>
                      <a:pt x="40" y="617"/>
                    </a:lnTo>
                    <a:lnTo>
                      <a:pt x="46" y="646"/>
                    </a:lnTo>
                    <a:lnTo>
                      <a:pt x="53" y="675"/>
                    </a:lnTo>
                    <a:lnTo>
                      <a:pt x="59" y="704"/>
                    </a:lnTo>
                    <a:lnTo>
                      <a:pt x="66" y="733"/>
                    </a:lnTo>
                    <a:lnTo>
                      <a:pt x="66" y="769"/>
                    </a:lnTo>
                    <a:lnTo>
                      <a:pt x="66" y="798"/>
                    </a:lnTo>
                    <a:lnTo>
                      <a:pt x="53" y="834"/>
                    </a:lnTo>
                    <a:lnTo>
                      <a:pt x="33" y="863"/>
                    </a:lnTo>
                    <a:lnTo>
                      <a:pt x="20" y="892"/>
                    </a:lnTo>
                    <a:lnTo>
                      <a:pt x="13" y="921"/>
                    </a:lnTo>
                    <a:lnTo>
                      <a:pt x="20" y="958"/>
                    </a:lnTo>
                    <a:lnTo>
                      <a:pt x="33" y="987"/>
                    </a:lnTo>
                    <a:lnTo>
                      <a:pt x="46" y="1016"/>
                    </a:lnTo>
                    <a:lnTo>
                      <a:pt x="59" y="1052"/>
                    </a:lnTo>
                    <a:lnTo>
                      <a:pt x="59" y="1088"/>
                    </a:lnTo>
                    <a:lnTo>
                      <a:pt x="53" y="1125"/>
                    </a:lnTo>
                    <a:lnTo>
                      <a:pt x="46" y="1154"/>
                    </a:lnTo>
                    <a:lnTo>
                      <a:pt x="46" y="1190"/>
                    </a:lnTo>
                    <a:lnTo>
                      <a:pt x="53" y="1219"/>
                    </a:lnTo>
                    <a:lnTo>
                      <a:pt x="53" y="1248"/>
                    </a:lnTo>
                    <a:lnTo>
                      <a:pt x="59" y="1277"/>
                    </a:lnTo>
                    <a:lnTo>
                      <a:pt x="53" y="1313"/>
                    </a:lnTo>
                    <a:lnTo>
                      <a:pt x="53" y="1342"/>
                    </a:lnTo>
                    <a:lnTo>
                      <a:pt x="53" y="1379"/>
                    </a:lnTo>
                    <a:lnTo>
                      <a:pt x="53" y="1408"/>
                    </a:lnTo>
                    <a:lnTo>
                      <a:pt x="53" y="1466"/>
                    </a:lnTo>
                    <a:lnTo>
                      <a:pt x="53" y="1524"/>
                    </a:lnTo>
                    <a:lnTo>
                      <a:pt x="53" y="1553"/>
                    </a:lnTo>
                    <a:lnTo>
                      <a:pt x="53" y="1582"/>
                    </a:lnTo>
                    <a:lnTo>
                      <a:pt x="53" y="1611"/>
                    </a:lnTo>
                    <a:lnTo>
                      <a:pt x="53" y="1640"/>
                    </a:lnTo>
                    <a:lnTo>
                      <a:pt x="53" y="1669"/>
                    </a:lnTo>
                    <a:lnTo>
                      <a:pt x="66" y="1698"/>
                    </a:lnTo>
                    <a:lnTo>
                      <a:pt x="66" y="1727"/>
                    </a:lnTo>
                    <a:lnTo>
                      <a:pt x="53" y="1756"/>
                    </a:lnTo>
                    <a:lnTo>
                      <a:pt x="46" y="1785"/>
                    </a:lnTo>
                    <a:lnTo>
                      <a:pt x="59" y="1814"/>
                    </a:lnTo>
                    <a:lnTo>
                      <a:pt x="66" y="1843"/>
                    </a:lnTo>
                    <a:lnTo>
                      <a:pt x="66" y="1872"/>
                    </a:lnTo>
                    <a:lnTo>
                      <a:pt x="53" y="1843"/>
                    </a:lnTo>
                    <a:lnTo>
                      <a:pt x="40" y="1814"/>
                    </a:lnTo>
                    <a:lnTo>
                      <a:pt x="33" y="1785"/>
                    </a:lnTo>
                    <a:lnTo>
                      <a:pt x="46" y="1756"/>
                    </a:lnTo>
                    <a:lnTo>
                      <a:pt x="59" y="1727"/>
                    </a:lnTo>
                    <a:lnTo>
                      <a:pt x="53" y="1698"/>
                    </a:lnTo>
                    <a:lnTo>
                      <a:pt x="46" y="1669"/>
                    </a:lnTo>
                    <a:lnTo>
                      <a:pt x="53" y="1640"/>
                    </a:lnTo>
                    <a:lnTo>
                      <a:pt x="53" y="1611"/>
                    </a:lnTo>
                    <a:lnTo>
                      <a:pt x="53" y="1582"/>
                    </a:lnTo>
                    <a:lnTo>
                      <a:pt x="46" y="1553"/>
                    </a:lnTo>
                    <a:lnTo>
                      <a:pt x="46" y="1524"/>
                    </a:lnTo>
                    <a:lnTo>
                      <a:pt x="46" y="1495"/>
                    </a:lnTo>
                    <a:lnTo>
                      <a:pt x="53" y="1458"/>
                    </a:lnTo>
                    <a:lnTo>
                      <a:pt x="53" y="1429"/>
                    </a:lnTo>
                    <a:lnTo>
                      <a:pt x="53" y="1393"/>
                    </a:lnTo>
                    <a:lnTo>
                      <a:pt x="46" y="1364"/>
                    </a:lnTo>
                    <a:lnTo>
                      <a:pt x="46" y="1328"/>
                    </a:lnTo>
                    <a:lnTo>
                      <a:pt x="53" y="1299"/>
                    </a:lnTo>
                    <a:lnTo>
                      <a:pt x="53" y="1263"/>
                    </a:lnTo>
                    <a:lnTo>
                      <a:pt x="46" y="1233"/>
                    </a:lnTo>
                    <a:lnTo>
                      <a:pt x="40" y="1204"/>
                    </a:lnTo>
                    <a:lnTo>
                      <a:pt x="33" y="1175"/>
                    </a:lnTo>
                    <a:lnTo>
                      <a:pt x="40" y="1139"/>
                    </a:lnTo>
                    <a:lnTo>
                      <a:pt x="53" y="1110"/>
                    </a:lnTo>
                    <a:lnTo>
                      <a:pt x="66" y="1081"/>
                    </a:lnTo>
                    <a:lnTo>
                      <a:pt x="59" y="1052"/>
                    </a:lnTo>
                    <a:lnTo>
                      <a:pt x="40" y="1023"/>
                    </a:lnTo>
                    <a:lnTo>
                      <a:pt x="13" y="1001"/>
                    </a:lnTo>
                    <a:lnTo>
                      <a:pt x="7" y="972"/>
                    </a:lnTo>
                    <a:lnTo>
                      <a:pt x="33" y="943"/>
                    </a:lnTo>
                    <a:lnTo>
                      <a:pt x="53" y="907"/>
                    </a:lnTo>
                    <a:lnTo>
                      <a:pt x="53" y="878"/>
                    </a:lnTo>
                    <a:lnTo>
                      <a:pt x="53" y="842"/>
                    </a:lnTo>
                    <a:lnTo>
                      <a:pt x="53" y="813"/>
                    </a:lnTo>
                    <a:lnTo>
                      <a:pt x="59" y="784"/>
                    </a:lnTo>
                    <a:lnTo>
                      <a:pt x="59" y="755"/>
                    </a:lnTo>
                    <a:lnTo>
                      <a:pt x="53" y="726"/>
                    </a:lnTo>
                    <a:lnTo>
                      <a:pt x="53" y="697"/>
                    </a:lnTo>
                    <a:lnTo>
                      <a:pt x="40" y="668"/>
                    </a:lnTo>
                    <a:lnTo>
                      <a:pt x="40" y="639"/>
                    </a:lnTo>
                    <a:lnTo>
                      <a:pt x="40" y="609"/>
                    </a:lnTo>
                    <a:lnTo>
                      <a:pt x="59" y="580"/>
                    </a:lnTo>
                    <a:lnTo>
                      <a:pt x="72" y="551"/>
                    </a:lnTo>
                    <a:lnTo>
                      <a:pt x="79" y="515"/>
                    </a:lnTo>
                    <a:lnTo>
                      <a:pt x="79" y="486"/>
                    </a:lnTo>
                    <a:lnTo>
                      <a:pt x="59" y="457"/>
                    </a:lnTo>
                    <a:lnTo>
                      <a:pt x="53" y="428"/>
                    </a:lnTo>
                    <a:lnTo>
                      <a:pt x="53" y="399"/>
                    </a:lnTo>
                    <a:lnTo>
                      <a:pt x="53" y="370"/>
                    </a:lnTo>
                    <a:lnTo>
                      <a:pt x="46" y="341"/>
                    </a:lnTo>
                    <a:lnTo>
                      <a:pt x="33" y="312"/>
                    </a:lnTo>
                    <a:lnTo>
                      <a:pt x="33" y="283"/>
                    </a:lnTo>
                    <a:lnTo>
                      <a:pt x="26" y="247"/>
                    </a:lnTo>
                    <a:lnTo>
                      <a:pt x="26" y="218"/>
                    </a:lnTo>
                    <a:lnTo>
                      <a:pt x="40" y="189"/>
                    </a:lnTo>
                    <a:lnTo>
                      <a:pt x="53" y="160"/>
                    </a:lnTo>
                    <a:lnTo>
                      <a:pt x="53" y="131"/>
                    </a:lnTo>
                    <a:lnTo>
                      <a:pt x="53" y="102"/>
                    </a:lnTo>
                    <a:lnTo>
                      <a:pt x="33" y="73"/>
                    </a:lnTo>
                    <a:lnTo>
                      <a:pt x="20" y="44"/>
                    </a:lnTo>
                    <a:lnTo>
                      <a:pt x="7" y="15"/>
                    </a:lnTo>
                    <a:lnTo>
                      <a:pt x="0" y="0"/>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1" name="Freeform 19"/>
              <p:cNvSpPr>
                <a:spLocks/>
              </p:cNvSpPr>
              <p:nvPr/>
            </p:nvSpPr>
            <p:spPr bwMode="auto">
              <a:xfrm>
                <a:off x="931" y="3992"/>
                <a:ext cx="1494" cy="80"/>
              </a:xfrm>
              <a:custGeom>
                <a:avLst/>
                <a:gdLst>
                  <a:gd name="T0" fmla="*/ 87 w 1494"/>
                  <a:gd name="T1" fmla="*/ 0 h 80"/>
                  <a:gd name="T2" fmla="*/ 141 w 1494"/>
                  <a:gd name="T3" fmla="*/ 29 h 80"/>
                  <a:gd name="T4" fmla="*/ 202 w 1494"/>
                  <a:gd name="T5" fmla="*/ 43 h 80"/>
                  <a:gd name="T6" fmla="*/ 269 w 1494"/>
                  <a:gd name="T7" fmla="*/ 43 h 80"/>
                  <a:gd name="T8" fmla="*/ 336 w 1494"/>
                  <a:gd name="T9" fmla="*/ 65 h 80"/>
                  <a:gd name="T10" fmla="*/ 444 w 1494"/>
                  <a:gd name="T11" fmla="*/ 79 h 80"/>
                  <a:gd name="T12" fmla="*/ 525 w 1494"/>
                  <a:gd name="T13" fmla="*/ 72 h 80"/>
                  <a:gd name="T14" fmla="*/ 612 w 1494"/>
                  <a:gd name="T15" fmla="*/ 65 h 80"/>
                  <a:gd name="T16" fmla="*/ 713 w 1494"/>
                  <a:gd name="T17" fmla="*/ 43 h 80"/>
                  <a:gd name="T18" fmla="*/ 773 w 1494"/>
                  <a:gd name="T19" fmla="*/ 43 h 80"/>
                  <a:gd name="T20" fmla="*/ 841 w 1494"/>
                  <a:gd name="T21" fmla="*/ 50 h 80"/>
                  <a:gd name="T22" fmla="*/ 901 w 1494"/>
                  <a:gd name="T23" fmla="*/ 57 h 80"/>
                  <a:gd name="T24" fmla="*/ 1002 w 1494"/>
                  <a:gd name="T25" fmla="*/ 43 h 80"/>
                  <a:gd name="T26" fmla="*/ 1069 w 1494"/>
                  <a:gd name="T27" fmla="*/ 36 h 80"/>
                  <a:gd name="T28" fmla="*/ 1137 w 1494"/>
                  <a:gd name="T29" fmla="*/ 36 h 80"/>
                  <a:gd name="T30" fmla="*/ 1231 w 1494"/>
                  <a:gd name="T31" fmla="*/ 36 h 80"/>
                  <a:gd name="T32" fmla="*/ 1311 w 1494"/>
                  <a:gd name="T33" fmla="*/ 29 h 80"/>
                  <a:gd name="T34" fmla="*/ 1379 w 1494"/>
                  <a:gd name="T35" fmla="*/ 29 h 80"/>
                  <a:gd name="T36" fmla="*/ 1439 w 1494"/>
                  <a:gd name="T37" fmla="*/ 43 h 80"/>
                  <a:gd name="T38" fmla="*/ 1493 w 1494"/>
                  <a:gd name="T39" fmla="*/ 14 h 80"/>
                  <a:gd name="T40" fmla="*/ 1439 w 1494"/>
                  <a:gd name="T41" fmla="*/ 29 h 80"/>
                  <a:gd name="T42" fmla="*/ 1385 w 1494"/>
                  <a:gd name="T43" fmla="*/ 36 h 80"/>
                  <a:gd name="T44" fmla="*/ 1325 w 1494"/>
                  <a:gd name="T45" fmla="*/ 29 h 80"/>
                  <a:gd name="T46" fmla="*/ 1237 w 1494"/>
                  <a:gd name="T47" fmla="*/ 43 h 80"/>
                  <a:gd name="T48" fmla="*/ 1170 w 1494"/>
                  <a:gd name="T49" fmla="*/ 72 h 80"/>
                  <a:gd name="T50" fmla="*/ 1110 w 1494"/>
                  <a:gd name="T51" fmla="*/ 65 h 80"/>
                  <a:gd name="T52" fmla="*/ 1056 w 1494"/>
                  <a:gd name="T53" fmla="*/ 50 h 80"/>
                  <a:gd name="T54" fmla="*/ 962 w 1494"/>
                  <a:gd name="T55" fmla="*/ 36 h 80"/>
                  <a:gd name="T56" fmla="*/ 881 w 1494"/>
                  <a:gd name="T57" fmla="*/ 43 h 80"/>
                  <a:gd name="T58" fmla="*/ 827 w 1494"/>
                  <a:gd name="T59" fmla="*/ 57 h 80"/>
                  <a:gd name="T60" fmla="*/ 747 w 1494"/>
                  <a:gd name="T61" fmla="*/ 57 h 80"/>
                  <a:gd name="T62" fmla="*/ 659 w 1494"/>
                  <a:gd name="T63" fmla="*/ 57 h 80"/>
                  <a:gd name="T64" fmla="*/ 605 w 1494"/>
                  <a:gd name="T65" fmla="*/ 50 h 80"/>
                  <a:gd name="T66" fmla="*/ 551 w 1494"/>
                  <a:gd name="T67" fmla="*/ 57 h 80"/>
                  <a:gd name="T68" fmla="*/ 484 w 1494"/>
                  <a:gd name="T69" fmla="*/ 65 h 80"/>
                  <a:gd name="T70" fmla="*/ 417 w 1494"/>
                  <a:gd name="T71" fmla="*/ 57 h 80"/>
                  <a:gd name="T72" fmla="*/ 363 w 1494"/>
                  <a:gd name="T73" fmla="*/ 36 h 80"/>
                  <a:gd name="T74" fmla="*/ 309 w 1494"/>
                  <a:gd name="T75" fmla="*/ 57 h 80"/>
                  <a:gd name="T76" fmla="*/ 256 w 1494"/>
                  <a:gd name="T77" fmla="*/ 57 h 80"/>
                  <a:gd name="T78" fmla="*/ 195 w 1494"/>
                  <a:gd name="T79" fmla="*/ 50 h 80"/>
                  <a:gd name="T80" fmla="*/ 141 w 1494"/>
                  <a:gd name="T81" fmla="*/ 7 h 80"/>
                  <a:gd name="T82" fmla="*/ 81 w 1494"/>
                  <a:gd name="T83" fmla="*/ 22 h 80"/>
                  <a:gd name="T84" fmla="*/ 27 w 1494"/>
                  <a:gd name="T85" fmla="*/ 36 h 80"/>
                  <a:gd name="T86" fmla="*/ 13 w 1494"/>
                  <a:gd name="T87" fmla="*/ 43 h 80"/>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0" t="0" r="r" b="b"/>
                <a:pathLst>
                  <a:path w="1494" h="80">
                    <a:moveTo>
                      <a:pt x="13" y="43"/>
                    </a:moveTo>
                    <a:lnTo>
                      <a:pt x="87" y="0"/>
                    </a:lnTo>
                    <a:lnTo>
                      <a:pt x="114" y="7"/>
                    </a:lnTo>
                    <a:lnTo>
                      <a:pt x="141" y="29"/>
                    </a:lnTo>
                    <a:lnTo>
                      <a:pt x="168" y="43"/>
                    </a:lnTo>
                    <a:lnTo>
                      <a:pt x="202" y="43"/>
                    </a:lnTo>
                    <a:lnTo>
                      <a:pt x="242" y="43"/>
                    </a:lnTo>
                    <a:lnTo>
                      <a:pt x="269" y="43"/>
                    </a:lnTo>
                    <a:lnTo>
                      <a:pt x="309" y="50"/>
                    </a:lnTo>
                    <a:lnTo>
                      <a:pt x="336" y="65"/>
                    </a:lnTo>
                    <a:lnTo>
                      <a:pt x="390" y="79"/>
                    </a:lnTo>
                    <a:lnTo>
                      <a:pt x="444" y="79"/>
                    </a:lnTo>
                    <a:lnTo>
                      <a:pt x="484" y="79"/>
                    </a:lnTo>
                    <a:lnTo>
                      <a:pt x="525" y="72"/>
                    </a:lnTo>
                    <a:lnTo>
                      <a:pt x="565" y="65"/>
                    </a:lnTo>
                    <a:lnTo>
                      <a:pt x="612" y="65"/>
                    </a:lnTo>
                    <a:lnTo>
                      <a:pt x="659" y="57"/>
                    </a:lnTo>
                    <a:lnTo>
                      <a:pt x="713" y="43"/>
                    </a:lnTo>
                    <a:lnTo>
                      <a:pt x="747" y="43"/>
                    </a:lnTo>
                    <a:lnTo>
                      <a:pt x="773" y="43"/>
                    </a:lnTo>
                    <a:lnTo>
                      <a:pt x="814" y="43"/>
                    </a:lnTo>
                    <a:lnTo>
                      <a:pt x="841" y="50"/>
                    </a:lnTo>
                    <a:lnTo>
                      <a:pt x="874" y="57"/>
                    </a:lnTo>
                    <a:lnTo>
                      <a:pt x="901" y="57"/>
                    </a:lnTo>
                    <a:lnTo>
                      <a:pt x="975" y="50"/>
                    </a:lnTo>
                    <a:lnTo>
                      <a:pt x="1002" y="43"/>
                    </a:lnTo>
                    <a:lnTo>
                      <a:pt x="1029" y="36"/>
                    </a:lnTo>
                    <a:lnTo>
                      <a:pt x="1069" y="36"/>
                    </a:lnTo>
                    <a:lnTo>
                      <a:pt x="1096" y="36"/>
                    </a:lnTo>
                    <a:lnTo>
                      <a:pt x="1137" y="36"/>
                    </a:lnTo>
                    <a:lnTo>
                      <a:pt x="1190" y="36"/>
                    </a:lnTo>
                    <a:lnTo>
                      <a:pt x="1231" y="36"/>
                    </a:lnTo>
                    <a:lnTo>
                      <a:pt x="1285" y="29"/>
                    </a:lnTo>
                    <a:lnTo>
                      <a:pt x="1311" y="29"/>
                    </a:lnTo>
                    <a:lnTo>
                      <a:pt x="1352" y="29"/>
                    </a:lnTo>
                    <a:lnTo>
                      <a:pt x="1379" y="29"/>
                    </a:lnTo>
                    <a:lnTo>
                      <a:pt x="1406" y="36"/>
                    </a:lnTo>
                    <a:lnTo>
                      <a:pt x="1439" y="43"/>
                    </a:lnTo>
                    <a:lnTo>
                      <a:pt x="1466" y="22"/>
                    </a:lnTo>
                    <a:lnTo>
                      <a:pt x="1493" y="14"/>
                    </a:lnTo>
                    <a:lnTo>
                      <a:pt x="1466" y="22"/>
                    </a:lnTo>
                    <a:lnTo>
                      <a:pt x="1439" y="29"/>
                    </a:lnTo>
                    <a:lnTo>
                      <a:pt x="1412" y="36"/>
                    </a:lnTo>
                    <a:lnTo>
                      <a:pt x="1385" y="36"/>
                    </a:lnTo>
                    <a:lnTo>
                      <a:pt x="1352" y="29"/>
                    </a:lnTo>
                    <a:lnTo>
                      <a:pt x="1325" y="29"/>
                    </a:lnTo>
                    <a:lnTo>
                      <a:pt x="1298" y="29"/>
                    </a:lnTo>
                    <a:lnTo>
                      <a:pt x="1237" y="43"/>
                    </a:lnTo>
                    <a:lnTo>
                      <a:pt x="1197" y="57"/>
                    </a:lnTo>
                    <a:lnTo>
                      <a:pt x="1170" y="72"/>
                    </a:lnTo>
                    <a:lnTo>
                      <a:pt x="1137" y="72"/>
                    </a:lnTo>
                    <a:lnTo>
                      <a:pt x="1110" y="65"/>
                    </a:lnTo>
                    <a:lnTo>
                      <a:pt x="1083" y="57"/>
                    </a:lnTo>
                    <a:lnTo>
                      <a:pt x="1056" y="50"/>
                    </a:lnTo>
                    <a:lnTo>
                      <a:pt x="1022" y="36"/>
                    </a:lnTo>
                    <a:lnTo>
                      <a:pt x="962" y="36"/>
                    </a:lnTo>
                    <a:lnTo>
                      <a:pt x="915" y="36"/>
                    </a:lnTo>
                    <a:lnTo>
                      <a:pt x="881" y="43"/>
                    </a:lnTo>
                    <a:lnTo>
                      <a:pt x="854" y="50"/>
                    </a:lnTo>
                    <a:lnTo>
                      <a:pt x="827" y="57"/>
                    </a:lnTo>
                    <a:lnTo>
                      <a:pt x="800" y="57"/>
                    </a:lnTo>
                    <a:lnTo>
                      <a:pt x="747" y="57"/>
                    </a:lnTo>
                    <a:lnTo>
                      <a:pt x="693" y="57"/>
                    </a:lnTo>
                    <a:lnTo>
                      <a:pt x="659" y="57"/>
                    </a:lnTo>
                    <a:lnTo>
                      <a:pt x="632" y="50"/>
                    </a:lnTo>
                    <a:lnTo>
                      <a:pt x="605" y="50"/>
                    </a:lnTo>
                    <a:lnTo>
                      <a:pt x="578" y="57"/>
                    </a:lnTo>
                    <a:lnTo>
                      <a:pt x="551" y="57"/>
                    </a:lnTo>
                    <a:lnTo>
                      <a:pt x="525" y="65"/>
                    </a:lnTo>
                    <a:lnTo>
                      <a:pt x="484" y="65"/>
                    </a:lnTo>
                    <a:lnTo>
                      <a:pt x="444" y="57"/>
                    </a:lnTo>
                    <a:lnTo>
                      <a:pt x="417" y="57"/>
                    </a:lnTo>
                    <a:lnTo>
                      <a:pt x="390" y="43"/>
                    </a:lnTo>
                    <a:lnTo>
                      <a:pt x="363" y="36"/>
                    </a:lnTo>
                    <a:lnTo>
                      <a:pt x="336" y="43"/>
                    </a:lnTo>
                    <a:lnTo>
                      <a:pt x="309" y="57"/>
                    </a:lnTo>
                    <a:lnTo>
                      <a:pt x="282" y="57"/>
                    </a:lnTo>
                    <a:lnTo>
                      <a:pt x="256" y="57"/>
                    </a:lnTo>
                    <a:lnTo>
                      <a:pt x="222" y="50"/>
                    </a:lnTo>
                    <a:lnTo>
                      <a:pt x="195" y="50"/>
                    </a:lnTo>
                    <a:lnTo>
                      <a:pt x="168" y="22"/>
                    </a:lnTo>
                    <a:lnTo>
                      <a:pt x="141" y="7"/>
                    </a:lnTo>
                    <a:lnTo>
                      <a:pt x="114" y="14"/>
                    </a:lnTo>
                    <a:lnTo>
                      <a:pt x="81" y="22"/>
                    </a:lnTo>
                    <a:lnTo>
                      <a:pt x="54" y="36"/>
                    </a:lnTo>
                    <a:lnTo>
                      <a:pt x="27" y="36"/>
                    </a:lnTo>
                    <a:lnTo>
                      <a:pt x="0" y="50"/>
                    </a:lnTo>
                    <a:lnTo>
                      <a:pt x="13" y="43"/>
                    </a:lnTo>
                  </a:path>
                </a:pathLst>
              </a:custGeom>
              <a:solidFill>
                <a:srgbClr val="39393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2" name="Freeform 20"/>
              <p:cNvSpPr>
                <a:spLocks/>
              </p:cNvSpPr>
              <p:nvPr/>
            </p:nvSpPr>
            <p:spPr bwMode="auto">
              <a:xfrm>
                <a:off x="2773" y="3976"/>
                <a:ext cx="1722" cy="81"/>
              </a:xfrm>
              <a:custGeom>
                <a:avLst/>
                <a:gdLst>
                  <a:gd name="T0" fmla="*/ 0 w 1722"/>
                  <a:gd name="T1" fmla="*/ 0 h 81"/>
                  <a:gd name="T2" fmla="*/ 1721 w 1722"/>
                  <a:gd name="T3" fmla="*/ 0 h 81"/>
                  <a:gd name="T4" fmla="*/ 1721 w 1722"/>
                  <a:gd name="T5" fmla="*/ 0 h 81"/>
                  <a:gd name="T6" fmla="*/ 1640 w 1722"/>
                  <a:gd name="T7" fmla="*/ 22 h 81"/>
                  <a:gd name="T8" fmla="*/ 1613 w 1722"/>
                  <a:gd name="T9" fmla="*/ 7 h 81"/>
                  <a:gd name="T10" fmla="*/ 1587 w 1722"/>
                  <a:gd name="T11" fmla="*/ 0 h 81"/>
                  <a:gd name="T12" fmla="*/ 1560 w 1722"/>
                  <a:gd name="T13" fmla="*/ 15 h 81"/>
                  <a:gd name="T14" fmla="*/ 1533 w 1722"/>
                  <a:gd name="T15" fmla="*/ 44 h 81"/>
                  <a:gd name="T16" fmla="*/ 1506 w 1722"/>
                  <a:gd name="T17" fmla="*/ 58 h 81"/>
                  <a:gd name="T18" fmla="*/ 1479 w 1722"/>
                  <a:gd name="T19" fmla="*/ 73 h 81"/>
                  <a:gd name="T20" fmla="*/ 1418 w 1722"/>
                  <a:gd name="T21" fmla="*/ 80 h 81"/>
                  <a:gd name="T22" fmla="*/ 1351 w 1722"/>
                  <a:gd name="T23" fmla="*/ 80 h 81"/>
                  <a:gd name="T24" fmla="*/ 1311 w 1722"/>
                  <a:gd name="T25" fmla="*/ 73 h 81"/>
                  <a:gd name="T26" fmla="*/ 1284 w 1722"/>
                  <a:gd name="T27" fmla="*/ 65 h 81"/>
                  <a:gd name="T28" fmla="*/ 1250 w 1722"/>
                  <a:gd name="T29" fmla="*/ 73 h 81"/>
                  <a:gd name="T30" fmla="*/ 1224 w 1722"/>
                  <a:gd name="T31" fmla="*/ 73 h 81"/>
                  <a:gd name="T32" fmla="*/ 1170 w 1722"/>
                  <a:gd name="T33" fmla="*/ 73 h 81"/>
                  <a:gd name="T34" fmla="*/ 1123 w 1722"/>
                  <a:gd name="T35" fmla="*/ 65 h 81"/>
                  <a:gd name="T36" fmla="*/ 1096 w 1722"/>
                  <a:gd name="T37" fmla="*/ 65 h 81"/>
                  <a:gd name="T38" fmla="*/ 1055 w 1722"/>
                  <a:gd name="T39" fmla="*/ 58 h 81"/>
                  <a:gd name="T40" fmla="*/ 1029 w 1722"/>
                  <a:gd name="T41" fmla="*/ 58 h 81"/>
                  <a:gd name="T42" fmla="*/ 1002 w 1722"/>
                  <a:gd name="T43" fmla="*/ 36 h 81"/>
                  <a:gd name="T44" fmla="*/ 968 w 1722"/>
                  <a:gd name="T45" fmla="*/ 15 h 81"/>
                  <a:gd name="T46" fmla="*/ 934 w 1722"/>
                  <a:gd name="T47" fmla="*/ 15 h 81"/>
                  <a:gd name="T48" fmla="*/ 908 w 1722"/>
                  <a:gd name="T49" fmla="*/ 15 h 81"/>
                  <a:gd name="T50" fmla="*/ 881 w 1722"/>
                  <a:gd name="T51" fmla="*/ 15 h 81"/>
                  <a:gd name="T52" fmla="*/ 847 w 1722"/>
                  <a:gd name="T53" fmla="*/ 29 h 81"/>
                  <a:gd name="T54" fmla="*/ 787 w 1722"/>
                  <a:gd name="T55" fmla="*/ 44 h 81"/>
                  <a:gd name="T56" fmla="*/ 753 w 1722"/>
                  <a:gd name="T57" fmla="*/ 51 h 81"/>
                  <a:gd name="T58" fmla="*/ 726 w 1722"/>
                  <a:gd name="T59" fmla="*/ 51 h 81"/>
                  <a:gd name="T60" fmla="*/ 686 w 1722"/>
                  <a:gd name="T61" fmla="*/ 44 h 81"/>
                  <a:gd name="T62" fmla="*/ 659 w 1722"/>
                  <a:gd name="T63" fmla="*/ 29 h 81"/>
                  <a:gd name="T64" fmla="*/ 632 w 1722"/>
                  <a:gd name="T65" fmla="*/ 22 h 81"/>
                  <a:gd name="T66" fmla="*/ 598 w 1722"/>
                  <a:gd name="T67" fmla="*/ 22 h 81"/>
                  <a:gd name="T68" fmla="*/ 565 w 1722"/>
                  <a:gd name="T69" fmla="*/ 22 h 81"/>
                  <a:gd name="T70" fmla="*/ 531 w 1722"/>
                  <a:gd name="T71" fmla="*/ 29 h 81"/>
                  <a:gd name="T72" fmla="*/ 477 w 1722"/>
                  <a:gd name="T73" fmla="*/ 29 h 81"/>
                  <a:gd name="T74" fmla="*/ 437 w 1722"/>
                  <a:gd name="T75" fmla="*/ 36 h 81"/>
                  <a:gd name="T76" fmla="*/ 403 w 1722"/>
                  <a:gd name="T77" fmla="*/ 44 h 81"/>
                  <a:gd name="T78" fmla="*/ 376 w 1722"/>
                  <a:gd name="T79" fmla="*/ 44 h 81"/>
                  <a:gd name="T80" fmla="*/ 343 w 1722"/>
                  <a:gd name="T81" fmla="*/ 44 h 81"/>
                  <a:gd name="T82" fmla="*/ 282 w 1722"/>
                  <a:gd name="T83" fmla="*/ 44 h 81"/>
                  <a:gd name="T84" fmla="*/ 229 w 1722"/>
                  <a:gd name="T85" fmla="*/ 29 h 81"/>
                  <a:gd name="T86" fmla="*/ 195 w 1722"/>
                  <a:gd name="T87" fmla="*/ 22 h 81"/>
                  <a:gd name="T88" fmla="*/ 168 w 1722"/>
                  <a:gd name="T89" fmla="*/ 22 h 81"/>
                  <a:gd name="T90" fmla="*/ 141 w 1722"/>
                  <a:gd name="T91" fmla="*/ 15 h 81"/>
                  <a:gd name="T92" fmla="*/ 114 w 1722"/>
                  <a:gd name="T93" fmla="*/ 7 h 81"/>
                  <a:gd name="T94" fmla="*/ 87 w 1722"/>
                  <a:gd name="T95" fmla="*/ 7 h 81"/>
                  <a:gd name="T96" fmla="*/ 61 w 1722"/>
                  <a:gd name="T97" fmla="*/ 15 h 81"/>
                  <a:gd name="T98" fmla="*/ 34 w 1722"/>
                  <a:gd name="T99" fmla="*/ 22 h 81"/>
                  <a:gd name="T100" fmla="*/ 7 w 1722"/>
                  <a:gd name="T101" fmla="*/ 36 h 81"/>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Lst>
                <a:ahLst/>
                <a:cxnLst>
                  <a:cxn ang="T102">
                    <a:pos x="T0" y="T1"/>
                  </a:cxn>
                  <a:cxn ang="T103">
                    <a:pos x="T2" y="T3"/>
                  </a:cxn>
                  <a:cxn ang="T104">
                    <a:pos x="T4" y="T5"/>
                  </a:cxn>
                  <a:cxn ang="T105">
                    <a:pos x="T6" y="T7"/>
                  </a:cxn>
                  <a:cxn ang="T106">
                    <a:pos x="T8" y="T9"/>
                  </a:cxn>
                  <a:cxn ang="T107">
                    <a:pos x="T10" y="T11"/>
                  </a:cxn>
                  <a:cxn ang="T108">
                    <a:pos x="T12" y="T13"/>
                  </a:cxn>
                  <a:cxn ang="T109">
                    <a:pos x="T14" y="T15"/>
                  </a:cxn>
                  <a:cxn ang="T110">
                    <a:pos x="T16" y="T17"/>
                  </a:cxn>
                  <a:cxn ang="T111">
                    <a:pos x="T18" y="T19"/>
                  </a:cxn>
                  <a:cxn ang="T112">
                    <a:pos x="T20" y="T21"/>
                  </a:cxn>
                  <a:cxn ang="T113">
                    <a:pos x="T22" y="T23"/>
                  </a:cxn>
                  <a:cxn ang="T114">
                    <a:pos x="T24" y="T25"/>
                  </a:cxn>
                  <a:cxn ang="T115">
                    <a:pos x="T26" y="T27"/>
                  </a:cxn>
                  <a:cxn ang="T116">
                    <a:pos x="T28" y="T29"/>
                  </a:cxn>
                  <a:cxn ang="T117">
                    <a:pos x="T30" y="T31"/>
                  </a:cxn>
                  <a:cxn ang="T118">
                    <a:pos x="T32" y="T33"/>
                  </a:cxn>
                  <a:cxn ang="T119">
                    <a:pos x="T34" y="T35"/>
                  </a:cxn>
                  <a:cxn ang="T120">
                    <a:pos x="T36" y="T37"/>
                  </a:cxn>
                  <a:cxn ang="T121">
                    <a:pos x="T38" y="T39"/>
                  </a:cxn>
                  <a:cxn ang="T122">
                    <a:pos x="T40" y="T41"/>
                  </a:cxn>
                  <a:cxn ang="T123">
                    <a:pos x="T42" y="T43"/>
                  </a:cxn>
                  <a:cxn ang="T124">
                    <a:pos x="T44" y="T45"/>
                  </a:cxn>
                  <a:cxn ang="T125">
                    <a:pos x="T46" y="T47"/>
                  </a:cxn>
                  <a:cxn ang="T126">
                    <a:pos x="T48" y="T49"/>
                  </a:cxn>
                  <a:cxn ang="T127">
                    <a:pos x="T50" y="T51"/>
                  </a:cxn>
                  <a:cxn ang="T128">
                    <a:pos x="T52" y="T53"/>
                  </a:cxn>
                  <a:cxn ang="T129">
                    <a:pos x="T54" y="T55"/>
                  </a:cxn>
                  <a:cxn ang="T130">
                    <a:pos x="T56" y="T57"/>
                  </a:cxn>
                  <a:cxn ang="T131">
                    <a:pos x="T58" y="T59"/>
                  </a:cxn>
                  <a:cxn ang="T132">
                    <a:pos x="T60" y="T61"/>
                  </a:cxn>
                  <a:cxn ang="T133">
                    <a:pos x="T62" y="T63"/>
                  </a:cxn>
                  <a:cxn ang="T134">
                    <a:pos x="T64" y="T65"/>
                  </a:cxn>
                  <a:cxn ang="T135">
                    <a:pos x="T66" y="T67"/>
                  </a:cxn>
                  <a:cxn ang="T136">
                    <a:pos x="T68" y="T69"/>
                  </a:cxn>
                  <a:cxn ang="T137">
                    <a:pos x="T70" y="T71"/>
                  </a:cxn>
                  <a:cxn ang="T138">
                    <a:pos x="T72" y="T73"/>
                  </a:cxn>
                  <a:cxn ang="T139">
                    <a:pos x="T74" y="T75"/>
                  </a:cxn>
                  <a:cxn ang="T140">
                    <a:pos x="T76" y="T77"/>
                  </a:cxn>
                  <a:cxn ang="T141">
                    <a:pos x="T78" y="T79"/>
                  </a:cxn>
                  <a:cxn ang="T142">
                    <a:pos x="T80" y="T81"/>
                  </a:cxn>
                  <a:cxn ang="T143">
                    <a:pos x="T82" y="T83"/>
                  </a:cxn>
                  <a:cxn ang="T144">
                    <a:pos x="T84" y="T85"/>
                  </a:cxn>
                  <a:cxn ang="T145">
                    <a:pos x="T86" y="T87"/>
                  </a:cxn>
                  <a:cxn ang="T146">
                    <a:pos x="T88" y="T89"/>
                  </a:cxn>
                  <a:cxn ang="T147">
                    <a:pos x="T90" y="T91"/>
                  </a:cxn>
                  <a:cxn ang="T148">
                    <a:pos x="T92" y="T93"/>
                  </a:cxn>
                  <a:cxn ang="T149">
                    <a:pos x="T94" y="T95"/>
                  </a:cxn>
                  <a:cxn ang="T150">
                    <a:pos x="T96" y="T97"/>
                  </a:cxn>
                  <a:cxn ang="T151">
                    <a:pos x="T98" y="T99"/>
                  </a:cxn>
                  <a:cxn ang="T152">
                    <a:pos x="T100" y="T101"/>
                  </a:cxn>
                </a:cxnLst>
                <a:rect l="0" t="0" r="r" b="b"/>
                <a:pathLst>
                  <a:path w="1722" h="81">
                    <a:moveTo>
                      <a:pt x="0" y="0"/>
                    </a:moveTo>
                    <a:lnTo>
                      <a:pt x="1721" y="0"/>
                    </a:lnTo>
                    <a:lnTo>
                      <a:pt x="1640" y="22"/>
                    </a:lnTo>
                    <a:lnTo>
                      <a:pt x="1613" y="7"/>
                    </a:lnTo>
                    <a:lnTo>
                      <a:pt x="1587" y="0"/>
                    </a:lnTo>
                    <a:lnTo>
                      <a:pt x="1560" y="15"/>
                    </a:lnTo>
                    <a:lnTo>
                      <a:pt x="1533" y="44"/>
                    </a:lnTo>
                    <a:lnTo>
                      <a:pt x="1506" y="58"/>
                    </a:lnTo>
                    <a:lnTo>
                      <a:pt x="1479" y="73"/>
                    </a:lnTo>
                    <a:lnTo>
                      <a:pt x="1418" y="80"/>
                    </a:lnTo>
                    <a:lnTo>
                      <a:pt x="1351" y="80"/>
                    </a:lnTo>
                    <a:lnTo>
                      <a:pt x="1311" y="73"/>
                    </a:lnTo>
                    <a:lnTo>
                      <a:pt x="1284" y="65"/>
                    </a:lnTo>
                    <a:lnTo>
                      <a:pt x="1250" y="73"/>
                    </a:lnTo>
                    <a:lnTo>
                      <a:pt x="1224" y="73"/>
                    </a:lnTo>
                    <a:lnTo>
                      <a:pt x="1170" y="73"/>
                    </a:lnTo>
                    <a:lnTo>
                      <a:pt x="1123" y="65"/>
                    </a:lnTo>
                    <a:lnTo>
                      <a:pt x="1096" y="65"/>
                    </a:lnTo>
                    <a:lnTo>
                      <a:pt x="1055" y="58"/>
                    </a:lnTo>
                    <a:lnTo>
                      <a:pt x="1029" y="58"/>
                    </a:lnTo>
                    <a:lnTo>
                      <a:pt x="1002" y="36"/>
                    </a:lnTo>
                    <a:lnTo>
                      <a:pt x="968" y="15"/>
                    </a:lnTo>
                    <a:lnTo>
                      <a:pt x="934" y="15"/>
                    </a:lnTo>
                    <a:lnTo>
                      <a:pt x="908" y="15"/>
                    </a:lnTo>
                    <a:lnTo>
                      <a:pt x="881" y="15"/>
                    </a:lnTo>
                    <a:lnTo>
                      <a:pt x="847" y="29"/>
                    </a:lnTo>
                    <a:lnTo>
                      <a:pt x="787" y="44"/>
                    </a:lnTo>
                    <a:lnTo>
                      <a:pt x="753" y="51"/>
                    </a:lnTo>
                    <a:lnTo>
                      <a:pt x="726" y="51"/>
                    </a:lnTo>
                    <a:lnTo>
                      <a:pt x="686" y="44"/>
                    </a:lnTo>
                    <a:lnTo>
                      <a:pt x="659" y="29"/>
                    </a:lnTo>
                    <a:lnTo>
                      <a:pt x="632" y="22"/>
                    </a:lnTo>
                    <a:lnTo>
                      <a:pt x="598" y="22"/>
                    </a:lnTo>
                    <a:lnTo>
                      <a:pt x="565" y="22"/>
                    </a:lnTo>
                    <a:lnTo>
                      <a:pt x="531" y="29"/>
                    </a:lnTo>
                    <a:lnTo>
                      <a:pt x="477" y="29"/>
                    </a:lnTo>
                    <a:lnTo>
                      <a:pt x="437" y="36"/>
                    </a:lnTo>
                    <a:lnTo>
                      <a:pt x="403" y="44"/>
                    </a:lnTo>
                    <a:lnTo>
                      <a:pt x="376" y="44"/>
                    </a:lnTo>
                    <a:lnTo>
                      <a:pt x="343" y="44"/>
                    </a:lnTo>
                    <a:lnTo>
                      <a:pt x="282" y="44"/>
                    </a:lnTo>
                    <a:lnTo>
                      <a:pt x="229" y="29"/>
                    </a:lnTo>
                    <a:lnTo>
                      <a:pt x="195" y="22"/>
                    </a:lnTo>
                    <a:lnTo>
                      <a:pt x="168" y="22"/>
                    </a:lnTo>
                    <a:lnTo>
                      <a:pt x="141" y="15"/>
                    </a:lnTo>
                    <a:lnTo>
                      <a:pt x="114" y="7"/>
                    </a:lnTo>
                    <a:lnTo>
                      <a:pt x="87" y="7"/>
                    </a:lnTo>
                    <a:lnTo>
                      <a:pt x="61" y="15"/>
                    </a:lnTo>
                    <a:lnTo>
                      <a:pt x="34" y="22"/>
                    </a:lnTo>
                    <a:lnTo>
                      <a:pt x="7" y="36"/>
                    </a:lnTo>
                  </a:path>
                </a:pathLst>
              </a:custGeom>
              <a:solidFill>
                <a:srgbClr val="313131"/>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3" name="Freeform 21"/>
              <p:cNvSpPr>
                <a:spLocks/>
              </p:cNvSpPr>
              <p:nvPr/>
            </p:nvSpPr>
            <p:spPr bwMode="auto">
              <a:xfrm>
                <a:off x="5410" y="2003"/>
                <a:ext cx="80" cy="1366"/>
              </a:xfrm>
              <a:custGeom>
                <a:avLst/>
                <a:gdLst>
                  <a:gd name="T0" fmla="*/ 33 w 80"/>
                  <a:gd name="T1" fmla="*/ 109 h 1366"/>
                  <a:gd name="T2" fmla="*/ 59 w 80"/>
                  <a:gd name="T3" fmla="*/ 167 h 1366"/>
                  <a:gd name="T4" fmla="*/ 59 w 80"/>
                  <a:gd name="T5" fmla="*/ 232 h 1366"/>
                  <a:gd name="T6" fmla="*/ 40 w 80"/>
                  <a:gd name="T7" fmla="*/ 298 h 1366"/>
                  <a:gd name="T8" fmla="*/ 33 w 80"/>
                  <a:gd name="T9" fmla="*/ 363 h 1366"/>
                  <a:gd name="T10" fmla="*/ 40 w 80"/>
                  <a:gd name="T11" fmla="*/ 421 h 1366"/>
                  <a:gd name="T12" fmla="*/ 53 w 80"/>
                  <a:gd name="T13" fmla="*/ 494 h 1366"/>
                  <a:gd name="T14" fmla="*/ 53 w 80"/>
                  <a:gd name="T15" fmla="*/ 581 h 1366"/>
                  <a:gd name="T16" fmla="*/ 53 w 80"/>
                  <a:gd name="T17" fmla="*/ 653 h 1366"/>
                  <a:gd name="T18" fmla="*/ 59 w 80"/>
                  <a:gd name="T19" fmla="*/ 741 h 1366"/>
                  <a:gd name="T20" fmla="*/ 66 w 80"/>
                  <a:gd name="T21" fmla="*/ 799 h 1366"/>
                  <a:gd name="T22" fmla="*/ 46 w 80"/>
                  <a:gd name="T23" fmla="*/ 871 h 1366"/>
                  <a:gd name="T24" fmla="*/ 66 w 80"/>
                  <a:gd name="T25" fmla="*/ 929 h 1366"/>
                  <a:gd name="T26" fmla="*/ 59 w 80"/>
                  <a:gd name="T27" fmla="*/ 1016 h 1366"/>
                  <a:gd name="T28" fmla="*/ 53 w 80"/>
                  <a:gd name="T29" fmla="*/ 1089 h 1366"/>
                  <a:gd name="T30" fmla="*/ 72 w 80"/>
                  <a:gd name="T31" fmla="*/ 1147 h 1366"/>
                  <a:gd name="T32" fmla="*/ 59 w 80"/>
                  <a:gd name="T33" fmla="*/ 1213 h 1366"/>
                  <a:gd name="T34" fmla="*/ 53 w 80"/>
                  <a:gd name="T35" fmla="*/ 1278 h 1366"/>
                  <a:gd name="T36" fmla="*/ 72 w 80"/>
                  <a:gd name="T37" fmla="*/ 1336 h 1366"/>
                  <a:gd name="T38" fmla="*/ 59 w 80"/>
                  <a:gd name="T39" fmla="*/ 1300 h 1366"/>
                  <a:gd name="T40" fmla="*/ 33 w 80"/>
                  <a:gd name="T41" fmla="*/ 1242 h 1366"/>
                  <a:gd name="T42" fmla="*/ 46 w 80"/>
                  <a:gd name="T43" fmla="*/ 1154 h 1366"/>
                  <a:gd name="T44" fmla="*/ 59 w 80"/>
                  <a:gd name="T45" fmla="*/ 1089 h 1366"/>
                  <a:gd name="T46" fmla="*/ 59 w 80"/>
                  <a:gd name="T47" fmla="*/ 1031 h 1366"/>
                  <a:gd name="T48" fmla="*/ 66 w 80"/>
                  <a:gd name="T49" fmla="*/ 966 h 1366"/>
                  <a:gd name="T50" fmla="*/ 66 w 80"/>
                  <a:gd name="T51" fmla="*/ 864 h 1366"/>
                  <a:gd name="T52" fmla="*/ 26 w 80"/>
                  <a:gd name="T53" fmla="*/ 799 h 1366"/>
                  <a:gd name="T54" fmla="*/ 26 w 80"/>
                  <a:gd name="T55" fmla="*/ 726 h 1366"/>
                  <a:gd name="T56" fmla="*/ 26 w 80"/>
                  <a:gd name="T57" fmla="*/ 639 h 1366"/>
                  <a:gd name="T58" fmla="*/ 26 w 80"/>
                  <a:gd name="T59" fmla="*/ 581 h 1366"/>
                  <a:gd name="T60" fmla="*/ 40 w 80"/>
                  <a:gd name="T61" fmla="*/ 523 h 1366"/>
                  <a:gd name="T62" fmla="*/ 46 w 80"/>
                  <a:gd name="T63" fmla="*/ 450 h 1366"/>
                  <a:gd name="T64" fmla="*/ 46 w 80"/>
                  <a:gd name="T65" fmla="*/ 392 h 1366"/>
                  <a:gd name="T66" fmla="*/ 46 w 80"/>
                  <a:gd name="T67" fmla="*/ 319 h 1366"/>
                  <a:gd name="T68" fmla="*/ 46 w 80"/>
                  <a:gd name="T69" fmla="*/ 254 h 1366"/>
                  <a:gd name="T70" fmla="*/ 53 w 80"/>
                  <a:gd name="T71" fmla="*/ 196 h 1366"/>
                  <a:gd name="T72" fmla="*/ 46 w 80"/>
                  <a:gd name="T73" fmla="*/ 131 h 1366"/>
                  <a:gd name="T74" fmla="*/ 13 w 80"/>
                  <a:gd name="T75" fmla="*/ 73 h 1366"/>
                  <a:gd name="T76" fmla="*/ 7 w 80"/>
                  <a:gd name="T77" fmla="*/ 15 h 136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Lst>
                <a:ahLst/>
                <a:cxnLst>
                  <a:cxn ang="T78">
                    <a:pos x="T0" y="T1"/>
                  </a:cxn>
                  <a:cxn ang="T79">
                    <a:pos x="T2" y="T3"/>
                  </a:cxn>
                  <a:cxn ang="T80">
                    <a:pos x="T4" y="T5"/>
                  </a:cxn>
                  <a:cxn ang="T81">
                    <a:pos x="T6" y="T7"/>
                  </a:cxn>
                  <a:cxn ang="T82">
                    <a:pos x="T8" y="T9"/>
                  </a:cxn>
                  <a:cxn ang="T83">
                    <a:pos x="T10" y="T11"/>
                  </a:cxn>
                  <a:cxn ang="T84">
                    <a:pos x="T12" y="T13"/>
                  </a:cxn>
                  <a:cxn ang="T85">
                    <a:pos x="T14" y="T15"/>
                  </a:cxn>
                  <a:cxn ang="T86">
                    <a:pos x="T16" y="T17"/>
                  </a:cxn>
                  <a:cxn ang="T87">
                    <a:pos x="T18" y="T19"/>
                  </a:cxn>
                  <a:cxn ang="T88">
                    <a:pos x="T20" y="T21"/>
                  </a:cxn>
                  <a:cxn ang="T89">
                    <a:pos x="T22" y="T23"/>
                  </a:cxn>
                  <a:cxn ang="T90">
                    <a:pos x="T24" y="T25"/>
                  </a:cxn>
                  <a:cxn ang="T91">
                    <a:pos x="T26" y="T27"/>
                  </a:cxn>
                  <a:cxn ang="T92">
                    <a:pos x="T28" y="T29"/>
                  </a:cxn>
                  <a:cxn ang="T93">
                    <a:pos x="T30" y="T31"/>
                  </a:cxn>
                  <a:cxn ang="T94">
                    <a:pos x="T32" y="T33"/>
                  </a:cxn>
                  <a:cxn ang="T95">
                    <a:pos x="T34" y="T35"/>
                  </a:cxn>
                  <a:cxn ang="T96">
                    <a:pos x="T36" y="T37"/>
                  </a:cxn>
                  <a:cxn ang="T97">
                    <a:pos x="T38" y="T39"/>
                  </a:cxn>
                  <a:cxn ang="T98">
                    <a:pos x="T40" y="T41"/>
                  </a:cxn>
                  <a:cxn ang="T99">
                    <a:pos x="T42" y="T43"/>
                  </a:cxn>
                  <a:cxn ang="T100">
                    <a:pos x="T44" y="T45"/>
                  </a:cxn>
                  <a:cxn ang="T101">
                    <a:pos x="T46" y="T47"/>
                  </a:cxn>
                  <a:cxn ang="T102">
                    <a:pos x="T48" y="T49"/>
                  </a:cxn>
                  <a:cxn ang="T103">
                    <a:pos x="T50" y="T51"/>
                  </a:cxn>
                  <a:cxn ang="T104">
                    <a:pos x="T52" y="T53"/>
                  </a:cxn>
                  <a:cxn ang="T105">
                    <a:pos x="T54" y="T55"/>
                  </a:cxn>
                  <a:cxn ang="T106">
                    <a:pos x="T56" y="T57"/>
                  </a:cxn>
                  <a:cxn ang="T107">
                    <a:pos x="T58" y="T59"/>
                  </a:cxn>
                  <a:cxn ang="T108">
                    <a:pos x="T60" y="T61"/>
                  </a:cxn>
                  <a:cxn ang="T109">
                    <a:pos x="T62" y="T63"/>
                  </a:cxn>
                  <a:cxn ang="T110">
                    <a:pos x="T64" y="T65"/>
                  </a:cxn>
                  <a:cxn ang="T111">
                    <a:pos x="T66" y="T67"/>
                  </a:cxn>
                  <a:cxn ang="T112">
                    <a:pos x="T68" y="T69"/>
                  </a:cxn>
                  <a:cxn ang="T113">
                    <a:pos x="T70" y="T71"/>
                  </a:cxn>
                  <a:cxn ang="T114">
                    <a:pos x="T72" y="T73"/>
                  </a:cxn>
                  <a:cxn ang="T115">
                    <a:pos x="T74" y="T75"/>
                  </a:cxn>
                  <a:cxn ang="T116">
                    <a:pos x="T76" y="T77"/>
                  </a:cxn>
                </a:cxnLst>
                <a:rect l="0" t="0" r="r" b="b"/>
                <a:pathLst>
                  <a:path w="80" h="1366">
                    <a:moveTo>
                      <a:pt x="0" y="0"/>
                    </a:moveTo>
                    <a:lnTo>
                      <a:pt x="33" y="109"/>
                    </a:lnTo>
                    <a:lnTo>
                      <a:pt x="53" y="138"/>
                    </a:lnTo>
                    <a:lnTo>
                      <a:pt x="59" y="167"/>
                    </a:lnTo>
                    <a:lnTo>
                      <a:pt x="66" y="196"/>
                    </a:lnTo>
                    <a:lnTo>
                      <a:pt x="59" y="232"/>
                    </a:lnTo>
                    <a:lnTo>
                      <a:pt x="46" y="269"/>
                    </a:lnTo>
                    <a:lnTo>
                      <a:pt x="40" y="298"/>
                    </a:lnTo>
                    <a:lnTo>
                      <a:pt x="33" y="334"/>
                    </a:lnTo>
                    <a:lnTo>
                      <a:pt x="33" y="363"/>
                    </a:lnTo>
                    <a:lnTo>
                      <a:pt x="33" y="392"/>
                    </a:lnTo>
                    <a:lnTo>
                      <a:pt x="40" y="421"/>
                    </a:lnTo>
                    <a:lnTo>
                      <a:pt x="40" y="457"/>
                    </a:lnTo>
                    <a:lnTo>
                      <a:pt x="53" y="494"/>
                    </a:lnTo>
                    <a:lnTo>
                      <a:pt x="53" y="523"/>
                    </a:lnTo>
                    <a:lnTo>
                      <a:pt x="53" y="581"/>
                    </a:lnTo>
                    <a:lnTo>
                      <a:pt x="53" y="610"/>
                    </a:lnTo>
                    <a:lnTo>
                      <a:pt x="53" y="653"/>
                    </a:lnTo>
                    <a:lnTo>
                      <a:pt x="53" y="697"/>
                    </a:lnTo>
                    <a:lnTo>
                      <a:pt x="59" y="741"/>
                    </a:lnTo>
                    <a:lnTo>
                      <a:pt x="66" y="770"/>
                    </a:lnTo>
                    <a:lnTo>
                      <a:pt x="66" y="799"/>
                    </a:lnTo>
                    <a:lnTo>
                      <a:pt x="59" y="835"/>
                    </a:lnTo>
                    <a:lnTo>
                      <a:pt x="46" y="871"/>
                    </a:lnTo>
                    <a:lnTo>
                      <a:pt x="53" y="900"/>
                    </a:lnTo>
                    <a:lnTo>
                      <a:pt x="66" y="929"/>
                    </a:lnTo>
                    <a:lnTo>
                      <a:pt x="66" y="958"/>
                    </a:lnTo>
                    <a:lnTo>
                      <a:pt x="59" y="1016"/>
                    </a:lnTo>
                    <a:lnTo>
                      <a:pt x="53" y="1060"/>
                    </a:lnTo>
                    <a:lnTo>
                      <a:pt x="53" y="1089"/>
                    </a:lnTo>
                    <a:lnTo>
                      <a:pt x="59" y="1118"/>
                    </a:lnTo>
                    <a:lnTo>
                      <a:pt x="72" y="1147"/>
                    </a:lnTo>
                    <a:lnTo>
                      <a:pt x="72" y="1176"/>
                    </a:lnTo>
                    <a:lnTo>
                      <a:pt x="59" y="1213"/>
                    </a:lnTo>
                    <a:lnTo>
                      <a:pt x="46" y="1242"/>
                    </a:lnTo>
                    <a:lnTo>
                      <a:pt x="53" y="1278"/>
                    </a:lnTo>
                    <a:lnTo>
                      <a:pt x="66" y="1307"/>
                    </a:lnTo>
                    <a:lnTo>
                      <a:pt x="72" y="1336"/>
                    </a:lnTo>
                    <a:lnTo>
                      <a:pt x="79" y="1365"/>
                    </a:lnTo>
                    <a:lnTo>
                      <a:pt x="59" y="1300"/>
                    </a:lnTo>
                    <a:lnTo>
                      <a:pt x="40" y="1271"/>
                    </a:lnTo>
                    <a:lnTo>
                      <a:pt x="33" y="1242"/>
                    </a:lnTo>
                    <a:lnTo>
                      <a:pt x="33" y="1183"/>
                    </a:lnTo>
                    <a:lnTo>
                      <a:pt x="46" y="1154"/>
                    </a:lnTo>
                    <a:lnTo>
                      <a:pt x="59" y="1125"/>
                    </a:lnTo>
                    <a:lnTo>
                      <a:pt x="59" y="1089"/>
                    </a:lnTo>
                    <a:lnTo>
                      <a:pt x="59" y="1060"/>
                    </a:lnTo>
                    <a:lnTo>
                      <a:pt x="59" y="1031"/>
                    </a:lnTo>
                    <a:lnTo>
                      <a:pt x="66" y="995"/>
                    </a:lnTo>
                    <a:lnTo>
                      <a:pt x="66" y="966"/>
                    </a:lnTo>
                    <a:lnTo>
                      <a:pt x="66" y="922"/>
                    </a:lnTo>
                    <a:lnTo>
                      <a:pt x="66" y="864"/>
                    </a:lnTo>
                    <a:lnTo>
                      <a:pt x="40" y="835"/>
                    </a:lnTo>
                    <a:lnTo>
                      <a:pt x="26" y="799"/>
                    </a:lnTo>
                    <a:lnTo>
                      <a:pt x="26" y="770"/>
                    </a:lnTo>
                    <a:lnTo>
                      <a:pt x="26" y="726"/>
                    </a:lnTo>
                    <a:lnTo>
                      <a:pt x="26" y="683"/>
                    </a:lnTo>
                    <a:lnTo>
                      <a:pt x="26" y="639"/>
                    </a:lnTo>
                    <a:lnTo>
                      <a:pt x="26" y="610"/>
                    </a:lnTo>
                    <a:lnTo>
                      <a:pt x="26" y="581"/>
                    </a:lnTo>
                    <a:lnTo>
                      <a:pt x="26" y="552"/>
                    </a:lnTo>
                    <a:lnTo>
                      <a:pt x="40" y="523"/>
                    </a:lnTo>
                    <a:lnTo>
                      <a:pt x="46" y="486"/>
                    </a:lnTo>
                    <a:lnTo>
                      <a:pt x="46" y="450"/>
                    </a:lnTo>
                    <a:lnTo>
                      <a:pt x="46" y="421"/>
                    </a:lnTo>
                    <a:lnTo>
                      <a:pt x="46" y="392"/>
                    </a:lnTo>
                    <a:lnTo>
                      <a:pt x="46" y="349"/>
                    </a:lnTo>
                    <a:lnTo>
                      <a:pt x="46" y="319"/>
                    </a:lnTo>
                    <a:lnTo>
                      <a:pt x="46" y="290"/>
                    </a:lnTo>
                    <a:lnTo>
                      <a:pt x="46" y="254"/>
                    </a:lnTo>
                    <a:lnTo>
                      <a:pt x="46" y="225"/>
                    </a:lnTo>
                    <a:lnTo>
                      <a:pt x="53" y="196"/>
                    </a:lnTo>
                    <a:lnTo>
                      <a:pt x="59" y="160"/>
                    </a:lnTo>
                    <a:lnTo>
                      <a:pt x="46" y="131"/>
                    </a:lnTo>
                    <a:lnTo>
                      <a:pt x="26" y="102"/>
                    </a:lnTo>
                    <a:lnTo>
                      <a:pt x="13" y="73"/>
                    </a:lnTo>
                    <a:lnTo>
                      <a:pt x="13" y="44"/>
                    </a:lnTo>
                    <a:lnTo>
                      <a:pt x="7" y="15"/>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4" name="Freeform 22"/>
              <p:cNvSpPr>
                <a:spLocks/>
              </p:cNvSpPr>
              <p:nvPr/>
            </p:nvSpPr>
            <p:spPr bwMode="auto">
              <a:xfrm>
                <a:off x="246" y="204"/>
                <a:ext cx="107" cy="2135"/>
              </a:xfrm>
              <a:custGeom>
                <a:avLst/>
                <a:gdLst>
                  <a:gd name="T0" fmla="*/ 0 w 107"/>
                  <a:gd name="T1" fmla="*/ 0 h 2135"/>
                  <a:gd name="T2" fmla="*/ 106 w 107"/>
                  <a:gd name="T3" fmla="*/ 116 h 2135"/>
                  <a:gd name="T4" fmla="*/ 106 w 107"/>
                  <a:gd name="T5" fmla="*/ 987 h 2135"/>
                  <a:gd name="T6" fmla="*/ 53 w 107"/>
                  <a:gd name="T7" fmla="*/ 1045 h 2135"/>
                  <a:gd name="T8" fmla="*/ 53 w 107"/>
                  <a:gd name="T9" fmla="*/ 1161 h 2135"/>
                  <a:gd name="T10" fmla="*/ 66 w 107"/>
                  <a:gd name="T11" fmla="*/ 1219 h 2135"/>
                  <a:gd name="T12" fmla="*/ 40 w 107"/>
                  <a:gd name="T13" fmla="*/ 1277 h 2135"/>
                  <a:gd name="T14" fmla="*/ 40 w 107"/>
                  <a:gd name="T15" fmla="*/ 1336 h 2135"/>
                  <a:gd name="T16" fmla="*/ 27 w 107"/>
                  <a:gd name="T17" fmla="*/ 1394 h 2135"/>
                  <a:gd name="T18" fmla="*/ 40 w 107"/>
                  <a:gd name="T19" fmla="*/ 1452 h 2135"/>
                  <a:gd name="T20" fmla="*/ 53 w 107"/>
                  <a:gd name="T21" fmla="*/ 1510 h 2135"/>
                  <a:gd name="T22" fmla="*/ 53 w 107"/>
                  <a:gd name="T23" fmla="*/ 1568 h 2135"/>
                  <a:gd name="T24" fmla="*/ 66 w 107"/>
                  <a:gd name="T25" fmla="*/ 1626 h 2135"/>
                  <a:gd name="T26" fmla="*/ 40 w 107"/>
                  <a:gd name="T27" fmla="*/ 1684 h 2135"/>
                  <a:gd name="T28" fmla="*/ 27 w 107"/>
                  <a:gd name="T29" fmla="*/ 1742 h 2135"/>
                  <a:gd name="T30" fmla="*/ 27 w 107"/>
                  <a:gd name="T31" fmla="*/ 1800 h 2135"/>
                  <a:gd name="T32" fmla="*/ 40 w 107"/>
                  <a:gd name="T33" fmla="*/ 1873 h 2135"/>
                  <a:gd name="T34" fmla="*/ 40 w 107"/>
                  <a:gd name="T35" fmla="*/ 1945 h 2135"/>
                  <a:gd name="T36" fmla="*/ 27 w 107"/>
                  <a:gd name="T37" fmla="*/ 2018 h 2135"/>
                  <a:gd name="T38" fmla="*/ 40 w 107"/>
                  <a:gd name="T39" fmla="*/ 2076 h 2135"/>
                  <a:gd name="T40" fmla="*/ 53 w 107"/>
                  <a:gd name="T41" fmla="*/ 2134 h 2135"/>
                  <a:gd name="T42" fmla="*/ 13 w 107"/>
                  <a:gd name="T43" fmla="*/ 2061 h 2135"/>
                  <a:gd name="T44" fmla="*/ 13 w 107"/>
                  <a:gd name="T45" fmla="*/ 1974 h 2135"/>
                  <a:gd name="T46" fmla="*/ 13 w 107"/>
                  <a:gd name="T47" fmla="*/ 1916 h 2135"/>
                  <a:gd name="T48" fmla="*/ 27 w 107"/>
                  <a:gd name="T49" fmla="*/ 1858 h 2135"/>
                  <a:gd name="T50" fmla="*/ 40 w 107"/>
                  <a:gd name="T51" fmla="*/ 1800 h 2135"/>
                  <a:gd name="T52" fmla="*/ 40 w 107"/>
                  <a:gd name="T53" fmla="*/ 1684 h 2135"/>
                  <a:gd name="T54" fmla="*/ 40 w 107"/>
                  <a:gd name="T55" fmla="*/ 1597 h 2135"/>
                  <a:gd name="T56" fmla="*/ 40 w 107"/>
                  <a:gd name="T57" fmla="*/ 1539 h 2135"/>
                  <a:gd name="T58" fmla="*/ 40 w 107"/>
                  <a:gd name="T59" fmla="*/ 1481 h 2135"/>
                  <a:gd name="T60" fmla="*/ 53 w 107"/>
                  <a:gd name="T61" fmla="*/ 1423 h 2135"/>
                  <a:gd name="T62" fmla="*/ 53 w 107"/>
                  <a:gd name="T63" fmla="*/ 1350 h 2135"/>
                  <a:gd name="T64" fmla="*/ 53 w 107"/>
                  <a:gd name="T65" fmla="*/ 1292 h 2135"/>
                  <a:gd name="T66" fmla="*/ 40 w 107"/>
                  <a:gd name="T67" fmla="*/ 1234 h 2135"/>
                  <a:gd name="T68" fmla="*/ 40 w 107"/>
                  <a:gd name="T69" fmla="*/ 1176 h 2135"/>
                  <a:gd name="T70" fmla="*/ 53 w 107"/>
                  <a:gd name="T71" fmla="*/ 1118 h 2135"/>
                  <a:gd name="T72" fmla="*/ 66 w 107"/>
                  <a:gd name="T73" fmla="*/ 1060 h 2135"/>
                  <a:gd name="T74" fmla="*/ 66 w 107"/>
                  <a:gd name="T75" fmla="*/ 987 h 2135"/>
                  <a:gd name="T76" fmla="*/ 66 w 107"/>
                  <a:gd name="T77" fmla="*/ 929 h 2135"/>
                  <a:gd name="T78" fmla="*/ 66 w 107"/>
                  <a:gd name="T79" fmla="*/ 871 h 2135"/>
                  <a:gd name="T80" fmla="*/ 66 w 107"/>
                  <a:gd name="T81" fmla="*/ 798 h 2135"/>
                  <a:gd name="T82" fmla="*/ 66 w 107"/>
                  <a:gd name="T83" fmla="*/ 726 h 2135"/>
                  <a:gd name="T84" fmla="*/ 66 w 107"/>
                  <a:gd name="T85" fmla="*/ 668 h 2135"/>
                  <a:gd name="T86" fmla="*/ 66 w 107"/>
                  <a:gd name="T87" fmla="*/ 552 h 2135"/>
                  <a:gd name="T88" fmla="*/ 53 w 107"/>
                  <a:gd name="T89" fmla="*/ 494 h 2135"/>
                  <a:gd name="T90" fmla="*/ 53 w 107"/>
                  <a:gd name="T91" fmla="*/ 436 h 2135"/>
                  <a:gd name="T92" fmla="*/ 53 w 107"/>
                  <a:gd name="T93" fmla="*/ 377 h 2135"/>
                  <a:gd name="T94" fmla="*/ 53 w 107"/>
                  <a:gd name="T95" fmla="*/ 319 h 2135"/>
                  <a:gd name="T96" fmla="*/ 53 w 107"/>
                  <a:gd name="T97" fmla="*/ 261 h 2135"/>
                  <a:gd name="T98" fmla="*/ 53 w 107"/>
                  <a:gd name="T99" fmla="*/ 203 h 2135"/>
                  <a:gd name="T100" fmla="*/ 53 w 107"/>
                  <a:gd name="T101" fmla="*/ 145 h 2135"/>
                  <a:gd name="T102" fmla="*/ 27 w 107"/>
                  <a:gd name="T103" fmla="*/ 87 h 2135"/>
                  <a:gd name="T104" fmla="*/ 0 w 107"/>
                  <a:gd name="T105" fmla="*/ 0 h 2135"/>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107" h="2135">
                    <a:moveTo>
                      <a:pt x="0" y="0"/>
                    </a:moveTo>
                    <a:lnTo>
                      <a:pt x="106" y="116"/>
                    </a:lnTo>
                    <a:lnTo>
                      <a:pt x="106" y="987"/>
                    </a:lnTo>
                    <a:lnTo>
                      <a:pt x="53" y="1045"/>
                    </a:lnTo>
                    <a:lnTo>
                      <a:pt x="53" y="1161"/>
                    </a:lnTo>
                    <a:lnTo>
                      <a:pt x="66" y="1219"/>
                    </a:lnTo>
                    <a:lnTo>
                      <a:pt x="40" y="1277"/>
                    </a:lnTo>
                    <a:lnTo>
                      <a:pt x="40" y="1336"/>
                    </a:lnTo>
                    <a:lnTo>
                      <a:pt x="27" y="1394"/>
                    </a:lnTo>
                    <a:lnTo>
                      <a:pt x="40" y="1452"/>
                    </a:lnTo>
                    <a:lnTo>
                      <a:pt x="53" y="1510"/>
                    </a:lnTo>
                    <a:lnTo>
                      <a:pt x="53" y="1568"/>
                    </a:lnTo>
                    <a:lnTo>
                      <a:pt x="66" y="1626"/>
                    </a:lnTo>
                    <a:lnTo>
                      <a:pt x="40" y="1684"/>
                    </a:lnTo>
                    <a:lnTo>
                      <a:pt x="27" y="1742"/>
                    </a:lnTo>
                    <a:lnTo>
                      <a:pt x="27" y="1800"/>
                    </a:lnTo>
                    <a:lnTo>
                      <a:pt x="40" y="1873"/>
                    </a:lnTo>
                    <a:lnTo>
                      <a:pt x="40" y="1945"/>
                    </a:lnTo>
                    <a:lnTo>
                      <a:pt x="27" y="2018"/>
                    </a:lnTo>
                    <a:lnTo>
                      <a:pt x="40" y="2076"/>
                    </a:lnTo>
                    <a:lnTo>
                      <a:pt x="53" y="2134"/>
                    </a:lnTo>
                    <a:lnTo>
                      <a:pt x="13" y="2061"/>
                    </a:lnTo>
                    <a:lnTo>
                      <a:pt x="13" y="1974"/>
                    </a:lnTo>
                    <a:lnTo>
                      <a:pt x="13" y="1916"/>
                    </a:lnTo>
                    <a:lnTo>
                      <a:pt x="27" y="1858"/>
                    </a:lnTo>
                    <a:lnTo>
                      <a:pt x="40" y="1800"/>
                    </a:lnTo>
                    <a:lnTo>
                      <a:pt x="40" y="1684"/>
                    </a:lnTo>
                    <a:lnTo>
                      <a:pt x="40" y="1597"/>
                    </a:lnTo>
                    <a:lnTo>
                      <a:pt x="40" y="1539"/>
                    </a:lnTo>
                    <a:lnTo>
                      <a:pt x="40" y="1481"/>
                    </a:lnTo>
                    <a:lnTo>
                      <a:pt x="53" y="1423"/>
                    </a:lnTo>
                    <a:lnTo>
                      <a:pt x="53" y="1350"/>
                    </a:lnTo>
                    <a:lnTo>
                      <a:pt x="53" y="1292"/>
                    </a:lnTo>
                    <a:lnTo>
                      <a:pt x="40" y="1234"/>
                    </a:lnTo>
                    <a:lnTo>
                      <a:pt x="40" y="1176"/>
                    </a:lnTo>
                    <a:lnTo>
                      <a:pt x="53" y="1118"/>
                    </a:lnTo>
                    <a:lnTo>
                      <a:pt x="66" y="1060"/>
                    </a:lnTo>
                    <a:lnTo>
                      <a:pt x="66" y="987"/>
                    </a:lnTo>
                    <a:lnTo>
                      <a:pt x="66" y="929"/>
                    </a:lnTo>
                    <a:lnTo>
                      <a:pt x="66" y="871"/>
                    </a:lnTo>
                    <a:lnTo>
                      <a:pt x="66" y="798"/>
                    </a:lnTo>
                    <a:lnTo>
                      <a:pt x="66" y="726"/>
                    </a:lnTo>
                    <a:lnTo>
                      <a:pt x="66" y="668"/>
                    </a:lnTo>
                    <a:lnTo>
                      <a:pt x="66" y="552"/>
                    </a:lnTo>
                    <a:lnTo>
                      <a:pt x="53" y="494"/>
                    </a:lnTo>
                    <a:lnTo>
                      <a:pt x="53" y="436"/>
                    </a:lnTo>
                    <a:lnTo>
                      <a:pt x="53" y="377"/>
                    </a:lnTo>
                    <a:lnTo>
                      <a:pt x="53" y="319"/>
                    </a:lnTo>
                    <a:lnTo>
                      <a:pt x="53" y="261"/>
                    </a:lnTo>
                    <a:lnTo>
                      <a:pt x="53" y="203"/>
                    </a:lnTo>
                    <a:lnTo>
                      <a:pt x="53" y="145"/>
                    </a:lnTo>
                    <a:lnTo>
                      <a:pt x="27" y="87"/>
                    </a:lnTo>
                    <a:lnTo>
                      <a:pt x="0" y="0"/>
                    </a:lnTo>
                  </a:path>
                </a:pathLst>
              </a:custGeom>
              <a:solidFill>
                <a:srgbClr val="9A9A9A"/>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5" name="Freeform 23"/>
              <p:cNvSpPr>
                <a:spLocks/>
              </p:cNvSpPr>
              <p:nvPr/>
            </p:nvSpPr>
            <p:spPr bwMode="auto">
              <a:xfrm>
                <a:off x="260" y="437"/>
                <a:ext cx="93" cy="1699"/>
              </a:xfrm>
              <a:custGeom>
                <a:avLst/>
                <a:gdLst>
                  <a:gd name="T0" fmla="*/ 92 w 93"/>
                  <a:gd name="T1" fmla="*/ 0 h 1699"/>
                  <a:gd name="T2" fmla="*/ 79 w 93"/>
                  <a:gd name="T3" fmla="*/ 73 h 1699"/>
                  <a:gd name="T4" fmla="*/ 79 w 93"/>
                  <a:gd name="T5" fmla="*/ 131 h 1699"/>
                  <a:gd name="T6" fmla="*/ 66 w 93"/>
                  <a:gd name="T7" fmla="*/ 189 h 1699"/>
                  <a:gd name="T8" fmla="*/ 26 w 93"/>
                  <a:gd name="T9" fmla="*/ 247 h 1699"/>
                  <a:gd name="T10" fmla="*/ 26 w 93"/>
                  <a:gd name="T11" fmla="*/ 305 h 1699"/>
                  <a:gd name="T12" fmla="*/ 26 w 93"/>
                  <a:gd name="T13" fmla="*/ 363 h 1699"/>
                  <a:gd name="T14" fmla="*/ 39 w 93"/>
                  <a:gd name="T15" fmla="*/ 421 h 1699"/>
                  <a:gd name="T16" fmla="*/ 53 w 93"/>
                  <a:gd name="T17" fmla="*/ 479 h 1699"/>
                  <a:gd name="T18" fmla="*/ 53 w 93"/>
                  <a:gd name="T19" fmla="*/ 537 h 1699"/>
                  <a:gd name="T20" fmla="*/ 39 w 93"/>
                  <a:gd name="T21" fmla="*/ 610 h 1699"/>
                  <a:gd name="T22" fmla="*/ 39 w 93"/>
                  <a:gd name="T23" fmla="*/ 668 h 1699"/>
                  <a:gd name="T24" fmla="*/ 39 w 93"/>
                  <a:gd name="T25" fmla="*/ 726 h 1699"/>
                  <a:gd name="T26" fmla="*/ 39 w 93"/>
                  <a:gd name="T27" fmla="*/ 784 h 1699"/>
                  <a:gd name="T28" fmla="*/ 13 w 93"/>
                  <a:gd name="T29" fmla="*/ 856 h 1699"/>
                  <a:gd name="T30" fmla="*/ 0 w 93"/>
                  <a:gd name="T31" fmla="*/ 914 h 1699"/>
                  <a:gd name="T32" fmla="*/ 0 w 93"/>
                  <a:gd name="T33" fmla="*/ 972 h 1699"/>
                  <a:gd name="T34" fmla="*/ 26 w 93"/>
                  <a:gd name="T35" fmla="*/ 1030 h 1699"/>
                  <a:gd name="T36" fmla="*/ 26 w 93"/>
                  <a:gd name="T37" fmla="*/ 1103 h 1699"/>
                  <a:gd name="T38" fmla="*/ 13 w 93"/>
                  <a:gd name="T39" fmla="*/ 1176 h 1699"/>
                  <a:gd name="T40" fmla="*/ 13 w 93"/>
                  <a:gd name="T41" fmla="*/ 1234 h 1699"/>
                  <a:gd name="T42" fmla="*/ 13 w 93"/>
                  <a:gd name="T43" fmla="*/ 1292 h 1699"/>
                  <a:gd name="T44" fmla="*/ 13 w 93"/>
                  <a:gd name="T45" fmla="*/ 1350 h 1699"/>
                  <a:gd name="T46" fmla="*/ 0 w 93"/>
                  <a:gd name="T47" fmla="*/ 1408 h 1699"/>
                  <a:gd name="T48" fmla="*/ 0 w 93"/>
                  <a:gd name="T49" fmla="*/ 1466 h 1699"/>
                  <a:gd name="T50" fmla="*/ 13 w 93"/>
                  <a:gd name="T51" fmla="*/ 1524 h 1699"/>
                  <a:gd name="T52" fmla="*/ 53 w 93"/>
                  <a:gd name="T53" fmla="*/ 1582 h 1699"/>
                  <a:gd name="T54" fmla="*/ 53 w 93"/>
                  <a:gd name="T55" fmla="*/ 1640 h 1699"/>
                  <a:gd name="T56" fmla="*/ 26 w 93"/>
                  <a:gd name="T57" fmla="*/ 1698 h 1699"/>
                  <a:gd name="T58" fmla="*/ 53 w 93"/>
                  <a:gd name="T59" fmla="*/ 1640 h 1699"/>
                  <a:gd name="T60" fmla="*/ 39 w 93"/>
                  <a:gd name="T61" fmla="*/ 1567 h 1699"/>
                  <a:gd name="T62" fmla="*/ 26 w 93"/>
                  <a:gd name="T63" fmla="*/ 1509 h 1699"/>
                  <a:gd name="T64" fmla="*/ 26 w 93"/>
                  <a:gd name="T65" fmla="*/ 1437 h 1699"/>
                  <a:gd name="T66" fmla="*/ 26 w 93"/>
                  <a:gd name="T67" fmla="*/ 1379 h 1699"/>
                  <a:gd name="T68" fmla="*/ 26 w 93"/>
                  <a:gd name="T69" fmla="*/ 1321 h 1699"/>
                  <a:gd name="T70" fmla="*/ 26 w 93"/>
                  <a:gd name="T71" fmla="*/ 1263 h 1699"/>
                  <a:gd name="T72" fmla="*/ 26 w 93"/>
                  <a:gd name="T73" fmla="*/ 1205 h 1699"/>
                  <a:gd name="T74" fmla="*/ 53 w 93"/>
                  <a:gd name="T75" fmla="*/ 1147 h 1699"/>
                  <a:gd name="T76" fmla="*/ 66 w 93"/>
                  <a:gd name="T77" fmla="*/ 1088 h 1699"/>
                  <a:gd name="T78" fmla="*/ 39 w 93"/>
                  <a:gd name="T79" fmla="*/ 1030 h 1699"/>
                  <a:gd name="T80" fmla="*/ 13 w 93"/>
                  <a:gd name="T81" fmla="*/ 972 h 1699"/>
                  <a:gd name="T82" fmla="*/ 13 w 93"/>
                  <a:gd name="T83" fmla="*/ 914 h 1699"/>
                  <a:gd name="T84" fmla="*/ 26 w 93"/>
                  <a:gd name="T85" fmla="*/ 856 h 1699"/>
                  <a:gd name="T86" fmla="*/ 39 w 93"/>
                  <a:gd name="T87" fmla="*/ 798 h 1699"/>
                  <a:gd name="T88" fmla="*/ 39 w 93"/>
                  <a:gd name="T89" fmla="*/ 740 h 1699"/>
                  <a:gd name="T90" fmla="*/ 53 w 93"/>
                  <a:gd name="T91" fmla="*/ 682 h 1699"/>
                  <a:gd name="T92" fmla="*/ 66 w 93"/>
                  <a:gd name="T93" fmla="*/ 624 h 1699"/>
                  <a:gd name="T94" fmla="*/ 66 w 93"/>
                  <a:gd name="T95" fmla="*/ 566 h 1699"/>
                  <a:gd name="T96" fmla="*/ 53 w 93"/>
                  <a:gd name="T97" fmla="*/ 508 h 1699"/>
                  <a:gd name="T98" fmla="*/ 39 w 93"/>
                  <a:gd name="T99" fmla="*/ 450 h 1699"/>
                  <a:gd name="T100" fmla="*/ 26 w 93"/>
                  <a:gd name="T101" fmla="*/ 392 h 1699"/>
                  <a:gd name="T102" fmla="*/ 26 w 93"/>
                  <a:gd name="T103" fmla="*/ 334 h 1699"/>
                  <a:gd name="T104" fmla="*/ 26 w 93"/>
                  <a:gd name="T105" fmla="*/ 276 h 1699"/>
                  <a:gd name="T106" fmla="*/ 66 w 93"/>
                  <a:gd name="T107" fmla="*/ 218 h 1699"/>
                  <a:gd name="T108" fmla="*/ 66 w 93"/>
                  <a:gd name="T109" fmla="*/ 160 h 1699"/>
                  <a:gd name="T110" fmla="*/ 66 w 93"/>
                  <a:gd name="T111" fmla="*/ 102 h 1699"/>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93" h="1699">
                    <a:moveTo>
                      <a:pt x="92" y="0"/>
                    </a:moveTo>
                    <a:lnTo>
                      <a:pt x="79" y="73"/>
                    </a:lnTo>
                    <a:lnTo>
                      <a:pt x="79" y="131"/>
                    </a:lnTo>
                    <a:lnTo>
                      <a:pt x="66" y="189"/>
                    </a:lnTo>
                    <a:lnTo>
                      <a:pt x="26" y="247"/>
                    </a:lnTo>
                    <a:lnTo>
                      <a:pt x="26" y="305"/>
                    </a:lnTo>
                    <a:lnTo>
                      <a:pt x="26" y="363"/>
                    </a:lnTo>
                    <a:lnTo>
                      <a:pt x="39" y="421"/>
                    </a:lnTo>
                    <a:lnTo>
                      <a:pt x="53" y="479"/>
                    </a:lnTo>
                    <a:lnTo>
                      <a:pt x="53" y="537"/>
                    </a:lnTo>
                    <a:lnTo>
                      <a:pt x="39" y="610"/>
                    </a:lnTo>
                    <a:lnTo>
                      <a:pt x="39" y="668"/>
                    </a:lnTo>
                    <a:lnTo>
                      <a:pt x="39" y="726"/>
                    </a:lnTo>
                    <a:lnTo>
                      <a:pt x="39" y="784"/>
                    </a:lnTo>
                    <a:lnTo>
                      <a:pt x="13" y="856"/>
                    </a:lnTo>
                    <a:lnTo>
                      <a:pt x="0" y="914"/>
                    </a:lnTo>
                    <a:lnTo>
                      <a:pt x="0" y="972"/>
                    </a:lnTo>
                    <a:lnTo>
                      <a:pt x="26" y="1030"/>
                    </a:lnTo>
                    <a:lnTo>
                      <a:pt x="26" y="1103"/>
                    </a:lnTo>
                    <a:lnTo>
                      <a:pt x="13" y="1176"/>
                    </a:lnTo>
                    <a:lnTo>
                      <a:pt x="13" y="1234"/>
                    </a:lnTo>
                    <a:lnTo>
                      <a:pt x="13" y="1292"/>
                    </a:lnTo>
                    <a:lnTo>
                      <a:pt x="13" y="1350"/>
                    </a:lnTo>
                    <a:lnTo>
                      <a:pt x="0" y="1408"/>
                    </a:lnTo>
                    <a:lnTo>
                      <a:pt x="0" y="1466"/>
                    </a:lnTo>
                    <a:lnTo>
                      <a:pt x="13" y="1524"/>
                    </a:lnTo>
                    <a:lnTo>
                      <a:pt x="53" y="1582"/>
                    </a:lnTo>
                    <a:lnTo>
                      <a:pt x="53" y="1640"/>
                    </a:lnTo>
                    <a:lnTo>
                      <a:pt x="26" y="1698"/>
                    </a:lnTo>
                    <a:lnTo>
                      <a:pt x="53" y="1640"/>
                    </a:lnTo>
                    <a:lnTo>
                      <a:pt x="39" y="1567"/>
                    </a:lnTo>
                    <a:lnTo>
                      <a:pt x="26" y="1509"/>
                    </a:lnTo>
                    <a:lnTo>
                      <a:pt x="26" y="1437"/>
                    </a:lnTo>
                    <a:lnTo>
                      <a:pt x="26" y="1379"/>
                    </a:lnTo>
                    <a:lnTo>
                      <a:pt x="26" y="1321"/>
                    </a:lnTo>
                    <a:lnTo>
                      <a:pt x="26" y="1263"/>
                    </a:lnTo>
                    <a:lnTo>
                      <a:pt x="26" y="1205"/>
                    </a:lnTo>
                    <a:lnTo>
                      <a:pt x="53" y="1147"/>
                    </a:lnTo>
                    <a:lnTo>
                      <a:pt x="66" y="1088"/>
                    </a:lnTo>
                    <a:lnTo>
                      <a:pt x="39" y="1030"/>
                    </a:lnTo>
                    <a:lnTo>
                      <a:pt x="13" y="972"/>
                    </a:lnTo>
                    <a:lnTo>
                      <a:pt x="13" y="914"/>
                    </a:lnTo>
                    <a:lnTo>
                      <a:pt x="26" y="856"/>
                    </a:lnTo>
                    <a:lnTo>
                      <a:pt x="39" y="798"/>
                    </a:lnTo>
                    <a:lnTo>
                      <a:pt x="39" y="740"/>
                    </a:lnTo>
                    <a:lnTo>
                      <a:pt x="53" y="682"/>
                    </a:lnTo>
                    <a:lnTo>
                      <a:pt x="66" y="624"/>
                    </a:lnTo>
                    <a:lnTo>
                      <a:pt x="66" y="566"/>
                    </a:lnTo>
                    <a:lnTo>
                      <a:pt x="53" y="508"/>
                    </a:lnTo>
                    <a:lnTo>
                      <a:pt x="39" y="450"/>
                    </a:lnTo>
                    <a:lnTo>
                      <a:pt x="26" y="392"/>
                    </a:lnTo>
                    <a:lnTo>
                      <a:pt x="26" y="334"/>
                    </a:lnTo>
                    <a:lnTo>
                      <a:pt x="26" y="276"/>
                    </a:lnTo>
                    <a:lnTo>
                      <a:pt x="66" y="218"/>
                    </a:lnTo>
                    <a:lnTo>
                      <a:pt x="66" y="160"/>
                    </a:lnTo>
                    <a:lnTo>
                      <a:pt x="66" y="102"/>
                    </a:lnTo>
                  </a:path>
                </a:pathLst>
              </a:custGeom>
              <a:solidFill>
                <a:srgbClr val="49494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6" name="Freeform 24"/>
              <p:cNvSpPr>
                <a:spLocks/>
              </p:cNvSpPr>
              <p:nvPr/>
            </p:nvSpPr>
            <p:spPr bwMode="auto">
              <a:xfrm>
                <a:off x="1161" y="204"/>
                <a:ext cx="2527" cy="117"/>
              </a:xfrm>
              <a:custGeom>
                <a:avLst/>
                <a:gdLst>
                  <a:gd name="T0" fmla="*/ 81 w 2527"/>
                  <a:gd name="T1" fmla="*/ 73 h 117"/>
                  <a:gd name="T2" fmla="*/ 188 w 2527"/>
                  <a:gd name="T3" fmla="*/ 44 h 117"/>
                  <a:gd name="T4" fmla="*/ 296 w 2527"/>
                  <a:gd name="T5" fmla="*/ 58 h 117"/>
                  <a:gd name="T6" fmla="*/ 417 w 2527"/>
                  <a:gd name="T7" fmla="*/ 87 h 117"/>
                  <a:gd name="T8" fmla="*/ 524 w 2527"/>
                  <a:gd name="T9" fmla="*/ 87 h 117"/>
                  <a:gd name="T10" fmla="*/ 645 w 2527"/>
                  <a:gd name="T11" fmla="*/ 73 h 117"/>
                  <a:gd name="T12" fmla="*/ 833 w 2527"/>
                  <a:gd name="T13" fmla="*/ 58 h 117"/>
                  <a:gd name="T14" fmla="*/ 941 w 2527"/>
                  <a:gd name="T15" fmla="*/ 44 h 117"/>
                  <a:gd name="T16" fmla="*/ 1061 w 2527"/>
                  <a:gd name="T17" fmla="*/ 58 h 117"/>
                  <a:gd name="T18" fmla="*/ 1209 w 2527"/>
                  <a:gd name="T19" fmla="*/ 58 h 117"/>
                  <a:gd name="T20" fmla="*/ 1344 w 2527"/>
                  <a:gd name="T21" fmla="*/ 44 h 117"/>
                  <a:gd name="T22" fmla="*/ 1451 w 2527"/>
                  <a:gd name="T23" fmla="*/ 44 h 117"/>
                  <a:gd name="T24" fmla="*/ 1559 w 2527"/>
                  <a:gd name="T25" fmla="*/ 0 h 117"/>
                  <a:gd name="T26" fmla="*/ 2472 w 2527"/>
                  <a:gd name="T27" fmla="*/ 0 h 117"/>
                  <a:gd name="T28" fmla="*/ 2472 w 2527"/>
                  <a:gd name="T29" fmla="*/ 58 h 117"/>
                  <a:gd name="T30" fmla="*/ 2351 w 2527"/>
                  <a:gd name="T31" fmla="*/ 58 h 117"/>
                  <a:gd name="T32" fmla="*/ 2244 w 2527"/>
                  <a:gd name="T33" fmla="*/ 58 h 117"/>
                  <a:gd name="T34" fmla="*/ 2123 w 2527"/>
                  <a:gd name="T35" fmla="*/ 73 h 117"/>
                  <a:gd name="T36" fmla="*/ 2015 w 2527"/>
                  <a:gd name="T37" fmla="*/ 87 h 117"/>
                  <a:gd name="T38" fmla="*/ 1868 w 2527"/>
                  <a:gd name="T39" fmla="*/ 73 h 117"/>
                  <a:gd name="T40" fmla="*/ 1760 w 2527"/>
                  <a:gd name="T41" fmla="*/ 58 h 117"/>
                  <a:gd name="T42" fmla="*/ 1639 w 2527"/>
                  <a:gd name="T43" fmla="*/ 58 h 117"/>
                  <a:gd name="T44" fmla="*/ 1532 w 2527"/>
                  <a:gd name="T45" fmla="*/ 73 h 117"/>
                  <a:gd name="T46" fmla="*/ 1424 w 2527"/>
                  <a:gd name="T47" fmla="*/ 73 h 117"/>
                  <a:gd name="T48" fmla="*/ 1317 w 2527"/>
                  <a:gd name="T49" fmla="*/ 58 h 117"/>
                  <a:gd name="T50" fmla="*/ 1088 w 2527"/>
                  <a:gd name="T51" fmla="*/ 73 h 117"/>
                  <a:gd name="T52" fmla="*/ 967 w 2527"/>
                  <a:gd name="T53" fmla="*/ 73 h 117"/>
                  <a:gd name="T54" fmla="*/ 846 w 2527"/>
                  <a:gd name="T55" fmla="*/ 87 h 117"/>
                  <a:gd name="T56" fmla="*/ 726 w 2527"/>
                  <a:gd name="T57" fmla="*/ 73 h 117"/>
                  <a:gd name="T58" fmla="*/ 591 w 2527"/>
                  <a:gd name="T59" fmla="*/ 73 h 117"/>
                  <a:gd name="T60" fmla="*/ 470 w 2527"/>
                  <a:gd name="T61" fmla="*/ 73 h 117"/>
                  <a:gd name="T62" fmla="*/ 363 w 2527"/>
                  <a:gd name="T63" fmla="*/ 73 h 117"/>
                  <a:gd name="T64" fmla="*/ 255 w 2527"/>
                  <a:gd name="T65" fmla="*/ 44 h 117"/>
                  <a:gd name="T66" fmla="*/ 148 w 2527"/>
                  <a:gd name="T67" fmla="*/ 73 h 117"/>
                  <a:gd name="T68" fmla="*/ 0 w 2527"/>
                  <a:gd name="T69" fmla="*/ 116 h 117"/>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0" t="0" r="r" b="b"/>
                <a:pathLst>
                  <a:path w="2527" h="117">
                    <a:moveTo>
                      <a:pt x="0" y="116"/>
                    </a:moveTo>
                    <a:lnTo>
                      <a:pt x="81" y="73"/>
                    </a:lnTo>
                    <a:lnTo>
                      <a:pt x="134" y="58"/>
                    </a:lnTo>
                    <a:lnTo>
                      <a:pt x="188" y="44"/>
                    </a:lnTo>
                    <a:lnTo>
                      <a:pt x="242" y="44"/>
                    </a:lnTo>
                    <a:lnTo>
                      <a:pt x="296" y="58"/>
                    </a:lnTo>
                    <a:lnTo>
                      <a:pt x="363" y="87"/>
                    </a:lnTo>
                    <a:lnTo>
                      <a:pt x="417" y="87"/>
                    </a:lnTo>
                    <a:lnTo>
                      <a:pt x="470" y="87"/>
                    </a:lnTo>
                    <a:lnTo>
                      <a:pt x="524" y="87"/>
                    </a:lnTo>
                    <a:lnTo>
                      <a:pt x="591" y="87"/>
                    </a:lnTo>
                    <a:lnTo>
                      <a:pt x="645" y="73"/>
                    </a:lnTo>
                    <a:lnTo>
                      <a:pt x="752" y="58"/>
                    </a:lnTo>
                    <a:lnTo>
                      <a:pt x="833" y="58"/>
                    </a:lnTo>
                    <a:lnTo>
                      <a:pt x="887" y="44"/>
                    </a:lnTo>
                    <a:lnTo>
                      <a:pt x="941" y="44"/>
                    </a:lnTo>
                    <a:lnTo>
                      <a:pt x="1008" y="58"/>
                    </a:lnTo>
                    <a:lnTo>
                      <a:pt x="1061" y="58"/>
                    </a:lnTo>
                    <a:lnTo>
                      <a:pt x="1115" y="58"/>
                    </a:lnTo>
                    <a:lnTo>
                      <a:pt x="1209" y="58"/>
                    </a:lnTo>
                    <a:lnTo>
                      <a:pt x="1276" y="44"/>
                    </a:lnTo>
                    <a:lnTo>
                      <a:pt x="1344" y="44"/>
                    </a:lnTo>
                    <a:lnTo>
                      <a:pt x="1397" y="44"/>
                    </a:lnTo>
                    <a:lnTo>
                      <a:pt x="1451" y="44"/>
                    </a:lnTo>
                    <a:lnTo>
                      <a:pt x="1505" y="29"/>
                    </a:lnTo>
                    <a:lnTo>
                      <a:pt x="1559" y="0"/>
                    </a:lnTo>
                    <a:lnTo>
                      <a:pt x="2472" y="0"/>
                    </a:lnTo>
                    <a:lnTo>
                      <a:pt x="2526" y="29"/>
                    </a:lnTo>
                    <a:lnTo>
                      <a:pt x="2472" y="58"/>
                    </a:lnTo>
                    <a:lnTo>
                      <a:pt x="2419" y="58"/>
                    </a:lnTo>
                    <a:lnTo>
                      <a:pt x="2351" y="58"/>
                    </a:lnTo>
                    <a:lnTo>
                      <a:pt x="2298" y="58"/>
                    </a:lnTo>
                    <a:lnTo>
                      <a:pt x="2244" y="58"/>
                    </a:lnTo>
                    <a:lnTo>
                      <a:pt x="2177" y="102"/>
                    </a:lnTo>
                    <a:lnTo>
                      <a:pt x="2123" y="73"/>
                    </a:lnTo>
                    <a:lnTo>
                      <a:pt x="2069" y="73"/>
                    </a:lnTo>
                    <a:lnTo>
                      <a:pt x="2015" y="87"/>
                    </a:lnTo>
                    <a:lnTo>
                      <a:pt x="1935" y="87"/>
                    </a:lnTo>
                    <a:lnTo>
                      <a:pt x="1868" y="73"/>
                    </a:lnTo>
                    <a:lnTo>
                      <a:pt x="1814" y="58"/>
                    </a:lnTo>
                    <a:lnTo>
                      <a:pt x="1760" y="58"/>
                    </a:lnTo>
                    <a:lnTo>
                      <a:pt x="1706" y="58"/>
                    </a:lnTo>
                    <a:lnTo>
                      <a:pt x="1639" y="58"/>
                    </a:lnTo>
                    <a:lnTo>
                      <a:pt x="1585" y="58"/>
                    </a:lnTo>
                    <a:lnTo>
                      <a:pt x="1532" y="73"/>
                    </a:lnTo>
                    <a:lnTo>
                      <a:pt x="1478" y="73"/>
                    </a:lnTo>
                    <a:lnTo>
                      <a:pt x="1424" y="73"/>
                    </a:lnTo>
                    <a:lnTo>
                      <a:pt x="1370" y="58"/>
                    </a:lnTo>
                    <a:lnTo>
                      <a:pt x="1317" y="58"/>
                    </a:lnTo>
                    <a:lnTo>
                      <a:pt x="1196" y="58"/>
                    </a:lnTo>
                    <a:lnTo>
                      <a:pt x="1088" y="73"/>
                    </a:lnTo>
                    <a:lnTo>
                      <a:pt x="1035" y="73"/>
                    </a:lnTo>
                    <a:lnTo>
                      <a:pt x="967" y="73"/>
                    </a:lnTo>
                    <a:lnTo>
                      <a:pt x="914" y="87"/>
                    </a:lnTo>
                    <a:lnTo>
                      <a:pt x="846" y="87"/>
                    </a:lnTo>
                    <a:lnTo>
                      <a:pt x="779" y="73"/>
                    </a:lnTo>
                    <a:lnTo>
                      <a:pt x="726" y="73"/>
                    </a:lnTo>
                    <a:lnTo>
                      <a:pt x="658" y="73"/>
                    </a:lnTo>
                    <a:lnTo>
                      <a:pt x="591" y="73"/>
                    </a:lnTo>
                    <a:lnTo>
                      <a:pt x="524" y="73"/>
                    </a:lnTo>
                    <a:lnTo>
                      <a:pt x="470" y="73"/>
                    </a:lnTo>
                    <a:lnTo>
                      <a:pt x="417" y="73"/>
                    </a:lnTo>
                    <a:lnTo>
                      <a:pt x="363" y="73"/>
                    </a:lnTo>
                    <a:lnTo>
                      <a:pt x="309" y="44"/>
                    </a:lnTo>
                    <a:lnTo>
                      <a:pt x="255" y="44"/>
                    </a:lnTo>
                    <a:lnTo>
                      <a:pt x="202" y="44"/>
                    </a:lnTo>
                    <a:lnTo>
                      <a:pt x="148" y="73"/>
                    </a:lnTo>
                    <a:lnTo>
                      <a:pt x="94" y="73"/>
                    </a:lnTo>
                    <a:lnTo>
                      <a:pt x="0" y="116"/>
                    </a:lnTo>
                  </a:path>
                </a:pathLst>
              </a:custGeom>
              <a:solidFill>
                <a:srgbClr val="B9B9B9"/>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57" name="Freeform 25"/>
              <p:cNvSpPr>
                <a:spLocks/>
              </p:cNvSpPr>
              <p:nvPr/>
            </p:nvSpPr>
            <p:spPr bwMode="auto">
              <a:xfrm>
                <a:off x="3070" y="204"/>
                <a:ext cx="1763" cy="75"/>
              </a:xfrm>
              <a:custGeom>
                <a:avLst/>
                <a:gdLst>
                  <a:gd name="T0" fmla="*/ 188 w 1763"/>
                  <a:gd name="T1" fmla="*/ 0 h 75"/>
                  <a:gd name="T2" fmla="*/ 363 w 1763"/>
                  <a:gd name="T3" fmla="*/ 74 h 75"/>
                  <a:gd name="T4" fmla="*/ 444 w 1763"/>
                  <a:gd name="T5" fmla="*/ 74 h 75"/>
                  <a:gd name="T6" fmla="*/ 565 w 1763"/>
                  <a:gd name="T7" fmla="*/ 74 h 75"/>
                  <a:gd name="T8" fmla="*/ 619 w 1763"/>
                  <a:gd name="T9" fmla="*/ 74 h 75"/>
                  <a:gd name="T10" fmla="*/ 699 w 1763"/>
                  <a:gd name="T11" fmla="*/ 59 h 75"/>
                  <a:gd name="T12" fmla="*/ 753 w 1763"/>
                  <a:gd name="T13" fmla="*/ 59 h 75"/>
                  <a:gd name="T14" fmla="*/ 807 w 1763"/>
                  <a:gd name="T15" fmla="*/ 44 h 75"/>
                  <a:gd name="T16" fmla="*/ 874 w 1763"/>
                  <a:gd name="T17" fmla="*/ 44 h 75"/>
                  <a:gd name="T18" fmla="*/ 928 w 1763"/>
                  <a:gd name="T19" fmla="*/ 44 h 75"/>
                  <a:gd name="T20" fmla="*/ 995 w 1763"/>
                  <a:gd name="T21" fmla="*/ 74 h 75"/>
                  <a:gd name="T22" fmla="*/ 1103 w 1763"/>
                  <a:gd name="T23" fmla="*/ 74 h 75"/>
                  <a:gd name="T24" fmla="*/ 1157 w 1763"/>
                  <a:gd name="T25" fmla="*/ 74 h 75"/>
                  <a:gd name="T26" fmla="*/ 1211 w 1763"/>
                  <a:gd name="T27" fmla="*/ 74 h 75"/>
                  <a:gd name="T28" fmla="*/ 1332 w 1763"/>
                  <a:gd name="T29" fmla="*/ 74 h 75"/>
                  <a:gd name="T30" fmla="*/ 1399 w 1763"/>
                  <a:gd name="T31" fmla="*/ 59 h 75"/>
                  <a:gd name="T32" fmla="*/ 1453 w 1763"/>
                  <a:gd name="T33" fmla="*/ 44 h 75"/>
                  <a:gd name="T34" fmla="*/ 1506 w 1763"/>
                  <a:gd name="T35" fmla="*/ 44 h 75"/>
                  <a:gd name="T36" fmla="*/ 1560 w 1763"/>
                  <a:gd name="T37" fmla="*/ 30 h 75"/>
                  <a:gd name="T38" fmla="*/ 1654 w 1763"/>
                  <a:gd name="T39" fmla="*/ 30 h 75"/>
                  <a:gd name="T40" fmla="*/ 1708 w 1763"/>
                  <a:gd name="T41" fmla="*/ 30 h 75"/>
                  <a:gd name="T42" fmla="*/ 1762 w 1763"/>
                  <a:gd name="T43" fmla="*/ 30 h 75"/>
                  <a:gd name="T44" fmla="*/ 1708 w 1763"/>
                  <a:gd name="T45" fmla="*/ 30 h 75"/>
                  <a:gd name="T46" fmla="*/ 1654 w 1763"/>
                  <a:gd name="T47" fmla="*/ 44 h 75"/>
                  <a:gd name="T48" fmla="*/ 1601 w 1763"/>
                  <a:gd name="T49" fmla="*/ 74 h 75"/>
                  <a:gd name="T50" fmla="*/ 1547 w 1763"/>
                  <a:gd name="T51" fmla="*/ 74 h 75"/>
                  <a:gd name="T52" fmla="*/ 1493 w 1763"/>
                  <a:gd name="T53" fmla="*/ 74 h 75"/>
                  <a:gd name="T54" fmla="*/ 1426 w 1763"/>
                  <a:gd name="T55" fmla="*/ 59 h 75"/>
                  <a:gd name="T56" fmla="*/ 1372 w 1763"/>
                  <a:gd name="T57" fmla="*/ 59 h 75"/>
                  <a:gd name="T58" fmla="*/ 1251 w 1763"/>
                  <a:gd name="T59" fmla="*/ 59 h 75"/>
                  <a:gd name="T60" fmla="*/ 1184 w 1763"/>
                  <a:gd name="T61" fmla="*/ 59 h 75"/>
                  <a:gd name="T62" fmla="*/ 1116 w 1763"/>
                  <a:gd name="T63" fmla="*/ 59 h 75"/>
                  <a:gd name="T64" fmla="*/ 1009 w 1763"/>
                  <a:gd name="T65" fmla="*/ 59 h 75"/>
                  <a:gd name="T66" fmla="*/ 955 w 1763"/>
                  <a:gd name="T67" fmla="*/ 59 h 75"/>
                  <a:gd name="T68" fmla="*/ 888 w 1763"/>
                  <a:gd name="T69" fmla="*/ 59 h 75"/>
                  <a:gd name="T70" fmla="*/ 820 w 1763"/>
                  <a:gd name="T71" fmla="*/ 74 h 75"/>
                  <a:gd name="T72" fmla="*/ 767 w 1763"/>
                  <a:gd name="T73" fmla="*/ 74 h 75"/>
                  <a:gd name="T74" fmla="*/ 699 w 1763"/>
                  <a:gd name="T75" fmla="*/ 59 h 75"/>
                  <a:gd name="T76" fmla="*/ 646 w 1763"/>
                  <a:gd name="T77" fmla="*/ 44 h 75"/>
                  <a:gd name="T78" fmla="*/ 592 w 1763"/>
                  <a:gd name="T79" fmla="*/ 44 h 75"/>
                  <a:gd name="T80" fmla="*/ 538 w 1763"/>
                  <a:gd name="T81" fmla="*/ 44 h 75"/>
                  <a:gd name="T82" fmla="*/ 484 w 1763"/>
                  <a:gd name="T83" fmla="*/ 59 h 75"/>
                  <a:gd name="T84" fmla="*/ 430 w 1763"/>
                  <a:gd name="T85" fmla="*/ 59 h 75"/>
                  <a:gd name="T86" fmla="*/ 377 w 1763"/>
                  <a:gd name="T87" fmla="*/ 30 h 75"/>
                  <a:gd name="T88" fmla="*/ 323 w 1763"/>
                  <a:gd name="T89" fmla="*/ 15 h 75"/>
                  <a:gd name="T90" fmla="*/ 269 w 1763"/>
                  <a:gd name="T91" fmla="*/ 15 h 75"/>
                  <a:gd name="T92" fmla="*/ 215 w 1763"/>
                  <a:gd name="T93" fmla="*/ 15 h 75"/>
                  <a:gd name="T94" fmla="*/ 161 w 1763"/>
                  <a:gd name="T95" fmla="*/ 15 h 75"/>
                  <a:gd name="T96" fmla="*/ 108 w 1763"/>
                  <a:gd name="T97" fmla="*/ 30 h 75"/>
                  <a:gd name="T98" fmla="*/ 54 w 1763"/>
                  <a:gd name="T99" fmla="*/ 44 h 75"/>
                  <a:gd name="T100" fmla="*/ 0 w 1763"/>
                  <a:gd name="T101" fmla="*/ 59 h 75"/>
                  <a:gd name="T102" fmla="*/ 54 w 1763"/>
                  <a:gd name="T103" fmla="*/ 59 h 75"/>
                  <a:gd name="T104" fmla="*/ 108 w 1763"/>
                  <a:gd name="T105" fmla="*/ 30 h 75"/>
                  <a:gd name="T106" fmla="*/ 161 w 1763"/>
                  <a:gd name="T107" fmla="*/ 30 h 75"/>
                  <a:gd name="T108" fmla="*/ 188 w 1763"/>
                  <a:gd name="T109" fmla="*/ 0 h 75"/>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0" t="0" r="r" b="b"/>
                <a:pathLst>
                  <a:path w="1763" h="75">
                    <a:moveTo>
                      <a:pt x="188" y="0"/>
                    </a:moveTo>
                    <a:lnTo>
                      <a:pt x="363" y="74"/>
                    </a:lnTo>
                    <a:lnTo>
                      <a:pt x="444" y="74"/>
                    </a:lnTo>
                    <a:lnTo>
                      <a:pt x="565" y="74"/>
                    </a:lnTo>
                    <a:lnTo>
                      <a:pt x="619" y="74"/>
                    </a:lnTo>
                    <a:lnTo>
                      <a:pt x="699" y="59"/>
                    </a:lnTo>
                    <a:lnTo>
                      <a:pt x="753" y="59"/>
                    </a:lnTo>
                    <a:lnTo>
                      <a:pt x="807" y="44"/>
                    </a:lnTo>
                    <a:lnTo>
                      <a:pt x="874" y="44"/>
                    </a:lnTo>
                    <a:lnTo>
                      <a:pt x="928" y="44"/>
                    </a:lnTo>
                    <a:lnTo>
                      <a:pt x="995" y="74"/>
                    </a:lnTo>
                    <a:lnTo>
                      <a:pt x="1103" y="74"/>
                    </a:lnTo>
                    <a:lnTo>
                      <a:pt x="1157" y="74"/>
                    </a:lnTo>
                    <a:lnTo>
                      <a:pt x="1211" y="74"/>
                    </a:lnTo>
                    <a:lnTo>
                      <a:pt x="1332" y="74"/>
                    </a:lnTo>
                    <a:lnTo>
                      <a:pt x="1399" y="59"/>
                    </a:lnTo>
                    <a:lnTo>
                      <a:pt x="1453" y="44"/>
                    </a:lnTo>
                    <a:lnTo>
                      <a:pt x="1506" y="44"/>
                    </a:lnTo>
                    <a:lnTo>
                      <a:pt x="1560" y="30"/>
                    </a:lnTo>
                    <a:lnTo>
                      <a:pt x="1654" y="30"/>
                    </a:lnTo>
                    <a:lnTo>
                      <a:pt x="1708" y="30"/>
                    </a:lnTo>
                    <a:lnTo>
                      <a:pt x="1762" y="30"/>
                    </a:lnTo>
                    <a:lnTo>
                      <a:pt x="1708" y="30"/>
                    </a:lnTo>
                    <a:lnTo>
                      <a:pt x="1654" y="44"/>
                    </a:lnTo>
                    <a:lnTo>
                      <a:pt x="1601" y="74"/>
                    </a:lnTo>
                    <a:lnTo>
                      <a:pt x="1547" y="74"/>
                    </a:lnTo>
                    <a:lnTo>
                      <a:pt x="1493" y="74"/>
                    </a:lnTo>
                    <a:lnTo>
                      <a:pt x="1426" y="59"/>
                    </a:lnTo>
                    <a:lnTo>
                      <a:pt x="1372" y="59"/>
                    </a:lnTo>
                    <a:lnTo>
                      <a:pt x="1251" y="59"/>
                    </a:lnTo>
                    <a:lnTo>
                      <a:pt x="1184" y="59"/>
                    </a:lnTo>
                    <a:lnTo>
                      <a:pt x="1116" y="59"/>
                    </a:lnTo>
                    <a:lnTo>
                      <a:pt x="1009" y="59"/>
                    </a:lnTo>
                    <a:lnTo>
                      <a:pt x="955" y="59"/>
                    </a:lnTo>
                    <a:lnTo>
                      <a:pt x="888" y="59"/>
                    </a:lnTo>
                    <a:lnTo>
                      <a:pt x="820" y="74"/>
                    </a:lnTo>
                    <a:lnTo>
                      <a:pt x="767" y="74"/>
                    </a:lnTo>
                    <a:lnTo>
                      <a:pt x="699" y="59"/>
                    </a:lnTo>
                    <a:lnTo>
                      <a:pt x="646" y="44"/>
                    </a:lnTo>
                    <a:lnTo>
                      <a:pt x="592" y="44"/>
                    </a:lnTo>
                    <a:lnTo>
                      <a:pt x="538" y="44"/>
                    </a:lnTo>
                    <a:lnTo>
                      <a:pt x="484" y="59"/>
                    </a:lnTo>
                    <a:lnTo>
                      <a:pt x="430" y="59"/>
                    </a:lnTo>
                    <a:lnTo>
                      <a:pt x="377" y="30"/>
                    </a:lnTo>
                    <a:lnTo>
                      <a:pt x="323" y="15"/>
                    </a:lnTo>
                    <a:lnTo>
                      <a:pt x="269" y="15"/>
                    </a:lnTo>
                    <a:lnTo>
                      <a:pt x="215" y="15"/>
                    </a:lnTo>
                    <a:lnTo>
                      <a:pt x="161" y="15"/>
                    </a:lnTo>
                    <a:lnTo>
                      <a:pt x="108" y="30"/>
                    </a:lnTo>
                    <a:lnTo>
                      <a:pt x="54" y="44"/>
                    </a:lnTo>
                    <a:lnTo>
                      <a:pt x="0" y="59"/>
                    </a:lnTo>
                    <a:lnTo>
                      <a:pt x="54" y="59"/>
                    </a:lnTo>
                    <a:lnTo>
                      <a:pt x="108" y="30"/>
                    </a:lnTo>
                    <a:lnTo>
                      <a:pt x="161" y="30"/>
                    </a:lnTo>
                    <a:lnTo>
                      <a:pt x="188" y="0"/>
                    </a:lnTo>
                  </a:path>
                </a:pathLst>
              </a:custGeom>
              <a:solidFill>
                <a:srgbClr val="6D6D6D"/>
              </a:solidFill>
              <a:ln>
                <a:noFill/>
              </a:ln>
              <a:extLst>
                <a:ext uri="{91240B29-F687-4f45-9708-019B960494DF}">
                  <a14:hiddenLine xmlns:a14="http://schemas.microsoft.com/office/drawing/2010/main" xmlns="" w="12700" cap="rnd" cmpd="sng">
                    <a:solidFill>
                      <a:srgbClr val="000000"/>
                    </a:solidFill>
                    <a:prstDash val="solid"/>
                    <a:round/>
                    <a:headEnd type="none" w="med" len="med"/>
                    <a:tailEnd type="none" w="med" len="me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nvGrpSpPr>
            <p:cNvPr id="1031" name="Group 30"/>
            <p:cNvGrpSpPr>
              <a:grpSpLocks/>
            </p:cNvGrpSpPr>
            <p:nvPr/>
          </p:nvGrpSpPr>
          <p:grpSpPr bwMode="auto">
            <a:xfrm>
              <a:off x="0" y="0"/>
              <a:ext cx="1246" cy="1232"/>
              <a:chOff x="0" y="0"/>
              <a:chExt cx="1246" cy="1232"/>
            </a:xfrm>
          </p:grpSpPr>
          <p:sp>
            <p:nvSpPr>
              <p:cNvPr id="1032" name="Rectangle 27"/>
              <p:cNvSpPr>
                <a:spLocks noChangeArrowheads="1"/>
              </p:cNvSpPr>
              <p:nvPr/>
            </p:nvSpPr>
            <p:spPr bwMode="auto">
              <a:xfrm>
                <a:off x="0" y="0"/>
                <a:ext cx="1246" cy="1232"/>
              </a:xfrm>
              <a:prstGeom prst="rect">
                <a:avLst/>
              </a:prstGeom>
              <a:solidFill>
                <a:schemeClr val="bg2"/>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3" name="Rectangle 28"/>
              <p:cNvSpPr>
                <a:spLocks noChangeArrowheads="1"/>
              </p:cNvSpPr>
              <p:nvPr/>
            </p:nvSpPr>
            <p:spPr bwMode="auto">
              <a:xfrm>
                <a:off x="246" y="202"/>
                <a:ext cx="1000" cy="1030"/>
              </a:xfrm>
              <a:prstGeom prst="rect">
                <a:avLst/>
              </a:prstGeom>
              <a:solidFill>
                <a:srgbClr val="474747"/>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034" name="Rectangle 29"/>
              <p:cNvSpPr>
                <a:spLocks noChangeArrowheads="1"/>
              </p:cNvSpPr>
              <p:nvPr/>
            </p:nvSpPr>
            <p:spPr bwMode="auto">
              <a:xfrm>
                <a:off x="0" y="0"/>
                <a:ext cx="1172" cy="1165"/>
              </a:xfrm>
              <a:prstGeom prst="rect">
                <a:avLst/>
              </a:prstGeom>
              <a:gradFill rotWithShape="0">
                <a:gsLst>
                  <a:gs pos="0">
                    <a:srgbClr val="790015"/>
                  </a:gs>
                  <a:gs pos="100000">
                    <a:srgbClr val="610011"/>
                  </a:gs>
                </a:gsLst>
                <a:lin ang="5400000" scaled="1"/>
              </a:gra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grpSp>
      <p:sp>
        <p:nvSpPr>
          <p:cNvPr id="1027" name="Text Box 35"/>
          <p:cNvSpPr txBox="1">
            <a:spLocks noChangeArrowheads="1"/>
          </p:cNvSpPr>
          <p:nvPr userDrawn="1"/>
        </p:nvSpPr>
        <p:spPr bwMode="auto">
          <a:xfrm>
            <a:off x="417513" y="6569075"/>
            <a:ext cx="1011237" cy="244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900" b="1">
                <a:solidFill>
                  <a:srgbClr val="FFFFFF"/>
                </a:solidFill>
                <a:latin typeface="Arial" charset="0"/>
              </a:rPr>
              <a:t>© </a:t>
            </a:r>
            <a:r>
              <a:rPr lang="en-US" sz="1000" b="1">
                <a:solidFill>
                  <a:srgbClr val="FFFFFF"/>
                </a:solidFill>
                <a:latin typeface="Arial" charset="0"/>
              </a:rPr>
              <a:t>2006 </a:t>
            </a:r>
            <a:r>
              <a:rPr lang="en-US" sz="900" b="1">
                <a:solidFill>
                  <a:srgbClr val="FFFFFF"/>
                </a:solidFill>
                <a:latin typeface="Arial" charset="0"/>
              </a:rPr>
              <a:t> TBBMI</a:t>
            </a:r>
          </a:p>
        </p:txBody>
      </p:sp>
      <p:sp>
        <p:nvSpPr>
          <p:cNvPr id="1060" name="Rectangle 36"/>
          <p:cNvSpPr>
            <a:spLocks noChangeArrowheads="1"/>
          </p:cNvSpPr>
          <p:nvPr userDrawn="1"/>
        </p:nvSpPr>
        <p:spPr bwMode="auto">
          <a:xfrm>
            <a:off x="7493000" y="6543675"/>
            <a:ext cx="811213"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9.65.03d.</a:t>
            </a:r>
          </a:p>
        </p:txBody>
      </p:sp>
    </p:spTree>
    <p:extLst>
      <p:ext uri="{BB962C8B-B14F-4D97-AF65-F5344CB8AC3E}">
        <p14:creationId xmlns:p14="http://schemas.microsoft.com/office/powerpoint/2010/main" val="1944516899"/>
      </p:ext>
    </p:extLst>
  </p:cSld>
  <p:clrMap bg1="dk2" tx1="lt1" bg2="dk1" tx2="lt2" accent1="accent1" accent2="accent2" accent3="accent3" accent4="accent4" accent5="accent5" accent6="accent6" hlink="hlink" folHlink="folHlink"/>
  <p:sldLayoutIdLst>
    <p:sldLayoutId id="2147483700" r:id="rId1"/>
    <p:sldLayoutId id="2147483701" r:id="rId2"/>
    <p:sldLayoutId id="2147483702" r:id="rId3"/>
    <p:sldLayoutId id="2147483703" r:id="rId4"/>
    <p:sldLayoutId id="2147483704" r:id="rId5"/>
    <p:sldLayoutId id="2147483705" r:id="rId6"/>
    <p:sldLayoutId id="2147483706" r:id="rId7"/>
    <p:sldLayoutId id="2147483707" r:id="rId8"/>
    <p:sldLayoutId id="2147483708" r:id="rId9"/>
    <p:sldLayoutId id="2147483709" r:id="rId10"/>
    <p:sldLayoutId id="2147483710" r:id="rId11"/>
  </p:sldLayoutIdLst>
  <p:transition spd="med">
    <p:fade/>
  </p:transition>
  <p:txStyles>
    <p:titleStyle>
      <a:lvl1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2pPr>
      <a:lvl3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3pPr>
      <a:lvl4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4pPr>
      <a:lvl5pPr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ea typeface="ＭＳ Ｐゴシック" pitchFamily="-111" charset="-128"/>
          <a:cs typeface="ＭＳ Ｐゴシック" pitchFamily="-111" charset="-128"/>
        </a:defRPr>
      </a:lvl5pPr>
      <a:lvl6pPr marL="4572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6pPr>
      <a:lvl7pPr marL="9144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7pPr>
      <a:lvl8pPr marL="13716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8pPr>
      <a:lvl9pPr marL="1828800" algn="l" rtl="0" eaLnBrk="0" fontAlgn="base" hangingPunct="0">
        <a:spcBef>
          <a:spcPct val="0"/>
        </a:spcBef>
        <a:spcAft>
          <a:spcPct val="0"/>
        </a:spcAft>
        <a:defRPr sz="4400">
          <a:solidFill>
            <a:schemeClr val="tx2"/>
          </a:solidFill>
          <a:effectLst>
            <a:outerShdw blurRad="38100" dist="38100" dir="2700000" algn="tl">
              <a:srgbClr val="000000"/>
            </a:outerShdw>
          </a:effectLst>
          <a:latin typeface="Times" pitchFamily="-108" charset="0"/>
        </a:defRPr>
      </a:lvl9pPr>
    </p:titleStyle>
    <p:bodyStyle>
      <a:lvl1pPr marL="342900" indent="-342900" algn="l" rtl="0" eaLnBrk="0" fontAlgn="base" hangingPunct="0">
        <a:spcBef>
          <a:spcPct val="20000"/>
        </a:spcBef>
        <a:spcAft>
          <a:spcPct val="0"/>
        </a:spcAft>
        <a:buClr>
          <a:schemeClr val="accent2"/>
        </a:buClr>
        <a:buSzPct val="75000"/>
        <a:buFont typeface="Monotype Sorts" charset="0"/>
        <a:buChar char=""/>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100000"/>
        <a:buChar char="–"/>
        <a:defRPr sz="2800">
          <a:solidFill>
            <a:schemeClr val="tx1"/>
          </a:solidFill>
          <a:effectLst>
            <a:outerShdw blurRad="38100" dist="38100" dir="2700000" algn="tl">
              <a:srgbClr val="000000"/>
            </a:outerShdw>
          </a:effectLst>
          <a:latin typeface="+mn-lt"/>
          <a:ea typeface="ＭＳ Ｐゴシック" pitchFamily="-108" charset="-128"/>
        </a:defRPr>
      </a:lvl2pPr>
      <a:lvl3pPr marL="1143000" indent="-228600" algn="l" rtl="0" eaLnBrk="0" fontAlgn="base" hangingPunct="0">
        <a:spcBef>
          <a:spcPct val="20000"/>
        </a:spcBef>
        <a:spcAft>
          <a:spcPct val="0"/>
        </a:spcAft>
        <a:buClr>
          <a:schemeClr val="tx2"/>
        </a:buClr>
        <a:buSzPct val="100000"/>
        <a:buChar char="•"/>
        <a:defRPr sz="2400">
          <a:solidFill>
            <a:schemeClr val="tx1"/>
          </a:solidFill>
          <a:effectLst>
            <a:outerShdw blurRad="38100" dist="38100" dir="2700000" algn="tl">
              <a:srgbClr val="000000"/>
            </a:outerShdw>
          </a:effectLst>
          <a:latin typeface="+mn-lt"/>
          <a:ea typeface="ＭＳ Ｐゴシック" pitchFamily="-108" charset="-128"/>
        </a:defRPr>
      </a:lvl3pPr>
      <a:lvl4pPr marL="1600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4pPr>
      <a:lvl5pPr marL="20574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5pPr>
      <a:lvl6pPr marL="25146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6pPr>
      <a:lvl7pPr marL="29718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7pPr>
      <a:lvl8pPr marL="34290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8pPr>
      <a:lvl9pPr marL="3886200" indent="-228600" algn="l" rtl="0" eaLnBrk="0" fontAlgn="base" hangingPunct="0">
        <a:spcBef>
          <a:spcPct val="20000"/>
        </a:spcBef>
        <a:spcAft>
          <a:spcPct val="0"/>
        </a:spcAft>
        <a:buClr>
          <a:schemeClr val="tx2"/>
        </a:buClr>
        <a:buSzPct val="100000"/>
        <a:buChar char="•"/>
        <a:defRPr sz="2000">
          <a:solidFill>
            <a:schemeClr val="tx1"/>
          </a:solidFill>
          <a:effectLst>
            <a:outerShdw blurRad="38100" dist="38100" dir="2700000" algn="tl">
              <a:srgbClr val="000000"/>
            </a:outerShdw>
          </a:effectLst>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0.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9938" name="Freeform 2"/>
          <p:cNvSpPr>
            <a:spLocks/>
          </p:cNvSpPr>
          <p:nvPr/>
        </p:nvSpPr>
        <p:spPr bwMode="gray">
          <a:xfrm>
            <a:off x="690563" y="3340100"/>
            <a:ext cx="7653337" cy="485775"/>
          </a:xfrm>
          <a:custGeom>
            <a:avLst/>
            <a:gdLst>
              <a:gd name="T0" fmla="*/ 560286192 w 4128"/>
              <a:gd name="T1" fmla="*/ 205697824 h 479"/>
              <a:gd name="T2" fmla="*/ 2147483647 w 4128"/>
              <a:gd name="T3" fmla="*/ 205697824 h 479"/>
              <a:gd name="T4" fmla="*/ 2147483647 w 4128"/>
              <a:gd name="T5" fmla="*/ 441221624 h 479"/>
              <a:gd name="T6" fmla="*/ 0 w 4128"/>
              <a:gd name="T7" fmla="*/ 453563757 h 479"/>
              <a:gd name="T8" fmla="*/ 560286192 w 4128"/>
              <a:gd name="T9" fmla="*/ 205697824 h 47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4128" h="479">
                <a:moveTo>
                  <a:pt x="163" y="200"/>
                </a:moveTo>
                <a:cubicBezTo>
                  <a:pt x="163" y="200"/>
                  <a:pt x="2054" y="0"/>
                  <a:pt x="4128" y="200"/>
                </a:cubicBezTo>
                <a:cubicBezTo>
                  <a:pt x="4128" y="200"/>
                  <a:pt x="4128" y="314"/>
                  <a:pt x="4128" y="429"/>
                </a:cubicBezTo>
                <a:cubicBezTo>
                  <a:pt x="2371" y="200"/>
                  <a:pt x="688" y="479"/>
                  <a:pt x="0" y="441"/>
                </a:cubicBezTo>
                <a:lnTo>
                  <a:pt x="163" y="200"/>
                </a:lnTo>
                <a:close/>
              </a:path>
            </a:pathLst>
          </a:custGeom>
          <a:solidFill>
            <a:schemeClr val="hlink">
              <a:alpha val="50195"/>
            </a:schemeClr>
          </a:solidFill>
          <a:ln>
            <a:noFill/>
          </a:ln>
          <a:extLst>
            <a:ext uri="{91240B29-F687-4f45-9708-019B960494DF}">
              <a14:hiddenLine xmlns:a14="http://schemas.microsoft.com/office/drawing/2010/main" xmlns="" w="9525">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sp>
        <p:nvSpPr>
          <p:cNvPr id="39939"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39940"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8" name="Rectangle 5"/>
          <p:cNvSpPr>
            <a:spLocks noGrp="1" noChangeArrowheads="1"/>
          </p:cNvSpPr>
          <p:nvPr>
            <p:ph type="dt" sz="half" idx="2"/>
          </p:nvPr>
        </p:nvSpPr>
        <p:spPr bwMode="auto">
          <a:xfrm>
            <a:off x="6858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a:solidFill>
                  <a:srgbClr val="578963"/>
                </a:solidFill>
                <a:latin typeface="+mn-lt"/>
              </a:defRPr>
            </a:lvl1pPr>
          </a:lstStyle>
          <a:p>
            <a:pPr defTabSz="914400" eaLnBrk="0" fontAlgn="base" hangingPunct="0">
              <a:spcAft>
                <a:spcPct val="0"/>
              </a:spcAft>
              <a:defRPr/>
            </a:pPr>
            <a:endParaRPr lang="en-US">
              <a:latin typeface="Times New Roman"/>
              <a:ea typeface="ＭＳ Ｐゴシック" charset="0"/>
              <a:cs typeface="ＭＳ Ｐゴシック" charset="0"/>
            </a:endParaRPr>
          </a:p>
        </p:txBody>
      </p:sp>
      <p:sp>
        <p:nvSpPr>
          <p:cNvPr id="9" name="Rectangle 6"/>
          <p:cNvSpPr>
            <a:spLocks noGrp="1" noChangeArrowheads="1"/>
          </p:cNvSpPr>
          <p:nvPr>
            <p:ph type="ftr" sz="quarter" idx="3"/>
          </p:nvPr>
        </p:nvSpPr>
        <p:spPr bwMode="auto">
          <a:xfrm>
            <a:off x="3124200" y="6248400"/>
            <a:ext cx="28956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a:solidFill>
                  <a:srgbClr val="578963"/>
                </a:solidFill>
                <a:latin typeface="+mn-lt"/>
              </a:defRPr>
            </a:lvl1pPr>
          </a:lstStyle>
          <a:p>
            <a:pPr defTabSz="914400" eaLnBrk="0" fontAlgn="base" hangingPunct="0">
              <a:spcAft>
                <a:spcPct val="0"/>
              </a:spcAft>
              <a:defRPr/>
            </a:pPr>
            <a:endParaRPr lang="en-US">
              <a:latin typeface="Times New Roman"/>
              <a:ea typeface="ＭＳ Ｐゴシック" charset="0"/>
              <a:cs typeface="ＭＳ Ｐゴシック" charset="0"/>
            </a:endParaRPr>
          </a:p>
        </p:txBody>
      </p:sp>
      <p:sp>
        <p:nvSpPr>
          <p:cNvPr id="10" name="Rectangle 7"/>
          <p:cNvSpPr>
            <a:spLocks noGrp="1" noChangeArrowheads="1"/>
          </p:cNvSpPr>
          <p:nvPr>
            <p:ph type="sldNum" sz="quarter" idx="4"/>
          </p:nvPr>
        </p:nvSpPr>
        <p:spPr bwMode="auto">
          <a:xfrm>
            <a:off x="6553200" y="6248400"/>
            <a:ext cx="1905000" cy="457200"/>
          </a:xfrm>
          <a:prstGeom prst="rect">
            <a:avLst/>
          </a:prstGeom>
          <a:noFill/>
          <a:ln>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a:solidFill>
                  <a:srgbClr val="578963"/>
                </a:solidFill>
                <a:latin typeface="+mn-lt"/>
              </a:defRPr>
            </a:lvl1pPr>
          </a:lstStyle>
          <a:p>
            <a:pPr defTabSz="914400" eaLnBrk="0" fontAlgn="base" hangingPunct="0">
              <a:spcAft>
                <a:spcPct val="0"/>
              </a:spcAft>
              <a:defRPr/>
            </a:pPr>
            <a:fld id="{083D0D8B-216D-0C4A-84DF-E707321A4D60}" type="slidenum">
              <a:rPr lang="en-US">
                <a:latin typeface="Times New Roman"/>
                <a:ea typeface="ＭＳ Ｐゴシック" charset="0"/>
                <a:cs typeface="ＭＳ Ｐゴシック" charset="0"/>
              </a:rPr>
              <a:pPr defTabSz="914400" eaLnBrk="0" fontAlgn="base" hangingPunct="0">
                <a:spcAft>
                  <a:spcPct val="0"/>
                </a:spcAft>
                <a:defRPr/>
              </a:pPr>
              <a:t>‹#›</a:t>
            </a:fld>
            <a:endParaRPr lang="en-US">
              <a:latin typeface="Times New Roman"/>
              <a:ea typeface="ＭＳ Ｐゴシック" charset="0"/>
              <a:cs typeface="ＭＳ Ｐゴシック" charset="0"/>
            </a:endParaRPr>
          </a:p>
        </p:txBody>
      </p:sp>
    </p:spTree>
    <p:extLst>
      <p:ext uri="{BB962C8B-B14F-4D97-AF65-F5344CB8AC3E}">
        <p14:creationId xmlns:p14="http://schemas.microsoft.com/office/powerpoint/2010/main" val="842397689"/>
      </p:ext>
    </p:extLst>
  </p:cSld>
  <p:clrMap bg1="lt1" tx1="dk1" bg2="lt2" tx2="dk2" accent1="accent1" accent2="accent2" accent3="accent3" accent4="accent4" accent5="accent5" accent6="accent6" hlink="hlink" folHlink="folHlink"/>
  <p:sldLayoutIdLst>
    <p:sldLayoutId id="2147484330" r:id="rId1"/>
    <p:sldLayoutId id="2147484331" r:id="rId2"/>
    <p:sldLayoutId id="2147484332" r:id="rId3"/>
    <p:sldLayoutId id="2147484333" r:id="rId4"/>
    <p:sldLayoutId id="2147484334" r:id="rId5"/>
    <p:sldLayoutId id="2147484335" r:id="rId6"/>
    <p:sldLayoutId id="2147484336" r:id="rId7"/>
    <p:sldLayoutId id="2147484337" r:id="rId8"/>
    <p:sldLayoutId id="2147484338" r:id="rId9"/>
    <p:sldLayoutId id="2147484339" r:id="rId10"/>
    <p:sldLayoutId id="2147484340" r:id="rId11"/>
  </p:sldLayoutIdLst>
  <p:txStyles>
    <p:titleStyle>
      <a:lvl1pPr algn="l" rtl="0" eaLnBrk="0" fontAlgn="base" hangingPunct="0">
        <a:spcBef>
          <a:spcPct val="0"/>
        </a:spcBef>
        <a:spcAft>
          <a:spcPct val="0"/>
        </a:spcAft>
        <a:defRPr kumimoji="1" sz="4400">
          <a:solidFill>
            <a:schemeClr val="tx2"/>
          </a:solidFill>
          <a:latin typeface="+mj-lt"/>
          <a:ea typeface="+mj-ea"/>
          <a:cs typeface="+mj-cs"/>
        </a:defRPr>
      </a:lvl1pPr>
      <a:lvl2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6pPr>
      <a:lvl7pPr marL="9144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7pPr>
      <a:lvl8pPr marL="13716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8pPr>
      <a:lvl9pPr marL="1828800" algn="l" rtl="0" eaLnBrk="0" fontAlgn="base" hangingPunct="0">
        <a:spcBef>
          <a:spcPct val="0"/>
        </a:spcBef>
        <a:spcAft>
          <a:spcPct val="0"/>
        </a:spcAft>
        <a:defRPr kumimoji="1" sz="4400">
          <a:solidFill>
            <a:schemeClr val="tx2"/>
          </a:solidFill>
          <a:latin typeface="Times New Roman" charset="0"/>
          <a:ea typeface="ＭＳ Ｐゴシック" charset="0"/>
          <a:cs typeface="ＭＳ Ｐゴシック"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mn-ea"/>
          <a:cs typeface="+mn-cs"/>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mn-ea"/>
        </a:defRPr>
      </a:lvl2pPr>
      <a:lvl3pPr marL="1143000" indent="-228600" algn="l" rtl="0" eaLnBrk="0" fontAlgn="base" hangingPunct="0">
        <a:spcBef>
          <a:spcPct val="20000"/>
        </a:spcBef>
        <a:spcAft>
          <a:spcPct val="0"/>
        </a:spcAft>
        <a:buChar char="•"/>
        <a:defRPr kumimoji="1" sz="2400">
          <a:solidFill>
            <a:schemeClr val="tx1"/>
          </a:solidFill>
          <a:latin typeface="+mn-lt"/>
          <a:ea typeface="+mn-ea"/>
        </a:defRPr>
      </a:lvl3pPr>
      <a:lvl4pPr marL="1600200" indent="-228600" algn="l" rtl="0" eaLnBrk="0" fontAlgn="base" hangingPunct="0">
        <a:spcBef>
          <a:spcPct val="20000"/>
        </a:spcBef>
        <a:spcAft>
          <a:spcPct val="0"/>
        </a:spcAft>
        <a:buChar char="–"/>
        <a:defRPr kumimoji="1" sz="2000">
          <a:solidFill>
            <a:schemeClr val="tx1"/>
          </a:solidFill>
          <a:latin typeface="+mn-lt"/>
          <a:ea typeface="+mn-ea"/>
        </a:defRPr>
      </a:lvl4pPr>
      <a:lvl5pPr marL="2057400" indent="-228600" algn="l" rtl="0" eaLnBrk="0" fontAlgn="base" hangingPunct="0">
        <a:spcBef>
          <a:spcPct val="20000"/>
        </a:spcBef>
        <a:spcAft>
          <a:spcPct val="0"/>
        </a:spcAft>
        <a:buChar char="»"/>
        <a:defRPr kumimoji="1" sz="2000">
          <a:solidFill>
            <a:schemeClr val="tx1"/>
          </a:solidFill>
          <a:latin typeface="+mn-lt"/>
          <a:ea typeface="+mn-ea"/>
        </a:defRPr>
      </a:lvl5pPr>
      <a:lvl6pPr marL="2514600" indent="-228600" algn="l" rtl="0" eaLnBrk="0" fontAlgn="base" hangingPunct="0">
        <a:spcBef>
          <a:spcPct val="20000"/>
        </a:spcBef>
        <a:spcAft>
          <a:spcPct val="0"/>
        </a:spcAft>
        <a:buChar char="»"/>
        <a:defRPr kumimoji="1" sz="2000">
          <a:solidFill>
            <a:schemeClr val="tx1"/>
          </a:solidFill>
          <a:latin typeface="+mn-lt"/>
          <a:ea typeface="+mn-ea"/>
        </a:defRPr>
      </a:lvl6pPr>
      <a:lvl7pPr marL="2971800" indent="-228600" algn="l" rtl="0" eaLnBrk="0" fontAlgn="base" hangingPunct="0">
        <a:spcBef>
          <a:spcPct val="20000"/>
        </a:spcBef>
        <a:spcAft>
          <a:spcPct val="0"/>
        </a:spcAft>
        <a:buChar char="»"/>
        <a:defRPr kumimoji="1" sz="2000">
          <a:solidFill>
            <a:schemeClr val="tx1"/>
          </a:solidFill>
          <a:latin typeface="+mn-lt"/>
          <a:ea typeface="+mn-ea"/>
        </a:defRPr>
      </a:lvl7pPr>
      <a:lvl8pPr marL="3429000" indent="-228600" algn="l" rtl="0" eaLnBrk="0" fontAlgn="base" hangingPunct="0">
        <a:spcBef>
          <a:spcPct val="20000"/>
        </a:spcBef>
        <a:spcAft>
          <a:spcPct val="0"/>
        </a:spcAft>
        <a:buChar char="»"/>
        <a:defRPr kumimoji="1" sz="2000">
          <a:solidFill>
            <a:schemeClr val="tx1"/>
          </a:solidFill>
          <a:latin typeface="+mn-lt"/>
          <a:ea typeface="+mn-ea"/>
        </a:defRPr>
      </a:lvl8pPr>
      <a:lvl9pPr marL="3886200" indent="-228600" algn="l" rtl="0" eaLnBrk="0" fontAlgn="base" hangingPunct="0">
        <a:spcBef>
          <a:spcPct val="20000"/>
        </a:spcBef>
        <a:spcAft>
          <a:spcPct val="0"/>
        </a:spcAft>
        <a:buChar char="»"/>
        <a:defRPr kumimoji="1"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3314"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3315"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0" y="6477000"/>
            <a:ext cx="28194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1" i="1">
                <a:solidFill>
                  <a:srgbClr val="000000"/>
                </a:solidFill>
                <a:latin typeface="+mn-lt"/>
                <a:ea typeface="+mn-ea"/>
                <a:cs typeface="+mn-cs"/>
              </a:defRPr>
            </a:lvl1pPr>
          </a:lstStyle>
          <a:p>
            <a:pPr defTabSz="914400" fontAlgn="base">
              <a:spcBef>
                <a:spcPct val="0"/>
              </a:spcBef>
              <a:spcAft>
                <a:spcPct val="0"/>
              </a:spcAft>
              <a:defRPr/>
            </a:pPr>
            <a:r>
              <a:rPr lang="en-US">
                <a:latin typeface="Times New Roman"/>
                <a:ea typeface="ＭＳ Ｐゴシック"/>
              </a:rPr>
              <a:t>Words and music by Matt Redman</a:t>
            </a:r>
          </a:p>
        </p:txBody>
      </p:sp>
      <p:sp>
        <p:nvSpPr>
          <p:cNvPr id="1029" name="Rectangle 5"/>
          <p:cNvSpPr>
            <a:spLocks noGrp="1" noChangeArrowheads="1"/>
          </p:cNvSpPr>
          <p:nvPr>
            <p:ph type="ftr" sz="quarter" idx="3"/>
          </p:nvPr>
        </p:nvSpPr>
        <p:spPr bwMode="auto">
          <a:xfrm>
            <a:off x="5334000" y="6477000"/>
            <a:ext cx="3810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b="1" i="1">
                <a:solidFill>
                  <a:srgbClr val="000000"/>
                </a:solidFill>
                <a:latin typeface="+mn-lt"/>
                <a:cs typeface="Arial" charset="0"/>
              </a:defRPr>
            </a:lvl1pPr>
          </a:lstStyle>
          <a:p>
            <a:pPr defTabSz="914400" eaLnBrk="0" fontAlgn="base" hangingPunct="0">
              <a:spcBef>
                <a:spcPct val="0"/>
              </a:spcBef>
              <a:spcAft>
                <a:spcPct val="0"/>
              </a:spcAft>
              <a:defRPr/>
            </a:pPr>
            <a:r>
              <a:rPr lang="en-US">
                <a:latin typeface="Times New Roman"/>
                <a:ea typeface="ＭＳ Ｐゴシック" charset="0"/>
              </a:rPr>
              <a:t>Congregational worship – Tom Anderson</a:t>
            </a:r>
          </a:p>
        </p:txBody>
      </p:sp>
    </p:spTree>
    <p:extLst>
      <p:ext uri="{BB962C8B-B14F-4D97-AF65-F5344CB8AC3E}">
        <p14:creationId xmlns:p14="http://schemas.microsoft.com/office/powerpoint/2010/main" val="2000791886"/>
      </p:ext>
    </p:extLst>
  </p:cSld>
  <p:clrMap bg1="lt1" tx1="dk1" bg2="lt2" tx2="dk2" accent1="accent1" accent2="accent2" accent3="accent3" accent4="accent4" accent5="accent5" accent6="accent6" hlink="hlink" folHlink="folHlink"/>
  <p:sldLayoutIdLst>
    <p:sldLayoutId id="2147484342" r:id="rId1"/>
    <p:sldLayoutId id="2147484343" r:id="rId2"/>
    <p:sldLayoutId id="2147484344" r:id="rId3"/>
    <p:sldLayoutId id="2147484345" r:id="rId4"/>
    <p:sldLayoutId id="2147484346" r:id="rId5"/>
    <p:sldLayoutId id="2147484347" r:id="rId6"/>
    <p:sldLayoutId id="2147484348" r:id="rId7"/>
    <p:sldLayoutId id="2147484349" r:id="rId8"/>
    <p:sldLayoutId id="2147484350" r:id="rId9"/>
    <p:sldLayoutId id="2147484351" r:id="rId10"/>
    <p:sldLayoutId id="2147484352" r:id="rId11"/>
  </p:sldLayoutIdLst>
  <p:transition>
    <p:fade/>
  </p:transition>
  <p:hf sldNum="0" hdr="0"/>
  <p:txStyles>
    <p:titleStyle>
      <a:lvl1pPr algn="ctr" rtl="0" eaLnBrk="0" fontAlgn="base" hangingPunct="0">
        <a:spcBef>
          <a:spcPct val="0"/>
        </a:spcBef>
        <a:spcAft>
          <a:spcPct val="0"/>
        </a:spcAft>
        <a:defRPr sz="4400">
          <a:solidFill>
            <a:schemeClr val="tx2"/>
          </a:solidFill>
          <a:latin typeface="+mj-lt"/>
          <a:ea typeface="+mj-ea"/>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eaLnBrk="0" fontAlgn="base" hangingPunct="0">
        <a:spcBef>
          <a:spcPct val="0"/>
        </a:spcBef>
        <a:spcAft>
          <a:spcPct val="0"/>
        </a:spcAft>
        <a:defRPr sz="4400">
          <a:solidFill>
            <a:schemeClr val="tx2"/>
          </a:solidFill>
          <a:latin typeface="Times New Roman" charset="0"/>
          <a:ea typeface="ＭＳ Ｐゴシック" charset="0"/>
        </a:defRPr>
      </a:lvl6pPr>
      <a:lvl7pPr marL="914400" algn="ctr" rtl="0" eaLnBrk="0" fontAlgn="base" hangingPunct="0">
        <a:spcBef>
          <a:spcPct val="0"/>
        </a:spcBef>
        <a:spcAft>
          <a:spcPct val="0"/>
        </a:spcAft>
        <a:defRPr sz="4400">
          <a:solidFill>
            <a:schemeClr val="tx2"/>
          </a:solidFill>
          <a:latin typeface="Times New Roman" charset="0"/>
          <a:ea typeface="ＭＳ Ｐゴシック" charset="0"/>
        </a:defRPr>
      </a:lvl7pPr>
      <a:lvl8pPr marL="1371600" algn="ctr" rtl="0" eaLnBrk="0" fontAlgn="base" hangingPunct="0">
        <a:spcBef>
          <a:spcPct val="0"/>
        </a:spcBef>
        <a:spcAft>
          <a:spcPct val="0"/>
        </a:spcAft>
        <a:defRPr sz="4400">
          <a:solidFill>
            <a:schemeClr val="tx2"/>
          </a:solidFill>
          <a:latin typeface="Times New Roman" charset="0"/>
          <a:ea typeface="ＭＳ Ｐゴシック" charset="0"/>
        </a:defRPr>
      </a:lvl8pPr>
      <a:lvl9pPr marL="1828800" algn="ctr" rtl="0" eaLnBrk="0" fontAlgn="base" hangingPunct="0">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eaLnBrk="0" fontAlgn="base" hangingPunct="0">
        <a:spcBef>
          <a:spcPct val="20000"/>
        </a:spcBef>
        <a:spcAft>
          <a:spcPct val="0"/>
        </a:spcAft>
        <a:buChar char="»"/>
        <a:defRPr sz="2000">
          <a:solidFill>
            <a:schemeClr val="tx1"/>
          </a:solidFill>
          <a:latin typeface="+mn-lt"/>
          <a:ea typeface="+mn-ea"/>
        </a:defRPr>
      </a:lvl6pPr>
      <a:lvl7pPr marL="2971800" indent="-228600" algn="l" rtl="0" eaLnBrk="0" fontAlgn="base" hangingPunct="0">
        <a:spcBef>
          <a:spcPct val="20000"/>
        </a:spcBef>
        <a:spcAft>
          <a:spcPct val="0"/>
        </a:spcAft>
        <a:buChar char="»"/>
        <a:defRPr sz="2000">
          <a:solidFill>
            <a:schemeClr val="tx1"/>
          </a:solidFill>
          <a:latin typeface="+mn-lt"/>
          <a:ea typeface="+mn-ea"/>
        </a:defRPr>
      </a:lvl7pPr>
      <a:lvl8pPr marL="3429000" indent="-228600" algn="l" rtl="0" eaLnBrk="0" fontAlgn="base" hangingPunct="0">
        <a:spcBef>
          <a:spcPct val="20000"/>
        </a:spcBef>
        <a:spcAft>
          <a:spcPct val="0"/>
        </a:spcAft>
        <a:buChar char="»"/>
        <a:defRPr sz="2000">
          <a:solidFill>
            <a:schemeClr val="tx1"/>
          </a:solidFill>
          <a:latin typeface="+mn-lt"/>
          <a:ea typeface="+mn-ea"/>
        </a:defRPr>
      </a:lvl8pPr>
      <a:lvl9pPr marL="3886200" indent="-228600" algn="l" rtl="0" eaLnBrk="0" fontAlgn="base" hangingPunct="0">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74754" name="Group 2"/>
          <p:cNvGrpSpPr>
            <a:grpSpLocks/>
          </p:cNvGrpSpPr>
          <p:nvPr/>
        </p:nvGrpSpPr>
        <p:grpSpPr bwMode="auto">
          <a:xfrm>
            <a:off x="0" y="0"/>
            <a:ext cx="9144000" cy="6858000"/>
            <a:chOff x="0" y="0"/>
            <a:chExt cx="5760" cy="4320"/>
          </a:xfrm>
        </p:grpSpPr>
        <p:sp>
          <p:nvSpPr>
            <p:cNvPr id="3075"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sp>
          <p:nvSpPr>
            <p:cNvPr id="3076"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nchor="ctr"/>
            <a:lstStyle/>
            <a:p>
              <a:pPr defTabSz="914400" eaLnBrk="0" fontAlgn="base" hangingPunct="0">
                <a:spcBef>
                  <a:spcPct val="0"/>
                </a:spcBef>
                <a:spcAft>
                  <a:spcPct val="0"/>
                </a:spcAft>
                <a:defRPr/>
              </a:pPr>
              <a:endParaRPr lang="en-US" sz="2400">
                <a:solidFill>
                  <a:srgbClr val="EAE8E2"/>
                </a:solidFill>
                <a:latin typeface="Arial" charset="0"/>
                <a:ea typeface="ＭＳ Ｐゴシック" charset="0"/>
                <a:cs typeface="ＭＳ Ｐゴシック" charset="0"/>
              </a:endParaRPr>
            </a:p>
          </p:txBody>
        </p:sp>
        <p:pic>
          <p:nvPicPr>
            <p:cNvPr id="74762"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078" name="Rectangle 6"/>
          <p:cNvSpPr>
            <a:spLocks noGrp="1" noChangeArrowheads="1"/>
          </p:cNvSpPr>
          <p:nvPr>
            <p:ph type="title"/>
          </p:nvPr>
        </p:nvSpPr>
        <p:spPr bwMode="auto">
          <a:xfrm>
            <a:off x="685800" y="533400"/>
            <a:ext cx="7772400" cy="1143000"/>
          </a:xfrm>
          <a:prstGeom prst="rect">
            <a:avLst/>
          </a:prstGeom>
          <a:noFill/>
          <a:ln>
            <a:noFill/>
          </a:ln>
          <a:effectLst>
            <a:outerShdw blurRad="63500" dist="38099" dir="2700000" algn="ctr" rotWithShape="0">
              <a:schemeClr val="bg2">
                <a:alpha val="50000"/>
              </a:schemeClr>
            </a:outerShdw>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dirty="0"/>
              <a:t>Click to edit Master title style</a:t>
            </a:r>
          </a:p>
        </p:txBody>
      </p:sp>
      <p:sp>
        <p:nvSpPr>
          <p:cNvPr id="3079" name="Rectangle 7"/>
          <p:cNvSpPr>
            <a:spLocks noGrp="1" noChangeArrowheads="1"/>
          </p:cNvSpPr>
          <p:nvPr>
            <p:ph type="body" idx="1"/>
          </p:nvPr>
        </p:nvSpPr>
        <p:spPr bwMode="auto">
          <a:xfrm>
            <a:off x="685800" y="1981200"/>
            <a:ext cx="77724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80" name="Rectangle 8"/>
          <p:cNvSpPr>
            <a:spLocks noGrp="1" noChangeArrowheads="1"/>
          </p:cNvSpPr>
          <p:nvPr>
            <p:ph type="dt" sz="half" idx="2"/>
          </p:nvPr>
        </p:nvSpPr>
        <p:spPr bwMode="auto">
          <a:xfrm>
            <a:off x="6858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eaLnBrk="1" hangingPunct="1">
              <a:defRPr sz="1400">
                <a:latin typeface="+mn-lt"/>
              </a:defRPr>
            </a:lvl1pPr>
          </a:lstStyle>
          <a:p>
            <a:pPr defTabSz="914400" fontAlgn="base">
              <a:spcBef>
                <a:spcPct val="0"/>
              </a:spcBef>
              <a:spcAft>
                <a:spcPct val="0"/>
              </a:spcAft>
              <a:defRPr/>
            </a:pPr>
            <a:endParaRPr lang="en-US">
              <a:solidFill>
                <a:srgbClr val="EAE8E2"/>
              </a:solidFill>
              <a:latin typeface="Arial Narrow"/>
              <a:ea typeface="ＭＳ Ｐゴシック" charset="0"/>
              <a:cs typeface="ＭＳ Ｐゴシック" charset="0"/>
            </a:endParaRPr>
          </a:p>
        </p:txBody>
      </p:sp>
      <p:sp>
        <p:nvSpPr>
          <p:cNvPr id="3081" name="Rectangle 9"/>
          <p:cNvSpPr>
            <a:spLocks noGrp="1" noChangeArrowheads="1"/>
          </p:cNvSpPr>
          <p:nvPr>
            <p:ph type="ftr" sz="quarter" idx="3"/>
          </p:nvPr>
        </p:nvSpPr>
        <p:spPr bwMode="auto">
          <a:xfrm>
            <a:off x="3124200" y="6324600"/>
            <a:ext cx="28956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ctr" eaLnBrk="1" hangingPunct="1">
              <a:defRPr sz="1400">
                <a:latin typeface="+mn-lt"/>
              </a:defRPr>
            </a:lvl1pPr>
          </a:lstStyle>
          <a:p>
            <a:pPr defTabSz="914400" fontAlgn="base">
              <a:spcBef>
                <a:spcPct val="0"/>
              </a:spcBef>
              <a:spcAft>
                <a:spcPct val="0"/>
              </a:spcAft>
              <a:defRPr/>
            </a:pPr>
            <a:endParaRPr lang="en-US">
              <a:solidFill>
                <a:srgbClr val="EAE8E2"/>
              </a:solidFill>
              <a:latin typeface="Arial Narrow"/>
              <a:ea typeface="ＭＳ Ｐゴシック" charset="0"/>
              <a:cs typeface="ＭＳ Ｐゴシック" charset="0"/>
            </a:endParaRPr>
          </a:p>
        </p:txBody>
      </p:sp>
      <p:sp>
        <p:nvSpPr>
          <p:cNvPr id="3082" name="Rectangle 10"/>
          <p:cNvSpPr>
            <a:spLocks noGrp="1" noChangeArrowheads="1"/>
          </p:cNvSpPr>
          <p:nvPr>
            <p:ph type="sldNum" sz="quarter" idx="4"/>
          </p:nvPr>
        </p:nvSpPr>
        <p:spPr bwMode="auto">
          <a:xfrm>
            <a:off x="6553200" y="6324600"/>
            <a:ext cx="1905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lvl1pPr algn="r" eaLnBrk="1" hangingPunct="1">
              <a:defRPr sz="1400">
                <a:latin typeface="+mn-lt"/>
              </a:defRPr>
            </a:lvl1pPr>
          </a:lstStyle>
          <a:p>
            <a:pPr defTabSz="914400" fontAlgn="base">
              <a:spcBef>
                <a:spcPct val="0"/>
              </a:spcBef>
              <a:spcAft>
                <a:spcPct val="0"/>
              </a:spcAft>
              <a:defRPr/>
            </a:pPr>
            <a:fld id="{6CACACD9-803D-0F49-A2D2-72CEADAE362F}" type="slidenum">
              <a:rPr lang="en-US">
                <a:solidFill>
                  <a:srgbClr val="EAE8E2"/>
                </a:solidFill>
                <a:latin typeface="Arial Narrow"/>
                <a:ea typeface="ＭＳ Ｐゴシック" charset="0"/>
                <a:cs typeface="ＭＳ Ｐゴシック" charset="0"/>
              </a:rPr>
              <a:pPr defTabSz="914400" fontAlgn="base">
                <a:spcBef>
                  <a:spcPct val="0"/>
                </a:spcBef>
                <a:spcAft>
                  <a:spcPct val="0"/>
                </a:spcAft>
                <a:defRPr/>
              </a:pPr>
              <a:t>‹#›</a:t>
            </a:fld>
            <a:endParaRPr lang="en-US">
              <a:solidFill>
                <a:srgbClr val="EAE8E2"/>
              </a:solidFill>
              <a:latin typeface="Arial Narrow"/>
              <a:ea typeface="ＭＳ Ｐゴシック" charset="0"/>
              <a:cs typeface="ＭＳ Ｐゴシック" charset="0"/>
            </a:endParaRPr>
          </a:p>
        </p:txBody>
      </p:sp>
    </p:spTree>
    <p:extLst>
      <p:ext uri="{BB962C8B-B14F-4D97-AF65-F5344CB8AC3E}">
        <p14:creationId xmlns:p14="http://schemas.microsoft.com/office/powerpoint/2010/main" val="2128933227"/>
      </p:ext>
    </p:extLst>
  </p:cSld>
  <p:clrMap bg1="dk2" tx1="lt1" bg2="dk1" tx2="lt2" accent1="accent1" accent2="accent2" accent3="accent3" accent4="accent4" accent5="accent5" accent6="accent6" hlink="hlink" folHlink="folHlink"/>
  <p:sldLayoutIdLst>
    <p:sldLayoutId id="2147484402" r:id="rId1"/>
    <p:sldLayoutId id="2147484403" r:id="rId2"/>
    <p:sldLayoutId id="2147484404" r:id="rId3"/>
    <p:sldLayoutId id="2147484405" r:id="rId4"/>
    <p:sldLayoutId id="2147484406" r:id="rId5"/>
    <p:sldLayoutId id="2147484407" r:id="rId6"/>
    <p:sldLayoutId id="2147484408" r:id="rId7"/>
    <p:sldLayoutId id="2147484409" r:id="rId8"/>
    <p:sldLayoutId id="2147484410" r:id="rId9"/>
    <p:sldLayoutId id="2147484411" r:id="rId10"/>
    <p:sldLayoutId id="2147484412" r:id="rId11"/>
  </p:sldLayoutIdLst>
  <p:transition/>
  <p:txStyles>
    <p:titleStyle>
      <a:lvl1pPr algn="l" rtl="0" eaLnBrk="0" fontAlgn="base" hangingPunct="0">
        <a:spcBef>
          <a:spcPct val="0"/>
        </a:spcBef>
        <a:spcAft>
          <a:spcPct val="0"/>
        </a:spcAft>
        <a:defRPr sz="4400" b="1">
          <a:solidFill>
            <a:schemeClr val="tx2"/>
          </a:solidFill>
          <a:latin typeface="Arial"/>
          <a:ea typeface="+mj-ea"/>
          <a:cs typeface="Arial"/>
        </a:defRPr>
      </a:lvl1pPr>
      <a:lvl2pPr algn="l" rtl="0" eaLnBrk="0" fontAlgn="base" hangingPunct="0">
        <a:spcBef>
          <a:spcPct val="0"/>
        </a:spcBef>
        <a:spcAft>
          <a:spcPct val="0"/>
        </a:spcAft>
        <a:defRPr sz="4400" b="1">
          <a:solidFill>
            <a:schemeClr val="tx2"/>
          </a:solidFill>
          <a:latin typeface="Arial" charset="0"/>
          <a:ea typeface="ＭＳ Ｐゴシック" charset="0"/>
        </a:defRPr>
      </a:lvl2pPr>
      <a:lvl3pPr algn="l" rtl="0" eaLnBrk="0" fontAlgn="base" hangingPunct="0">
        <a:spcBef>
          <a:spcPct val="0"/>
        </a:spcBef>
        <a:spcAft>
          <a:spcPct val="0"/>
        </a:spcAft>
        <a:defRPr sz="4400" b="1">
          <a:solidFill>
            <a:schemeClr val="tx2"/>
          </a:solidFill>
          <a:latin typeface="Arial" charset="0"/>
          <a:ea typeface="ＭＳ Ｐゴシック" charset="0"/>
        </a:defRPr>
      </a:lvl3pPr>
      <a:lvl4pPr algn="l" rtl="0" eaLnBrk="0" fontAlgn="base" hangingPunct="0">
        <a:spcBef>
          <a:spcPct val="0"/>
        </a:spcBef>
        <a:spcAft>
          <a:spcPct val="0"/>
        </a:spcAft>
        <a:defRPr sz="4400" b="1">
          <a:solidFill>
            <a:schemeClr val="tx2"/>
          </a:solidFill>
          <a:latin typeface="Arial" charset="0"/>
          <a:ea typeface="ＭＳ Ｐゴシック" charset="0"/>
        </a:defRPr>
      </a:lvl4pPr>
      <a:lvl5pPr algn="l" rtl="0" eaLnBrk="0" fontAlgn="base" hangingPunct="0">
        <a:spcBef>
          <a:spcPct val="0"/>
        </a:spcBef>
        <a:spcAft>
          <a:spcPct val="0"/>
        </a:spcAft>
        <a:defRPr sz="4400" b="1">
          <a:solidFill>
            <a:schemeClr val="tx2"/>
          </a:solidFill>
          <a:latin typeface="Arial" charset="0"/>
          <a:ea typeface="ＭＳ Ｐゴシック" charset="0"/>
        </a:defRPr>
      </a:lvl5pPr>
      <a:lvl6pPr marL="457200" algn="l" rtl="0" fontAlgn="base">
        <a:spcBef>
          <a:spcPct val="0"/>
        </a:spcBef>
        <a:spcAft>
          <a:spcPct val="0"/>
        </a:spcAft>
        <a:defRPr sz="4400">
          <a:solidFill>
            <a:schemeClr val="tx2"/>
          </a:solidFill>
          <a:latin typeface="Impact" charset="0"/>
          <a:ea typeface="ＭＳ Ｐゴシック" charset="0"/>
        </a:defRPr>
      </a:lvl6pPr>
      <a:lvl7pPr marL="914400" algn="l" rtl="0" fontAlgn="base">
        <a:spcBef>
          <a:spcPct val="0"/>
        </a:spcBef>
        <a:spcAft>
          <a:spcPct val="0"/>
        </a:spcAft>
        <a:defRPr sz="4400">
          <a:solidFill>
            <a:schemeClr val="tx2"/>
          </a:solidFill>
          <a:latin typeface="Impact" charset="0"/>
          <a:ea typeface="ＭＳ Ｐゴシック" charset="0"/>
        </a:defRPr>
      </a:lvl7pPr>
      <a:lvl8pPr marL="1371600" algn="l" rtl="0" fontAlgn="base">
        <a:spcBef>
          <a:spcPct val="0"/>
        </a:spcBef>
        <a:spcAft>
          <a:spcPct val="0"/>
        </a:spcAft>
        <a:defRPr sz="4400">
          <a:solidFill>
            <a:schemeClr val="tx2"/>
          </a:solidFill>
          <a:latin typeface="Impact" charset="0"/>
          <a:ea typeface="ＭＳ Ｐゴシック" charset="0"/>
        </a:defRPr>
      </a:lvl8pPr>
      <a:lvl9pPr marL="1828800" algn="l" rtl="0" fontAlgn="base">
        <a:spcBef>
          <a:spcPct val="0"/>
        </a:spcBef>
        <a:spcAft>
          <a:spcPct val="0"/>
        </a:spcAft>
        <a:defRPr sz="4400">
          <a:solidFill>
            <a:schemeClr val="tx2"/>
          </a:solidFill>
          <a:latin typeface="Impact" charset="0"/>
          <a:ea typeface="ＭＳ Ｐゴシック"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b="1">
          <a:solidFill>
            <a:schemeClr val="tx1"/>
          </a:solidFill>
          <a:latin typeface="Arial"/>
          <a:ea typeface="+mn-ea"/>
          <a:cs typeface="Arial"/>
        </a:defRPr>
      </a:lvl1pPr>
      <a:lvl2pPr marL="742950" indent="-285750" algn="l" rtl="0" eaLnBrk="0" fontAlgn="base" hangingPunct="0">
        <a:spcBef>
          <a:spcPct val="20000"/>
        </a:spcBef>
        <a:spcAft>
          <a:spcPct val="0"/>
        </a:spcAft>
        <a:buSzPct val="130000"/>
        <a:buBlip>
          <a:blip r:embed="rId14"/>
        </a:buBlip>
        <a:defRPr sz="2800" b="1">
          <a:solidFill>
            <a:schemeClr val="tx1"/>
          </a:solidFill>
          <a:latin typeface="Arial"/>
          <a:ea typeface="+mn-ea"/>
          <a:cs typeface="Arial"/>
        </a:defRPr>
      </a:lvl2pPr>
      <a:lvl3pPr marL="1143000" indent="-228600" algn="l" rtl="0" eaLnBrk="0" fontAlgn="base" hangingPunct="0">
        <a:spcBef>
          <a:spcPct val="20000"/>
        </a:spcBef>
        <a:spcAft>
          <a:spcPct val="0"/>
        </a:spcAft>
        <a:buChar char="–"/>
        <a:defRPr sz="2400" b="1">
          <a:solidFill>
            <a:schemeClr val="tx1"/>
          </a:solidFill>
          <a:latin typeface="Arial"/>
          <a:ea typeface="+mn-ea"/>
          <a:cs typeface="Arial"/>
        </a:defRPr>
      </a:lvl3pPr>
      <a:lvl4pPr marL="1600200" indent="-228600" algn="l" rtl="0" eaLnBrk="0" fontAlgn="base" hangingPunct="0">
        <a:spcBef>
          <a:spcPct val="20000"/>
        </a:spcBef>
        <a:spcAft>
          <a:spcPct val="0"/>
        </a:spcAft>
        <a:buClr>
          <a:schemeClr val="accent1"/>
        </a:buClr>
        <a:buFont typeface="Wingdings" charset="0"/>
        <a:buChar char="w"/>
        <a:defRPr sz="2000" b="1">
          <a:solidFill>
            <a:schemeClr val="tx1"/>
          </a:solidFill>
          <a:latin typeface="Arial"/>
          <a:ea typeface="+mn-ea"/>
          <a:cs typeface="Arial"/>
        </a:defRPr>
      </a:lvl4pPr>
      <a:lvl5pPr marL="2057400" indent="-228600" algn="l" rtl="0" eaLnBrk="0" fontAlgn="base" hangingPunct="0">
        <a:spcBef>
          <a:spcPct val="20000"/>
        </a:spcBef>
        <a:spcAft>
          <a:spcPct val="0"/>
        </a:spcAft>
        <a:buSzPct val="115000"/>
        <a:buBlip>
          <a:blip r:embed="rId14"/>
        </a:buBlip>
        <a:defRPr sz="2000" b="1">
          <a:solidFill>
            <a:schemeClr val="tx1"/>
          </a:solidFill>
          <a:latin typeface="Arial"/>
          <a:ea typeface="+mn-ea"/>
          <a:cs typeface="Arial"/>
        </a:defRPr>
      </a:lvl5pPr>
      <a:lvl6pPr marL="2514600" indent="-228600" algn="l" rtl="0" fontAlgn="base">
        <a:spcBef>
          <a:spcPct val="20000"/>
        </a:spcBef>
        <a:spcAft>
          <a:spcPct val="0"/>
        </a:spcAft>
        <a:buSzPct val="115000"/>
        <a:buBlip>
          <a:blip r:embed="rId14"/>
        </a:buBlip>
        <a:defRPr sz="2000">
          <a:solidFill>
            <a:schemeClr val="tx1"/>
          </a:solidFill>
          <a:latin typeface="+mn-lt"/>
          <a:ea typeface="+mn-ea"/>
        </a:defRPr>
      </a:lvl6pPr>
      <a:lvl7pPr marL="2971800" indent="-228600" algn="l" rtl="0" fontAlgn="base">
        <a:spcBef>
          <a:spcPct val="20000"/>
        </a:spcBef>
        <a:spcAft>
          <a:spcPct val="0"/>
        </a:spcAft>
        <a:buSzPct val="115000"/>
        <a:buBlip>
          <a:blip r:embed="rId14"/>
        </a:buBlip>
        <a:defRPr sz="2000">
          <a:solidFill>
            <a:schemeClr val="tx1"/>
          </a:solidFill>
          <a:latin typeface="+mn-lt"/>
          <a:ea typeface="+mn-ea"/>
        </a:defRPr>
      </a:lvl7pPr>
      <a:lvl8pPr marL="3429000" indent="-228600" algn="l" rtl="0" fontAlgn="base">
        <a:spcBef>
          <a:spcPct val="20000"/>
        </a:spcBef>
        <a:spcAft>
          <a:spcPct val="0"/>
        </a:spcAft>
        <a:buSzPct val="115000"/>
        <a:buBlip>
          <a:blip r:embed="rId14"/>
        </a:buBlip>
        <a:defRPr sz="2000">
          <a:solidFill>
            <a:schemeClr val="tx1"/>
          </a:solidFill>
          <a:latin typeface="+mn-lt"/>
          <a:ea typeface="+mn-ea"/>
        </a:defRPr>
      </a:lvl8pPr>
      <a:lvl9pPr marL="3886200" indent="-228600" algn="l" rtl="0" fontAlgn="base">
        <a:spcBef>
          <a:spcPct val="20000"/>
        </a:spcBef>
        <a:spcAft>
          <a:spcPct val="0"/>
        </a:spcAft>
        <a:buSzPct val="115000"/>
        <a:buBlip>
          <a:blip r:embed="rId14"/>
        </a:buBlip>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07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eaLnBrk="0" hangingPunct="0">
              <a:spcBef>
                <a:spcPct val="50000"/>
              </a:spcBef>
              <a:defRPr sz="1400">
                <a:solidFill>
                  <a:srgbClr val="578963"/>
                </a:solidFill>
                <a:latin typeface="+mn-lt"/>
                <a:ea typeface="ＭＳ Ｐゴシック" pitchFamily="-128" charset="-128"/>
                <a:cs typeface="+mn-cs"/>
              </a:defRPr>
            </a:lvl1pPr>
          </a:lstStyle>
          <a:p>
            <a:pPr defTabSz="914400" fontAlgn="base">
              <a:spcAft>
                <a:spcPct val="0"/>
              </a:spcAft>
              <a:defRPr/>
            </a:pPr>
            <a:endParaRPr lang="en-US">
              <a:latin typeface="Times New Roman"/>
            </a:endParaRPr>
          </a:p>
        </p:txBody>
      </p:sp>
      <p:sp>
        <p:nvSpPr>
          <p:cNvPr id="307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eaLnBrk="0" hangingPunct="0">
              <a:spcBef>
                <a:spcPct val="50000"/>
              </a:spcBef>
              <a:defRPr sz="1400">
                <a:solidFill>
                  <a:srgbClr val="578963"/>
                </a:solidFill>
                <a:latin typeface="+mn-lt"/>
                <a:ea typeface="ＭＳ Ｐゴシック" pitchFamily="-128" charset="-128"/>
                <a:cs typeface="+mn-cs"/>
              </a:defRPr>
            </a:lvl1pPr>
          </a:lstStyle>
          <a:p>
            <a:pPr defTabSz="914400" fontAlgn="base">
              <a:spcAft>
                <a:spcPct val="0"/>
              </a:spcAft>
              <a:defRPr/>
            </a:pPr>
            <a:endParaRPr lang="en-US">
              <a:latin typeface="Times New Roman"/>
            </a:endParaRPr>
          </a:p>
        </p:txBody>
      </p:sp>
      <p:sp>
        <p:nvSpPr>
          <p:cNvPr id="307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eaLnBrk="0" hangingPunct="0">
              <a:spcBef>
                <a:spcPct val="50000"/>
              </a:spcBef>
              <a:defRPr sz="1400">
                <a:solidFill>
                  <a:srgbClr val="578963"/>
                </a:solidFill>
                <a:cs typeface="ＭＳ Ｐゴシック" charset="0"/>
              </a:defRPr>
            </a:lvl1pPr>
          </a:lstStyle>
          <a:p>
            <a:pPr defTabSz="914400" fontAlgn="base">
              <a:spcAft>
                <a:spcPct val="0"/>
              </a:spcAft>
            </a:pPr>
            <a:fld id="{3C963BCF-49C8-AC41-BF8A-0A8120219B81}" type="slidenum">
              <a:rPr lang="en-US" smtClean="0">
                <a:latin typeface="Times New Roman" charset="0"/>
                <a:ea typeface="ＭＳ Ｐゴシック" charset="0"/>
              </a:rPr>
              <a:pPr defTabSz="914400" fontAlgn="base">
                <a:spcAft>
                  <a:spcPct val="0"/>
                </a:spcAft>
              </a:pPr>
              <a:t>‹#›</a:t>
            </a:fld>
            <a:endParaRPr lang="en-US">
              <a:latin typeface="Times New Roman" charset="0"/>
              <a:ea typeface="ＭＳ Ｐゴシック" charset="0"/>
            </a:endParaRPr>
          </a:p>
        </p:txBody>
      </p:sp>
    </p:spTree>
    <p:extLst>
      <p:ext uri="{BB962C8B-B14F-4D97-AF65-F5344CB8AC3E}">
        <p14:creationId xmlns:p14="http://schemas.microsoft.com/office/powerpoint/2010/main" val="4174117171"/>
      </p:ext>
    </p:extLst>
  </p:cSld>
  <p:clrMap bg1="lt1" tx1="dk1" bg2="lt2" tx2="dk2" accent1="accent1" accent2="accent2" accent3="accent3" accent4="accent4" accent5="accent5" accent6="accent6" hlink="hlink" folHlink="folHlink"/>
  <p:sldLayoutIdLst>
    <p:sldLayoutId id="2147484414" r:id="rId1"/>
    <p:sldLayoutId id="2147484415" r:id="rId2"/>
    <p:sldLayoutId id="2147484416" r:id="rId3"/>
    <p:sldLayoutId id="2147484417" r:id="rId4"/>
    <p:sldLayoutId id="2147484418" r:id="rId5"/>
    <p:sldLayoutId id="2147484419" r:id="rId6"/>
    <p:sldLayoutId id="2147484420" r:id="rId7"/>
    <p:sldLayoutId id="2147484421" r:id="rId8"/>
    <p:sldLayoutId id="2147484422" r:id="rId9"/>
    <p:sldLayoutId id="2147484423" r:id="rId10"/>
    <p:sldLayoutId id="2147484424" r:id="rId11"/>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0"/>
          <a:cs typeface="ＭＳ Ｐゴシック" charset="0"/>
        </a:defRPr>
      </a:lvl1pPr>
      <a:lvl2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2pPr>
      <a:lvl3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3pPr>
      <a:lvl4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4pPr>
      <a:lvl5pPr algn="l" rtl="0" eaLnBrk="0" fontAlgn="base" hangingPunct="0">
        <a:spcBef>
          <a:spcPct val="0"/>
        </a:spcBef>
        <a:spcAft>
          <a:spcPct val="0"/>
        </a:spcAft>
        <a:defRPr kumimoji="1" sz="4400">
          <a:solidFill>
            <a:schemeClr val="tx2"/>
          </a:solidFill>
          <a:latin typeface="Times New Roman" pitchFamily="18" charset="0"/>
          <a:ea typeface="ＭＳ Ｐゴシック" charset="0"/>
          <a:cs typeface="ＭＳ Ｐゴシック" charset="0"/>
        </a:defRPr>
      </a:lvl5pPr>
      <a:lvl6pPr marL="457200" algn="l" rtl="0" eaLnBrk="0" fontAlgn="base" hangingPunct="0">
        <a:spcBef>
          <a:spcPct val="0"/>
        </a:spcBef>
        <a:spcAft>
          <a:spcPct val="0"/>
        </a:spcAft>
        <a:defRPr kumimoji="1" sz="4400">
          <a:solidFill>
            <a:schemeClr val="tx2"/>
          </a:solidFill>
          <a:latin typeface="Times New Roman" pitchFamily="18" charset="0"/>
        </a:defRPr>
      </a:lvl6pPr>
      <a:lvl7pPr marL="914400" algn="l" rtl="0" eaLnBrk="0" fontAlgn="base" hangingPunct="0">
        <a:spcBef>
          <a:spcPct val="0"/>
        </a:spcBef>
        <a:spcAft>
          <a:spcPct val="0"/>
        </a:spcAft>
        <a:defRPr kumimoji="1" sz="4400">
          <a:solidFill>
            <a:schemeClr val="tx2"/>
          </a:solidFill>
          <a:latin typeface="Times New Roman" pitchFamily="18" charset="0"/>
        </a:defRPr>
      </a:lvl7pPr>
      <a:lvl8pPr marL="1371600" algn="l" rtl="0" eaLnBrk="0" fontAlgn="base" hangingPunct="0">
        <a:spcBef>
          <a:spcPct val="0"/>
        </a:spcBef>
        <a:spcAft>
          <a:spcPct val="0"/>
        </a:spcAft>
        <a:defRPr kumimoji="1" sz="4400">
          <a:solidFill>
            <a:schemeClr val="tx2"/>
          </a:solidFill>
          <a:latin typeface="Times New Roman" pitchFamily="18" charset="0"/>
        </a:defRPr>
      </a:lvl8pPr>
      <a:lvl9pPr marL="1828800" algn="l" rtl="0" eaLnBrk="0" fontAlgn="base" hangingPunct="0">
        <a:spcBef>
          <a:spcPct val="0"/>
        </a:spcBef>
        <a:spcAft>
          <a:spcPct val="0"/>
        </a:spcAft>
        <a:defRPr kumimoji="1" sz="4400">
          <a:solidFill>
            <a:schemeClr val="tx2"/>
          </a:solidFill>
          <a:latin typeface="Times New Roman" pitchFamily="1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0"/>
          <a:cs typeface="ＭＳ Ｐゴシック" charset="0"/>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65"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65"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65" charset="-128"/>
        </a:defRPr>
      </a:lvl5pPr>
      <a:lvl6pPr marL="2514600" indent="-228600" algn="l" rtl="0" eaLnBrk="0" fontAlgn="base" hangingPunct="0">
        <a:spcBef>
          <a:spcPct val="20000"/>
        </a:spcBef>
        <a:spcAft>
          <a:spcPct val="0"/>
        </a:spcAft>
        <a:buChar char="»"/>
        <a:defRPr kumimoji="1" sz="2000">
          <a:solidFill>
            <a:schemeClr val="tx1"/>
          </a:solidFill>
          <a:latin typeface="+mn-lt"/>
        </a:defRPr>
      </a:lvl6pPr>
      <a:lvl7pPr marL="2971800" indent="-228600" algn="l" rtl="0" eaLnBrk="0" fontAlgn="base" hangingPunct="0">
        <a:spcBef>
          <a:spcPct val="20000"/>
        </a:spcBef>
        <a:spcAft>
          <a:spcPct val="0"/>
        </a:spcAft>
        <a:buChar char="»"/>
        <a:defRPr kumimoji="1" sz="2000">
          <a:solidFill>
            <a:schemeClr val="tx1"/>
          </a:solidFill>
          <a:latin typeface="+mn-lt"/>
        </a:defRPr>
      </a:lvl7pPr>
      <a:lvl8pPr marL="3429000" indent="-228600" algn="l" rtl="0" eaLnBrk="0" fontAlgn="base" hangingPunct="0">
        <a:spcBef>
          <a:spcPct val="20000"/>
        </a:spcBef>
        <a:spcAft>
          <a:spcPct val="0"/>
        </a:spcAft>
        <a:buChar char="»"/>
        <a:defRPr kumimoji="1" sz="2000">
          <a:solidFill>
            <a:schemeClr val="tx1"/>
          </a:solidFill>
          <a:latin typeface="+mn-lt"/>
        </a:defRPr>
      </a:lvl8pPr>
      <a:lvl9pPr marL="3886200" indent="-228600" algn="l" rtl="0" eaLnBrk="0" fontAlgn="base" hangingPunct="0">
        <a:spcBef>
          <a:spcPct val="20000"/>
        </a:spcBef>
        <a:spcAft>
          <a:spcPct val="0"/>
        </a:spcAft>
        <a:buChar char="»"/>
        <a:defRPr kumimoji="1"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22" name="Rectangle 2"/>
          <p:cNvSpPr>
            <a:spLocks noGrp="1" noChangeArrowheads="1"/>
          </p:cNvSpPr>
          <p:nvPr>
            <p:ph type="dt" sz="half" idx="2"/>
          </p:nvPr>
        </p:nvSpPr>
        <p:spPr bwMode="auto">
          <a:xfrm>
            <a:off x="457200" y="6251575"/>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30723" name="Rectangle 3"/>
          <p:cNvSpPr>
            <a:spLocks noGrp="1" noChangeArrowheads="1"/>
          </p:cNvSpPr>
          <p:nvPr>
            <p:ph type="sldNum" sz="quarter" idx="4"/>
          </p:nvPr>
        </p:nvSpPr>
        <p:spPr bwMode="auto">
          <a:xfrm>
            <a:off x="6553200" y="6248400"/>
            <a:ext cx="2133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solidFill>
                  <a:srgbClr val="FFFFFF"/>
                </a:solidFill>
                <a:latin typeface="Arial" charset="0"/>
              </a:defRPr>
            </a:lvl1pPr>
          </a:lstStyle>
          <a:p>
            <a:pPr defTabSz="914400" fontAlgn="base">
              <a:spcBef>
                <a:spcPct val="0"/>
              </a:spcBef>
              <a:spcAft>
                <a:spcPct val="0"/>
              </a:spcAft>
            </a:pPr>
            <a:fld id="{C6129B50-BEE6-CF4D-B0B1-29AA020E598E}" type="slidenum">
              <a:rPr lang="en-US" smtClean="0">
                <a:ea typeface="ＭＳ Ｐゴシック" charset="0"/>
                <a:cs typeface="Arial" charset="0"/>
              </a:rPr>
              <a:pPr defTabSz="914400" fontAlgn="base">
                <a:spcBef>
                  <a:spcPct val="0"/>
                </a:spcBef>
                <a:spcAft>
                  <a:spcPct val="0"/>
                </a:spcAft>
              </a:pPr>
              <a:t>‹#›</a:t>
            </a:fld>
            <a:endParaRPr lang="en-US">
              <a:ea typeface="ＭＳ Ｐゴシック" charset="0"/>
              <a:cs typeface="Arial" charset="0"/>
            </a:endParaRPr>
          </a:p>
        </p:txBody>
      </p:sp>
      <p:grpSp>
        <p:nvGrpSpPr>
          <p:cNvPr id="13316" name="Group 4"/>
          <p:cNvGrpSpPr>
            <a:grpSpLocks/>
          </p:cNvGrpSpPr>
          <p:nvPr/>
        </p:nvGrpSpPr>
        <p:grpSpPr bwMode="auto">
          <a:xfrm>
            <a:off x="0" y="0"/>
            <a:ext cx="9140825" cy="6850063"/>
            <a:chOff x="0" y="0"/>
            <a:chExt cx="5758" cy="4315"/>
          </a:xfrm>
        </p:grpSpPr>
        <p:grpSp>
          <p:nvGrpSpPr>
            <p:cNvPr id="13320" name="Group 5"/>
            <p:cNvGrpSpPr>
              <a:grpSpLocks/>
            </p:cNvGrpSpPr>
            <p:nvPr userDrawn="1"/>
          </p:nvGrpSpPr>
          <p:grpSpPr bwMode="auto">
            <a:xfrm>
              <a:off x="1728" y="2230"/>
              <a:ext cx="4027" cy="2085"/>
              <a:chOff x="1728" y="2230"/>
              <a:chExt cx="4027" cy="2085"/>
            </a:xfrm>
          </p:grpSpPr>
          <p:sp>
            <p:nvSpPr>
              <p:cNvPr id="30726" name="Freeform 6"/>
              <p:cNvSpPr>
                <a:spLocks/>
              </p:cNvSpPr>
              <p:nvPr/>
            </p:nvSpPr>
            <p:spPr bwMode="hidden">
              <a:xfrm>
                <a:off x="1728" y="2644"/>
                <a:ext cx="2882" cy="1671"/>
              </a:xfrm>
              <a:custGeom>
                <a:avLst/>
                <a:gdLst/>
                <a:ahLst/>
                <a:cxnLst>
                  <a:cxn ang="0">
                    <a:pos x="2740" y="528"/>
                  </a:cxn>
                  <a:cxn ang="0">
                    <a:pos x="2632" y="484"/>
                  </a:cxn>
                  <a:cxn ang="0">
                    <a:pos x="2480" y="424"/>
                  </a:cxn>
                  <a:cxn ang="0">
                    <a:pos x="2203" y="343"/>
                  </a:cxn>
                  <a:cxn ang="0">
                    <a:pos x="1970" y="277"/>
                  </a:cxn>
                  <a:cxn ang="0">
                    <a:pos x="1807" y="212"/>
                  </a:cxn>
                  <a:cxn ang="0">
                    <a:pos x="1693" y="152"/>
                  </a:cxn>
                  <a:cxn ang="0">
                    <a:pos x="1628" y="103"/>
                  </a:cxn>
                  <a:cxn ang="0">
                    <a:pos x="1590" y="60"/>
                  </a:cxn>
                  <a:cxn ang="0">
                    <a:pos x="1579" y="27"/>
                  </a:cxn>
                  <a:cxn ang="0">
                    <a:pos x="1585" y="0"/>
                  </a:cxn>
                  <a:cxn ang="0">
                    <a:pos x="1557" y="49"/>
                  </a:cxn>
                  <a:cxn ang="0">
                    <a:pos x="1568" y="98"/>
                  </a:cxn>
                  <a:cxn ang="0">
                    <a:pos x="1617" y="141"/>
                  </a:cxn>
                  <a:cxn ang="0">
                    <a:pos x="1688" y="185"/>
                  </a:cxn>
                  <a:cxn ang="0">
                    <a:pos x="1791" y="228"/>
                  </a:cxn>
                  <a:cxn ang="0">
                    <a:pos x="2040" y="310"/>
                  </a:cxn>
                  <a:cxn ang="0">
                    <a:pos x="2285" y="381"/>
                  </a:cxn>
                  <a:cxn ang="0">
                    <a:pos x="2464" y="435"/>
                  </a:cxn>
                  <a:cxn ang="0">
                    <a:pos x="2605" y="484"/>
                  </a:cxn>
                  <a:cxn ang="0">
                    <a:pos x="2708" y="528"/>
                  </a:cxn>
                  <a:cxn ang="0">
                    <a:pos x="2768" y="560"/>
                  </a:cxn>
                  <a:cxn ang="0">
                    <a:pos x="2795" y="593"/>
                  </a:cxn>
                  <a:cxn ang="0">
                    <a:pos x="2795" y="642"/>
                  </a:cxn>
                  <a:cxn ang="0">
                    <a:pos x="2762" y="691"/>
                  </a:cxn>
                  <a:cxn ang="0">
                    <a:pos x="2692" y="735"/>
                  </a:cxn>
                  <a:cxn ang="0">
                    <a:pos x="2589" y="778"/>
                  </a:cxn>
                  <a:cxn ang="0">
                    <a:pos x="2458" y="822"/>
                  </a:cxn>
                  <a:cxn ang="0">
                    <a:pos x="2301" y="865"/>
                  </a:cxn>
                  <a:cxn ang="0">
                    <a:pos x="2030" y="930"/>
                  </a:cxn>
                  <a:cxn ang="0">
                    <a:pos x="1606" y="1034"/>
                  </a:cxn>
                  <a:cxn ang="0">
                    <a:pos x="1145" y="1164"/>
                  </a:cxn>
                  <a:cxn ang="0">
                    <a:pos x="673" y="1328"/>
                  </a:cxn>
                  <a:cxn ang="0">
                    <a:pos x="217" y="1545"/>
                  </a:cxn>
                  <a:cxn ang="0">
                    <a:pos x="353" y="1671"/>
                  </a:cxn>
                  <a:cxn ang="0">
                    <a:pos x="754" y="1469"/>
                  </a:cxn>
                  <a:cxn ang="0">
                    <a:pos x="1145" y="1311"/>
                  </a:cxn>
                  <a:cxn ang="0">
                    <a:pos x="1519" y="1186"/>
                  </a:cxn>
                  <a:cxn ang="0">
                    <a:pos x="1861" y="1083"/>
                  </a:cxn>
                  <a:cxn ang="0">
                    <a:pos x="2165" y="1007"/>
                  </a:cxn>
                  <a:cxn ang="0">
                    <a:pos x="2426" y="947"/>
                  </a:cxn>
                  <a:cxn ang="0">
                    <a:pos x="2626" y="892"/>
                  </a:cxn>
                  <a:cxn ang="0">
                    <a:pos x="2762" y="838"/>
                  </a:cxn>
                  <a:cxn ang="0">
                    <a:pos x="2827" y="794"/>
                  </a:cxn>
                  <a:cxn ang="0">
                    <a:pos x="2865" y="745"/>
                  </a:cxn>
                  <a:cxn ang="0">
                    <a:pos x="2882" y="702"/>
                  </a:cxn>
                  <a:cxn ang="0">
                    <a:pos x="2854" y="620"/>
                  </a:cxn>
                  <a:cxn ang="0">
                    <a:pos x="2800" y="560"/>
                  </a:cxn>
                  <a:cxn ang="0">
                    <a:pos x="2773" y="544"/>
                  </a:cxn>
                </a:cxnLst>
                <a:rect l="0" t="0" r="r" b="b"/>
                <a:pathLst>
                  <a:path w="2882" h="1671">
                    <a:moveTo>
                      <a:pt x="2773" y="544"/>
                    </a:moveTo>
                    <a:lnTo>
                      <a:pt x="2740" y="528"/>
                    </a:lnTo>
                    <a:lnTo>
                      <a:pt x="2692" y="506"/>
                    </a:lnTo>
                    <a:lnTo>
                      <a:pt x="2632" y="484"/>
                    </a:lnTo>
                    <a:lnTo>
                      <a:pt x="2561" y="457"/>
                    </a:lnTo>
                    <a:lnTo>
                      <a:pt x="2480" y="424"/>
                    </a:lnTo>
                    <a:lnTo>
                      <a:pt x="2388" y="397"/>
                    </a:lnTo>
                    <a:lnTo>
                      <a:pt x="2203" y="343"/>
                    </a:lnTo>
                    <a:lnTo>
                      <a:pt x="2078" y="310"/>
                    </a:lnTo>
                    <a:lnTo>
                      <a:pt x="1970" y="277"/>
                    </a:lnTo>
                    <a:lnTo>
                      <a:pt x="1878" y="245"/>
                    </a:lnTo>
                    <a:lnTo>
                      <a:pt x="1807" y="212"/>
                    </a:lnTo>
                    <a:lnTo>
                      <a:pt x="1742" y="179"/>
                    </a:lnTo>
                    <a:lnTo>
                      <a:pt x="1693" y="152"/>
                    </a:lnTo>
                    <a:lnTo>
                      <a:pt x="1655" y="125"/>
                    </a:lnTo>
                    <a:lnTo>
                      <a:pt x="1628" y="103"/>
                    </a:lnTo>
                    <a:lnTo>
                      <a:pt x="1606" y="81"/>
                    </a:lnTo>
                    <a:lnTo>
                      <a:pt x="1590" y="60"/>
                    </a:lnTo>
                    <a:lnTo>
                      <a:pt x="1585" y="43"/>
                    </a:lnTo>
                    <a:lnTo>
                      <a:pt x="1579" y="27"/>
                    </a:lnTo>
                    <a:lnTo>
                      <a:pt x="1585" y="5"/>
                    </a:lnTo>
                    <a:lnTo>
                      <a:pt x="1585" y="0"/>
                    </a:lnTo>
                    <a:lnTo>
                      <a:pt x="1568" y="27"/>
                    </a:lnTo>
                    <a:lnTo>
                      <a:pt x="1557" y="49"/>
                    </a:lnTo>
                    <a:lnTo>
                      <a:pt x="1557" y="76"/>
                    </a:lnTo>
                    <a:lnTo>
                      <a:pt x="1568" y="98"/>
                    </a:lnTo>
                    <a:lnTo>
                      <a:pt x="1590" y="120"/>
                    </a:lnTo>
                    <a:lnTo>
                      <a:pt x="1617" y="141"/>
                    </a:lnTo>
                    <a:lnTo>
                      <a:pt x="1650" y="163"/>
                    </a:lnTo>
                    <a:lnTo>
                      <a:pt x="1688" y="185"/>
                    </a:lnTo>
                    <a:lnTo>
                      <a:pt x="1737" y="207"/>
                    </a:lnTo>
                    <a:lnTo>
                      <a:pt x="1791" y="228"/>
                    </a:lnTo>
                    <a:lnTo>
                      <a:pt x="1905" y="267"/>
                    </a:lnTo>
                    <a:lnTo>
                      <a:pt x="2040" y="310"/>
                    </a:lnTo>
                    <a:lnTo>
                      <a:pt x="2182" y="348"/>
                    </a:lnTo>
                    <a:lnTo>
                      <a:pt x="2285" y="381"/>
                    </a:lnTo>
                    <a:lnTo>
                      <a:pt x="2382" y="408"/>
                    </a:lnTo>
                    <a:lnTo>
                      <a:pt x="2464" y="435"/>
                    </a:lnTo>
                    <a:lnTo>
                      <a:pt x="2540" y="462"/>
                    </a:lnTo>
                    <a:lnTo>
                      <a:pt x="2605" y="484"/>
                    </a:lnTo>
                    <a:lnTo>
                      <a:pt x="2659" y="506"/>
                    </a:lnTo>
                    <a:lnTo>
                      <a:pt x="2708" y="528"/>
                    </a:lnTo>
                    <a:lnTo>
                      <a:pt x="2740" y="544"/>
                    </a:lnTo>
                    <a:lnTo>
                      <a:pt x="2768" y="560"/>
                    </a:lnTo>
                    <a:lnTo>
                      <a:pt x="2784" y="577"/>
                    </a:lnTo>
                    <a:lnTo>
                      <a:pt x="2795" y="593"/>
                    </a:lnTo>
                    <a:lnTo>
                      <a:pt x="2800" y="615"/>
                    </a:lnTo>
                    <a:lnTo>
                      <a:pt x="2795" y="642"/>
                    </a:lnTo>
                    <a:lnTo>
                      <a:pt x="2784" y="664"/>
                    </a:lnTo>
                    <a:lnTo>
                      <a:pt x="2762" y="691"/>
                    </a:lnTo>
                    <a:lnTo>
                      <a:pt x="2730" y="713"/>
                    </a:lnTo>
                    <a:lnTo>
                      <a:pt x="2692" y="735"/>
                    </a:lnTo>
                    <a:lnTo>
                      <a:pt x="2643" y="756"/>
                    </a:lnTo>
                    <a:lnTo>
                      <a:pt x="2589" y="778"/>
                    </a:lnTo>
                    <a:lnTo>
                      <a:pt x="2529" y="800"/>
                    </a:lnTo>
                    <a:lnTo>
                      <a:pt x="2458" y="822"/>
                    </a:lnTo>
                    <a:lnTo>
                      <a:pt x="2382" y="843"/>
                    </a:lnTo>
                    <a:lnTo>
                      <a:pt x="2301" y="865"/>
                    </a:lnTo>
                    <a:lnTo>
                      <a:pt x="2214" y="887"/>
                    </a:lnTo>
                    <a:lnTo>
                      <a:pt x="2030" y="930"/>
                    </a:lnTo>
                    <a:lnTo>
                      <a:pt x="1823" y="979"/>
                    </a:lnTo>
                    <a:lnTo>
                      <a:pt x="1606" y="1034"/>
                    </a:lnTo>
                    <a:lnTo>
                      <a:pt x="1378" y="1094"/>
                    </a:lnTo>
                    <a:lnTo>
                      <a:pt x="1145" y="1164"/>
                    </a:lnTo>
                    <a:lnTo>
                      <a:pt x="912" y="1241"/>
                    </a:lnTo>
                    <a:lnTo>
                      <a:pt x="673" y="1328"/>
                    </a:lnTo>
                    <a:lnTo>
                      <a:pt x="440" y="1431"/>
                    </a:lnTo>
                    <a:lnTo>
                      <a:pt x="217" y="1545"/>
                    </a:lnTo>
                    <a:lnTo>
                      <a:pt x="0" y="1671"/>
                    </a:lnTo>
                    <a:lnTo>
                      <a:pt x="353" y="1671"/>
                    </a:lnTo>
                    <a:lnTo>
                      <a:pt x="554" y="1567"/>
                    </a:lnTo>
                    <a:lnTo>
                      <a:pt x="754" y="1469"/>
                    </a:lnTo>
                    <a:lnTo>
                      <a:pt x="955" y="1388"/>
                    </a:lnTo>
                    <a:lnTo>
                      <a:pt x="1145" y="1311"/>
                    </a:lnTo>
                    <a:lnTo>
                      <a:pt x="1335" y="1241"/>
                    </a:lnTo>
                    <a:lnTo>
                      <a:pt x="1519" y="1186"/>
                    </a:lnTo>
                    <a:lnTo>
                      <a:pt x="1693" y="1132"/>
                    </a:lnTo>
                    <a:lnTo>
                      <a:pt x="1861" y="1083"/>
                    </a:lnTo>
                    <a:lnTo>
                      <a:pt x="2019" y="1045"/>
                    </a:lnTo>
                    <a:lnTo>
                      <a:pt x="2165" y="1007"/>
                    </a:lnTo>
                    <a:lnTo>
                      <a:pt x="2301" y="974"/>
                    </a:lnTo>
                    <a:lnTo>
                      <a:pt x="2426" y="947"/>
                    </a:lnTo>
                    <a:lnTo>
                      <a:pt x="2534" y="914"/>
                    </a:lnTo>
                    <a:lnTo>
                      <a:pt x="2626" y="892"/>
                    </a:lnTo>
                    <a:lnTo>
                      <a:pt x="2702" y="865"/>
                    </a:lnTo>
                    <a:lnTo>
                      <a:pt x="2762" y="838"/>
                    </a:lnTo>
                    <a:lnTo>
                      <a:pt x="2800" y="816"/>
                    </a:lnTo>
                    <a:lnTo>
                      <a:pt x="2827" y="794"/>
                    </a:lnTo>
                    <a:lnTo>
                      <a:pt x="2849" y="767"/>
                    </a:lnTo>
                    <a:lnTo>
                      <a:pt x="2865" y="745"/>
                    </a:lnTo>
                    <a:lnTo>
                      <a:pt x="2876" y="724"/>
                    </a:lnTo>
                    <a:lnTo>
                      <a:pt x="2882" y="702"/>
                    </a:lnTo>
                    <a:lnTo>
                      <a:pt x="2876" y="658"/>
                    </a:lnTo>
                    <a:lnTo>
                      <a:pt x="2854" y="620"/>
                    </a:lnTo>
                    <a:lnTo>
                      <a:pt x="2833" y="588"/>
                    </a:lnTo>
                    <a:lnTo>
                      <a:pt x="2800" y="560"/>
                    </a:lnTo>
                    <a:lnTo>
                      <a:pt x="2773" y="544"/>
                    </a:lnTo>
                    <a:lnTo>
                      <a:pt x="2773" y="544"/>
                    </a:lnTo>
                    <a:close/>
                  </a:path>
                </a:pathLst>
              </a:custGeom>
              <a:gradFill rotWithShape="0">
                <a:gsLst>
                  <a:gs pos="0">
                    <a:schemeClr val="bg1"/>
                  </a:gs>
                  <a:gs pos="100000">
                    <a:schemeClr val="bg1">
                      <a:gamma/>
                      <a:shade val="90980"/>
                      <a:invGamma/>
                    </a:schemeClr>
                  </a:gs>
                </a:gsLst>
                <a:lin ang="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7" name="Freeform 7"/>
              <p:cNvSpPr>
                <a:spLocks/>
              </p:cNvSpPr>
              <p:nvPr/>
            </p:nvSpPr>
            <p:spPr bwMode="hidden">
              <a:xfrm>
                <a:off x="4170" y="2671"/>
                <a:ext cx="1259" cy="811"/>
              </a:xfrm>
              <a:custGeom>
                <a:avLst/>
                <a:gdLst/>
                <a:ahLst/>
                <a:cxnLst>
                  <a:cxn ang="0">
                    <a:pos x="1259" y="615"/>
                  </a:cxn>
                  <a:cxn ang="0">
                    <a:pos x="1248" y="588"/>
                  </a:cxn>
                  <a:cxn ang="0">
                    <a:pos x="1237" y="566"/>
                  </a:cxn>
                  <a:cxn ang="0">
                    <a:pos x="1216" y="539"/>
                  </a:cxn>
                  <a:cxn ang="0">
                    <a:pos x="1188" y="517"/>
                  </a:cxn>
                  <a:cxn ang="0">
                    <a:pos x="1123" y="479"/>
                  </a:cxn>
                  <a:cxn ang="0">
                    <a:pos x="1042" y="441"/>
                  </a:cxn>
                  <a:cxn ang="0">
                    <a:pos x="944" y="408"/>
                  </a:cxn>
                  <a:cxn ang="0">
                    <a:pos x="841" y="381"/>
                  </a:cxn>
                  <a:cxn ang="0">
                    <a:pos x="727" y="348"/>
                  </a:cxn>
                  <a:cxn ang="0">
                    <a:pos x="613" y="321"/>
                  </a:cxn>
                  <a:cxn ang="0">
                    <a:pos x="499" y="294"/>
                  </a:cxn>
                  <a:cxn ang="0">
                    <a:pos x="391" y="261"/>
                  </a:cxn>
                  <a:cxn ang="0">
                    <a:pos x="288" y="229"/>
                  </a:cxn>
                  <a:cxn ang="0">
                    <a:pos x="195" y="196"/>
                  </a:cxn>
                  <a:cxn ang="0">
                    <a:pos x="119" y="152"/>
                  </a:cxn>
                  <a:cxn ang="0">
                    <a:pos x="54" y="109"/>
                  </a:cxn>
                  <a:cxn ang="0">
                    <a:pos x="33" y="87"/>
                  </a:cxn>
                  <a:cxn ang="0">
                    <a:pos x="16" y="60"/>
                  </a:cxn>
                  <a:cxn ang="0">
                    <a:pos x="5" y="33"/>
                  </a:cxn>
                  <a:cxn ang="0">
                    <a:pos x="0" y="0"/>
                  </a:cxn>
                  <a:cxn ang="0">
                    <a:pos x="0" y="6"/>
                  </a:cxn>
                  <a:cxn ang="0">
                    <a:pos x="0" y="11"/>
                  </a:cxn>
                  <a:cxn ang="0">
                    <a:pos x="0" y="38"/>
                  </a:cxn>
                  <a:cxn ang="0">
                    <a:pos x="5" y="60"/>
                  </a:cxn>
                  <a:cxn ang="0">
                    <a:pos x="16" y="87"/>
                  </a:cxn>
                  <a:cxn ang="0">
                    <a:pos x="33" y="114"/>
                  </a:cxn>
                  <a:cxn ang="0">
                    <a:pos x="54" y="142"/>
                  </a:cxn>
                  <a:cxn ang="0">
                    <a:pos x="87" y="174"/>
                  </a:cxn>
                  <a:cxn ang="0">
                    <a:pos x="125" y="207"/>
                  </a:cxn>
                  <a:cxn ang="0">
                    <a:pos x="179" y="240"/>
                  </a:cxn>
                  <a:cxn ang="0">
                    <a:pos x="244" y="278"/>
                  </a:cxn>
                  <a:cxn ang="0">
                    <a:pos x="326" y="310"/>
                  </a:cxn>
                  <a:cxn ang="0">
                    <a:pos x="418" y="348"/>
                  </a:cxn>
                  <a:cxn ang="0">
                    <a:pos x="526" y="381"/>
                  </a:cxn>
                  <a:cxn ang="0">
                    <a:pos x="657" y="414"/>
                  </a:cxn>
                  <a:cxn ang="0">
                    <a:pos x="749" y="435"/>
                  </a:cxn>
                  <a:cxn ang="0">
                    <a:pos x="830" y="463"/>
                  </a:cxn>
                  <a:cxn ang="0">
                    <a:pos x="901" y="490"/>
                  </a:cxn>
                  <a:cxn ang="0">
                    <a:pos x="966" y="512"/>
                  </a:cxn>
                  <a:cxn ang="0">
                    <a:pos x="1015" y="539"/>
                  </a:cxn>
                  <a:cxn ang="0">
                    <a:pos x="1053" y="566"/>
                  </a:cxn>
                  <a:cxn ang="0">
                    <a:pos x="1080" y="593"/>
                  </a:cxn>
                  <a:cxn ang="0">
                    <a:pos x="1102" y="620"/>
                  </a:cxn>
                  <a:cxn ang="0">
                    <a:pos x="1112" y="648"/>
                  </a:cxn>
                  <a:cxn ang="0">
                    <a:pos x="1118" y="675"/>
                  </a:cxn>
                  <a:cxn ang="0">
                    <a:pos x="1112" y="697"/>
                  </a:cxn>
                  <a:cxn ang="0">
                    <a:pos x="1096" y="724"/>
                  </a:cxn>
                  <a:cxn ang="0">
                    <a:pos x="1080" y="746"/>
                  </a:cxn>
                  <a:cxn ang="0">
                    <a:pos x="1053" y="767"/>
                  </a:cxn>
                  <a:cxn ang="0">
                    <a:pos x="1015" y="789"/>
                  </a:cxn>
                  <a:cxn ang="0">
                    <a:pos x="977" y="811"/>
                  </a:cxn>
                  <a:cxn ang="0">
                    <a:pos x="1047" y="789"/>
                  </a:cxn>
                  <a:cxn ang="0">
                    <a:pos x="1107" y="767"/>
                  </a:cxn>
                  <a:cxn ang="0">
                    <a:pos x="1156" y="746"/>
                  </a:cxn>
                  <a:cxn ang="0">
                    <a:pos x="1199" y="724"/>
                  </a:cxn>
                  <a:cxn ang="0">
                    <a:pos x="1226" y="702"/>
                  </a:cxn>
                  <a:cxn ang="0">
                    <a:pos x="1248" y="675"/>
                  </a:cxn>
                  <a:cxn ang="0">
                    <a:pos x="1259" y="648"/>
                  </a:cxn>
                  <a:cxn ang="0">
                    <a:pos x="1259" y="615"/>
                  </a:cxn>
                  <a:cxn ang="0">
                    <a:pos x="1259" y="615"/>
                  </a:cxn>
                </a:cxnLst>
                <a:rect l="0" t="0" r="r" b="b"/>
                <a:pathLst>
                  <a:path w="1259" h="811">
                    <a:moveTo>
                      <a:pt x="1259" y="615"/>
                    </a:moveTo>
                    <a:lnTo>
                      <a:pt x="1248" y="588"/>
                    </a:lnTo>
                    <a:lnTo>
                      <a:pt x="1237" y="566"/>
                    </a:lnTo>
                    <a:lnTo>
                      <a:pt x="1216" y="539"/>
                    </a:lnTo>
                    <a:lnTo>
                      <a:pt x="1188" y="517"/>
                    </a:lnTo>
                    <a:lnTo>
                      <a:pt x="1123" y="479"/>
                    </a:lnTo>
                    <a:lnTo>
                      <a:pt x="1042" y="441"/>
                    </a:lnTo>
                    <a:lnTo>
                      <a:pt x="944" y="408"/>
                    </a:lnTo>
                    <a:lnTo>
                      <a:pt x="841" y="381"/>
                    </a:lnTo>
                    <a:lnTo>
                      <a:pt x="727" y="348"/>
                    </a:lnTo>
                    <a:lnTo>
                      <a:pt x="613" y="321"/>
                    </a:lnTo>
                    <a:lnTo>
                      <a:pt x="499" y="294"/>
                    </a:lnTo>
                    <a:lnTo>
                      <a:pt x="391" y="261"/>
                    </a:lnTo>
                    <a:lnTo>
                      <a:pt x="288" y="229"/>
                    </a:lnTo>
                    <a:lnTo>
                      <a:pt x="195" y="196"/>
                    </a:lnTo>
                    <a:lnTo>
                      <a:pt x="119" y="152"/>
                    </a:lnTo>
                    <a:lnTo>
                      <a:pt x="54" y="109"/>
                    </a:lnTo>
                    <a:lnTo>
                      <a:pt x="33" y="87"/>
                    </a:lnTo>
                    <a:lnTo>
                      <a:pt x="16" y="60"/>
                    </a:lnTo>
                    <a:lnTo>
                      <a:pt x="5" y="33"/>
                    </a:lnTo>
                    <a:lnTo>
                      <a:pt x="0" y="0"/>
                    </a:lnTo>
                    <a:lnTo>
                      <a:pt x="0" y="6"/>
                    </a:lnTo>
                    <a:lnTo>
                      <a:pt x="0" y="11"/>
                    </a:lnTo>
                    <a:lnTo>
                      <a:pt x="0" y="38"/>
                    </a:lnTo>
                    <a:lnTo>
                      <a:pt x="5" y="60"/>
                    </a:lnTo>
                    <a:lnTo>
                      <a:pt x="16" y="87"/>
                    </a:lnTo>
                    <a:lnTo>
                      <a:pt x="33" y="114"/>
                    </a:lnTo>
                    <a:lnTo>
                      <a:pt x="54" y="142"/>
                    </a:lnTo>
                    <a:lnTo>
                      <a:pt x="87" y="174"/>
                    </a:lnTo>
                    <a:lnTo>
                      <a:pt x="125" y="207"/>
                    </a:lnTo>
                    <a:lnTo>
                      <a:pt x="179" y="240"/>
                    </a:lnTo>
                    <a:lnTo>
                      <a:pt x="244" y="278"/>
                    </a:lnTo>
                    <a:lnTo>
                      <a:pt x="326" y="310"/>
                    </a:lnTo>
                    <a:lnTo>
                      <a:pt x="418" y="348"/>
                    </a:lnTo>
                    <a:lnTo>
                      <a:pt x="526" y="381"/>
                    </a:lnTo>
                    <a:lnTo>
                      <a:pt x="657" y="414"/>
                    </a:lnTo>
                    <a:lnTo>
                      <a:pt x="749" y="435"/>
                    </a:lnTo>
                    <a:lnTo>
                      <a:pt x="830" y="463"/>
                    </a:lnTo>
                    <a:lnTo>
                      <a:pt x="901" y="490"/>
                    </a:lnTo>
                    <a:lnTo>
                      <a:pt x="966" y="512"/>
                    </a:lnTo>
                    <a:lnTo>
                      <a:pt x="1015" y="539"/>
                    </a:lnTo>
                    <a:lnTo>
                      <a:pt x="1053" y="566"/>
                    </a:lnTo>
                    <a:lnTo>
                      <a:pt x="1080" y="593"/>
                    </a:lnTo>
                    <a:lnTo>
                      <a:pt x="1102" y="620"/>
                    </a:lnTo>
                    <a:lnTo>
                      <a:pt x="1112" y="648"/>
                    </a:lnTo>
                    <a:lnTo>
                      <a:pt x="1118" y="675"/>
                    </a:lnTo>
                    <a:lnTo>
                      <a:pt x="1112" y="697"/>
                    </a:lnTo>
                    <a:lnTo>
                      <a:pt x="1096" y="724"/>
                    </a:lnTo>
                    <a:lnTo>
                      <a:pt x="1080" y="746"/>
                    </a:lnTo>
                    <a:lnTo>
                      <a:pt x="1053" y="767"/>
                    </a:lnTo>
                    <a:lnTo>
                      <a:pt x="1015" y="789"/>
                    </a:lnTo>
                    <a:lnTo>
                      <a:pt x="977" y="811"/>
                    </a:lnTo>
                    <a:lnTo>
                      <a:pt x="1047" y="789"/>
                    </a:lnTo>
                    <a:lnTo>
                      <a:pt x="1107" y="767"/>
                    </a:lnTo>
                    <a:lnTo>
                      <a:pt x="1156" y="746"/>
                    </a:lnTo>
                    <a:lnTo>
                      <a:pt x="1199" y="724"/>
                    </a:lnTo>
                    <a:lnTo>
                      <a:pt x="1226" y="702"/>
                    </a:lnTo>
                    <a:lnTo>
                      <a:pt x="1248" y="675"/>
                    </a:lnTo>
                    <a:lnTo>
                      <a:pt x="1259" y="648"/>
                    </a:lnTo>
                    <a:lnTo>
                      <a:pt x="1259" y="615"/>
                    </a:lnTo>
                    <a:lnTo>
                      <a:pt x="1259" y="615"/>
                    </a:lnTo>
                    <a:close/>
                  </a:path>
                </a:pathLst>
              </a:custGeom>
              <a:gradFill rotWithShape="0">
                <a:gsLst>
                  <a:gs pos="0">
                    <a:schemeClr val="bg1"/>
                  </a:gs>
                  <a:gs pos="100000">
                    <a:schemeClr val="bg1">
                      <a:gamma/>
                      <a:shade val="90980"/>
                      <a:invGamma/>
                    </a:schemeClr>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8" name="Freeform 8"/>
              <p:cNvSpPr>
                <a:spLocks/>
              </p:cNvSpPr>
              <p:nvPr/>
            </p:nvSpPr>
            <p:spPr bwMode="hidden">
              <a:xfrm>
                <a:off x="2900" y="3346"/>
                <a:ext cx="2849" cy="969"/>
              </a:xfrm>
              <a:custGeom>
                <a:avLst/>
                <a:gdLst/>
                <a:ahLst/>
                <a:cxnLst>
                  <a:cxn ang="0">
                    <a:pos x="92" y="958"/>
                  </a:cxn>
                  <a:cxn ang="0">
                    <a:pos x="0" y="969"/>
                  </a:cxn>
                  <a:cxn ang="0">
                    <a:pos x="391" y="969"/>
                  </a:cxn>
                  <a:cxn ang="0">
                    <a:pos x="434" y="947"/>
                  </a:cxn>
                  <a:cxn ang="0">
                    <a:pos x="483" y="914"/>
                  </a:cxn>
                  <a:cxn ang="0">
                    <a:pos x="554" y="876"/>
                  </a:cxn>
                  <a:cxn ang="0">
                    <a:pos x="635" y="838"/>
                  </a:cxn>
                  <a:cxn ang="0">
                    <a:pos x="727" y="794"/>
                  </a:cxn>
                  <a:cxn ang="0">
                    <a:pos x="836" y="745"/>
                  </a:cxn>
                  <a:cxn ang="0">
                    <a:pos x="961" y="696"/>
                  </a:cxn>
                  <a:cxn ang="0">
                    <a:pos x="1102" y="642"/>
                  </a:cxn>
                  <a:cxn ang="0">
                    <a:pos x="1259" y="582"/>
                  </a:cxn>
                  <a:cxn ang="0">
                    <a:pos x="1433" y="522"/>
                  </a:cxn>
                  <a:cxn ang="0">
                    <a:pos x="1623" y="462"/>
                  </a:cxn>
                  <a:cxn ang="0">
                    <a:pos x="1829" y="403"/>
                  </a:cxn>
                  <a:cxn ang="0">
                    <a:pos x="2057" y="343"/>
                  </a:cxn>
                  <a:cxn ang="0">
                    <a:pos x="2301" y="283"/>
                  </a:cxn>
                  <a:cxn ang="0">
                    <a:pos x="2567" y="223"/>
                  </a:cxn>
                  <a:cxn ang="0">
                    <a:pos x="2849" y="163"/>
                  </a:cxn>
                  <a:cxn ang="0">
                    <a:pos x="2849" y="0"/>
                  </a:cxn>
                  <a:cxn ang="0">
                    <a:pos x="2817" y="16"/>
                  </a:cxn>
                  <a:cxn ang="0">
                    <a:pos x="2773" y="33"/>
                  </a:cxn>
                  <a:cxn ang="0">
                    <a:pos x="2719" y="54"/>
                  </a:cxn>
                  <a:cxn ang="0">
                    <a:pos x="2648" y="76"/>
                  </a:cxn>
                  <a:cxn ang="0">
                    <a:pos x="2572" y="98"/>
                  </a:cxn>
                  <a:cxn ang="0">
                    <a:pos x="2491" y="120"/>
                  </a:cxn>
                  <a:cxn ang="0">
                    <a:pos x="2399" y="147"/>
                  </a:cxn>
                  <a:cxn ang="0">
                    <a:pos x="2301" y="169"/>
                  </a:cxn>
                  <a:cxn ang="0">
                    <a:pos x="2095" y="223"/>
                  </a:cxn>
                  <a:cxn ang="0">
                    <a:pos x="1889" y="277"/>
                  </a:cxn>
                  <a:cxn ang="0">
                    <a:pos x="1688" y="326"/>
                  </a:cxn>
                  <a:cxn ang="0">
                    <a:pos x="1590" y="354"/>
                  </a:cxn>
                  <a:cxn ang="0">
                    <a:pos x="1503" y="381"/>
                  </a:cxn>
                  <a:cxn ang="0">
                    <a:pos x="1107" y="506"/>
                  </a:cxn>
                  <a:cxn ang="0">
                    <a:pos x="912" y="577"/>
                  </a:cxn>
                  <a:cxn ang="0">
                    <a:pos x="727" y="647"/>
                  </a:cxn>
                  <a:cxn ang="0">
                    <a:pos x="548" y="718"/>
                  </a:cxn>
                  <a:cxn ang="0">
                    <a:pos x="380" y="794"/>
                  </a:cxn>
                  <a:cxn ang="0">
                    <a:pos x="228" y="876"/>
                  </a:cxn>
                  <a:cxn ang="0">
                    <a:pos x="92" y="958"/>
                  </a:cxn>
                  <a:cxn ang="0">
                    <a:pos x="92" y="958"/>
                  </a:cxn>
                </a:cxnLst>
                <a:rect l="0" t="0" r="r" b="b"/>
                <a:pathLst>
                  <a:path w="2849" h="969">
                    <a:moveTo>
                      <a:pt x="92" y="958"/>
                    </a:moveTo>
                    <a:lnTo>
                      <a:pt x="0" y="969"/>
                    </a:lnTo>
                    <a:lnTo>
                      <a:pt x="391" y="969"/>
                    </a:lnTo>
                    <a:lnTo>
                      <a:pt x="434" y="947"/>
                    </a:lnTo>
                    <a:lnTo>
                      <a:pt x="483" y="914"/>
                    </a:lnTo>
                    <a:lnTo>
                      <a:pt x="554" y="876"/>
                    </a:lnTo>
                    <a:lnTo>
                      <a:pt x="635" y="838"/>
                    </a:lnTo>
                    <a:lnTo>
                      <a:pt x="727" y="794"/>
                    </a:lnTo>
                    <a:lnTo>
                      <a:pt x="836" y="745"/>
                    </a:lnTo>
                    <a:lnTo>
                      <a:pt x="961" y="696"/>
                    </a:lnTo>
                    <a:lnTo>
                      <a:pt x="1102" y="642"/>
                    </a:lnTo>
                    <a:lnTo>
                      <a:pt x="1259" y="582"/>
                    </a:lnTo>
                    <a:lnTo>
                      <a:pt x="1433" y="522"/>
                    </a:lnTo>
                    <a:lnTo>
                      <a:pt x="1623" y="462"/>
                    </a:lnTo>
                    <a:lnTo>
                      <a:pt x="1829" y="403"/>
                    </a:lnTo>
                    <a:lnTo>
                      <a:pt x="2057" y="343"/>
                    </a:lnTo>
                    <a:lnTo>
                      <a:pt x="2301" y="283"/>
                    </a:lnTo>
                    <a:lnTo>
                      <a:pt x="2567" y="223"/>
                    </a:lnTo>
                    <a:lnTo>
                      <a:pt x="2849" y="163"/>
                    </a:lnTo>
                    <a:lnTo>
                      <a:pt x="2849" y="0"/>
                    </a:lnTo>
                    <a:lnTo>
                      <a:pt x="2817" y="16"/>
                    </a:lnTo>
                    <a:lnTo>
                      <a:pt x="2773" y="33"/>
                    </a:lnTo>
                    <a:lnTo>
                      <a:pt x="2719" y="54"/>
                    </a:lnTo>
                    <a:lnTo>
                      <a:pt x="2648" y="76"/>
                    </a:lnTo>
                    <a:lnTo>
                      <a:pt x="2572" y="98"/>
                    </a:lnTo>
                    <a:lnTo>
                      <a:pt x="2491" y="120"/>
                    </a:lnTo>
                    <a:lnTo>
                      <a:pt x="2399" y="147"/>
                    </a:lnTo>
                    <a:lnTo>
                      <a:pt x="2301" y="169"/>
                    </a:lnTo>
                    <a:lnTo>
                      <a:pt x="2095" y="223"/>
                    </a:lnTo>
                    <a:lnTo>
                      <a:pt x="1889" y="277"/>
                    </a:lnTo>
                    <a:lnTo>
                      <a:pt x="1688" y="326"/>
                    </a:lnTo>
                    <a:lnTo>
                      <a:pt x="1590" y="354"/>
                    </a:lnTo>
                    <a:lnTo>
                      <a:pt x="1503" y="381"/>
                    </a:lnTo>
                    <a:lnTo>
                      <a:pt x="1107" y="506"/>
                    </a:lnTo>
                    <a:lnTo>
                      <a:pt x="912" y="577"/>
                    </a:lnTo>
                    <a:lnTo>
                      <a:pt x="727" y="647"/>
                    </a:lnTo>
                    <a:lnTo>
                      <a:pt x="548" y="718"/>
                    </a:lnTo>
                    <a:lnTo>
                      <a:pt x="380" y="794"/>
                    </a:lnTo>
                    <a:lnTo>
                      <a:pt x="228" y="876"/>
                    </a:lnTo>
                    <a:lnTo>
                      <a:pt x="92" y="958"/>
                    </a:lnTo>
                    <a:lnTo>
                      <a:pt x="92" y="958"/>
                    </a:lnTo>
                    <a:close/>
                  </a:path>
                </a:pathLst>
              </a:custGeom>
              <a:gradFill rotWithShape="0">
                <a:gsLst>
                  <a:gs pos="0">
                    <a:schemeClr val="bg1">
                      <a:gamma/>
                      <a:shade val="81961"/>
                      <a:invGamma/>
                    </a:schemeClr>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29" name="Freeform 9"/>
              <p:cNvSpPr>
                <a:spLocks/>
              </p:cNvSpPr>
              <p:nvPr/>
            </p:nvSpPr>
            <p:spPr bwMode="hidden">
              <a:xfrm>
                <a:off x="2748" y="2230"/>
                <a:ext cx="3007" cy="2085"/>
              </a:xfrm>
              <a:custGeom>
                <a:avLst/>
                <a:gdLst/>
                <a:ahLst/>
                <a:cxnLst>
                  <a:cxn ang="0">
                    <a:pos x="1433" y="474"/>
                  </a:cxn>
                  <a:cxn ang="0">
                    <a:pos x="1460" y="528"/>
                  </a:cxn>
                  <a:cxn ang="0">
                    <a:pos x="1541" y="593"/>
                  </a:cxn>
                  <a:cxn ang="0">
                    <a:pos x="1715" y="670"/>
                  </a:cxn>
                  <a:cxn ang="0">
                    <a:pos x="1927" y="735"/>
                  </a:cxn>
                  <a:cxn ang="0">
                    <a:pos x="2155" y="789"/>
                  </a:cxn>
                  <a:cxn ang="0">
                    <a:pos x="2372" y="849"/>
                  </a:cxn>
                  <a:cxn ang="0">
                    <a:pos x="2551" y="920"/>
                  </a:cxn>
                  <a:cxn ang="0">
                    <a:pos x="2638" y="980"/>
                  </a:cxn>
                  <a:cxn ang="0">
                    <a:pos x="2676" y="1029"/>
                  </a:cxn>
                  <a:cxn ang="0">
                    <a:pos x="2681" y="1083"/>
                  </a:cxn>
                  <a:cxn ang="0">
                    <a:pos x="2665" y="1127"/>
                  </a:cxn>
                  <a:cxn ang="0">
                    <a:pos x="2616" y="1170"/>
                  </a:cxn>
                  <a:cxn ang="0">
                    <a:pos x="2545" y="1208"/>
                  </a:cxn>
                  <a:cxn ang="0">
                    <a:pos x="2448" y="1241"/>
                  </a:cxn>
                  <a:cxn ang="0">
                    <a:pos x="2328" y="1274"/>
                  </a:cxn>
                  <a:cxn ang="0">
                    <a:pos x="2106" y="1328"/>
                  </a:cxn>
                  <a:cxn ang="0">
                    <a:pos x="1742" y="1421"/>
                  </a:cxn>
                  <a:cxn ang="0">
                    <a:pos x="1308" y="1540"/>
                  </a:cxn>
                  <a:cxn ang="0">
                    <a:pos x="820" y="1709"/>
                  </a:cxn>
                  <a:cxn ang="0">
                    <a:pos x="282" y="1943"/>
                  </a:cxn>
                  <a:cxn ang="0">
                    <a:pos x="152" y="2085"/>
                  </a:cxn>
                  <a:cxn ang="0">
                    <a:pos x="386" y="1992"/>
                  </a:cxn>
                  <a:cxn ang="0">
                    <a:pos x="700" y="1834"/>
                  </a:cxn>
                  <a:cxn ang="0">
                    <a:pos x="1064" y="1693"/>
                  </a:cxn>
                  <a:cxn ang="0">
                    <a:pos x="1661" y="1497"/>
                  </a:cxn>
                  <a:cxn ang="0">
                    <a:pos x="1845" y="1442"/>
                  </a:cxn>
                  <a:cxn ang="0">
                    <a:pos x="2252" y="1339"/>
                  </a:cxn>
                  <a:cxn ang="0">
                    <a:pos x="2551" y="1263"/>
                  </a:cxn>
                  <a:cxn ang="0">
                    <a:pos x="2730" y="1214"/>
                  </a:cxn>
                  <a:cxn ang="0">
                    <a:pos x="2876" y="1170"/>
                  </a:cxn>
                  <a:cxn ang="0">
                    <a:pos x="2974" y="1132"/>
                  </a:cxn>
                  <a:cxn ang="0">
                    <a:pos x="3007" y="871"/>
                  </a:cxn>
                  <a:cxn ang="0">
                    <a:pos x="2860" y="844"/>
                  </a:cxn>
                  <a:cxn ang="0">
                    <a:pos x="2670" y="806"/>
                  </a:cxn>
                  <a:cxn ang="0">
                    <a:pos x="2458" y="757"/>
                  </a:cxn>
                  <a:cxn ang="0">
                    <a:pos x="2138" y="670"/>
                  </a:cxn>
                  <a:cxn ang="0">
                    <a:pos x="1959" y="604"/>
                  </a:cxn>
                  <a:cxn ang="0">
                    <a:pos x="1824" y="534"/>
                  </a:cxn>
                  <a:cxn ang="0">
                    <a:pos x="1769" y="474"/>
                  </a:cxn>
                  <a:cxn ang="0">
                    <a:pos x="1753" y="436"/>
                  </a:cxn>
                  <a:cxn ang="0">
                    <a:pos x="1780" y="381"/>
                  </a:cxn>
                  <a:cxn ang="0">
                    <a:pos x="1862" y="316"/>
                  </a:cxn>
                  <a:cxn ang="0">
                    <a:pos x="1986" y="267"/>
                  </a:cxn>
                  <a:cxn ang="0">
                    <a:pos x="2149" y="229"/>
                  </a:cxn>
                  <a:cxn ang="0">
                    <a:pos x="2431" y="180"/>
                  </a:cxn>
                  <a:cxn ang="0">
                    <a:pos x="2827" y="125"/>
                  </a:cxn>
                  <a:cxn ang="0">
                    <a:pos x="3007" y="87"/>
                  </a:cxn>
                  <a:cxn ang="0">
                    <a:pos x="2909" y="22"/>
                  </a:cxn>
                  <a:cxn ang="0">
                    <a:pos x="2676" y="66"/>
                  </a:cxn>
                  <a:cxn ang="0">
                    <a:pos x="2285" y="120"/>
                  </a:cxn>
                  <a:cxn ang="0">
                    <a:pos x="2030" y="158"/>
                  </a:cxn>
                  <a:cxn ang="0">
                    <a:pos x="1791" y="202"/>
                  </a:cxn>
                  <a:cxn ang="0">
                    <a:pos x="1601" y="261"/>
                  </a:cxn>
                  <a:cxn ang="0">
                    <a:pos x="1471" y="338"/>
                  </a:cxn>
                  <a:cxn ang="0">
                    <a:pos x="1438" y="387"/>
                  </a:cxn>
                  <a:cxn ang="0">
                    <a:pos x="1427" y="441"/>
                  </a:cxn>
                </a:cxnLst>
                <a:rect l="0" t="0" r="r" b="b"/>
                <a:pathLst>
                  <a:path w="3007" h="2085">
                    <a:moveTo>
                      <a:pt x="1427" y="441"/>
                    </a:moveTo>
                    <a:lnTo>
                      <a:pt x="1433" y="474"/>
                    </a:lnTo>
                    <a:lnTo>
                      <a:pt x="1444" y="501"/>
                    </a:lnTo>
                    <a:lnTo>
                      <a:pt x="1460" y="528"/>
                    </a:lnTo>
                    <a:lnTo>
                      <a:pt x="1482" y="550"/>
                    </a:lnTo>
                    <a:lnTo>
                      <a:pt x="1541" y="593"/>
                    </a:lnTo>
                    <a:lnTo>
                      <a:pt x="1623" y="637"/>
                    </a:lnTo>
                    <a:lnTo>
                      <a:pt x="1715" y="670"/>
                    </a:lnTo>
                    <a:lnTo>
                      <a:pt x="1818" y="702"/>
                    </a:lnTo>
                    <a:lnTo>
                      <a:pt x="1927" y="735"/>
                    </a:lnTo>
                    <a:lnTo>
                      <a:pt x="2041" y="762"/>
                    </a:lnTo>
                    <a:lnTo>
                      <a:pt x="2155" y="789"/>
                    </a:lnTo>
                    <a:lnTo>
                      <a:pt x="2269" y="822"/>
                    </a:lnTo>
                    <a:lnTo>
                      <a:pt x="2372" y="849"/>
                    </a:lnTo>
                    <a:lnTo>
                      <a:pt x="2464" y="882"/>
                    </a:lnTo>
                    <a:lnTo>
                      <a:pt x="2551" y="920"/>
                    </a:lnTo>
                    <a:lnTo>
                      <a:pt x="2616" y="958"/>
                    </a:lnTo>
                    <a:lnTo>
                      <a:pt x="2638" y="980"/>
                    </a:lnTo>
                    <a:lnTo>
                      <a:pt x="2659" y="1007"/>
                    </a:lnTo>
                    <a:lnTo>
                      <a:pt x="2676" y="1029"/>
                    </a:lnTo>
                    <a:lnTo>
                      <a:pt x="2681" y="1056"/>
                    </a:lnTo>
                    <a:lnTo>
                      <a:pt x="2681" y="1083"/>
                    </a:lnTo>
                    <a:lnTo>
                      <a:pt x="2676" y="1105"/>
                    </a:lnTo>
                    <a:lnTo>
                      <a:pt x="2665" y="1127"/>
                    </a:lnTo>
                    <a:lnTo>
                      <a:pt x="2643" y="1149"/>
                    </a:lnTo>
                    <a:lnTo>
                      <a:pt x="2616" y="1170"/>
                    </a:lnTo>
                    <a:lnTo>
                      <a:pt x="2583" y="1187"/>
                    </a:lnTo>
                    <a:lnTo>
                      <a:pt x="2545" y="1208"/>
                    </a:lnTo>
                    <a:lnTo>
                      <a:pt x="2502" y="1225"/>
                    </a:lnTo>
                    <a:lnTo>
                      <a:pt x="2448" y="1241"/>
                    </a:lnTo>
                    <a:lnTo>
                      <a:pt x="2388" y="1257"/>
                    </a:lnTo>
                    <a:lnTo>
                      <a:pt x="2328" y="1274"/>
                    </a:lnTo>
                    <a:lnTo>
                      <a:pt x="2258" y="1290"/>
                    </a:lnTo>
                    <a:lnTo>
                      <a:pt x="2106" y="1328"/>
                    </a:lnTo>
                    <a:lnTo>
                      <a:pt x="1932" y="1372"/>
                    </a:lnTo>
                    <a:lnTo>
                      <a:pt x="1742" y="1421"/>
                    </a:lnTo>
                    <a:lnTo>
                      <a:pt x="1531" y="1475"/>
                    </a:lnTo>
                    <a:lnTo>
                      <a:pt x="1308" y="1540"/>
                    </a:lnTo>
                    <a:lnTo>
                      <a:pt x="1069" y="1617"/>
                    </a:lnTo>
                    <a:lnTo>
                      <a:pt x="820" y="1709"/>
                    </a:lnTo>
                    <a:lnTo>
                      <a:pt x="554" y="1818"/>
                    </a:lnTo>
                    <a:lnTo>
                      <a:pt x="282" y="1943"/>
                    </a:lnTo>
                    <a:lnTo>
                      <a:pt x="0" y="2085"/>
                    </a:lnTo>
                    <a:lnTo>
                      <a:pt x="152" y="2085"/>
                    </a:lnTo>
                    <a:lnTo>
                      <a:pt x="244" y="2074"/>
                    </a:lnTo>
                    <a:lnTo>
                      <a:pt x="386" y="1992"/>
                    </a:lnTo>
                    <a:lnTo>
                      <a:pt x="537" y="1910"/>
                    </a:lnTo>
                    <a:lnTo>
                      <a:pt x="700" y="1834"/>
                    </a:lnTo>
                    <a:lnTo>
                      <a:pt x="879" y="1763"/>
                    </a:lnTo>
                    <a:lnTo>
                      <a:pt x="1064" y="1693"/>
                    </a:lnTo>
                    <a:lnTo>
                      <a:pt x="1259" y="1622"/>
                    </a:lnTo>
                    <a:lnTo>
                      <a:pt x="1661" y="1497"/>
                    </a:lnTo>
                    <a:lnTo>
                      <a:pt x="1748" y="1470"/>
                    </a:lnTo>
                    <a:lnTo>
                      <a:pt x="1845" y="1442"/>
                    </a:lnTo>
                    <a:lnTo>
                      <a:pt x="2046" y="1393"/>
                    </a:lnTo>
                    <a:lnTo>
                      <a:pt x="2252" y="1339"/>
                    </a:lnTo>
                    <a:lnTo>
                      <a:pt x="2458" y="1285"/>
                    </a:lnTo>
                    <a:lnTo>
                      <a:pt x="2551" y="1263"/>
                    </a:lnTo>
                    <a:lnTo>
                      <a:pt x="2643" y="1236"/>
                    </a:lnTo>
                    <a:lnTo>
                      <a:pt x="2730" y="1214"/>
                    </a:lnTo>
                    <a:lnTo>
                      <a:pt x="2806" y="1192"/>
                    </a:lnTo>
                    <a:lnTo>
                      <a:pt x="2876" y="1170"/>
                    </a:lnTo>
                    <a:lnTo>
                      <a:pt x="2931" y="1149"/>
                    </a:lnTo>
                    <a:lnTo>
                      <a:pt x="2974" y="1132"/>
                    </a:lnTo>
                    <a:lnTo>
                      <a:pt x="3007" y="1116"/>
                    </a:lnTo>
                    <a:lnTo>
                      <a:pt x="3007" y="871"/>
                    </a:lnTo>
                    <a:lnTo>
                      <a:pt x="2941" y="860"/>
                    </a:lnTo>
                    <a:lnTo>
                      <a:pt x="2860" y="844"/>
                    </a:lnTo>
                    <a:lnTo>
                      <a:pt x="2773" y="827"/>
                    </a:lnTo>
                    <a:lnTo>
                      <a:pt x="2670" y="806"/>
                    </a:lnTo>
                    <a:lnTo>
                      <a:pt x="2567" y="784"/>
                    </a:lnTo>
                    <a:lnTo>
                      <a:pt x="2458" y="757"/>
                    </a:lnTo>
                    <a:lnTo>
                      <a:pt x="2241" y="702"/>
                    </a:lnTo>
                    <a:lnTo>
                      <a:pt x="2138" y="670"/>
                    </a:lnTo>
                    <a:lnTo>
                      <a:pt x="2046" y="637"/>
                    </a:lnTo>
                    <a:lnTo>
                      <a:pt x="1959" y="604"/>
                    </a:lnTo>
                    <a:lnTo>
                      <a:pt x="1883" y="566"/>
                    </a:lnTo>
                    <a:lnTo>
                      <a:pt x="1824" y="534"/>
                    </a:lnTo>
                    <a:lnTo>
                      <a:pt x="1780" y="495"/>
                    </a:lnTo>
                    <a:lnTo>
                      <a:pt x="1769" y="474"/>
                    </a:lnTo>
                    <a:lnTo>
                      <a:pt x="1758" y="457"/>
                    </a:lnTo>
                    <a:lnTo>
                      <a:pt x="1753" y="436"/>
                    </a:lnTo>
                    <a:lnTo>
                      <a:pt x="1758" y="419"/>
                    </a:lnTo>
                    <a:lnTo>
                      <a:pt x="1780" y="381"/>
                    </a:lnTo>
                    <a:lnTo>
                      <a:pt x="1813" y="343"/>
                    </a:lnTo>
                    <a:lnTo>
                      <a:pt x="1862" y="316"/>
                    </a:lnTo>
                    <a:lnTo>
                      <a:pt x="1921" y="289"/>
                    </a:lnTo>
                    <a:lnTo>
                      <a:pt x="1986" y="267"/>
                    </a:lnTo>
                    <a:lnTo>
                      <a:pt x="2062" y="245"/>
                    </a:lnTo>
                    <a:lnTo>
                      <a:pt x="2149" y="229"/>
                    </a:lnTo>
                    <a:lnTo>
                      <a:pt x="2236" y="213"/>
                    </a:lnTo>
                    <a:lnTo>
                      <a:pt x="2431" y="180"/>
                    </a:lnTo>
                    <a:lnTo>
                      <a:pt x="2627" y="158"/>
                    </a:lnTo>
                    <a:lnTo>
                      <a:pt x="2827" y="125"/>
                    </a:lnTo>
                    <a:lnTo>
                      <a:pt x="2920" y="109"/>
                    </a:lnTo>
                    <a:lnTo>
                      <a:pt x="3007" y="87"/>
                    </a:lnTo>
                    <a:lnTo>
                      <a:pt x="3007" y="0"/>
                    </a:lnTo>
                    <a:lnTo>
                      <a:pt x="2909" y="22"/>
                    </a:lnTo>
                    <a:lnTo>
                      <a:pt x="2795" y="44"/>
                    </a:lnTo>
                    <a:lnTo>
                      <a:pt x="2676" y="66"/>
                    </a:lnTo>
                    <a:lnTo>
                      <a:pt x="2551" y="82"/>
                    </a:lnTo>
                    <a:lnTo>
                      <a:pt x="2285" y="120"/>
                    </a:lnTo>
                    <a:lnTo>
                      <a:pt x="2155" y="136"/>
                    </a:lnTo>
                    <a:lnTo>
                      <a:pt x="2030" y="158"/>
                    </a:lnTo>
                    <a:lnTo>
                      <a:pt x="1905" y="174"/>
                    </a:lnTo>
                    <a:lnTo>
                      <a:pt x="1791" y="202"/>
                    </a:lnTo>
                    <a:lnTo>
                      <a:pt x="1688" y="229"/>
                    </a:lnTo>
                    <a:lnTo>
                      <a:pt x="1601" y="261"/>
                    </a:lnTo>
                    <a:lnTo>
                      <a:pt x="1525" y="300"/>
                    </a:lnTo>
                    <a:lnTo>
                      <a:pt x="1471" y="338"/>
                    </a:lnTo>
                    <a:lnTo>
                      <a:pt x="1455" y="359"/>
                    </a:lnTo>
                    <a:lnTo>
                      <a:pt x="1438" y="387"/>
                    </a:lnTo>
                    <a:lnTo>
                      <a:pt x="1427" y="414"/>
                    </a:lnTo>
                    <a:lnTo>
                      <a:pt x="1427" y="441"/>
                    </a:lnTo>
                    <a:lnTo>
                      <a:pt x="1427" y="441"/>
                    </a:lnTo>
                    <a:close/>
                  </a:path>
                </a:pathLst>
              </a:custGeom>
              <a:solidFill>
                <a:schemeClr val="bg1"/>
              </a:soli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30" name="Freeform 10"/>
              <p:cNvSpPr>
                <a:spLocks/>
              </p:cNvSpPr>
              <p:nvPr/>
            </p:nvSpPr>
            <p:spPr bwMode="hidden">
              <a:xfrm>
                <a:off x="4501" y="2317"/>
                <a:ext cx="1248" cy="539"/>
              </a:xfrm>
              <a:custGeom>
                <a:avLst/>
                <a:gdLst/>
                <a:ahLst/>
                <a:cxnLst>
                  <a:cxn ang="0">
                    <a:pos x="0" y="332"/>
                  </a:cxn>
                  <a:cxn ang="0">
                    <a:pos x="0" y="360"/>
                  </a:cxn>
                  <a:cxn ang="0">
                    <a:pos x="5" y="387"/>
                  </a:cxn>
                  <a:cxn ang="0">
                    <a:pos x="27" y="414"/>
                  </a:cxn>
                  <a:cxn ang="0">
                    <a:pos x="54" y="436"/>
                  </a:cxn>
                  <a:cxn ang="0">
                    <a:pos x="92" y="463"/>
                  </a:cxn>
                  <a:cxn ang="0">
                    <a:pos x="141" y="490"/>
                  </a:cxn>
                  <a:cxn ang="0">
                    <a:pos x="195" y="512"/>
                  </a:cxn>
                  <a:cxn ang="0">
                    <a:pos x="255" y="539"/>
                  </a:cxn>
                  <a:cxn ang="0">
                    <a:pos x="212" y="517"/>
                  </a:cxn>
                  <a:cxn ang="0">
                    <a:pos x="179" y="490"/>
                  </a:cxn>
                  <a:cxn ang="0">
                    <a:pos x="157" y="468"/>
                  </a:cxn>
                  <a:cxn ang="0">
                    <a:pos x="141" y="447"/>
                  </a:cxn>
                  <a:cxn ang="0">
                    <a:pos x="136" y="425"/>
                  </a:cxn>
                  <a:cxn ang="0">
                    <a:pos x="136" y="403"/>
                  </a:cxn>
                  <a:cxn ang="0">
                    <a:pos x="141" y="381"/>
                  </a:cxn>
                  <a:cxn ang="0">
                    <a:pos x="157" y="365"/>
                  </a:cxn>
                  <a:cxn ang="0">
                    <a:pos x="179" y="343"/>
                  </a:cxn>
                  <a:cxn ang="0">
                    <a:pos x="201" y="327"/>
                  </a:cxn>
                  <a:cxn ang="0">
                    <a:pos x="266" y="294"/>
                  </a:cxn>
                  <a:cxn ang="0">
                    <a:pos x="353" y="262"/>
                  </a:cxn>
                  <a:cxn ang="0">
                    <a:pos x="445" y="234"/>
                  </a:cxn>
                  <a:cxn ang="0">
                    <a:pos x="554" y="213"/>
                  </a:cxn>
                  <a:cxn ang="0">
                    <a:pos x="662" y="191"/>
                  </a:cxn>
                  <a:cxn ang="0">
                    <a:pos x="890" y="153"/>
                  </a:cxn>
                  <a:cxn ang="0">
                    <a:pos x="993" y="136"/>
                  </a:cxn>
                  <a:cxn ang="0">
                    <a:pos x="1091" y="120"/>
                  </a:cxn>
                  <a:cxn ang="0">
                    <a:pos x="1178" y="115"/>
                  </a:cxn>
                  <a:cxn ang="0">
                    <a:pos x="1248" y="104"/>
                  </a:cxn>
                  <a:cxn ang="0">
                    <a:pos x="1248" y="0"/>
                  </a:cxn>
                  <a:cxn ang="0">
                    <a:pos x="1161" y="22"/>
                  </a:cxn>
                  <a:cxn ang="0">
                    <a:pos x="1069" y="38"/>
                  </a:cxn>
                  <a:cxn ang="0">
                    <a:pos x="874" y="71"/>
                  </a:cxn>
                  <a:cxn ang="0">
                    <a:pos x="673" y="93"/>
                  </a:cxn>
                  <a:cxn ang="0">
                    <a:pos x="483" y="126"/>
                  </a:cxn>
                  <a:cxn ang="0">
                    <a:pos x="391" y="142"/>
                  </a:cxn>
                  <a:cxn ang="0">
                    <a:pos x="309" y="158"/>
                  </a:cxn>
                  <a:cxn ang="0">
                    <a:pos x="228" y="180"/>
                  </a:cxn>
                  <a:cxn ang="0">
                    <a:pos x="163" y="202"/>
                  </a:cxn>
                  <a:cxn ang="0">
                    <a:pos x="103" y="229"/>
                  </a:cxn>
                  <a:cxn ang="0">
                    <a:pos x="54" y="256"/>
                  </a:cxn>
                  <a:cxn ang="0">
                    <a:pos x="22" y="294"/>
                  </a:cxn>
                  <a:cxn ang="0">
                    <a:pos x="0" y="332"/>
                  </a:cxn>
                  <a:cxn ang="0">
                    <a:pos x="0" y="332"/>
                  </a:cxn>
                </a:cxnLst>
                <a:rect l="0" t="0" r="r" b="b"/>
                <a:pathLst>
                  <a:path w="1248" h="539">
                    <a:moveTo>
                      <a:pt x="0" y="332"/>
                    </a:moveTo>
                    <a:lnTo>
                      <a:pt x="0" y="360"/>
                    </a:lnTo>
                    <a:lnTo>
                      <a:pt x="5" y="387"/>
                    </a:lnTo>
                    <a:lnTo>
                      <a:pt x="27" y="414"/>
                    </a:lnTo>
                    <a:lnTo>
                      <a:pt x="54" y="436"/>
                    </a:lnTo>
                    <a:lnTo>
                      <a:pt x="92" y="463"/>
                    </a:lnTo>
                    <a:lnTo>
                      <a:pt x="141" y="490"/>
                    </a:lnTo>
                    <a:lnTo>
                      <a:pt x="195" y="512"/>
                    </a:lnTo>
                    <a:lnTo>
                      <a:pt x="255" y="539"/>
                    </a:lnTo>
                    <a:lnTo>
                      <a:pt x="212" y="517"/>
                    </a:lnTo>
                    <a:lnTo>
                      <a:pt x="179" y="490"/>
                    </a:lnTo>
                    <a:lnTo>
                      <a:pt x="157" y="468"/>
                    </a:lnTo>
                    <a:lnTo>
                      <a:pt x="141" y="447"/>
                    </a:lnTo>
                    <a:lnTo>
                      <a:pt x="136" y="425"/>
                    </a:lnTo>
                    <a:lnTo>
                      <a:pt x="136" y="403"/>
                    </a:lnTo>
                    <a:lnTo>
                      <a:pt x="141" y="381"/>
                    </a:lnTo>
                    <a:lnTo>
                      <a:pt x="157" y="365"/>
                    </a:lnTo>
                    <a:lnTo>
                      <a:pt x="179" y="343"/>
                    </a:lnTo>
                    <a:lnTo>
                      <a:pt x="201" y="327"/>
                    </a:lnTo>
                    <a:lnTo>
                      <a:pt x="266" y="294"/>
                    </a:lnTo>
                    <a:lnTo>
                      <a:pt x="353" y="262"/>
                    </a:lnTo>
                    <a:lnTo>
                      <a:pt x="445" y="234"/>
                    </a:lnTo>
                    <a:lnTo>
                      <a:pt x="554" y="213"/>
                    </a:lnTo>
                    <a:lnTo>
                      <a:pt x="662" y="191"/>
                    </a:lnTo>
                    <a:lnTo>
                      <a:pt x="890" y="153"/>
                    </a:lnTo>
                    <a:lnTo>
                      <a:pt x="993" y="136"/>
                    </a:lnTo>
                    <a:lnTo>
                      <a:pt x="1091" y="120"/>
                    </a:lnTo>
                    <a:lnTo>
                      <a:pt x="1178" y="115"/>
                    </a:lnTo>
                    <a:lnTo>
                      <a:pt x="1248" y="104"/>
                    </a:lnTo>
                    <a:lnTo>
                      <a:pt x="1248" y="0"/>
                    </a:lnTo>
                    <a:lnTo>
                      <a:pt x="1161" y="22"/>
                    </a:lnTo>
                    <a:lnTo>
                      <a:pt x="1069" y="38"/>
                    </a:lnTo>
                    <a:lnTo>
                      <a:pt x="874" y="71"/>
                    </a:lnTo>
                    <a:lnTo>
                      <a:pt x="673" y="93"/>
                    </a:lnTo>
                    <a:lnTo>
                      <a:pt x="483" y="126"/>
                    </a:lnTo>
                    <a:lnTo>
                      <a:pt x="391" y="142"/>
                    </a:lnTo>
                    <a:lnTo>
                      <a:pt x="309" y="158"/>
                    </a:lnTo>
                    <a:lnTo>
                      <a:pt x="228" y="180"/>
                    </a:lnTo>
                    <a:lnTo>
                      <a:pt x="163" y="202"/>
                    </a:lnTo>
                    <a:lnTo>
                      <a:pt x="103" y="229"/>
                    </a:lnTo>
                    <a:lnTo>
                      <a:pt x="54" y="256"/>
                    </a:lnTo>
                    <a:lnTo>
                      <a:pt x="22" y="294"/>
                    </a:lnTo>
                    <a:lnTo>
                      <a:pt x="0" y="332"/>
                    </a:lnTo>
                    <a:lnTo>
                      <a:pt x="0" y="332"/>
                    </a:lnTo>
                    <a:close/>
                  </a:path>
                </a:pathLst>
              </a:custGeom>
              <a:gradFill rotWithShape="0">
                <a:gsLst>
                  <a:gs pos="0">
                    <a:schemeClr val="bg1">
                      <a:gamma/>
                      <a:shade val="87843"/>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0731" name="Freeform 11"/>
            <p:cNvSpPr>
              <a:spLocks/>
            </p:cNvSpPr>
            <p:nvPr/>
          </p:nvSpPr>
          <p:spPr bwMode="hidden">
            <a:xfrm>
              <a:off x="3322" y="1341"/>
              <a:ext cx="1825" cy="1537"/>
            </a:xfrm>
            <a:custGeom>
              <a:avLst/>
              <a:gdLst/>
              <a:ahLst/>
              <a:cxnLst>
                <a:cxn ang="0">
                  <a:pos x="982" y="1061"/>
                </a:cxn>
                <a:cxn ang="0">
                  <a:pos x="1357" y="1012"/>
                </a:cxn>
                <a:cxn ang="0">
                  <a:pos x="1666" y="957"/>
                </a:cxn>
                <a:cxn ang="0">
                  <a:pos x="1916" y="897"/>
                </a:cxn>
                <a:cxn ang="0">
                  <a:pos x="2100" y="832"/>
                </a:cxn>
                <a:cxn ang="0">
                  <a:pos x="2220" y="756"/>
                </a:cxn>
                <a:cxn ang="0">
                  <a:pos x="2285" y="669"/>
                </a:cxn>
                <a:cxn ang="0">
                  <a:pos x="2290" y="560"/>
                </a:cxn>
                <a:cxn ang="0">
                  <a:pos x="2241" y="457"/>
                </a:cxn>
                <a:cxn ang="0">
                  <a:pos x="2144" y="364"/>
                </a:cxn>
                <a:cxn ang="0">
                  <a:pos x="2008" y="277"/>
                </a:cxn>
                <a:cxn ang="0">
                  <a:pos x="1769" y="157"/>
                </a:cxn>
                <a:cxn ang="0">
                  <a:pos x="1612" y="92"/>
                </a:cxn>
                <a:cxn ang="0">
                  <a:pos x="1476" y="43"/>
                </a:cxn>
                <a:cxn ang="0">
                  <a:pos x="1384" y="10"/>
                </a:cxn>
                <a:cxn ang="0">
                  <a:pos x="1346" y="0"/>
                </a:cxn>
                <a:cxn ang="0">
                  <a:pos x="1655" y="119"/>
                </a:cxn>
                <a:cxn ang="0">
                  <a:pos x="1948" y="255"/>
                </a:cxn>
                <a:cxn ang="0">
                  <a:pos x="2068" y="326"/>
                </a:cxn>
                <a:cxn ang="0">
                  <a:pos x="2171" y="402"/>
                </a:cxn>
                <a:cxn ang="0">
                  <a:pos x="2236" y="478"/>
                </a:cxn>
                <a:cxn ang="0">
                  <a:pos x="2263" y="560"/>
                </a:cxn>
                <a:cxn ang="0">
                  <a:pos x="2241" y="636"/>
                </a:cxn>
                <a:cxn ang="0">
                  <a:pos x="2171" y="702"/>
                </a:cxn>
                <a:cxn ang="0">
                  <a:pos x="2062" y="756"/>
                </a:cxn>
                <a:cxn ang="0">
                  <a:pos x="1921" y="800"/>
                </a:cxn>
                <a:cxn ang="0">
                  <a:pos x="1748" y="843"/>
                </a:cxn>
                <a:cxn ang="0">
                  <a:pos x="1351" y="908"/>
                </a:cxn>
                <a:cxn ang="0">
                  <a:pos x="923" y="968"/>
                </a:cxn>
                <a:cxn ang="0">
                  <a:pos x="521" y="1028"/>
                </a:cxn>
                <a:cxn ang="0">
                  <a:pos x="353" y="1066"/>
                </a:cxn>
                <a:cxn ang="0">
                  <a:pos x="206" y="1104"/>
                </a:cxn>
                <a:cxn ang="0">
                  <a:pos x="92" y="1148"/>
                </a:cxn>
                <a:cxn ang="0">
                  <a:pos x="22" y="1202"/>
                </a:cxn>
                <a:cxn ang="0">
                  <a:pos x="0" y="1262"/>
                </a:cxn>
                <a:cxn ang="0">
                  <a:pos x="27" y="1327"/>
                </a:cxn>
                <a:cxn ang="0">
                  <a:pos x="98" y="1382"/>
                </a:cxn>
                <a:cxn ang="0">
                  <a:pos x="196" y="1425"/>
                </a:cxn>
                <a:cxn ang="0">
                  <a:pos x="326" y="1469"/>
                </a:cxn>
                <a:cxn ang="0">
                  <a:pos x="217" y="1414"/>
                </a:cxn>
                <a:cxn ang="0">
                  <a:pos x="147" y="1360"/>
                </a:cxn>
                <a:cxn ang="0">
                  <a:pos x="120" y="1306"/>
                </a:cxn>
                <a:cxn ang="0">
                  <a:pos x="141" y="1257"/>
                </a:cxn>
                <a:cxn ang="0">
                  <a:pos x="212" y="1208"/>
                </a:cxn>
                <a:cxn ang="0">
                  <a:pos x="342" y="1164"/>
                </a:cxn>
                <a:cxn ang="0">
                  <a:pos x="527" y="1121"/>
                </a:cxn>
                <a:cxn ang="0">
                  <a:pos x="771" y="1088"/>
                </a:cxn>
              </a:cxnLst>
              <a:rect l="0" t="0" r="r" b="b"/>
              <a:pathLst>
                <a:path w="2296" h="1469">
                  <a:moveTo>
                    <a:pt x="771" y="1088"/>
                  </a:moveTo>
                  <a:lnTo>
                    <a:pt x="982" y="1061"/>
                  </a:lnTo>
                  <a:lnTo>
                    <a:pt x="1178" y="1034"/>
                  </a:lnTo>
                  <a:lnTo>
                    <a:pt x="1357" y="1012"/>
                  </a:lnTo>
                  <a:lnTo>
                    <a:pt x="1520" y="985"/>
                  </a:lnTo>
                  <a:lnTo>
                    <a:pt x="1666" y="957"/>
                  </a:lnTo>
                  <a:lnTo>
                    <a:pt x="1796" y="930"/>
                  </a:lnTo>
                  <a:lnTo>
                    <a:pt x="1916" y="897"/>
                  </a:lnTo>
                  <a:lnTo>
                    <a:pt x="2013" y="870"/>
                  </a:lnTo>
                  <a:lnTo>
                    <a:pt x="2100" y="832"/>
                  </a:lnTo>
                  <a:lnTo>
                    <a:pt x="2171" y="800"/>
                  </a:lnTo>
                  <a:lnTo>
                    <a:pt x="2220" y="756"/>
                  </a:lnTo>
                  <a:lnTo>
                    <a:pt x="2263" y="712"/>
                  </a:lnTo>
                  <a:lnTo>
                    <a:pt x="2285" y="669"/>
                  </a:lnTo>
                  <a:lnTo>
                    <a:pt x="2296" y="614"/>
                  </a:lnTo>
                  <a:lnTo>
                    <a:pt x="2290" y="560"/>
                  </a:lnTo>
                  <a:lnTo>
                    <a:pt x="2269" y="500"/>
                  </a:lnTo>
                  <a:lnTo>
                    <a:pt x="2241" y="457"/>
                  </a:lnTo>
                  <a:lnTo>
                    <a:pt x="2198" y="408"/>
                  </a:lnTo>
                  <a:lnTo>
                    <a:pt x="2144" y="364"/>
                  </a:lnTo>
                  <a:lnTo>
                    <a:pt x="2079" y="321"/>
                  </a:lnTo>
                  <a:lnTo>
                    <a:pt x="2008" y="277"/>
                  </a:lnTo>
                  <a:lnTo>
                    <a:pt x="1927" y="234"/>
                  </a:lnTo>
                  <a:lnTo>
                    <a:pt x="1769" y="157"/>
                  </a:lnTo>
                  <a:lnTo>
                    <a:pt x="1688" y="125"/>
                  </a:lnTo>
                  <a:lnTo>
                    <a:pt x="1612" y="92"/>
                  </a:lnTo>
                  <a:lnTo>
                    <a:pt x="1536" y="65"/>
                  </a:lnTo>
                  <a:lnTo>
                    <a:pt x="1476" y="43"/>
                  </a:lnTo>
                  <a:lnTo>
                    <a:pt x="1422" y="27"/>
                  </a:lnTo>
                  <a:lnTo>
                    <a:pt x="1384" y="10"/>
                  </a:lnTo>
                  <a:lnTo>
                    <a:pt x="1357" y="5"/>
                  </a:lnTo>
                  <a:lnTo>
                    <a:pt x="1346" y="0"/>
                  </a:lnTo>
                  <a:lnTo>
                    <a:pt x="1498" y="54"/>
                  </a:lnTo>
                  <a:lnTo>
                    <a:pt x="1655" y="119"/>
                  </a:lnTo>
                  <a:lnTo>
                    <a:pt x="1807" y="185"/>
                  </a:lnTo>
                  <a:lnTo>
                    <a:pt x="1948" y="255"/>
                  </a:lnTo>
                  <a:lnTo>
                    <a:pt x="2013" y="288"/>
                  </a:lnTo>
                  <a:lnTo>
                    <a:pt x="2068" y="326"/>
                  </a:lnTo>
                  <a:lnTo>
                    <a:pt x="2122" y="364"/>
                  </a:lnTo>
                  <a:lnTo>
                    <a:pt x="2171" y="402"/>
                  </a:lnTo>
                  <a:lnTo>
                    <a:pt x="2209" y="440"/>
                  </a:lnTo>
                  <a:lnTo>
                    <a:pt x="2236" y="478"/>
                  </a:lnTo>
                  <a:lnTo>
                    <a:pt x="2252" y="522"/>
                  </a:lnTo>
                  <a:lnTo>
                    <a:pt x="2263" y="560"/>
                  </a:lnTo>
                  <a:lnTo>
                    <a:pt x="2258" y="598"/>
                  </a:lnTo>
                  <a:lnTo>
                    <a:pt x="2241" y="636"/>
                  </a:lnTo>
                  <a:lnTo>
                    <a:pt x="2214" y="669"/>
                  </a:lnTo>
                  <a:lnTo>
                    <a:pt x="2171" y="702"/>
                  </a:lnTo>
                  <a:lnTo>
                    <a:pt x="2122" y="729"/>
                  </a:lnTo>
                  <a:lnTo>
                    <a:pt x="2062" y="756"/>
                  </a:lnTo>
                  <a:lnTo>
                    <a:pt x="1997" y="778"/>
                  </a:lnTo>
                  <a:lnTo>
                    <a:pt x="1921" y="800"/>
                  </a:lnTo>
                  <a:lnTo>
                    <a:pt x="1834" y="821"/>
                  </a:lnTo>
                  <a:lnTo>
                    <a:pt x="1748" y="843"/>
                  </a:lnTo>
                  <a:lnTo>
                    <a:pt x="1552" y="876"/>
                  </a:lnTo>
                  <a:lnTo>
                    <a:pt x="1351" y="908"/>
                  </a:lnTo>
                  <a:lnTo>
                    <a:pt x="1134" y="941"/>
                  </a:lnTo>
                  <a:lnTo>
                    <a:pt x="923" y="968"/>
                  </a:lnTo>
                  <a:lnTo>
                    <a:pt x="716" y="995"/>
                  </a:lnTo>
                  <a:lnTo>
                    <a:pt x="521" y="1028"/>
                  </a:lnTo>
                  <a:lnTo>
                    <a:pt x="434" y="1044"/>
                  </a:lnTo>
                  <a:lnTo>
                    <a:pt x="353" y="1066"/>
                  </a:lnTo>
                  <a:lnTo>
                    <a:pt x="277" y="1082"/>
                  </a:lnTo>
                  <a:lnTo>
                    <a:pt x="206" y="1104"/>
                  </a:lnTo>
                  <a:lnTo>
                    <a:pt x="147" y="1126"/>
                  </a:lnTo>
                  <a:lnTo>
                    <a:pt x="92" y="1148"/>
                  </a:lnTo>
                  <a:lnTo>
                    <a:pt x="54" y="1175"/>
                  </a:lnTo>
                  <a:lnTo>
                    <a:pt x="22" y="1202"/>
                  </a:lnTo>
                  <a:lnTo>
                    <a:pt x="6" y="1229"/>
                  </a:lnTo>
                  <a:lnTo>
                    <a:pt x="0" y="1262"/>
                  </a:lnTo>
                  <a:lnTo>
                    <a:pt x="11" y="1295"/>
                  </a:lnTo>
                  <a:lnTo>
                    <a:pt x="27" y="1327"/>
                  </a:lnTo>
                  <a:lnTo>
                    <a:pt x="54" y="1355"/>
                  </a:lnTo>
                  <a:lnTo>
                    <a:pt x="98" y="1382"/>
                  </a:lnTo>
                  <a:lnTo>
                    <a:pt x="141" y="1404"/>
                  </a:lnTo>
                  <a:lnTo>
                    <a:pt x="196" y="1425"/>
                  </a:lnTo>
                  <a:lnTo>
                    <a:pt x="261" y="1447"/>
                  </a:lnTo>
                  <a:lnTo>
                    <a:pt x="326" y="1469"/>
                  </a:lnTo>
                  <a:lnTo>
                    <a:pt x="266" y="1442"/>
                  </a:lnTo>
                  <a:lnTo>
                    <a:pt x="217" y="1414"/>
                  </a:lnTo>
                  <a:lnTo>
                    <a:pt x="174" y="1387"/>
                  </a:lnTo>
                  <a:lnTo>
                    <a:pt x="147" y="1360"/>
                  </a:lnTo>
                  <a:lnTo>
                    <a:pt x="125" y="1333"/>
                  </a:lnTo>
                  <a:lnTo>
                    <a:pt x="120" y="1306"/>
                  </a:lnTo>
                  <a:lnTo>
                    <a:pt x="125" y="1278"/>
                  </a:lnTo>
                  <a:lnTo>
                    <a:pt x="141" y="1257"/>
                  </a:lnTo>
                  <a:lnTo>
                    <a:pt x="174" y="1229"/>
                  </a:lnTo>
                  <a:lnTo>
                    <a:pt x="212" y="1208"/>
                  </a:lnTo>
                  <a:lnTo>
                    <a:pt x="272" y="1186"/>
                  </a:lnTo>
                  <a:lnTo>
                    <a:pt x="342" y="1164"/>
                  </a:lnTo>
                  <a:lnTo>
                    <a:pt x="423" y="1142"/>
                  </a:lnTo>
                  <a:lnTo>
                    <a:pt x="527" y="1121"/>
                  </a:lnTo>
                  <a:lnTo>
                    <a:pt x="641" y="1104"/>
                  </a:lnTo>
                  <a:lnTo>
                    <a:pt x="771" y="1088"/>
                  </a:lnTo>
                  <a:lnTo>
                    <a:pt x="771" y="1088"/>
                  </a:lnTo>
                  <a:close/>
                </a:path>
              </a:pathLst>
            </a:custGeom>
            <a:gradFill rotWithShape="0">
              <a:gsLst>
                <a:gs pos="0">
                  <a:schemeClr val="bg1">
                    <a:gamma/>
                    <a:shade val="84706"/>
                    <a:invGamma/>
                  </a:schemeClr>
                </a:gs>
                <a:gs pos="100000">
                  <a:schemeClr val="bg1"/>
                </a:gs>
              </a:gsLst>
              <a:lin ang="27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sp>
          <p:nvSpPr>
            <p:cNvPr id="30732" name="Freeform 12"/>
            <p:cNvSpPr>
              <a:spLocks/>
            </p:cNvSpPr>
            <p:nvPr/>
          </p:nvSpPr>
          <p:spPr bwMode="hidden">
            <a:xfrm>
              <a:off x="0" y="0"/>
              <a:ext cx="5758" cy="1776"/>
            </a:xfrm>
            <a:custGeom>
              <a:avLst/>
              <a:gdLst/>
              <a:ahLst/>
              <a:cxnLst>
                <a:cxn ang="0">
                  <a:pos x="0" y="0"/>
                </a:cxn>
                <a:cxn ang="0">
                  <a:pos x="0" y="1906"/>
                </a:cxn>
                <a:cxn ang="0">
                  <a:pos x="5740" y="1906"/>
                </a:cxn>
                <a:cxn ang="0">
                  <a:pos x="5740" y="0"/>
                </a:cxn>
                <a:cxn ang="0">
                  <a:pos x="0" y="0"/>
                </a:cxn>
                <a:cxn ang="0">
                  <a:pos x="0" y="0"/>
                </a:cxn>
              </a:cxnLst>
              <a:rect l="0" t="0" r="r" b="b"/>
              <a:pathLst>
                <a:path w="5740" h="1906">
                  <a:moveTo>
                    <a:pt x="0" y="0"/>
                  </a:moveTo>
                  <a:lnTo>
                    <a:pt x="0" y="1906"/>
                  </a:lnTo>
                  <a:lnTo>
                    <a:pt x="5740" y="1906"/>
                  </a:lnTo>
                  <a:lnTo>
                    <a:pt x="5740" y="0"/>
                  </a:lnTo>
                  <a:lnTo>
                    <a:pt x="0" y="0"/>
                  </a:lnTo>
                  <a:lnTo>
                    <a:pt x="0" y="0"/>
                  </a:lnTo>
                  <a:close/>
                </a:path>
              </a:pathLst>
            </a:custGeom>
            <a:gradFill rotWithShape="0">
              <a:gsLst>
                <a:gs pos="0">
                  <a:schemeClr val="bg2"/>
                </a:gs>
                <a:gs pos="100000">
                  <a:schemeClr val="bg1"/>
                </a:gs>
              </a:gsLst>
              <a:lin ang="5400000" scaled="1"/>
            </a:gradFill>
            <a:ln w="9525">
              <a:noFill/>
              <a:round/>
              <a:headEnd/>
              <a:tailEnd/>
            </a:ln>
          </p:spPr>
          <p:txBody>
            <a:bodyPr/>
            <a:lstStyle/>
            <a:p>
              <a:pPr defTabSz="914400" fontAlgn="base">
                <a:spcBef>
                  <a:spcPct val="0"/>
                </a:spcBef>
                <a:spcAft>
                  <a:spcPct val="0"/>
                </a:spcAft>
                <a:defRPr/>
              </a:pPr>
              <a:endParaRPr lang="en-US">
                <a:solidFill>
                  <a:srgbClr val="FFFFFF"/>
                </a:solidFill>
                <a:latin typeface="Garamond" pitchFamily="-128" charset="0"/>
                <a:ea typeface="ＭＳ Ｐゴシック" charset="0"/>
                <a:cs typeface="Arial" charset="0"/>
              </a:endParaRPr>
            </a:p>
          </p:txBody>
        </p:sp>
      </p:grpSp>
      <p:sp>
        <p:nvSpPr>
          <p:cNvPr id="30733" name="Rectangle 13"/>
          <p:cNvSpPr>
            <a:spLocks noGrp="1" noRot="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SG"/>
              <a:t>Click to edit Master title style</a:t>
            </a:r>
          </a:p>
        </p:txBody>
      </p:sp>
      <p:sp>
        <p:nvSpPr>
          <p:cNvPr id="30734" name="Rectangle 14"/>
          <p:cNvSpPr>
            <a:spLocks noGrp="1" noChangeArrowheads="1"/>
          </p:cNvSpPr>
          <p:nvPr>
            <p:ph type="ftr" sz="quarter" idx="3"/>
          </p:nvPr>
        </p:nvSpPr>
        <p:spPr bwMode="auto">
          <a:xfrm>
            <a:off x="3124200" y="6248400"/>
            <a:ext cx="2895600" cy="47625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200">
                <a:solidFill>
                  <a:srgbClr val="FFFFFF"/>
                </a:solidFill>
                <a:latin typeface="Arial" charset="0"/>
                <a:ea typeface="+mn-ea"/>
                <a:cs typeface="Arial" charset="0"/>
              </a:defRPr>
            </a:lvl1pPr>
          </a:lstStyle>
          <a:p>
            <a:pPr defTabSz="914400" fontAlgn="base">
              <a:spcBef>
                <a:spcPct val="0"/>
              </a:spcBef>
              <a:spcAft>
                <a:spcPct val="0"/>
              </a:spcAft>
              <a:defRPr/>
            </a:pPr>
            <a:endParaRPr lang="en-SG"/>
          </a:p>
        </p:txBody>
      </p:sp>
      <p:sp>
        <p:nvSpPr>
          <p:cNvPr id="30735" name="Rectangle 15"/>
          <p:cNvSpPr>
            <a:spLocks noGrp="1" noChangeArrowheads="1"/>
          </p:cNvSpPr>
          <p:nvPr>
            <p:ph type="body" idx="1"/>
          </p:nvPr>
        </p:nvSpPr>
        <p:spPr bwMode="auto">
          <a:xfrm>
            <a:off x="457200" y="1600200"/>
            <a:ext cx="8229600" cy="4525963"/>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SG"/>
              <a:t>Click to edit Master text styles</a:t>
            </a:r>
          </a:p>
          <a:p>
            <a:pPr lvl="1"/>
            <a:r>
              <a:rPr lang="en-SG"/>
              <a:t>Second level</a:t>
            </a:r>
          </a:p>
          <a:p>
            <a:pPr lvl="2"/>
            <a:r>
              <a:rPr lang="en-SG"/>
              <a:t>Third level</a:t>
            </a:r>
          </a:p>
          <a:p>
            <a:pPr lvl="3"/>
            <a:r>
              <a:rPr lang="en-SG"/>
              <a:t>Fourth level</a:t>
            </a:r>
          </a:p>
          <a:p>
            <a:pPr lvl="4"/>
            <a:r>
              <a:rPr lang="en-SG"/>
              <a:t>Fifth level</a:t>
            </a:r>
          </a:p>
        </p:txBody>
      </p:sp>
    </p:spTree>
    <p:extLst>
      <p:ext uri="{BB962C8B-B14F-4D97-AF65-F5344CB8AC3E}">
        <p14:creationId xmlns:p14="http://schemas.microsoft.com/office/powerpoint/2010/main" val="80700801"/>
      </p:ext>
    </p:extLst>
  </p:cSld>
  <p:clrMap bg1="dk2" tx1="lt1" bg2="dk1" tx2="lt2" accent1="accent1" accent2="accent2" accent3="accent3" accent4="accent4" accent5="accent5" accent6="accent6" hlink="hlink" folHlink="folHlink"/>
  <p:sldLayoutIdLst>
    <p:sldLayoutId id="2147484426" r:id="rId1"/>
    <p:sldLayoutId id="2147484427" r:id="rId2"/>
    <p:sldLayoutId id="2147484428" r:id="rId3"/>
    <p:sldLayoutId id="2147484429" r:id="rId4"/>
    <p:sldLayoutId id="2147484430" r:id="rId5"/>
    <p:sldLayoutId id="2147484431" r:id="rId6"/>
    <p:sldLayoutId id="2147484432" r:id="rId7"/>
    <p:sldLayoutId id="2147484433" r:id="rId8"/>
    <p:sldLayoutId id="2147484434" r:id="rId9"/>
    <p:sldLayoutId id="2147484435" r:id="rId10"/>
    <p:sldLayoutId id="2147484436" r:id="rId11"/>
  </p:sldLayoutIdLst>
  <p:txStyles>
    <p:titleStyle>
      <a:lvl1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mj-lt"/>
          <a:ea typeface="ＭＳ Ｐゴシック" charset="0"/>
          <a:cs typeface="+mj-cs"/>
        </a:defRPr>
      </a:lvl1pPr>
      <a:lvl2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2pPr>
      <a:lvl3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3pPr>
      <a:lvl4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4pPr>
      <a:lvl5pPr algn="ctr" rtl="0" eaLnBrk="0" fontAlgn="base" hangingPunct="0">
        <a:spcBef>
          <a:spcPct val="0"/>
        </a:spcBef>
        <a:spcAft>
          <a:spcPct val="0"/>
        </a:spcAft>
        <a:defRPr sz="4400" b="1">
          <a:solidFill>
            <a:schemeClr val="tx2"/>
          </a:solidFill>
          <a:effectLst>
            <a:outerShdw blurRad="38100" dist="38100" dir="2700000" algn="tl">
              <a:srgbClr val="000000"/>
            </a:outerShdw>
          </a:effectLst>
          <a:latin typeface="Garamond" pitchFamily="-128" charset="0"/>
          <a:ea typeface="ＭＳ Ｐゴシック" charset="0"/>
          <a:cs typeface="Arial" charset="0"/>
        </a:defRPr>
      </a:lvl5pPr>
      <a:lvl6pPr marL="4572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6pPr>
      <a:lvl7pPr marL="9144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7pPr>
      <a:lvl8pPr marL="13716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8pPr>
      <a:lvl9pPr marL="1828800" algn="ctr" rtl="0" fontAlgn="base">
        <a:spcBef>
          <a:spcPct val="0"/>
        </a:spcBef>
        <a:spcAft>
          <a:spcPct val="0"/>
        </a:spcAft>
        <a:defRPr sz="4400" b="1">
          <a:solidFill>
            <a:schemeClr val="tx2"/>
          </a:solidFill>
          <a:effectLst>
            <a:outerShdw blurRad="38100" dist="38100" dir="2700000" algn="tl">
              <a:srgbClr val="000000"/>
            </a:outerShdw>
          </a:effectLst>
          <a:latin typeface="Garamond" pitchFamily="-128" charset="0"/>
          <a:cs typeface="Arial" charset="0"/>
        </a:defRPr>
      </a:lvl9pPr>
    </p:titleStyle>
    <p:bodyStyle>
      <a:lvl1pPr marL="342900" indent="-342900" algn="l" rtl="0" eaLnBrk="0" fontAlgn="base" hangingPunct="0">
        <a:spcBef>
          <a:spcPct val="20000"/>
        </a:spcBef>
        <a:spcAft>
          <a:spcPct val="0"/>
        </a:spcAft>
        <a:buClr>
          <a:schemeClr val="hlink"/>
        </a:buClr>
        <a:buSzPct val="70000"/>
        <a:buFont typeface="Wingdings" charset="0"/>
        <a:buChar char="n"/>
        <a:defRPr sz="3200">
          <a:solidFill>
            <a:schemeClr val="tx1"/>
          </a:solidFill>
          <a:effectLst>
            <a:outerShdw blurRad="38100" dist="38100" dir="2700000" algn="tl">
              <a:srgbClr val="000000"/>
            </a:outerShdw>
          </a:effectLst>
          <a:latin typeface="+mn-lt"/>
          <a:ea typeface="ＭＳ Ｐゴシック" charset="0"/>
          <a:cs typeface="+mn-cs"/>
        </a:defRPr>
      </a:lvl1pPr>
      <a:lvl2pPr marL="742950" indent="-285750" algn="l" rtl="0" eaLnBrk="0" fontAlgn="base" hangingPunct="0">
        <a:spcBef>
          <a:spcPct val="20000"/>
        </a:spcBef>
        <a:spcAft>
          <a:spcPct val="0"/>
        </a:spcAft>
        <a:buClr>
          <a:schemeClr val="accent2"/>
        </a:buClr>
        <a:buSzPct val="70000"/>
        <a:buFont typeface="Wingdings" charset="0"/>
        <a:buChar char="n"/>
        <a:defRPr sz="2800">
          <a:solidFill>
            <a:schemeClr val="tx1"/>
          </a:solidFill>
          <a:effectLst>
            <a:outerShdw blurRad="38100" dist="38100" dir="2700000" algn="tl">
              <a:srgbClr val="000000"/>
            </a:outerShdw>
          </a:effectLst>
          <a:latin typeface="+mn-lt"/>
          <a:ea typeface="Arial" pitchFamily="-65" charset="0"/>
          <a:cs typeface="+mn-cs"/>
        </a:defRPr>
      </a:lvl2pPr>
      <a:lvl3pPr marL="1143000" indent="-228600" algn="l" rtl="0" eaLnBrk="0" fontAlgn="base" hangingPunct="0">
        <a:spcBef>
          <a:spcPct val="20000"/>
        </a:spcBef>
        <a:spcAft>
          <a:spcPct val="0"/>
        </a:spcAft>
        <a:buClr>
          <a:schemeClr val="tx2"/>
        </a:buClr>
        <a:buSzPct val="70000"/>
        <a:buFont typeface="Wingdings" charset="0"/>
        <a:buChar char="n"/>
        <a:defRPr sz="2400">
          <a:solidFill>
            <a:schemeClr val="tx1"/>
          </a:solidFill>
          <a:effectLst>
            <a:outerShdw blurRad="38100" dist="38100" dir="2700000" algn="tl">
              <a:srgbClr val="000000"/>
            </a:outerShdw>
          </a:effectLst>
          <a:latin typeface="+mn-lt"/>
          <a:ea typeface="Arial" pitchFamily="-65" charset="0"/>
          <a:cs typeface="+mn-cs"/>
        </a:defRPr>
      </a:lvl3pPr>
      <a:lvl4pPr marL="1600200" indent="-228600" algn="l" rtl="0" eaLnBrk="0" fontAlgn="base" hangingPunct="0">
        <a:spcBef>
          <a:spcPct val="20000"/>
        </a:spcBef>
        <a:spcAft>
          <a:spcPct val="0"/>
        </a:spcAft>
        <a:buClr>
          <a:schemeClr val="accent2"/>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4pPr>
      <a:lvl5pPr marL="2057400" indent="-228600" algn="l" rtl="0" eaLnBrk="0" fontAlgn="base" hangingPunct="0">
        <a:spcBef>
          <a:spcPct val="20000"/>
        </a:spcBef>
        <a:spcAft>
          <a:spcPct val="0"/>
        </a:spcAft>
        <a:buClr>
          <a:schemeClr val="hlink"/>
        </a:buClr>
        <a:buSzPct val="70000"/>
        <a:buFont typeface="Wingdings" charset="0"/>
        <a:buChar char="n"/>
        <a:defRPr sz="2000">
          <a:solidFill>
            <a:schemeClr val="tx1"/>
          </a:solidFill>
          <a:effectLst>
            <a:outerShdw blurRad="38100" dist="38100" dir="2700000" algn="tl">
              <a:srgbClr val="000000"/>
            </a:outerShdw>
          </a:effectLst>
          <a:latin typeface="+mn-lt"/>
          <a:ea typeface="Arial" pitchFamily="-65" charset="0"/>
          <a:cs typeface="+mn-cs"/>
        </a:defRPr>
      </a:lvl5pPr>
      <a:lvl6pPr marL="25146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6pPr>
      <a:lvl7pPr marL="29718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7pPr>
      <a:lvl8pPr marL="34290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8pPr>
      <a:lvl9pPr marL="3886200" indent="-228600" algn="l" rtl="0" fontAlgn="base">
        <a:spcBef>
          <a:spcPct val="20000"/>
        </a:spcBef>
        <a:spcAft>
          <a:spcPct val="0"/>
        </a:spcAft>
        <a:buClr>
          <a:schemeClr val="hlink"/>
        </a:buClr>
        <a:buSzPct val="70000"/>
        <a:buFont typeface="Wingdings" pitchFamily="2" charset="2"/>
        <a:buChar char="n"/>
        <a:defRPr sz="2000">
          <a:solidFill>
            <a:schemeClr val="tx1"/>
          </a:solidFill>
          <a:effectLst>
            <a:outerShdw blurRad="38100" dist="38100" dir="2700000" algn="tl">
              <a:srgbClr val="000000"/>
            </a:outerShdw>
          </a:effectLst>
          <a:latin typeface="+mn-lt"/>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37890" name="Group 2"/>
          <p:cNvGrpSpPr>
            <a:grpSpLocks/>
          </p:cNvGrpSpPr>
          <p:nvPr/>
        </p:nvGrpSpPr>
        <p:grpSpPr bwMode="auto">
          <a:xfrm>
            <a:off x="0" y="2286000"/>
            <a:ext cx="9144000" cy="3581400"/>
            <a:chOff x="0" y="1968"/>
            <a:chExt cx="5760" cy="2256"/>
          </a:xfrm>
        </p:grpSpPr>
        <p:sp>
          <p:nvSpPr>
            <p:cNvPr id="22531" name="Rectangle 3"/>
            <p:cNvSpPr>
              <a:spLocks noChangeArrowheads="1"/>
            </p:cNvSpPr>
            <p:nvPr/>
          </p:nvSpPr>
          <p:spPr bwMode="auto">
            <a:xfrm>
              <a:off x="0" y="2160"/>
              <a:ext cx="5760" cy="528"/>
            </a:xfrm>
            <a:prstGeom prst="rect">
              <a:avLst/>
            </a:prstGeom>
            <a:gradFill rotWithShape="0">
              <a:gsLst>
                <a:gs pos="0">
                  <a:schemeClr val="bg1"/>
                </a:gs>
                <a:gs pos="100000">
                  <a:srgbClr val="262626"/>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2" name="Rectangle 4"/>
            <p:cNvSpPr>
              <a:spLocks noChangeArrowheads="1"/>
            </p:cNvSpPr>
            <p:nvPr/>
          </p:nvSpPr>
          <p:spPr bwMode="auto">
            <a:xfrm>
              <a:off x="0" y="2688"/>
              <a:ext cx="5760" cy="1152"/>
            </a:xfrm>
            <a:prstGeom prst="rect">
              <a:avLst/>
            </a:prstGeom>
            <a:gradFill rotWithShape="0">
              <a:gsLst>
                <a:gs pos="0">
                  <a:srgbClr val="262626"/>
                </a:gs>
                <a:gs pos="100000">
                  <a:schemeClr val="bg1"/>
                </a:gs>
              </a:gsLst>
              <a:lin ang="5400000" scaled="1"/>
            </a:gra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3" name="Rectangle 5"/>
            <p:cNvSpPr>
              <a:spLocks noChangeArrowheads="1"/>
            </p:cNvSpPr>
            <p:nvPr/>
          </p:nvSpPr>
          <p:spPr bwMode="auto">
            <a:xfrm>
              <a:off x="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4" name="Rectangle 6"/>
            <p:cNvSpPr>
              <a:spLocks noChangeArrowheads="1"/>
            </p:cNvSpPr>
            <p:nvPr/>
          </p:nvSpPr>
          <p:spPr bwMode="auto">
            <a:xfrm>
              <a:off x="1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5" name="Rectangle 7"/>
            <p:cNvSpPr>
              <a:spLocks noChangeArrowheads="1"/>
            </p:cNvSpPr>
            <p:nvPr/>
          </p:nvSpPr>
          <p:spPr bwMode="auto">
            <a:xfrm>
              <a:off x="2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6" name="Rectangle 8"/>
            <p:cNvSpPr>
              <a:spLocks noChangeArrowheads="1"/>
            </p:cNvSpPr>
            <p:nvPr/>
          </p:nvSpPr>
          <p:spPr bwMode="auto">
            <a:xfrm>
              <a:off x="3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7" name="Rectangle 9"/>
            <p:cNvSpPr>
              <a:spLocks noChangeArrowheads="1"/>
            </p:cNvSpPr>
            <p:nvPr/>
          </p:nvSpPr>
          <p:spPr bwMode="auto">
            <a:xfrm>
              <a:off x="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8" name="Rectangle 10"/>
            <p:cNvSpPr>
              <a:spLocks noChangeArrowheads="1"/>
            </p:cNvSpPr>
            <p:nvPr/>
          </p:nvSpPr>
          <p:spPr bwMode="auto">
            <a:xfrm>
              <a:off x="4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39" name="Rectangle 11"/>
            <p:cNvSpPr>
              <a:spLocks noChangeArrowheads="1"/>
            </p:cNvSpPr>
            <p:nvPr/>
          </p:nvSpPr>
          <p:spPr bwMode="auto">
            <a:xfrm>
              <a:off x="5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0" name="Rectangle 12"/>
            <p:cNvSpPr>
              <a:spLocks noChangeArrowheads="1"/>
            </p:cNvSpPr>
            <p:nvPr/>
          </p:nvSpPr>
          <p:spPr bwMode="auto">
            <a:xfrm>
              <a:off x="6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1" name="Rectangle 13"/>
            <p:cNvSpPr>
              <a:spLocks noChangeArrowheads="1"/>
            </p:cNvSpPr>
            <p:nvPr/>
          </p:nvSpPr>
          <p:spPr bwMode="auto">
            <a:xfrm>
              <a:off x="7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2" name="Rectangle 14"/>
            <p:cNvSpPr>
              <a:spLocks noChangeArrowheads="1"/>
            </p:cNvSpPr>
            <p:nvPr/>
          </p:nvSpPr>
          <p:spPr bwMode="auto">
            <a:xfrm>
              <a:off x="8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3" name="Rectangle 15"/>
            <p:cNvSpPr>
              <a:spLocks noChangeArrowheads="1"/>
            </p:cNvSpPr>
            <p:nvPr/>
          </p:nvSpPr>
          <p:spPr bwMode="auto">
            <a:xfrm>
              <a:off x="96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4" name="Rectangle 16"/>
            <p:cNvSpPr>
              <a:spLocks noChangeArrowheads="1"/>
            </p:cNvSpPr>
            <p:nvPr/>
          </p:nvSpPr>
          <p:spPr bwMode="auto">
            <a:xfrm>
              <a:off x="105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5" name="Rectangle 17"/>
            <p:cNvSpPr>
              <a:spLocks noChangeArrowheads="1"/>
            </p:cNvSpPr>
            <p:nvPr/>
          </p:nvSpPr>
          <p:spPr bwMode="auto">
            <a:xfrm>
              <a:off x="115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6" name="Rectangle 18"/>
            <p:cNvSpPr>
              <a:spLocks noChangeArrowheads="1"/>
            </p:cNvSpPr>
            <p:nvPr/>
          </p:nvSpPr>
          <p:spPr bwMode="auto">
            <a:xfrm>
              <a:off x="124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7" name="Rectangle 19"/>
            <p:cNvSpPr>
              <a:spLocks noChangeArrowheads="1"/>
            </p:cNvSpPr>
            <p:nvPr/>
          </p:nvSpPr>
          <p:spPr bwMode="auto">
            <a:xfrm>
              <a:off x="134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8" name="Rectangle 20"/>
            <p:cNvSpPr>
              <a:spLocks noChangeArrowheads="1"/>
            </p:cNvSpPr>
            <p:nvPr/>
          </p:nvSpPr>
          <p:spPr bwMode="auto">
            <a:xfrm>
              <a:off x="144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49" name="Rectangle 21"/>
            <p:cNvSpPr>
              <a:spLocks noChangeArrowheads="1"/>
            </p:cNvSpPr>
            <p:nvPr/>
          </p:nvSpPr>
          <p:spPr bwMode="auto">
            <a:xfrm>
              <a:off x="153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0" name="Rectangle 22"/>
            <p:cNvSpPr>
              <a:spLocks noChangeArrowheads="1"/>
            </p:cNvSpPr>
            <p:nvPr/>
          </p:nvSpPr>
          <p:spPr bwMode="auto">
            <a:xfrm>
              <a:off x="1632" y="1968"/>
              <a:ext cx="96"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1" name="Rectangle 23"/>
            <p:cNvSpPr>
              <a:spLocks noChangeArrowheads="1"/>
            </p:cNvSpPr>
            <p:nvPr/>
          </p:nvSpPr>
          <p:spPr bwMode="auto">
            <a:xfrm>
              <a:off x="172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2" name="Rectangle 24"/>
            <p:cNvSpPr>
              <a:spLocks noChangeArrowheads="1"/>
            </p:cNvSpPr>
            <p:nvPr/>
          </p:nvSpPr>
          <p:spPr bwMode="auto">
            <a:xfrm>
              <a:off x="182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3" name="Rectangle 25"/>
            <p:cNvSpPr>
              <a:spLocks noChangeArrowheads="1"/>
            </p:cNvSpPr>
            <p:nvPr/>
          </p:nvSpPr>
          <p:spPr bwMode="auto">
            <a:xfrm>
              <a:off x="192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4" name="Rectangle 26"/>
            <p:cNvSpPr>
              <a:spLocks noChangeArrowheads="1"/>
            </p:cNvSpPr>
            <p:nvPr/>
          </p:nvSpPr>
          <p:spPr bwMode="auto">
            <a:xfrm>
              <a:off x="201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5" name="Rectangle 27"/>
            <p:cNvSpPr>
              <a:spLocks noChangeArrowheads="1"/>
            </p:cNvSpPr>
            <p:nvPr/>
          </p:nvSpPr>
          <p:spPr bwMode="auto">
            <a:xfrm>
              <a:off x="211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6" name="Rectangle 28"/>
            <p:cNvSpPr>
              <a:spLocks noChangeArrowheads="1"/>
            </p:cNvSpPr>
            <p:nvPr/>
          </p:nvSpPr>
          <p:spPr bwMode="auto">
            <a:xfrm>
              <a:off x="220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7" name="Rectangle 29"/>
            <p:cNvSpPr>
              <a:spLocks noChangeArrowheads="1"/>
            </p:cNvSpPr>
            <p:nvPr/>
          </p:nvSpPr>
          <p:spPr bwMode="auto">
            <a:xfrm>
              <a:off x="230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8" name="Rectangle 30"/>
            <p:cNvSpPr>
              <a:spLocks noChangeArrowheads="1"/>
            </p:cNvSpPr>
            <p:nvPr/>
          </p:nvSpPr>
          <p:spPr bwMode="auto">
            <a:xfrm>
              <a:off x="240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59" name="Rectangle 31"/>
            <p:cNvSpPr>
              <a:spLocks noChangeArrowheads="1"/>
            </p:cNvSpPr>
            <p:nvPr/>
          </p:nvSpPr>
          <p:spPr bwMode="auto">
            <a:xfrm>
              <a:off x="24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0" name="Rectangle 32"/>
            <p:cNvSpPr>
              <a:spLocks noChangeArrowheads="1"/>
            </p:cNvSpPr>
            <p:nvPr/>
          </p:nvSpPr>
          <p:spPr bwMode="auto">
            <a:xfrm>
              <a:off x="25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1" name="Rectangle 33"/>
            <p:cNvSpPr>
              <a:spLocks noChangeArrowheads="1"/>
            </p:cNvSpPr>
            <p:nvPr/>
          </p:nvSpPr>
          <p:spPr bwMode="auto">
            <a:xfrm>
              <a:off x="26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2" name="Rectangle 34"/>
            <p:cNvSpPr>
              <a:spLocks noChangeArrowheads="1"/>
            </p:cNvSpPr>
            <p:nvPr/>
          </p:nvSpPr>
          <p:spPr bwMode="auto">
            <a:xfrm>
              <a:off x="27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3" name="Rectangle 35"/>
            <p:cNvSpPr>
              <a:spLocks noChangeArrowheads="1"/>
            </p:cNvSpPr>
            <p:nvPr/>
          </p:nvSpPr>
          <p:spPr bwMode="auto">
            <a:xfrm>
              <a:off x="28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4" name="Rectangle 36"/>
            <p:cNvSpPr>
              <a:spLocks noChangeArrowheads="1"/>
            </p:cNvSpPr>
            <p:nvPr/>
          </p:nvSpPr>
          <p:spPr bwMode="auto">
            <a:xfrm>
              <a:off x="29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5" name="Rectangle 37"/>
            <p:cNvSpPr>
              <a:spLocks noChangeArrowheads="1"/>
            </p:cNvSpPr>
            <p:nvPr/>
          </p:nvSpPr>
          <p:spPr bwMode="auto">
            <a:xfrm>
              <a:off x="30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6" name="Rectangle 38"/>
            <p:cNvSpPr>
              <a:spLocks noChangeArrowheads="1"/>
            </p:cNvSpPr>
            <p:nvPr/>
          </p:nvSpPr>
          <p:spPr bwMode="auto">
            <a:xfrm>
              <a:off x="31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7" name="Rectangle 39"/>
            <p:cNvSpPr>
              <a:spLocks noChangeArrowheads="1"/>
            </p:cNvSpPr>
            <p:nvPr/>
          </p:nvSpPr>
          <p:spPr bwMode="auto">
            <a:xfrm>
              <a:off x="32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8" name="Rectangle 40"/>
            <p:cNvSpPr>
              <a:spLocks noChangeArrowheads="1"/>
            </p:cNvSpPr>
            <p:nvPr/>
          </p:nvSpPr>
          <p:spPr bwMode="auto">
            <a:xfrm>
              <a:off x="336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69" name="Rectangle 41"/>
            <p:cNvSpPr>
              <a:spLocks noChangeArrowheads="1"/>
            </p:cNvSpPr>
            <p:nvPr/>
          </p:nvSpPr>
          <p:spPr bwMode="auto">
            <a:xfrm>
              <a:off x="345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0" name="Rectangle 42"/>
            <p:cNvSpPr>
              <a:spLocks noChangeArrowheads="1"/>
            </p:cNvSpPr>
            <p:nvPr/>
          </p:nvSpPr>
          <p:spPr bwMode="auto">
            <a:xfrm>
              <a:off x="355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1" name="Rectangle 43"/>
            <p:cNvSpPr>
              <a:spLocks noChangeArrowheads="1"/>
            </p:cNvSpPr>
            <p:nvPr/>
          </p:nvSpPr>
          <p:spPr bwMode="auto">
            <a:xfrm>
              <a:off x="364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2" name="Rectangle 44"/>
            <p:cNvSpPr>
              <a:spLocks noChangeArrowheads="1"/>
            </p:cNvSpPr>
            <p:nvPr/>
          </p:nvSpPr>
          <p:spPr bwMode="auto">
            <a:xfrm>
              <a:off x="374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3" name="Rectangle 45"/>
            <p:cNvSpPr>
              <a:spLocks noChangeArrowheads="1"/>
            </p:cNvSpPr>
            <p:nvPr/>
          </p:nvSpPr>
          <p:spPr bwMode="auto">
            <a:xfrm>
              <a:off x="3792" y="1968"/>
              <a:ext cx="96"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4" name="Rectangle 46"/>
            <p:cNvSpPr>
              <a:spLocks noChangeArrowheads="1"/>
            </p:cNvSpPr>
            <p:nvPr/>
          </p:nvSpPr>
          <p:spPr bwMode="auto">
            <a:xfrm>
              <a:off x="393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5" name="Rectangle 47"/>
            <p:cNvSpPr>
              <a:spLocks noChangeArrowheads="1"/>
            </p:cNvSpPr>
            <p:nvPr/>
          </p:nvSpPr>
          <p:spPr bwMode="auto">
            <a:xfrm>
              <a:off x="403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6" name="Rectangle 48"/>
            <p:cNvSpPr>
              <a:spLocks noChangeArrowheads="1"/>
            </p:cNvSpPr>
            <p:nvPr/>
          </p:nvSpPr>
          <p:spPr bwMode="auto">
            <a:xfrm>
              <a:off x="412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7" name="Rectangle 49"/>
            <p:cNvSpPr>
              <a:spLocks noChangeArrowheads="1"/>
            </p:cNvSpPr>
            <p:nvPr/>
          </p:nvSpPr>
          <p:spPr bwMode="auto">
            <a:xfrm>
              <a:off x="422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8" name="Rectangle 50"/>
            <p:cNvSpPr>
              <a:spLocks noChangeArrowheads="1"/>
            </p:cNvSpPr>
            <p:nvPr/>
          </p:nvSpPr>
          <p:spPr bwMode="auto">
            <a:xfrm>
              <a:off x="432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79" name="Rectangle 51"/>
            <p:cNvSpPr>
              <a:spLocks noChangeArrowheads="1"/>
            </p:cNvSpPr>
            <p:nvPr/>
          </p:nvSpPr>
          <p:spPr bwMode="auto">
            <a:xfrm>
              <a:off x="441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0" name="Rectangle 52"/>
            <p:cNvSpPr>
              <a:spLocks noChangeArrowheads="1"/>
            </p:cNvSpPr>
            <p:nvPr/>
          </p:nvSpPr>
          <p:spPr bwMode="auto">
            <a:xfrm>
              <a:off x="451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1" name="Rectangle 53"/>
            <p:cNvSpPr>
              <a:spLocks noChangeArrowheads="1"/>
            </p:cNvSpPr>
            <p:nvPr/>
          </p:nvSpPr>
          <p:spPr bwMode="auto">
            <a:xfrm>
              <a:off x="460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2" name="Rectangle 54"/>
            <p:cNvSpPr>
              <a:spLocks noChangeArrowheads="1"/>
            </p:cNvSpPr>
            <p:nvPr/>
          </p:nvSpPr>
          <p:spPr bwMode="auto">
            <a:xfrm>
              <a:off x="470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3" name="Rectangle 55"/>
            <p:cNvSpPr>
              <a:spLocks noChangeArrowheads="1"/>
            </p:cNvSpPr>
            <p:nvPr/>
          </p:nvSpPr>
          <p:spPr bwMode="auto">
            <a:xfrm>
              <a:off x="480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4" name="Rectangle 56"/>
            <p:cNvSpPr>
              <a:spLocks noChangeArrowheads="1"/>
            </p:cNvSpPr>
            <p:nvPr/>
          </p:nvSpPr>
          <p:spPr bwMode="auto">
            <a:xfrm>
              <a:off x="489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5" name="Rectangle 57"/>
            <p:cNvSpPr>
              <a:spLocks noChangeArrowheads="1"/>
            </p:cNvSpPr>
            <p:nvPr/>
          </p:nvSpPr>
          <p:spPr bwMode="auto">
            <a:xfrm>
              <a:off x="499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6" name="Rectangle 58"/>
            <p:cNvSpPr>
              <a:spLocks noChangeArrowheads="1"/>
            </p:cNvSpPr>
            <p:nvPr/>
          </p:nvSpPr>
          <p:spPr bwMode="auto">
            <a:xfrm>
              <a:off x="508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7" name="Rectangle 59"/>
            <p:cNvSpPr>
              <a:spLocks noChangeArrowheads="1"/>
            </p:cNvSpPr>
            <p:nvPr/>
          </p:nvSpPr>
          <p:spPr bwMode="auto">
            <a:xfrm>
              <a:off x="518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8" name="Rectangle 60"/>
            <p:cNvSpPr>
              <a:spLocks noChangeArrowheads="1"/>
            </p:cNvSpPr>
            <p:nvPr/>
          </p:nvSpPr>
          <p:spPr bwMode="auto">
            <a:xfrm>
              <a:off x="5280"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89" name="Rectangle 61"/>
            <p:cNvSpPr>
              <a:spLocks noChangeArrowheads="1"/>
            </p:cNvSpPr>
            <p:nvPr/>
          </p:nvSpPr>
          <p:spPr bwMode="auto">
            <a:xfrm>
              <a:off x="5376"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0" name="Rectangle 62"/>
            <p:cNvSpPr>
              <a:spLocks noChangeArrowheads="1"/>
            </p:cNvSpPr>
            <p:nvPr/>
          </p:nvSpPr>
          <p:spPr bwMode="auto">
            <a:xfrm>
              <a:off x="5472"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1" name="Rectangle 63"/>
            <p:cNvSpPr>
              <a:spLocks noChangeArrowheads="1"/>
            </p:cNvSpPr>
            <p:nvPr/>
          </p:nvSpPr>
          <p:spPr bwMode="auto">
            <a:xfrm>
              <a:off x="5568"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2" name="Rectangle 64"/>
            <p:cNvSpPr>
              <a:spLocks noChangeArrowheads="1"/>
            </p:cNvSpPr>
            <p:nvPr/>
          </p:nvSpPr>
          <p:spPr bwMode="auto">
            <a:xfrm>
              <a:off x="5664" y="1968"/>
              <a:ext cx="48" cy="2256"/>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22593" name="Rectangle 65"/>
            <p:cNvSpPr>
              <a:spLocks noChangeArrowheads="1"/>
            </p:cNvSpPr>
            <p:nvPr/>
          </p:nvSpPr>
          <p:spPr bwMode="auto">
            <a:xfrm>
              <a:off x="0" y="2736"/>
              <a:ext cx="5760" cy="48"/>
            </a:xfrm>
            <a:prstGeom prst="rect">
              <a:avLst/>
            </a:prstGeom>
            <a:solidFill>
              <a:schemeClr val="bg1"/>
            </a:solidFill>
            <a:ln w="9525">
              <a:noFill/>
              <a:miter lim="800000"/>
              <a:headEnd/>
              <a:tailEnd/>
            </a:ln>
            <a:effectLst/>
          </p:spPr>
          <p:txBody>
            <a:bodyPr wrap="none" anchor="ct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grpSp>
      <p:sp>
        <p:nvSpPr>
          <p:cNvPr id="37891" name="Rectangle 66"/>
          <p:cNvSpPr>
            <a:spLocks noGrp="1" noChangeArrowheads="1"/>
          </p:cNvSpPr>
          <p:nvPr>
            <p:ph type="title"/>
          </p:nvPr>
        </p:nvSpPr>
        <p:spPr bwMode="auto">
          <a:xfrm>
            <a:off x="571500" y="685800"/>
            <a:ext cx="8001000" cy="91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ltLang="ja-JP"/>
              <a:t>Click to edit Master title style</a:t>
            </a:r>
          </a:p>
        </p:txBody>
      </p:sp>
      <p:sp>
        <p:nvSpPr>
          <p:cNvPr id="37892" name="Rectangle 67"/>
          <p:cNvSpPr>
            <a:spLocks noGrp="1" noChangeArrowheads="1"/>
          </p:cNvSpPr>
          <p:nvPr>
            <p:ph type="body" idx="1"/>
          </p:nvPr>
        </p:nvSpPr>
        <p:spPr bwMode="auto">
          <a:xfrm>
            <a:off x="571500" y="1981200"/>
            <a:ext cx="8001000" cy="3810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ltLang="ja-JP"/>
              <a:t>Click to edit Master text styles</a:t>
            </a:r>
          </a:p>
          <a:p>
            <a:pPr lvl="1"/>
            <a:r>
              <a:rPr lang="en-US" altLang="ja-JP"/>
              <a:t>Second level</a:t>
            </a:r>
          </a:p>
          <a:p>
            <a:pPr lvl="2"/>
            <a:r>
              <a:rPr lang="en-US" altLang="ja-JP"/>
              <a:t>Third level</a:t>
            </a:r>
          </a:p>
          <a:p>
            <a:pPr lvl="3"/>
            <a:r>
              <a:rPr lang="en-US" altLang="ja-JP"/>
              <a:t>Fourth level</a:t>
            </a:r>
          </a:p>
          <a:p>
            <a:pPr lvl="4"/>
            <a:r>
              <a:rPr lang="en-US" altLang="ja-JP"/>
              <a:t>Fifth level</a:t>
            </a:r>
          </a:p>
        </p:txBody>
      </p:sp>
      <p:sp>
        <p:nvSpPr>
          <p:cNvPr id="22596" name="Rectangle 68"/>
          <p:cNvSpPr>
            <a:spLocks noGrp="1" noChangeArrowheads="1"/>
          </p:cNvSpPr>
          <p:nvPr>
            <p:ph type="dt" sz="half" idx="2"/>
          </p:nvPr>
        </p:nvSpPr>
        <p:spPr bwMode="auto">
          <a:xfrm>
            <a:off x="152400" y="6248400"/>
            <a:ext cx="1752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kumimoji="1" sz="1400">
                <a:solidFill>
                  <a:srgbClr val="FFFFFF"/>
                </a:solidFill>
                <a:latin typeface="+mn-lt"/>
                <a:ea typeface="+mn-ea"/>
                <a:cs typeface="+mn-cs"/>
              </a:defRPr>
            </a:lvl1pPr>
          </a:lstStyle>
          <a:p>
            <a:pPr defTabSz="914400" fontAlgn="base">
              <a:spcBef>
                <a:spcPct val="0"/>
              </a:spcBef>
              <a:spcAft>
                <a:spcPct val="0"/>
              </a:spcAft>
              <a:defRPr/>
            </a:pPr>
            <a:endParaRPr lang="en-US" altLang="ja-JP">
              <a:latin typeface="Helvetica"/>
              <a:ea typeface="Osaka"/>
            </a:endParaRPr>
          </a:p>
        </p:txBody>
      </p:sp>
      <p:sp>
        <p:nvSpPr>
          <p:cNvPr id="22597" name="Rectangle 69"/>
          <p:cNvSpPr>
            <a:spLocks noGrp="1" noChangeArrowheads="1"/>
          </p:cNvSpPr>
          <p:nvPr>
            <p:ph type="ftr" sz="quarter" idx="3"/>
          </p:nvPr>
        </p:nvSpPr>
        <p:spPr bwMode="auto">
          <a:xfrm>
            <a:off x="2057400" y="6248400"/>
            <a:ext cx="5237163"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kumimoji="1" sz="1400">
                <a:solidFill>
                  <a:srgbClr val="FFFFFF"/>
                </a:solidFill>
                <a:latin typeface="+mn-lt"/>
                <a:ea typeface="+mn-ea"/>
                <a:cs typeface="+mn-cs"/>
              </a:defRPr>
            </a:lvl1pPr>
          </a:lstStyle>
          <a:p>
            <a:pPr defTabSz="914400" fontAlgn="base">
              <a:spcBef>
                <a:spcPct val="0"/>
              </a:spcBef>
              <a:spcAft>
                <a:spcPct val="0"/>
              </a:spcAft>
              <a:defRPr/>
            </a:pPr>
            <a:endParaRPr lang="en-US" altLang="ja-JP">
              <a:latin typeface="Helvetica"/>
              <a:ea typeface="Osaka"/>
            </a:endParaRPr>
          </a:p>
        </p:txBody>
      </p:sp>
      <p:sp>
        <p:nvSpPr>
          <p:cNvPr id="22598" name="Rectangle 70"/>
          <p:cNvSpPr>
            <a:spLocks noGrp="1" noChangeArrowheads="1"/>
          </p:cNvSpPr>
          <p:nvPr>
            <p:ph type="sldNum" sz="quarter" idx="4"/>
          </p:nvPr>
        </p:nvSpPr>
        <p:spPr bwMode="auto">
          <a:xfrm>
            <a:off x="7467600" y="6248400"/>
            <a:ext cx="1447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kumimoji="1" sz="1400">
                <a:solidFill>
                  <a:srgbClr val="FFFFFF"/>
                </a:solidFill>
                <a:latin typeface="Helvetica" charset="0"/>
                <a:ea typeface="Osaka" charset="0"/>
                <a:cs typeface="Osaka" charset="0"/>
              </a:defRPr>
            </a:lvl1pPr>
          </a:lstStyle>
          <a:p>
            <a:pPr defTabSz="914400" fontAlgn="base">
              <a:spcBef>
                <a:spcPct val="0"/>
              </a:spcBef>
              <a:spcAft>
                <a:spcPct val="0"/>
              </a:spcAft>
            </a:pPr>
            <a:fld id="{6F4A1DF2-6D2E-2143-9131-2C4D9FD8156E}" type="slidenum">
              <a:rPr lang="en-US" altLang="ja-JP" smtClean="0"/>
              <a:pPr defTabSz="914400" fontAlgn="base">
                <a:spcBef>
                  <a:spcPct val="0"/>
                </a:spcBef>
                <a:spcAft>
                  <a:spcPct val="0"/>
                </a:spcAft>
              </a:pPr>
              <a:t>‹#›</a:t>
            </a:fld>
            <a:endParaRPr lang="en-US" altLang="ja-JP"/>
          </a:p>
        </p:txBody>
      </p:sp>
      <p:pic>
        <p:nvPicPr>
          <p:cNvPr id="37896" name="Picture 71"/>
          <p:cNvPicPr>
            <a:picLocks noChangeAspect="1" noChangeArrowheads="1"/>
          </p:cNvPicPr>
          <p:nvPr/>
        </p:nvPicPr>
        <p:blipFill>
          <a:blip r:embed="rId12">
            <a:extLst>
              <a:ext uri="{28A0092B-C50C-407E-A947-70E740481C1C}">
                <a14:useLocalDpi xmlns:a14="http://schemas.microsoft.com/office/drawing/2010/main"/>
              </a:ext>
            </a:extLst>
          </a:blip>
          <a:srcRect/>
          <a:stretch>
            <a:fillRect/>
          </a:stretch>
        </p:blipFill>
        <p:spPr bwMode="auto">
          <a:xfrm>
            <a:off x="685800" y="1652588"/>
            <a:ext cx="914400" cy="1762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347510015"/>
      </p:ext>
    </p:extLst>
  </p:cSld>
  <p:clrMap bg1="dk2" tx1="lt1" bg2="dk1" tx2="lt2" accent1="accent1" accent2="accent2" accent3="accent3" accent4="accent4" accent5="accent5" accent6="accent6" hlink="hlink" folHlink="folHlink"/>
  <p:sldLayoutIdLst>
    <p:sldLayoutId id="2147484438" r:id="rId1"/>
    <p:sldLayoutId id="2147484439" r:id="rId2"/>
    <p:sldLayoutId id="2147484440" r:id="rId3"/>
    <p:sldLayoutId id="2147484441" r:id="rId4"/>
    <p:sldLayoutId id="2147484442" r:id="rId5"/>
    <p:sldLayoutId id="2147484443" r:id="rId6"/>
    <p:sldLayoutId id="2147484444" r:id="rId7"/>
    <p:sldLayoutId id="2147484445" r:id="rId8"/>
    <p:sldLayoutId id="2147484446" r:id="rId9"/>
    <p:sldLayoutId id="2147484447" r:id="rId10"/>
  </p:sldLayoutIdLst>
  <p:txStyles>
    <p:titleStyle>
      <a:lvl1pPr algn="l" rtl="0" eaLnBrk="0" fontAlgn="base" hangingPunct="0">
        <a:spcBef>
          <a:spcPct val="0"/>
        </a:spcBef>
        <a:spcAft>
          <a:spcPct val="0"/>
        </a:spcAft>
        <a:defRPr kumimoji="1" sz="4000">
          <a:solidFill>
            <a:schemeClr val="tx2"/>
          </a:solidFill>
          <a:latin typeface="+mj-lt"/>
          <a:ea typeface="+mj-ea"/>
          <a:cs typeface="Osaka" pitchFamily="-65" charset="-128"/>
        </a:defRPr>
      </a:lvl1pPr>
      <a:lvl2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2pPr>
      <a:lvl3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3pPr>
      <a:lvl4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4pPr>
      <a:lvl5pPr algn="l" rtl="0" eaLnBrk="0" fontAlgn="base" hangingPunct="0">
        <a:spcBef>
          <a:spcPct val="0"/>
        </a:spcBef>
        <a:spcAft>
          <a:spcPct val="0"/>
        </a:spcAft>
        <a:defRPr kumimoji="1" sz="4000">
          <a:solidFill>
            <a:schemeClr val="tx2"/>
          </a:solidFill>
          <a:latin typeface="Helvetica" pitchFamily="-128" charset="0"/>
          <a:ea typeface="Osaka" pitchFamily="-128" charset="-128"/>
          <a:cs typeface="Osaka" pitchFamily="-65" charset="-128"/>
        </a:defRPr>
      </a:lvl5pPr>
      <a:lvl6pPr marL="457200" algn="l" rtl="0" fontAlgn="base">
        <a:spcBef>
          <a:spcPct val="0"/>
        </a:spcBef>
        <a:spcAft>
          <a:spcPct val="0"/>
        </a:spcAft>
        <a:defRPr kumimoji="1" sz="4000">
          <a:solidFill>
            <a:schemeClr val="tx2"/>
          </a:solidFill>
          <a:latin typeface="Helvetica" pitchFamily="-128" charset="0"/>
          <a:ea typeface="Osaka" pitchFamily="-128" charset="-128"/>
        </a:defRPr>
      </a:lvl6pPr>
      <a:lvl7pPr marL="914400" algn="l" rtl="0" fontAlgn="base">
        <a:spcBef>
          <a:spcPct val="0"/>
        </a:spcBef>
        <a:spcAft>
          <a:spcPct val="0"/>
        </a:spcAft>
        <a:defRPr kumimoji="1" sz="4000">
          <a:solidFill>
            <a:schemeClr val="tx2"/>
          </a:solidFill>
          <a:latin typeface="Helvetica" pitchFamily="-128" charset="0"/>
          <a:ea typeface="Osaka" pitchFamily="-128" charset="-128"/>
        </a:defRPr>
      </a:lvl7pPr>
      <a:lvl8pPr marL="1371600" algn="l" rtl="0" fontAlgn="base">
        <a:spcBef>
          <a:spcPct val="0"/>
        </a:spcBef>
        <a:spcAft>
          <a:spcPct val="0"/>
        </a:spcAft>
        <a:defRPr kumimoji="1" sz="4000">
          <a:solidFill>
            <a:schemeClr val="tx2"/>
          </a:solidFill>
          <a:latin typeface="Helvetica" pitchFamily="-128" charset="0"/>
          <a:ea typeface="Osaka" pitchFamily="-128" charset="-128"/>
        </a:defRPr>
      </a:lvl8pPr>
      <a:lvl9pPr marL="1828800" algn="l" rtl="0" fontAlgn="base">
        <a:spcBef>
          <a:spcPct val="0"/>
        </a:spcBef>
        <a:spcAft>
          <a:spcPct val="0"/>
        </a:spcAft>
        <a:defRPr kumimoji="1" sz="4000">
          <a:solidFill>
            <a:schemeClr val="tx2"/>
          </a:solidFill>
          <a:latin typeface="Helvetica" pitchFamily="-128" charset="0"/>
          <a:ea typeface="Osaka" pitchFamily="-128" charset="-128"/>
        </a:defRPr>
      </a:lvl9pPr>
    </p:titleStyle>
    <p:bodyStyle>
      <a:lvl1pPr marL="454025" indent="-352425" algn="l" rtl="0" eaLnBrk="0" fontAlgn="base" hangingPunct="0">
        <a:lnSpc>
          <a:spcPct val="110000"/>
        </a:lnSpc>
        <a:spcBef>
          <a:spcPct val="20000"/>
        </a:spcBef>
        <a:spcAft>
          <a:spcPct val="0"/>
        </a:spcAft>
        <a:buClr>
          <a:schemeClr val="hlink"/>
        </a:buClr>
        <a:buSzPct val="100000"/>
        <a:buFont typeface="Wingdings" charset="0"/>
        <a:buChar char="ü"/>
        <a:defRPr kumimoji="1" sz="3200">
          <a:solidFill>
            <a:schemeClr val="tx1"/>
          </a:solidFill>
          <a:latin typeface="+mn-lt"/>
          <a:ea typeface="+mn-ea"/>
          <a:cs typeface="Osaka" pitchFamily="-65" charset="-128"/>
        </a:defRPr>
      </a:lvl1pPr>
      <a:lvl2pPr marL="919163" indent="-350838" algn="l" rtl="0" eaLnBrk="0" fontAlgn="base" hangingPunct="0">
        <a:spcBef>
          <a:spcPct val="20000"/>
        </a:spcBef>
        <a:spcAft>
          <a:spcPct val="0"/>
        </a:spcAft>
        <a:buClr>
          <a:srgbClr val="FF8000"/>
        </a:buClr>
        <a:buSzPct val="100000"/>
        <a:buFont typeface="Wingdings" charset="0"/>
        <a:buChar char="ü"/>
        <a:defRPr kumimoji="1" sz="2800">
          <a:solidFill>
            <a:schemeClr val="tx1"/>
          </a:solidFill>
          <a:latin typeface="+mn-lt"/>
          <a:ea typeface="+mn-ea"/>
          <a:cs typeface="Osaka" pitchFamily="-65" charset="-128"/>
        </a:defRPr>
      </a:lvl2pPr>
      <a:lvl3pPr marL="1371600" indent="-317500" algn="l" rtl="0" eaLnBrk="0" fontAlgn="base" hangingPunct="0">
        <a:spcBef>
          <a:spcPct val="20000"/>
        </a:spcBef>
        <a:spcAft>
          <a:spcPct val="0"/>
        </a:spcAft>
        <a:buClr>
          <a:schemeClr val="accent2"/>
        </a:buClr>
        <a:buFont typeface="Wingdings" charset="0"/>
        <a:buChar char="ü"/>
        <a:defRPr kumimoji="1" sz="2400">
          <a:solidFill>
            <a:schemeClr val="tx1"/>
          </a:solidFill>
          <a:latin typeface="+mn-lt"/>
          <a:ea typeface="+mn-ea"/>
          <a:cs typeface="Osaka" pitchFamily="-65" charset="-128"/>
        </a:defRPr>
      </a:lvl3pPr>
      <a:lvl4pPr marL="1844675" indent="-301625" algn="l" rtl="0" eaLnBrk="0" fontAlgn="base" hangingPunct="0">
        <a:spcBef>
          <a:spcPct val="20000"/>
        </a:spcBef>
        <a:spcAft>
          <a:spcPct val="0"/>
        </a:spcAft>
        <a:buClr>
          <a:schemeClr val="folHlink"/>
        </a:buClr>
        <a:buFont typeface="Wingdings" charset="0"/>
        <a:buChar char="ü"/>
        <a:defRPr kumimoji="1" sz="2000">
          <a:solidFill>
            <a:schemeClr val="tx1"/>
          </a:solidFill>
          <a:latin typeface="+mn-lt"/>
          <a:ea typeface="+mn-ea"/>
          <a:cs typeface="Osaka" pitchFamily="-65" charset="-128"/>
        </a:defRPr>
      </a:lvl4pPr>
      <a:lvl5pPr marL="2347913" indent="-295275" algn="l" rtl="0" eaLnBrk="0" fontAlgn="base" hangingPunct="0">
        <a:spcBef>
          <a:spcPct val="20000"/>
        </a:spcBef>
        <a:spcAft>
          <a:spcPct val="0"/>
        </a:spcAft>
        <a:buFont typeface="Wingdings" charset="0"/>
        <a:buChar char="ü"/>
        <a:defRPr kumimoji="1" sz="2000">
          <a:solidFill>
            <a:schemeClr val="tx1"/>
          </a:solidFill>
          <a:latin typeface="+mn-lt"/>
          <a:ea typeface="+mn-ea"/>
          <a:cs typeface="Osaka" pitchFamily="-65" charset="-128"/>
        </a:defRPr>
      </a:lvl5pPr>
      <a:lvl6pPr marL="2805113" indent="-295275" algn="l" rtl="0" fontAlgn="base">
        <a:spcBef>
          <a:spcPct val="20000"/>
        </a:spcBef>
        <a:spcAft>
          <a:spcPct val="0"/>
        </a:spcAft>
        <a:buFont typeface="Wingdings" pitchFamily="2" charset="2"/>
        <a:buChar char="ü"/>
        <a:defRPr kumimoji="1" sz="2000">
          <a:solidFill>
            <a:schemeClr val="tx1"/>
          </a:solidFill>
          <a:latin typeface="+mn-lt"/>
          <a:ea typeface="+mn-ea"/>
        </a:defRPr>
      </a:lvl6pPr>
      <a:lvl7pPr marL="3262313" indent="-295275" algn="l" rtl="0" fontAlgn="base">
        <a:spcBef>
          <a:spcPct val="20000"/>
        </a:spcBef>
        <a:spcAft>
          <a:spcPct val="0"/>
        </a:spcAft>
        <a:buFont typeface="Wingdings" pitchFamily="2" charset="2"/>
        <a:buChar char="ü"/>
        <a:defRPr kumimoji="1" sz="2000">
          <a:solidFill>
            <a:schemeClr val="tx1"/>
          </a:solidFill>
          <a:latin typeface="+mn-lt"/>
          <a:ea typeface="+mn-ea"/>
        </a:defRPr>
      </a:lvl7pPr>
      <a:lvl8pPr marL="3719513" indent="-295275" algn="l" rtl="0" fontAlgn="base">
        <a:spcBef>
          <a:spcPct val="20000"/>
        </a:spcBef>
        <a:spcAft>
          <a:spcPct val="0"/>
        </a:spcAft>
        <a:buFont typeface="Wingdings" pitchFamily="2" charset="2"/>
        <a:buChar char="ü"/>
        <a:defRPr kumimoji="1" sz="2000">
          <a:solidFill>
            <a:schemeClr val="tx1"/>
          </a:solidFill>
          <a:latin typeface="+mn-lt"/>
          <a:ea typeface="+mn-ea"/>
        </a:defRPr>
      </a:lvl8pPr>
      <a:lvl9pPr marL="4176713" indent="-295275" algn="l" rtl="0" fontAlgn="base">
        <a:spcBef>
          <a:spcPct val="20000"/>
        </a:spcBef>
        <a:spcAft>
          <a:spcPct val="0"/>
        </a:spcAft>
        <a:buFont typeface="Wingdings" pitchFamily="2" charset="2"/>
        <a:buChar char="ü"/>
        <a:defRPr kumimoji="1" sz="2000">
          <a:solidFill>
            <a:schemeClr val="tx1"/>
          </a:solidFill>
          <a:latin typeface="+mn-lt"/>
          <a:ea typeface="+mn-ea"/>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508930" name="Group 2"/>
          <p:cNvGrpSpPr>
            <a:grpSpLocks/>
          </p:cNvGrpSpPr>
          <p:nvPr/>
        </p:nvGrpSpPr>
        <p:grpSpPr bwMode="auto">
          <a:xfrm>
            <a:off x="0" y="0"/>
            <a:ext cx="9144000" cy="6858000"/>
            <a:chOff x="0" y="0"/>
            <a:chExt cx="5760" cy="4320"/>
          </a:xfrm>
        </p:grpSpPr>
        <p:sp>
          <p:nvSpPr>
            <p:cNvPr id="508936"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508937"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508938"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08932"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a:ea typeface="+mn-ea"/>
                <a:cs typeface="+mn-cs"/>
              </a:defRPr>
            </a:lvl1pPr>
          </a:lstStyle>
          <a:p>
            <a:pPr defTabSz="914400" fontAlgn="base">
              <a:spcBef>
                <a:spcPct val="0"/>
              </a:spcBef>
              <a:spcAft>
                <a:spcPct val="0"/>
              </a:spcAft>
              <a:defRPr/>
            </a:pPr>
            <a:endParaRPr lang="en-US"/>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E408A98F-BEAF-7B42-AD1F-4C5D57370399}"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4246616504"/>
      </p:ext>
    </p:extLst>
  </p:cSld>
  <p:clrMap bg1="dk2" tx1="lt1" bg2="dk1" tx2="lt2" accent1="accent1" accent2="accent2" accent3="accent3" accent4="accent4" accent5="accent5" accent6="accent6" hlink="hlink" folHlink="folHlink"/>
  <p:sldLayoutIdLst>
    <p:sldLayoutId id="2147484449" r:id="rId1"/>
    <p:sldLayoutId id="2147484450" r:id="rId2"/>
    <p:sldLayoutId id="2147484451" r:id="rId3"/>
    <p:sldLayoutId id="2147484452" r:id="rId4"/>
    <p:sldLayoutId id="2147484453" r:id="rId5"/>
    <p:sldLayoutId id="2147484454" r:id="rId6"/>
    <p:sldLayoutId id="2147484455" r:id="rId7"/>
    <p:sldLayoutId id="2147484456" r:id="rId8"/>
    <p:sldLayoutId id="2147484457" r:id="rId9"/>
    <p:sldLayoutId id="2147484458" r:id="rId10"/>
    <p:sldLayoutId id="2147484459"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A1953442-1F68-4396-B8B6-85F2DFFB0F19}"/>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27D3B43A-7DA2-40CA-B57B-1293A731C4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ABD2FA1-7756-48FB-A564-94B12E47B06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C9F07B7C-D7A7-4E8A-9DC8-2EBDB66AA4A0}"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A643AB63-802A-4089-97D8-29DD094CA2ED}"/>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1655BB13-4EC2-4060-BCE1-1457F5E8943A}"/>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8F8D14B5-11B9-4418-AEE3-9F92085C6F8D}"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263885621"/>
      </p:ext>
    </p:extLst>
  </p:cSld>
  <p:clrMap bg1="lt1" tx1="dk1" bg2="lt2" tx2="dk2" accent1="accent1" accent2="accent2" accent3="accent3" accent4="accent4" accent5="accent5" accent6="accent6" hlink="hlink" folHlink="folHlink"/>
  <p:sldLayoutIdLst>
    <p:sldLayoutId id="2147484461" r:id="rId1"/>
    <p:sldLayoutId id="2147484462" r:id="rId2"/>
    <p:sldLayoutId id="2147484463" r:id="rId3"/>
    <p:sldLayoutId id="2147484464" r:id="rId4"/>
    <p:sldLayoutId id="2147484465" r:id="rId5"/>
    <p:sldLayoutId id="2147484466" r:id="rId6"/>
    <p:sldLayoutId id="2147484467" r:id="rId7"/>
    <p:sldLayoutId id="2147484468" r:id="rId8"/>
    <p:sldLayoutId id="2147484469" r:id="rId9"/>
    <p:sldLayoutId id="2147484470" r:id="rId10"/>
    <p:sldLayoutId id="214748447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092A190C-C57D-49A3-AF5D-E83378044706}"/>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375FA9AC-2B95-4715-9700-DF3314BCE9BB}"/>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04B6D1B-978B-4731-AA01-704169519E92}"/>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a:solidFill>
                  <a:schemeClr val="tx1">
                    <a:tint val="75000"/>
                  </a:schemeClr>
                </a:solidFill>
                <a:latin typeface="+mn-lt"/>
              </a:defRPr>
            </a:lvl1pPr>
          </a:lstStyle>
          <a:p>
            <a:pPr defTabSz="457177">
              <a:defRPr/>
            </a:pPr>
            <a:fld id="{A83DDE71-AE20-407C-9A5B-C28277603AA6}"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1FA0E7D2-8819-450B-8490-37D371B6E871}"/>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FC255992-C46F-4F55-9F26-D6213C0628DF}"/>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latin typeface="Calibri" panose="020F0502020204030204" pitchFamily="34" charset="0"/>
              </a:defRPr>
            </a:lvl1pPr>
          </a:lstStyle>
          <a:p>
            <a:pPr defTabSz="457177"/>
            <a:fld id="{FAB09407-52A0-4BAA-B908-748BEA258A8E}" type="slidenum">
              <a:rPr lang="en-US" altLang="en-US"/>
              <a:pPr defTabSz="457177"/>
              <a:t>‹#›</a:t>
            </a:fld>
            <a:endParaRPr lang="en-US" altLang="en-US"/>
          </a:p>
        </p:txBody>
      </p:sp>
    </p:spTree>
    <p:extLst>
      <p:ext uri="{BB962C8B-B14F-4D97-AF65-F5344CB8AC3E}">
        <p14:creationId xmlns:p14="http://schemas.microsoft.com/office/powerpoint/2010/main" val="2493476782"/>
      </p:ext>
    </p:extLst>
  </p:cSld>
  <p:clrMap bg1="lt1" tx1="dk1" bg2="lt2" tx2="dk2" accent1="accent1" accent2="accent2" accent3="accent3" accent4="accent4" accent5="accent5" accent6="accent6" hlink="hlink" folHlink="folHlink"/>
  <p:sldLayoutIdLst>
    <p:sldLayoutId id="2147484473" r:id="rId1"/>
    <p:sldLayoutId id="2147484474" r:id="rId2"/>
    <p:sldLayoutId id="2147484475" r:id="rId3"/>
    <p:sldLayoutId id="2147484476" r:id="rId4"/>
    <p:sldLayoutId id="2147484477" r:id="rId5"/>
    <p:sldLayoutId id="2147484478" r:id="rId6"/>
    <p:sldLayoutId id="2147484479" r:id="rId7"/>
    <p:sldLayoutId id="2147484480" r:id="rId8"/>
    <p:sldLayoutId id="2147484481" r:id="rId9"/>
    <p:sldLayoutId id="2147484482" r:id="rId10"/>
    <p:sldLayoutId id="2147484483" r:id="rId11"/>
  </p:sldLayoutIdLst>
  <p:txStyles>
    <p:titleStyle>
      <a:lvl1pPr algn="ctr" rtl="0" eaLnBrk="0" fontAlgn="base" hangingPunct="0">
        <a:spcBef>
          <a:spcPct val="0"/>
        </a:spcBef>
        <a:spcAft>
          <a:spcPct val="0"/>
        </a:spcAft>
        <a:defRPr sz="4400" kern="1200">
          <a:solidFill>
            <a:schemeClr val="tx1"/>
          </a:solidFill>
          <a:latin typeface="+mj-lt"/>
          <a:ea typeface="+mj-ea"/>
          <a:cs typeface="+mj-cs"/>
        </a:defRPr>
      </a:lvl1pPr>
      <a:lvl2pPr algn="ctr" rtl="0" eaLnBrk="0" fontAlgn="base" hangingPunct="0">
        <a:spcBef>
          <a:spcPct val="0"/>
        </a:spcBef>
        <a:spcAft>
          <a:spcPct val="0"/>
        </a:spcAft>
        <a:defRPr sz="4400">
          <a:solidFill>
            <a:schemeClr val="tx1"/>
          </a:solidFill>
          <a:latin typeface="Calibri" pitchFamily="34" charset="0"/>
        </a:defRPr>
      </a:lvl2pPr>
      <a:lvl3pPr algn="ctr" rtl="0" eaLnBrk="0" fontAlgn="base" hangingPunct="0">
        <a:spcBef>
          <a:spcPct val="0"/>
        </a:spcBef>
        <a:spcAft>
          <a:spcPct val="0"/>
        </a:spcAft>
        <a:defRPr sz="4400">
          <a:solidFill>
            <a:schemeClr val="tx1"/>
          </a:solidFill>
          <a:latin typeface="Calibri" pitchFamily="34" charset="0"/>
        </a:defRPr>
      </a:lvl3pPr>
      <a:lvl4pPr algn="ctr" rtl="0" eaLnBrk="0" fontAlgn="base" hangingPunct="0">
        <a:spcBef>
          <a:spcPct val="0"/>
        </a:spcBef>
        <a:spcAft>
          <a:spcPct val="0"/>
        </a:spcAft>
        <a:defRPr sz="4400">
          <a:solidFill>
            <a:schemeClr val="tx1"/>
          </a:solidFill>
          <a:latin typeface="Calibri" pitchFamily="34" charset="0"/>
        </a:defRPr>
      </a:lvl4pPr>
      <a:lvl5pPr algn="ctr" rtl="0" eaLnBrk="0" fontAlgn="base" hangingPunct="0">
        <a:spcBef>
          <a:spcPct val="0"/>
        </a:spcBef>
        <a:spcAft>
          <a:spcPct val="0"/>
        </a:spcAft>
        <a:defRPr sz="4400">
          <a:solidFill>
            <a:schemeClr val="tx1"/>
          </a:solidFill>
          <a:latin typeface="Calibri" pitchFamily="34" charset="0"/>
        </a:defRPr>
      </a:lvl5pPr>
      <a:lvl6pPr marL="457200" algn="ctr" rtl="0" fontAlgn="base">
        <a:spcBef>
          <a:spcPct val="0"/>
        </a:spcBef>
        <a:spcAft>
          <a:spcPct val="0"/>
        </a:spcAft>
        <a:defRPr sz="4400">
          <a:solidFill>
            <a:schemeClr val="tx1"/>
          </a:solidFill>
          <a:latin typeface="Calibri" pitchFamily="34" charset="0"/>
        </a:defRPr>
      </a:lvl6pPr>
      <a:lvl7pPr marL="914400" algn="ctr" rtl="0" fontAlgn="base">
        <a:spcBef>
          <a:spcPct val="0"/>
        </a:spcBef>
        <a:spcAft>
          <a:spcPct val="0"/>
        </a:spcAft>
        <a:defRPr sz="4400">
          <a:solidFill>
            <a:schemeClr val="tx1"/>
          </a:solidFill>
          <a:latin typeface="Calibri" pitchFamily="34" charset="0"/>
        </a:defRPr>
      </a:lvl7pPr>
      <a:lvl8pPr marL="1371600" algn="ctr" rtl="0" fontAlgn="base">
        <a:spcBef>
          <a:spcPct val="0"/>
        </a:spcBef>
        <a:spcAft>
          <a:spcPct val="0"/>
        </a:spcAft>
        <a:defRPr sz="4400">
          <a:solidFill>
            <a:schemeClr val="tx1"/>
          </a:solidFill>
          <a:latin typeface="Calibri" pitchFamily="34" charset="0"/>
        </a:defRPr>
      </a:lvl8pPr>
      <a:lvl9pPr marL="1828800" algn="ctr" rtl="0" fontAlgn="base">
        <a:spcBef>
          <a:spcPct val="0"/>
        </a:spcBef>
        <a:spcAft>
          <a:spcPct val="0"/>
        </a:spcAft>
        <a:defRPr sz="4400">
          <a:solidFill>
            <a:schemeClr val="tx1"/>
          </a:solidFill>
          <a:latin typeface="Calibri" pitchFamily="34" charset="0"/>
        </a:defRPr>
      </a:lvl9pPr>
    </p:titleStyle>
    <p:bodyStyle>
      <a:lvl1pPr marL="342900" indent="-342900" algn="l"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5049281C-B2B6-43A0-BE05-FC617EE99B6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5583F044-5390-4B42-87F1-72958F7CBF6A}"/>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FF9A0F9-456C-40C5-8B7E-DBB9B21BE62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259CB1EC-74ED-4C12-8CCB-FC086D548A12}"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66380A59-FAD5-48D6-8134-47B6D134F113}"/>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eaLnBrk="1" fontAlgn="auto" hangingPunct="1">
              <a:spcBef>
                <a:spcPts val="0"/>
              </a:spcBef>
              <a:spcAft>
                <a:spcPts val="0"/>
              </a:spcAft>
              <a:defRPr sz="1200">
                <a:solidFill>
                  <a:schemeClr val="tx1">
                    <a:tint val="75000"/>
                  </a:schemeClr>
                </a:solidFill>
                <a:latin typeface="+mn-lt"/>
                <a:ea typeface="+mn-ea"/>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6C612398-A74B-4AD3-BF25-336F1D1D1AC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8E147F57-4D0B-44F5-B4C5-0D8341A75BAC}"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3118997019"/>
      </p:ext>
    </p:extLst>
  </p:cSld>
  <p:clrMap bg1="lt1" tx1="dk1" bg2="lt2" tx2="dk2" accent1="accent1" accent2="accent2" accent3="accent3" accent4="accent4" accent5="accent5" accent6="accent6" hlink="hlink" folHlink="folHlink"/>
  <p:sldLayoutIdLst>
    <p:sldLayoutId id="2147484485" r:id="rId1"/>
    <p:sldLayoutId id="2147484486" r:id="rId2"/>
    <p:sldLayoutId id="2147484487" r:id="rId3"/>
    <p:sldLayoutId id="2147484488" r:id="rId4"/>
    <p:sldLayoutId id="2147484489" r:id="rId5"/>
    <p:sldLayoutId id="2147484490" r:id="rId6"/>
    <p:sldLayoutId id="2147484491" r:id="rId7"/>
    <p:sldLayoutId id="2147484492" r:id="rId8"/>
    <p:sldLayoutId id="2147484493" r:id="rId9"/>
    <p:sldLayoutId id="2147484494" r:id="rId10"/>
    <p:sldLayoutId id="2147484495"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S PGothic"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S PGothic" charset="0"/>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S PGothic" charset="0"/>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S PGothic" charset="0"/>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000000"/>
        </a:solidFill>
        <a:effectLst/>
      </p:bgPr>
    </p:bg>
    <p:spTree>
      <p:nvGrpSpPr>
        <p:cNvPr id="1" name=""/>
        <p:cNvGrpSpPr/>
        <p:nvPr/>
      </p:nvGrpSpPr>
      <p:grpSpPr>
        <a:xfrm>
          <a:off x="0" y="0"/>
          <a:ext cx="0" cy="0"/>
          <a:chOff x="0" y="0"/>
          <a:chExt cx="0" cy="0"/>
        </a:xfrm>
      </p:grpSpPr>
      <p:grpSp>
        <p:nvGrpSpPr>
          <p:cNvPr id="41986" name="Group 1026"/>
          <p:cNvGrpSpPr>
            <a:grpSpLocks/>
          </p:cNvGrpSpPr>
          <p:nvPr/>
        </p:nvGrpSpPr>
        <p:grpSpPr bwMode="auto">
          <a:xfrm>
            <a:off x="0" y="0"/>
            <a:ext cx="9144000" cy="6858000"/>
            <a:chOff x="0" y="0"/>
            <a:chExt cx="5760" cy="4320"/>
          </a:xfrm>
        </p:grpSpPr>
        <p:sp>
          <p:nvSpPr>
            <p:cNvPr id="41992" name="Rectangle 1027"/>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1993" name="Rectangle 1028"/>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41994" name="Picture 1029"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357382" name="Rectangle 1030"/>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41988" name="Rectangle 1031"/>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7384" name="Rectangle 1032"/>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l" eaLnBrk="1" hangingPunct="1">
              <a:defRPr sz="1400" baseline="0">
                <a:solidFill>
                  <a:srgbClr val="EAE8E2"/>
                </a:solidFill>
                <a:latin typeface="Arial Narrow" charset="0"/>
              </a:defRPr>
            </a:lvl1pPr>
          </a:lstStyle>
          <a:p>
            <a:pPr defTabSz="914400" fontAlgn="base">
              <a:spcBef>
                <a:spcPct val="0"/>
              </a:spcBef>
              <a:spcAft>
                <a:spcPct val="0"/>
              </a:spcAft>
              <a:defRPr/>
            </a:pPr>
            <a:fld id="{B3A08496-E06D-1E46-8D2B-F900C55709DD}" type="datetime1">
              <a:rPr lang="en-US">
                <a:ea typeface="ＭＳ Ｐゴシック" charset="0"/>
                <a:cs typeface="ＭＳ Ｐゴシック" charset="0"/>
              </a:rPr>
              <a:pPr defTabSz="914400" fontAlgn="base">
                <a:spcBef>
                  <a:spcPct val="0"/>
                </a:spcBef>
                <a:spcAft>
                  <a:spcPct val="0"/>
                </a:spcAft>
                <a:defRPr/>
              </a:pPr>
              <a:t>8/23/20</a:t>
            </a:fld>
            <a:endParaRPr lang="en-US">
              <a:ea typeface="ＭＳ Ｐゴシック" charset="0"/>
              <a:cs typeface="ＭＳ Ｐゴシック" charset="0"/>
            </a:endParaRPr>
          </a:p>
        </p:txBody>
      </p:sp>
      <p:sp>
        <p:nvSpPr>
          <p:cNvPr id="357385" name="Rectangle 1033"/>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400" baseline="0">
                <a:solidFill>
                  <a:srgbClr val="EAE8E2"/>
                </a:solidFill>
                <a:latin typeface="Arial Narrow" pitchFamily="-108" charset="0"/>
                <a:ea typeface="+mn-ea"/>
                <a:cs typeface="+mn-cs"/>
              </a:defRPr>
            </a:lvl1pPr>
          </a:lstStyle>
          <a:p>
            <a:pPr defTabSz="914400" fontAlgn="base">
              <a:spcBef>
                <a:spcPct val="0"/>
              </a:spcBef>
              <a:spcAft>
                <a:spcPct val="0"/>
              </a:spcAft>
              <a:defRPr/>
            </a:pPr>
            <a:endParaRPr lang="en-US"/>
          </a:p>
        </p:txBody>
      </p:sp>
      <p:sp>
        <p:nvSpPr>
          <p:cNvPr id="357386" name="Rectangle 1034"/>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400" baseline="0">
                <a:solidFill>
                  <a:srgbClr val="EAE8E2"/>
                </a:solidFill>
                <a:latin typeface="Arial Narrow" charset="0"/>
              </a:defRPr>
            </a:lvl1pPr>
          </a:lstStyle>
          <a:p>
            <a:pPr defTabSz="914400" fontAlgn="base">
              <a:spcBef>
                <a:spcPct val="0"/>
              </a:spcBef>
              <a:spcAft>
                <a:spcPct val="0"/>
              </a:spcAft>
              <a:defRPr/>
            </a:pPr>
            <a:fld id="{37A6ED02-D901-664D-A06E-0AB9BA555722}" type="slidenum">
              <a:rPr lang="en-US">
                <a:ea typeface="ＭＳ Ｐゴシック" charset="0"/>
                <a:cs typeface="ＭＳ Ｐゴシック" charset="0"/>
              </a:rPr>
              <a:pPr defTabSz="914400" fontAlgn="base">
                <a:spcBef>
                  <a:spcPct val="0"/>
                </a:spcBef>
                <a:spcAft>
                  <a:spcPct val="0"/>
                </a:spcAft>
                <a:defRPr/>
              </a:pPr>
              <a:t>‹#›</a:t>
            </a:fld>
            <a:endParaRPr lang="en-US">
              <a:ea typeface="ＭＳ Ｐゴシック" charset="0"/>
              <a:cs typeface="ＭＳ Ｐゴシック" charset="0"/>
            </a:endParaRPr>
          </a:p>
        </p:txBody>
      </p:sp>
    </p:spTree>
    <p:extLst>
      <p:ext uri="{BB962C8B-B14F-4D97-AF65-F5344CB8AC3E}">
        <p14:creationId xmlns:p14="http://schemas.microsoft.com/office/powerpoint/2010/main" val="1560119397"/>
      </p:ext>
    </p:extLst>
  </p:cSld>
  <p:clrMap bg1="dk2" tx1="lt1" bg2="dk1" tx2="lt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08"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05A1EEA-A371-4016-A266-A74B486CC822}"/>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CE450D9D-9DAF-4ED0-A209-ECAA9DB6E05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1F6468A3-32CE-4399-A61D-721E26D0E145}"/>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457177">
              <a:defRPr/>
            </a:pPr>
            <a:fld id="{E6E5F3C3-A72A-4E69-B5BE-55ECB39B9BBF}"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941F89F1-1FD3-40B5-88A8-DEDA72DCBF2B}"/>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8E9B0CA-407C-4D51-B328-85C20022A593}"/>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50E684C9-6AA4-4B2D-BDB2-79D9BA572BCE}"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771325093"/>
      </p:ext>
    </p:extLst>
  </p:cSld>
  <p:clrMap bg1="lt1" tx1="dk1" bg2="lt2" tx2="dk2" accent1="accent1" accent2="accent2" accent3="accent3" accent4="accent4" accent5="accent5" accent6="accent6" hlink="hlink" folHlink="folHlink"/>
  <p:sldLayoutIdLst>
    <p:sldLayoutId id="2147484497" r:id="rId1"/>
    <p:sldLayoutId id="2147484498" r:id="rId2"/>
    <p:sldLayoutId id="2147484499" r:id="rId3"/>
    <p:sldLayoutId id="2147484500" r:id="rId4"/>
    <p:sldLayoutId id="2147484501" r:id="rId5"/>
    <p:sldLayoutId id="2147484502" r:id="rId6"/>
    <p:sldLayoutId id="2147484503" r:id="rId7"/>
    <p:sldLayoutId id="2147484504" r:id="rId8"/>
    <p:sldLayoutId id="2147484505" r:id="rId9"/>
    <p:sldLayoutId id="2147484506" r:id="rId10"/>
    <p:sldLayoutId id="2147484507"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95F6AEF-2C5E-4AFB-80F6-02DF4978A13D}"/>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B580BCDC-7D2C-48E7-B6AE-1D1DD5A7B77C}"/>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B85D8275-6C3B-4B4D-B1FE-38FF588493F4}"/>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177">
              <a:defRPr/>
            </a:pPr>
            <a:fld id="{B9618D8A-A32B-4FDE-AB5F-5A19057FD725}" type="datetimeFigureOut">
              <a:rPr lang="en-US">
                <a:latin typeface="Calibri"/>
              </a:rPr>
              <a:pPr defTabSz="457177">
                <a:defRPr/>
              </a:pPr>
              <a:t>8/23/20</a:t>
            </a:fld>
            <a:endParaRPr lang="en-US">
              <a:latin typeface="Calibri"/>
            </a:endParaRPr>
          </a:p>
        </p:txBody>
      </p:sp>
      <p:sp>
        <p:nvSpPr>
          <p:cNvPr id="5" name="Footer Placeholder 4">
            <a:extLst>
              <a:ext uri="{FF2B5EF4-FFF2-40B4-BE49-F238E27FC236}">
                <a16:creationId xmlns:a16="http://schemas.microsoft.com/office/drawing/2014/main" id="{FCB9D3C6-8DD4-4A7E-9BDC-B8C0AC503256}"/>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9EC0372B-6E7E-454B-8845-505956F29FA9}"/>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26C07D4E-4C61-46A2-AD20-8CF45F088D43}"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290804523"/>
      </p:ext>
    </p:extLst>
  </p:cSld>
  <p:clrMap bg1="lt1" tx1="dk1" bg2="lt2" tx2="dk2" accent1="accent1" accent2="accent2" accent3="accent3" accent4="accent4" accent5="accent5" accent6="accent6" hlink="hlink" folHlink="folHlink"/>
  <p:sldLayoutIdLst>
    <p:sldLayoutId id="2147484509" r:id="rId1"/>
    <p:sldLayoutId id="2147484510" r:id="rId2"/>
    <p:sldLayoutId id="2147484511" r:id="rId3"/>
    <p:sldLayoutId id="2147484512" r:id="rId4"/>
    <p:sldLayoutId id="2147484513" r:id="rId5"/>
    <p:sldLayoutId id="2147484514" r:id="rId6"/>
    <p:sldLayoutId id="2147484515" r:id="rId7"/>
    <p:sldLayoutId id="2147484516" r:id="rId8"/>
    <p:sldLayoutId id="2147484517" r:id="rId9"/>
    <p:sldLayoutId id="2147484518" r:id="rId10"/>
    <p:sldLayoutId id="2147484519"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j-cs"/>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itchFamily="34" charset="-128"/>
          <a:cs typeface="+mn-cs"/>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4FA94459-8479-4E94-9CD9-5BD2989023B5}"/>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07241F7C-2BC1-42F4-BFD5-5936ED400604}"/>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4B500928-2462-4FED-919C-B151AC06BDAF}"/>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defRPr>
            </a:lvl1pPr>
          </a:lstStyle>
          <a:p>
            <a:pPr defTabSz="457177"/>
            <a:fld id="{C94A8A9D-4C32-4085-95A7-3E2B4854071C}"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638EC98C-CCF9-4CD2-95FD-977BB5C4F749}"/>
              </a:ext>
            </a:extLst>
          </p:cNvPr>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defRPr>
            </a:lvl1pPr>
          </a:lstStyle>
          <a:p>
            <a:pPr defTabSz="457177"/>
            <a:endParaRPr lang="en-US" altLang="en-US">
              <a:latin typeface="Calibri"/>
            </a:endParaRPr>
          </a:p>
        </p:txBody>
      </p:sp>
      <p:sp>
        <p:nvSpPr>
          <p:cNvPr id="6" name="Slide Number Placeholder 5">
            <a:extLst>
              <a:ext uri="{FF2B5EF4-FFF2-40B4-BE49-F238E27FC236}">
                <a16:creationId xmlns:a16="http://schemas.microsoft.com/office/drawing/2014/main" id="{BB7D6C4D-F741-4E5F-BC70-678EC9664AC7}"/>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defRPr>
            </a:lvl1pPr>
          </a:lstStyle>
          <a:p>
            <a:pPr defTabSz="457177"/>
            <a:fld id="{DA2D309A-8814-499A-B339-F16BB3AA1C0B}"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1363037291"/>
      </p:ext>
    </p:extLst>
  </p:cSld>
  <p:clrMap bg1="lt1" tx1="dk1" bg2="lt2" tx2="dk2" accent1="accent1" accent2="accent2" accent3="accent3" accent4="accent4" accent5="accent5" accent6="accent6" hlink="hlink" folHlink="folHlink"/>
  <p:sldLayoutIdLst>
    <p:sldLayoutId id="2147484521" r:id="rId1"/>
    <p:sldLayoutId id="2147484522" r:id="rId2"/>
    <p:sldLayoutId id="2147484523" r:id="rId3"/>
    <p:sldLayoutId id="2147484524" r:id="rId4"/>
    <p:sldLayoutId id="2147484525" r:id="rId5"/>
    <p:sldLayoutId id="2147484526" r:id="rId6"/>
    <p:sldLayoutId id="2147484527" r:id="rId7"/>
    <p:sldLayoutId id="2147484528" r:id="rId8"/>
    <p:sldLayoutId id="2147484529" r:id="rId9"/>
    <p:sldLayoutId id="2147484530" r:id="rId10"/>
    <p:sldLayoutId id="2147484531"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anose="020B0600070205080204"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anose="020B0600070205080204"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ＭＳ Ｐゴシック" charset="0"/>
        </a:defRPr>
      </a:lvl1pPr>
      <a:lvl2pPr marL="742950" indent="-285750" algn="l" defTabSz="457200" rtl="0" eaLnBrk="0" fontAlgn="base" hangingPunct="0">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ＭＳ Ｐゴシック" charset="-128"/>
        </a:defRPr>
      </a:lvl2pPr>
      <a:lvl3pPr marL="1143000" indent="-228600" algn="l" defTabSz="457200" rtl="0" eaLnBrk="0" fontAlgn="base" hangingPunct="0">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ＭＳ Ｐゴシック" charset="-128"/>
        </a:defRPr>
      </a:lvl3pPr>
      <a:lvl4pPr marL="16002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4pPr>
      <a:lvl5pPr marL="2057400" indent="-228600" algn="l" defTabSz="457200" rtl="0" eaLnBrk="0" fontAlgn="base" hangingPunct="0">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ＭＳ Ｐゴシック" charset="-128"/>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F24BB0D3-4E7E-419F-B666-34474C28D9D1}"/>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8595B2B7-AF05-4B0F-9CC2-A1F1403FC0BD}"/>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F8A01901-2A38-4E89-920E-A609D303A4A4}"/>
              </a:ext>
            </a:extLst>
          </p:cNvPr>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fontAlgn="auto">
              <a:spcBef>
                <a:spcPts val="0"/>
              </a:spcBef>
              <a:spcAft>
                <a:spcPts val="0"/>
              </a:spcAft>
              <a:defRPr sz="1200" smtClean="0">
                <a:solidFill>
                  <a:schemeClr val="tx1">
                    <a:tint val="75000"/>
                  </a:schemeClr>
                </a:solidFill>
                <a:latin typeface="+mn-lt"/>
                <a:cs typeface="+mn-cs"/>
              </a:defRPr>
            </a:lvl1pPr>
          </a:lstStyle>
          <a:p>
            <a:pPr defTabSz="457177">
              <a:defRPr/>
            </a:pPr>
            <a:fld id="{45E8D5AF-24A7-4A97-AD2E-E19F23F1A6FF}" type="datetimeFigureOut">
              <a:rPr lang="en-US">
                <a:solidFill>
                  <a:prstClr val="black">
                    <a:tint val="75000"/>
                  </a:prstClr>
                </a:solidFill>
                <a:latin typeface="Calibri"/>
              </a:rPr>
              <a:pPr defTabSz="457177">
                <a:defRPr/>
              </a:pPr>
              <a:t>8/23/20</a:t>
            </a:fld>
            <a:endParaRPr lang="en-US">
              <a:solidFill>
                <a:prstClr val="black">
                  <a:tint val="75000"/>
                </a:prstClr>
              </a:solidFill>
              <a:latin typeface="Calibri"/>
            </a:endParaRPr>
          </a:p>
        </p:txBody>
      </p:sp>
      <p:sp>
        <p:nvSpPr>
          <p:cNvPr id="5" name="Footer Placeholder 4">
            <a:extLst>
              <a:ext uri="{FF2B5EF4-FFF2-40B4-BE49-F238E27FC236}">
                <a16:creationId xmlns:a16="http://schemas.microsoft.com/office/drawing/2014/main" id="{0E52B189-BCA8-4A59-BCE9-1115B829EC77}"/>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smtClean="0">
                <a:solidFill>
                  <a:schemeClr val="tx1">
                    <a:tint val="75000"/>
                  </a:schemeClr>
                </a:solidFill>
                <a:latin typeface="+mn-lt"/>
                <a:cs typeface="+mn-cs"/>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AAA4DB99-5B66-4388-BD07-7535EB7CFD46}"/>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20501621-8B7F-46A5-BA5B-617C3E0304FC}"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206610902"/>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Lst>
  <p:txStyles>
    <p:titleStyle>
      <a:lvl1pPr algn="ctr" rtl="0" fontAlgn="base">
        <a:spcBef>
          <a:spcPct val="0"/>
        </a:spcBef>
        <a:spcAft>
          <a:spcPct val="0"/>
        </a:spcAft>
        <a:defRPr sz="4400" kern="1200">
          <a:solidFill>
            <a:schemeClr val="tx1"/>
          </a:solidFill>
          <a:latin typeface="+mj-lt"/>
          <a:ea typeface="+mj-ea"/>
          <a:cs typeface="+mj-cs"/>
        </a:defRPr>
      </a:lvl1pPr>
      <a:lvl2pPr algn="ctr" rtl="0" fontAlgn="base">
        <a:spcBef>
          <a:spcPct val="0"/>
        </a:spcBef>
        <a:spcAft>
          <a:spcPct val="0"/>
        </a:spcAft>
        <a:defRPr sz="4400">
          <a:solidFill>
            <a:schemeClr val="tx1"/>
          </a:solidFill>
          <a:latin typeface="Calibri" panose="020F0502020204030204" pitchFamily="34" charset="0"/>
        </a:defRPr>
      </a:lvl2pPr>
      <a:lvl3pPr algn="ctr" rtl="0" fontAlgn="base">
        <a:spcBef>
          <a:spcPct val="0"/>
        </a:spcBef>
        <a:spcAft>
          <a:spcPct val="0"/>
        </a:spcAft>
        <a:defRPr sz="4400">
          <a:solidFill>
            <a:schemeClr val="tx1"/>
          </a:solidFill>
          <a:latin typeface="Calibri" panose="020F0502020204030204" pitchFamily="34" charset="0"/>
        </a:defRPr>
      </a:lvl3pPr>
      <a:lvl4pPr algn="ctr" rtl="0" fontAlgn="base">
        <a:spcBef>
          <a:spcPct val="0"/>
        </a:spcBef>
        <a:spcAft>
          <a:spcPct val="0"/>
        </a:spcAft>
        <a:defRPr sz="4400">
          <a:solidFill>
            <a:schemeClr val="tx1"/>
          </a:solidFill>
          <a:latin typeface="Calibri" panose="020F0502020204030204" pitchFamily="34" charset="0"/>
        </a:defRPr>
      </a:lvl4pPr>
      <a:lvl5pPr algn="ctr" rtl="0" fontAlgn="base">
        <a:spcBef>
          <a:spcPct val="0"/>
        </a:spcBef>
        <a:spcAft>
          <a:spcPct val="0"/>
        </a:spcAft>
        <a:defRPr sz="4400">
          <a:solidFill>
            <a:schemeClr val="tx1"/>
          </a:solidFill>
          <a:latin typeface="Calibri" panose="020F0502020204030204" pitchFamily="34" charset="0"/>
        </a:defRPr>
      </a:lvl5pPr>
      <a:lvl6pPr marL="457200" algn="ctr" rtl="0" fontAlgn="base">
        <a:spcBef>
          <a:spcPct val="0"/>
        </a:spcBef>
        <a:spcAft>
          <a:spcPct val="0"/>
        </a:spcAft>
        <a:defRPr sz="4400">
          <a:solidFill>
            <a:schemeClr val="tx1"/>
          </a:solidFill>
          <a:latin typeface="Calibri" panose="020F0502020204030204" pitchFamily="34" charset="0"/>
        </a:defRPr>
      </a:lvl6pPr>
      <a:lvl7pPr marL="914400" algn="ctr" rtl="0" fontAlgn="base">
        <a:spcBef>
          <a:spcPct val="0"/>
        </a:spcBef>
        <a:spcAft>
          <a:spcPct val="0"/>
        </a:spcAft>
        <a:defRPr sz="4400">
          <a:solidFill>
            <a:schemeClr val="tx1"/>
          </a:solidFill>
          <a:latin typeface="Calibri" panose="020F0502020204030204" pitchFamily="34" charset="0"/>
        </a:defRPr>
      </a:lvl7pPr>
      <a:lvl8pPr marL="1371600" algn="ctr" rtl="0" fontAlgn="base">
        <a:spcBef>
          <a:spcPct val="0"/>
        </a:spcBef>
        <a:spcAft>
          <a:spcPct val="0"/>
        </a:spcAft>
        <a:defRPr sz="4400">
          <a:solidFill>
            <a:schemeClr val="tx1"/>
          </a:solidFill>
          <a:latin typeface="Calibri" panose="020F0502020204030204" pitchFamily="34" charset="0"/>
        </a:defRPr>
      </a:lvl8pPr>
      <a:lvl9pPr marL="1828800" algn="ctr" rtl="0" fontAlgn="base">
        <a:spcBef>
          <a:spcPct val="0"/>
        </a:spcBef>
        <a:spcAft>
          <a:spcPct val="0"/>
        </a:spcAft>
        <a:defRPr sz="4400">
          <a:solidFill>
            <a:schemeClr val="tx1"/>
          </a:solidFill>
          <a:latin typeface="Calibri" panose="020F0502020204030204" pitchFamily="34" charset="0"/>
        </a:defRPr>
      </a:lvl9pPr>
    </p:titleStyle>
    <p:bodyStyle>
      <a:lvl1pPr marL="342900" indent="-342900" algn="l" rtl="0" fontAlgn="base">
        <a:spcBef>
          <a:spcPct val="20000"/>
        </a:spcBef>
        <a:spcAft>
          <a:spcPct val="0"/>
        </a:spcAft>
        <a:buFont typeface="Arial" panose="020B0604020202020204" pitchFamily="34" charset="0"/>
        <a:buChar char="•"/>
        <a:defRPr sz="3200" kern="1200">
          <a:solidFill>
            <a:schemeClr val="tx1"/>
          </a:solidFill>
          <a:latin typeface="+mn-lt"/>
          <a:ea typeface="+mn-ea"/>
          <a:cs typeface="+mn-cs"/>
        </a:defRPr>
      </a:lvl1pPr>
      <a:lvl2pPr marL="742950" indent="-285750" algn="l" rtl="0" fontAlgn="base">
        <a:spcBef>
          <a:spcPct val="20000"/>
        </a:spcBef>
        <a:spcAft>
          <a:spcPct val="0"/>
        </a:spcAft>
        <a:buFont typeface="Arial" panose="020B0604020202020204" pitchFamily="34" charset="0"/>
        <a:buChar char="–"/>
        <a:defRPr sz="2800" kern="1200">
          <a:solidFill>
            <a:schemeClr val="tx1"/>
          </a:solidFill>
          <a:latin typeface="+mn-lt"/>
          <a:ea typeface="+mn-ea"/>
          <a:cs typeface="+mn-cs"/>
        </a:defRPr>
      </a:lvl2pPr>
      <a:lvl3pPr marL="1143000" indent="-228600" algn="l" rtl="0" fontAlgn="base">
        <a:spcBef>
          <a:spcPct val="20000"/>
        </a:spcBef>
        <a:spcAft>
          <a:spcPct val="0"/>
        </a:spcAft>
        <a:buFont typeface="Arial" panose="020B0604020202020204" pitchFamily="34" charset="0"/>
        <a:buChar char="•"/>
        <a:defRPr sz="2400" kern="1200">
          <a:solidFill>
            <a:schemeClr val="tx1"/>
          </a:solidFill>
          <a:latin typeface="+mn-lt"/>
          <a:ea typeface="+mn-ea"/>
          <a:cs typeface="+mn-cs"/>
        </a:defRPr>
      </a:lvl3pPr>
      <a:lvl4pPr marL="16002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4pPr>
      <a:lvl5pPr marL="2057400" indent="-228600" algn="l" rtl="0" fontAlgn="base">
        <a:spcBef>
          <a:spcPct val="20000"/>
        </a:spcBef>
        <a:spcAft>
          <a:spcPct val="0"/>
        </a:spcAft>
        <a:buFont typeface="Arial" panose="020B0604020202020204"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Title Placeholder 1">
            <a:extLst>
              <a:ext uri="{FF2B5EF4-FFF2-40B4-BE49-F238E27FC236}">
                <a16:creationId xmlns:a16="http://schemas.microsoft.com/office/drawing/2014/main" id="{B40681E2-2DB1-4AB4-85B4-A916EC3E0517}"/>
              </a:ext>
            </a:extLst>
          </p:cNvPr>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Text Placeholder 2">
            <a:extLst>
              <a:ext uri="{FF2B5EF4-FFF2-40B4-BE49-F238E27FC236}">
                <a16:creationId xmlns:a16="http://schemas.microsoft.com/office/drawing/2014/main" id="{EB571228-F480-4E43-9EFA-69D5DC55B848}"/>
              </a:ext>
            </a:extLst>
          </p:cNvPr>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a:extLst>
              <a:ext uri="{FF2B5EF4-FFF2-40B4-BE49-F238E27FC236}">
                <a16:creationId xmlns:a16="http://schemas.microsoft.com/office/drawing/2014/main" id="{6ABB1C5B-8155-4A0D-969A-E131FDD298A2}"/>
              </a:ext>
            </a:extLst>
          </p:cNvPr>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a:defRPr sz="1200">
                <a:solidFill>
                  <a:srgbClr val="898989"/>
                </a:solidFill>
              </a:defRPr>
            </a:lvl1pPr>
          </a:lstStyle>
          <a:p>
            <a:pPr defTabSz="457177"/>
            <a:fld id="{2D821115-E5AE-40E4-ADCB-64BFEDE32458}" type="datetimeFigureOut">
              <a:rPr lang="en-US" altLang="en-US">
                <a:latin typeface="Calibri"/>
              </a:rPr>
              <a:pPr defTabSz="457177"/>
              <a:t>8/23/20</a:t>
            </a:fld>
            <a:endParaRPr lang="en-US" altLang="en-US">
              <a:latin typeface="Calibri"/>
            </a:endParaRPr>
          </a:p>
        </p:txBody>
      </p:sp>
      <p:sp>
        <p:nvSpPr>
          <p:cNvPr id="5" name="Footer Placeholder 4">
            <a:extLst>
              <a:ext uri="{FF2B5EF4-FFF2-40B4-BE49-F238E27FC236}">
                <a16:creationId xmlns:a16="http://schemas.microsoft.com/office/drawing/2014/main" id="{263EA516-6EF7-4F20-B81C-F2573317E09C}"/>
              </a:ext>
            </a:extLst>
          </p:cNvPr>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fontAlgn="auto">
              <a:spcBef>
                <a:spcPts val="0"/>
              </a:spcBef>
              <a:spcAft>
                <a:spcPts val="0"/>
              </a:spcAft>
              <a:defRPr sz="1200">
                <a:solidFill>
                  <a:schemeClr val="tx1">
                    <a:tint val="75000"/>
                  </a:schemeClr>
                </a:solidFill>
                <a:latin typeface="+mn-lt"/>
                <a:ea typeface="+mn-ea"/>
              </a:defRPr>
            </a:lvl1pPr>
          </a:lstStyle>
          <a:p>
            <a:pPr defTabSz="457177">
              <a:defRPr/>
            </a:pPr>
            <a:endParaRPr lang="en-US">
              <a:solidFill>
                <a:prstClr val="black">
                  <a:tint val="75000"/>
                </a:prstClr>
              </a:solidFill>
              <a:latin typeface="Calibri"/>
            </a:endParaRPr>
          </a:p>
        </p:txBody>
      </p:sp>
      <p:sp>
        <p:nvSpPr>
          <p:cNvPr id="6" name="Slide Number Placeholder 5">
            <a:extLst>
              <a:ext uri="{FF2B5EF4-FFF2-40B4-BE49-F238E27FC236}">
                <a16:creationId xmlns:a16="http://schemas.microsoft.com/office/drawing/2014/main" id="{2DC15E37-8C89-41F4-906C-E0E6D01784C0}"/>
              </a:ext>
            </a:extLst>
          </p:cNvPr>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a:defRPr sz="1200">
                <a:solidFill>
                  <a:srgbClr val="898989"/>
                </a:solidFill>
              </a:defRPr>
            </a:lvl1pPr>
          </a:lstStyle>
          <a:p>
            <a:pPr defTabSz="457177"/>
            <a:fld id="{122EFEB0-85F8-4A3B-AEFC-E716B659B9AD}" type="slidenum">
              <a:rPr lang="en-US" altLang="en-US">
                <a:latin typeface="Calibri"/>
              </a:rPr>
              <a:pPr defTabSz="457177"/>
              <a:t>‹#›</a:t>
            </a:fld>
            <a:endParaRPr lang="en-US" altLang="en-US">
              <a:latin typeface="Calibri"/>
            </a:endParaRPr>
          </a:p>
        </p:txBody>
      </p:sp>
    </p:spTree>
    <p:extLst>
      <p:ext uri="{BB962C8B-B14F-4D97-AF65-F5344CB8AC3E}">
        <p14:creationId xmlns:p14="http://schemas.microsoft.com/office/powerpoint/2010/main" val="2158455015"/>
      </p:ext>
    </p:extLst>
  </p:cSld>
  <p:clrMap bg1="lt1" tx1="dk1" bg2="lt2" tx2="dk2" accent1="accent1" accent2="accent2" accent3="accent3" accent4="accent4" accent5="accent5" accent6="accent6" hlink="hlink" folHlink="folHlink"/>
  <p:sldLayoutIdLst>
    <p:sldLayoutId id="2147484545" r:id="rId1"/>
    <p:sldLayoutId id="2147484546" r:id="rId2"/>
    <p:sldLayoutId id="2147484547" r:id="rId3"/>
    <p:sldLayoutId id="2147484548" r:id="rId4"/>
    <p:sldLayoutId id="2147484549" r:id="rId5"/>
    <p:sldLayoutId id="2147484550" r:id="rId6"/>
    <p:sldLayoutId id="2147484551" r:id="rId7"/>
    <p:sldLayoutId id="2147484552" r:id="rId8"/>
    <p:sldLayoutId id="2147484553" r:id="rId9"/>
    <p:sldLayoutId id="2147484554" r:id="rId10"/>
    <p:sldLayoutId id="2147484555" r:id="rId11"/>
  </p:sldLayoutIdLst>
  <p:txStyles>
    <p:titleStyle>
      <a:lvl1pPr algn="ctr" defTabSz="457200" rtl="0" fontAlgn="base">
        <a:spcBef>
          <a:spcPct val="0"/>
        </a:spcBef>
        <a:spcAft>
          <a:spcPct val="0"/>
        </a:spcAft>
        <a:defRPr sz="4400" kern="1200">
          <a:solidFill>
            <a:schemeClr val="tx1"/>
          </a:solidFill>
          <a:latin typeface="+mj-lt"/>
          <a:ea typeface="MS PGothic" panose="020B0600070205080204" pitchFamily="34" charset="-128"/>
          <a:cs typeface="+mj-cs"/>
        </a:defRPr>
      </a:lvl1pPr>
      <a:lvl2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2pPr>
      <a:lvl3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3pPr>
      <a:lvl4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4pPr>
      <a:lvl5pPr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5pPr>
      <a:lvl6pPr marL="4572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6pPr>
      <a:lvl7pPr marL="9144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7pPr>
      <a:lvl8pPr marL="13716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8pPr>
      <a:lvl9pPr marL="1828800" algn="ctr" defTabSz="457200" rtl="0" fontAlgn="base">
        <a:spcBef>
          <a:spcPct val="0"/>
        </a:spcBef>
        <a:spcAft>
          <a:spcPct val="0"/>
        </a:spcAft>
        <a:defRPr sz="4400">
          <a:solidFill>
            <a:schemeClr val="tx1"/>
          </a:solidFill>
          <a:latin typeface="Calibri" panose="020F0502020204030204" pitchFamily="34" charset="0"/>
          <a:ea typeface="MS PGothic" panose="020B0600070205080204" pitchFamily="34" charset="-128"/>
        </a:defRPr>
      </a:lvl9pPr>
    </p:titleStyle>
    <p:bodyStyle>
      <a:lvl1pPr marL="342900" indent="-342900" algn="l" defTabSz="457200" rtl="0" fontAlgn="base">
        <a:spcBef>
          <a:spcPct val="20000"/>
        </a:spcBef>
        <a:spcAft>
          <a:spcPct val="0"/>
        </a:spcAft>
        <a:buFont typeface="Arial" panose="020B0604020202020204" pitchFamily="34" charset="0"/>
        <a:buChar char="•"/>
        <a:defRPr sz="3200" kern="1200">
          <a:solidFill>
            <a:schemeClr val="tx1"/>
          </a:solidFill>
          <a:latin typeface="+mn-lt"/>
          <a:ea typeface="MS PGothic" panose="020B0600070205080204" pitchFamily="34" charset="-128"/>
          <a:cs typeface="+mn-cs"/>
        </a:defRPr>
      </a:lvl1pPr>
      <a:lvl2pPr marL="742950" indent="-285750" algn="l" defTabSz="457200" rtl="0" fontAlgn="base">
        <a:spcBef>
          <a:spcPct val="20000"/>
        </a:spcBef>
        <a:spcAft>
          <a:spcPct val="0"/>
        </a:spcAft>
        <a:buFont typeface="Arial" panose="020B0604020202020204" pitchFamily="34" charset="0"/>
        <a:buChar char="–"/>
        <a:defRPr sz="2800" kern="1200">
          <a:solidFill>
            <a:schemeClr val="tx1"/>
          </a:solidFill>
          <a:latin typeface="+mn-lt"/>
          <a:ea typeface="MS PGothic" panose="020B0600070205080204" pitchFamily="34" charset="-128"/>
          <a:cs typeface="+mn-cs"/>
        </a:defRPr>
      </a:lvl2pPr>
      <a:lvl3pPr marL="1143000" indent="-228600" algn="l" defTabSz="457200" rtl="0" fontAlgn="base">
        <a:spcBef>
          <a:spcPct val="20000"/>
        </a:spcBef>
        <a:spcAft>
          <a:spcPct val="0"/>
        </a:spcAft>
        <a:buFont typeface="Arial" panose="020B0604020202020204" pitchFamily="34" charset="0"/>
        <a:buChar char="•"/>
        <a:defRPr sz="2400" kern="1200">
          <a:solidFill>
            <a:schemeClr val="tx1"/>
          </a:solidFill>
          <a:latin typeface="+mn-lt"/>
          <a:ea typeface="MS PGothic" panose="020B0600070205080204" pitchFamily="34" charset="-128"/>
          <a:cs typeface="+mn-cs"/>
        </a:defRPr>
      </a:lvl3pPr>
      <a:lvl4pPr marL="16002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4pPr>
      <a:lvl5pPr marL="2057400" indent="-228600" algn="l" defTabSz="457200" rtl="0" fontAlgn="base">
        <a:spcBef>
          <a:spcPct val="20000"/>
        </a:spcBef>
        <a:spcAft>
          <a:spcPct val="0"/>
        </a:spcAft>
        <a:buFont typeface="Arial" panose="020B0604020202020204" pitchFamily="34" charset="0"/>
        <a:buChar char="»"/>
        <a:defRPr sz="2000" kern="1200">
          <a:solidFill>
            <a:schemeClr val="tx1"/>
          </a:solidFill>
          <a:latin typeface="+mn-lt"/>
          <a:ea typeface="MS PGothic" panose="020B0600070205080204"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5.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5362" name="Rectangle 2"/>
          <p:cNvSpPr>
            <a:spLocks noGrp="1" noChangeArrowheads="1"/>
          </p:cNvSpPr>
          <p:nvPr>
            <p:ph type="title"/>
          </p:nvPr>
        </p:nvSpPr>
        <p:spPr bwMode="auto">
          <a:xfrm>
            <a:off x="38100" y="44450"/>
            <a:ext cx="9070975"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5363"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a:defRPr sz="1400">
                <a:solidFill>
                  <a:srgbClr val="000000"/>
                </a:solidFill>
                <a:latin typeface="Times New Roman" pitchFamily="-111" charset="0"/>
                <a:ea typeface="+mn-ea"/>
                <a:cs typeface="+mn-cs"/>
              </a:defRPr>
            </a:lvl1pPr>
          </a:lstStyle>
          <a:p>
            <a:pPr>
              <a:defRPr/>
            </a:pPr>
            <a:endParaRPr lang="en-US" baseline="0"/>
          </a:p>
        </p:txBody>
      </p:sp>
      <p:sp>
        <p:nvSpPr>
          <p:cNvPr id="1029"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000000"/>
                </a:solidFill>
                <a:latin typeface="Times New Roman" pitchFamily="-111" charset="0"/>
                <a:ea typeface="+mn-ea"/>
                <a:cs typeface="+mn-cs"/>
              </a:defRPr>
            </a:lvl1pPr>
          </a:lstStyle>
          <a:p>
            <a:pPr>
              <a:defRPr/>
            </a:pPr>
            <a:endParaRPr lang="en-US" baseline="0"/>
          </a:p>
        </p:txBody>
      </p:sp>
      <p:sp>
        <p:nvSpPr>
          <p:cNvPr id="1030"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000000"/>
                </a:solidFill>
                <a:latin typeface="Times New Roman" charset="0"/>
              </a:defRPr>
            </a:lvl1pPr>
          </a:lstStyle>
          <a:p>
            <a:pPr>
              <a:defRPr/>
            </a:pPr>
            <a:fld id="{C7FCEC4A-0619-534F-AB0C-4C4D1986DF16}" type="slidenum">
              <a:rPr lang="en-US" baseline="0"/>
              <a:pPr>
                <a:defRPr/>
              </a:pPr>
              <a:t>‹#›</a:t>
            </a:fld>
            <a:endParaRPr lang="en-US" baseline="0"/>
          </a:p>
        </p:txBody>
      </p:sp>
    </p:spTree>
    <p:extLst>
      <p:ext uri="{BB962C8B-B14F-4D97-AF65-F5344CB8AC3E}">
        <p14:creationId xmlns:p14="http://schemas.microsoft.com/office/powerpoint/2010/main" val="1225049791"/>
      </p:ext>
    </p:extLst>
  </p:cSld>
  <p:clrMap bg1="lt1" tx1="dk1" bg2="lt2" tx2="dk2" accent1="accent1" accent2="accent2" accent3="accent3" accent4="accent4" accent5="accent5" accent6="accent6" hlink="hlink" folHlink="folHlink"/>
  <p:sldLayoutIdLst>
    <p:sldLayoutId id="2147484557" r:id="rId1"/>
    <p:sldLayoutId id="2147484558" r:id="rId2"/>
    <p:sldLayoutId id="2147484559" r:id="rId3"/>
    <p:sldLayoutId id="2147484560" r:id="rId4"/>
    <p:sldLayoutId id="2147484561" r:id="rId5"/>
    <p:sldLayoutId id="2147484562" r:id="rId6"/>
    <p:sldLayoutId id="2147484563" r:id="rId7"/>
    <p:sldLayoutId id="2147484564" r:id="rId8"/>
    <p:sldLayoutId id="2147484565" r:id="rId9"/>
    <p:sldLayoutId id="2147484566" r:id="rId10"/>
    <p:sldLayoutId id="2147484567" r:id="rId11"/>
    <p:sldLayoutId id="2147484568" r:id="rId12"/>
    <p:sldLayoutId id="2147484569" r:id="rId13"/>
  </p:sldLayoutIdLst>
  <p:hf sldNum="0" hdr="0" ftr="0" dt="0"/>
  <p:txStyles>
    <p:title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p:titleStyle>
    <p:bodyStyle>
      <a:lvl1pPr marL="342900" indent="-342900" algn="l" rtl="0" eaLnBrk="0" fontAlgn="base" hangingPunct="0">
        <a:spcBef>
          <a:spcPct val="20000"/>
        </a:spcBef>
        <a:spcAft>
          <a:spcPct val="0"/>
        </a:spcAft>
        <a:buChar char="•"/>
        <a:defRPr sz="3200">
          <a:solidFill>
            <a:schemeClr val="bg1"/>
          </a:solidFill>
          <a:latin typeface="Arial"/>
          <a:ea typeface="ＭＳ Ｐゴシック" pitchFamily="-108" charset="-128"/>
          <a:cs typeface="Arial"/>
        </a:defRPr>
      </a:lvl1pPr>
      <a:lvl2pPr marL="742950" indent="-285750" algn="l" rtl="0" eaLnBrk="0" fontAlgn="base" hangingPunct="0">
        <a:spcBef>
          <a:spcPct val="20000"/>
        </a:spcBef>
        <a:spcAft>
          <a:spcPct val="0"/>
        </a:spcAft>
        <a:buChar char="–"/>
        <a:defRPr sz="2800">
          <a:solidFill>
            <a:schemeClr val="bg1"/>
          </a:solidFill>
          <a:latin typeface="Arial"/>
          <a:ea typeface="ＭＳ Ｐゴシック" pitchFamily="-112" charset="-128"/>
          <a:cs typeface="Arial"/>
        </a:defRPr>
      </a:lvl2pPr>
      <a:lvl3pPr marL="1143000" indent="-228600" algn="l" rtl="0" eaLnBrk="0" fontAlgn="base" hangingPunct="0">
        <a:spcBef>
          <a:spcPct val="20000"/>
        </a:spcBef>
        <a:spcAft>
          <a:spcPct val="0"/>
        </a:spcAft>
        <a:buChar char="•"/>
        <a:defRPr sz="2400">
          <a:solidFill>
            <a:schemeClr val="bg1"/>
          </a:solidFill>
          <a:latin typeface="Arial"/>
          <a:ea typeface="ＭＳ Ｐゴシック" charset="0"/>
          <a:cs typeface="Arial"/>
        </a:defRPr>
      </a:lvl3pPr>
      <a:lvl4pPr marL="1600200" indent="-228600" algn="l" rtl="0" eaLnBrk="0" fontAlgn="base" hangingPunct="0">
        <a:spcBef>
          <a:spcPct val="20000"/>
        </a:spcBef>
        <a:spcAft>
          <a:spcPct val="0"/>
        </a:spcAft>
        <a:buChar char="–"/>
        <a:defRPr sz="2000">
          <a:solidFill>
            <a:schemeClr val="bg1"/>
          </a:solidFill>
          <a:latin typeface="Arial"/>
          <a:ea typeface="Geneva" charset="-128"/>
          <a:cs typeface="Arial"/>
        </a:defRPr>
      </a:lvl4pPr>
      <a:lvl5pPr marL="2057400" indent="-228600" algn="l" rtl="0" eaLnBrk="0" fontAlgn="base" hangingPunct="0">
        <a:spcBef>
          <a:spcPct val="20000"/>
        </a:spcBef>
        <a:spcAft>
          <a:spcPct val="0"/>
        </a:spcAft>
        <a:buChar char="»"/>
        <a:defRPr sz="2000">
          <a:solidFill>
            <a:schemeClr val="bg1"/>
          </a:solidFill>
          <a:latin typeface="Arial"/>
          <a:ea typeface="ＭＳ Ｐゴシック" charset="-128"/>
          <a:cs typeface="Arial"/>
        </a:defRPr>
      </a:lvl5pPr>
      <a:lvl6pPr marL="25146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6pPr>
      <a:lvl7pPr marL="29718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7pPr>
      <a:lvl8pPr marL="34290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8pPr>
      <a:lvl9pPr marL="3886200" indent="-228600" algn="l" rtl="0" eaLnBrk="0" fontAlgn="base" hangingPunct="0">
        <a:spcBef>
          <a:spcPct val="20000"/>
        </a:spcBef>
        <a:spcAft>
          <a:spcPct val="0"/>
        </a:spcAft>
        <a:buChar char="»"/>
        <a:defRPr sz="2000">
          <a:solidFill>
            <a:schemeClr val="tx1"/>
          </a:solidFill>
          <a:latin typeface="+mn-lt"/>
          <a:ea typeface="ＭＳ Ｐゴシック" pitchFamily="-112"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0" y="0"/>
            <a:ext cx="9144000" cy="6858000"/>
            <a:chOff x="0" y="0"/>
            <a:chExt cx="5760" cy="4320"/>
          </a:xfrm>
        </p:grpSpPr>
        <p:sp>
          <p:nvSpPr>
            <p:cNvPr id="1032" name="Rectangle 3"/>
            <p:cNvSpPr>
              <a:spLocks noChangeArrowheads="1"/>
            </p:cNvSpPr>
            <p:nvPr/>
          </p:nvSpPr>
          <p:spPr bwMode="white">
            <a:xfrm>
              <a:off x="0" y="0"/>
              <a:ext cx="5760" cy="1200"/>
            </a:xfrm>
            <a:prstGeom prst="rect">
              <a:avLst/>
            </a:prstGeom>
            <a:gradFill rotWithShape="0">
              <a:gsLst>
                <a:gs pos="0">
                  <a:schemeClr val="accent2"/>
                </a:gs>
                <a:gs pos="100000">
                  <a:schemeClr val="bg1"/>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sp>
          <p:nvSpPr>
            <p:cNvPr id="1033" name="Rectangle 4"/>
            <p:cNvSpPr>
              <a:spLocks noChangeArrowheads="1"/>
            </p:cNvSpPr>
            <p:nvPr/>
          </p:nvSpPr>
          <p:spPr bwMode="white">
            <a:xfrm>
              <a:off x="0" y="4080"/>
              <a:ext cx="5760" cy="240"/>
            </a:xfrm>
            <a:prstGeom prst="rect">
              <a:avLst/>
            </a:prstGeom>
            <a:gradFill rotWithShape="0">
              <a:gsLst>
                <a:gs pos="0">
                  <a:schemeClr val="bg1"/>
                </a:gs>
                <a:gs pos="100000">
                  <a:schemeClr val="bg2"/>
                </a:gs>
              </a:gsLst>
              <a:lin ang="5400000" scaled="1"/>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34" name="Picture 5" descr="URBBANND"/>
            <p:cNvPicPr>
              <a:picLocks noChangeAspect="1" noChangeArrowheads="1"/>
            </p:cNvPicPr>
            <p:nvPr/>
          </p:nvPicPr>
          <p:blipFill>
            <a:blip r:embed="rId13" cstate="screen">
              <a:extLst>
                <a:ext uri="{28A0092B-C50C-407E-A947-70E740481C1C}">
                  <a14:useLocalDpi xmlns:a14="http://schemas.microsoft.com/office/drawing/2010/main"/>
                </a:ext>
              </a:extLst>
            </a:blip>
            <a:srcRect/>
            <a:stretch>
              <a:fillRect/>
            </a:stretch>
          </p:blipFill>
          <p:spPr bwMode="ltGray">
            <a:xfrm>
              <a:off x="0" y="0"/>
              <a:ext cx="5760" cy="1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67590" name="Rectangle 6"/>
          <p:cNvSpPr>
            <a:spLocks noGrp="1" noChangeArrowheads="1"/>
          </p:cNvSpPr>
          <p:nvPr>
            <p:ph type="title"/>
          </p:nvPr>
        </p:nvSpPr>
        <p:spPr bwMode="auto">
          <a:xfrm>
            <a:off x="685800" y="533400"/>
            <a:ext cx="7772400" cy="1143000"/>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1028" name="Rectangle 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7592" name="Rectangle 8"/>
          <p:cNvSpPr>
            <a:spLocks noGrp="1" noChangeArrowheads="1"/>
          </p:cNvSpPr>
          <p:nvPr>
            <p:ph type="dt" sz="half" idx="2"/>
          </p:nvPr>
        </p:nvSpPr>
        <p:spPr bwMode="auto">
          <a:xfrm>
            <a:off x="6858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3" name="Rectangle 9"/>
          <p:cNvSpPr>
            <a:spLocks noGrp="1" noChangeArrowheads="1"/>
          </p:cNvSpPr>
          <p:nvPr>
            <p:ph type="ftr" sz="quarter" idx="3"/>
          </p:nvPr>
        </p:nvSpPr>
        <p:spPr bwMode="auto">
          <a:xfrm>
            <a:off x="3124200" y="63246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a:defRPr sz="1400">
                <a:latin typeface="+mn-lt"/>
                <a:ea typeface="+mn-ea"/>
                <a:cs typeface="+mn-cs"/>
              </a:defRPr>
            </a:lvl1pPr>
          </a:lstStyle>
          <a:p>
            <a:pPr defTabSz="914400" fontAlgn="base">
              <a:spcBef>
                <a:spcPct val="0"/>
              </a:spcBef>
              <a:spcAft>
                <a:spcPct val="0"/>
              </a:spcAft>
              <a:defRPr/>
            </a:pPr>
            <a:endParaRPr lang="en-US">
              <a:solidFill>
                <a:srgbClr val="EAE8E2"/>
              </a:solidFill>
              <a:latin typeface="Arial Narrow"/>
            </a:endParaRPr>
          </a:p>
        </p:txBody>
      </p:sp>
      <p:sp>
        <p:nvSpPr>
          <p:cNvPr id="67594" name="Rectangle 10"/>
          <p:cNvSpPr>
            <a:spLocks noGrp="1" noChangeArrowheads="1"/>
          </p:cNvSpPr>
          <p:nvPr>
            <p:ph type="sldNum" sz="quarter" idx="4"/>
          </p:nvPr>
        </p:nvSpPr>
        <p:spPr bwMode="auto">
          <a:xfrm>
            <a:off x="6553200" y="6324600"/>
            <a:ext cx="19050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400">
                <a:latin typeface="Arial Narrow" charset="0"/>
              </a:defRPr>
            </a:lvl1pPr>
          </a:lstStyle>
          <a:p>
            <a:pPr defTabSz="914400" fontAlgn="base">
              <a:spcBef>
                <a:spcPct val="0"/>
              </a:spcBef>
              <a:spcAft>
                <a:spcPct val="0"/>
              </a:spcAft>
              <a:defRPr/>
            </a:pPr>
            <a:fld id="{3664AE4A-75DE-2044-8C99-40ACEC0F60DA}" type="slidenum">
              <a:rPr lang="en-US">
                <a:solidFill>
                  <a:srgbClr val="EAE8E2"/>
                </a:solidFill>
                <a:ea typeface="ＭＳ Ｐゴシック" charset="0"/>
                <a:cs typeface="ＭＳ Ｐゴシック" charset="0"/>
              </a:rPr>
              <a:pPr defTabSz="914400" fontAlgn="base">
                <a:spcBef>
                  <a:spcPct val="0"/>
                </a:spcBef>
                <a:spcAft>
                  <a:spcPct val="0"/>
                </a:spcAft>
                <a:defRPr/>
              </a:pPr>
              <a:t>‹#›</a:t>
            </a:fld>
            <a:endParaRPr lang="en-US">
              <a:solidFill>
                <a:srgbClr val="EAE8E2"/>
              </a:solidFill>
              <a:ea typeface="ＭＳ Ｐゴシック" charset="0"/>
              <a:cs typeface="ＭＳ Ｐゴシック" charset="0"/>
            </a:endParaRPr>
          </a:p>
        </p:txBody>
      </p:sp>
    </p:spTree>
    <p:extLst>
      <p:ext uri="{BB962C8B-B14F-4D97-AF65-F5344CB8AC3E}">
        <p14:creationId xmlns:p14="http://schemas.microsoft.com/office/powerpoint/2010/main" val="2829000025"/>
      </p:ext>
    </p:extLst>
  </p:cSld>
  <p:clrMap bg1="dk2" tx1="lt1" bg2="dk1" tx2="lt2" accent1="accent1" accent2="accent2" accent3="accent3" accent4="accent4" accent5="accent5" accent6="accent6" hlink="hlink" folHlink="folHlink"/>
  <p:sldLayoutIdLst>
    <p:sldLayoutId id="2147483724" r:id="rId1"/>
    <p:sldLayoutId id="2147483725" r:id="rId2"/>
    <p:sldLayoutId id="2147483726" r:id="rId3"/>
    <p:sldLayoutId id="2147483727" r:id="rId4"/>
    <p:sldLayoutId id="2147483728" r:id="rId5"/>
    <p:sldLayoutId id="2147483729" r:id="rId6"/>
    <p:sldLayoutId id="2147483730" r:id="rId7"/>
    <p:sldLayoutId id="2147483731" r:id="rId8"/>
    <p:sldLayoutId id="2147483732" r:id="rId9"/>
    <p:sldLayoutId id="2147483733" r:id="rId10"/>
    <p:sldLayoutId id="2147483734" r:id="rId11"/>
  </p:sldLayoutIdLst>
  <p:txStyles>
    <p:title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p:titleStyle>
    <p:bodyStyle>
      <a:lvl1pPr marL="342900" indent="-342900" algn="l" rtl="0" eaLnBrk="0" fontAlgn="base" hangingPunct="0">
        <a:spcBef>
          <a:spcPct val="20000"/>
        </a:spcBef>
        <a:spcAft>
          <a:spcPct val="0"/>
        </a:spcAft>
        <a:buClr>
          <a:schemeClr val="accent1"/>
        </a:buClr>
        <a:buSzPct val="80000"/>
        <a:buFont typeface="Wingdings" charset="0"/>
        <a:buChar char="Ü"/>
        <a:defRPr sz="3200">
          <a:solidFill>
            <a:schemeClr val="tx1"/>
          </a:solidFill>
          <a:latin typeface="+mn-lt"/>
          <a:ea typeface="ＭＳ Ｐゴシック" pitchFamily="-112" charset="-128"/>
          <a:cs typeface="ＭＳ Ｐゴシック" pitchFamily="-112" charset="-128"/>
        </a:defRPr>
      </a:lvl1pPr>
      <a:lvl2pPr marL="742950" indent="-285750" algn="l" rtl="0" eaLnBrk="0" fontAlgn="base" hangingPunct="0">
        <a:spcBef>
          <a:spcPct val="20000"/>
        </a:spcBef>
        <a:spcAft>
          <a:spcPct val="0"/>
        </a:spcAft>
        <a:buSzPct val="130000"/>
        <a:buBlip>
          <a:blip r:embed="rId14"/>
        </a:buBlip>
        <a:defRPr sz="2800">
          <a:solidFill>
            <a:schemeClr val="tx1"/>
          </a:solidFill>
          <a:latin typeface="+mn-lt"/>
          <a:ea typeface="ＭＳ Ｐゴシック" pitchFamily="-111" charset="-128"/>
        </a:defRPr>
      </a:lvl2pPr>
      <a:lvl3pPr marL="1143000" indent="-228600" algn="l" rtl="0" eaLnBrk="0" fontAlgn="base" hangingPunct="0">
        <a:spcBef>
          <a:spcPct val="20000"/>
        </a:spcBef>
        <a:spcAft>
          <a:spcPct val="0"/>
        </a:spcAft>
        <a:buChar char="–"/>
        <a:defRPr sz="2400">
          <a:solidFill>
            <a:schemeClr val="tx1"/>
          </a:solidFill>
          <a:latin typeface="+mn-lt"/>
          <a:ea typeface="ＭＳ Ｐゴシック" pitchFamily="-111" charset="-128"/>
        </a:defRPr>
      </a:lvl3pPr>
      <a:lvl4pPr marL="1600200" indent="-228600" algn="l" rtl="0" eaLnBrk="0" fontAlgn="base" hangingPunct="0">
        <a:spcBef>
          <a:spcPct val="20000"/>
        </a:spcBef>
        <a:spcAft>
          <a:spcPct val="0"/>
        </a:spcAft>
        <a:buClr>
          <a:schemeClr val="accent1"/>
        </a:buClr>
        <a:buFont typeface="Wingdings" charset="0"/>
        <a:buChar char="w"/>
        <a:defRPr sz="2000">
          <a:solidFill>
            <a:schemeClr val="tx1"/>
          </a:solidFill>
          <a:latin typeface="+mn-lt"/>
          <a:ea typeface="ＭＳ Ｐゴシック" pitchFamily="-111" charset="-128"/>
        </a:defRPr>
      </a:lvl4pPr>
      <a:lvl5pPr marL="2057400" indent="-228600" algn="l" rtl="0" eaLnBrk="0" fontAlgn="base" hangingPunct="0">
        <a:spcBef>
          <a:spcPct val="20000"/>
        </a:spcBef>
        <a:spcAft>
          <a:spcPct val="0"/>
        </a:spcAft>
        <a:buSzPct val="115000"/>
        <a:buBlip>
          <a:blip r:embed="rId14"/>
        </a:buBlip>
        <a:defRPr sz="2000">
          <a:solidFill>
            <a:schemeClr val="tx1"/>
          </a:solidFill>
          <a:latin typeface="+mn-lt"/>
          <a:ea typeface="ＭＳ Ｐゴシック" pitchFamily="-111" charset="-128"/>
        </a:defRPr>
      </a:lvl5pPr>
      <a:lvl6pPr marL="25146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6pPr>
      <a:lvl7pPr marL="29718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7pPr>
      <a:lvl8pPr marL="34290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8pPr>
      <a:lvl9pPr marL="3886200" indent="-228600" algn="l" rtl="0" fontAlgn="base">
        <a:spcBef>
          <a:spcPct val="20000"/>
        </a:spcBef>
        <a:spcAft>
          <a:spcPct val="0"/>
        </a:spcAft>
        <a:buSzPct val="115000"/>
        <a:buBlip>
          <a:blip r:embed="rId14"/>
        </a:buBlip>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28674" name="Rectangle 1026"/>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28675"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53284"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defRPr>
            </a:lvl1pPr>
          </a:lstStyle>
          <a:p>
            <a:pPr defTabSz="914400" eaLnBrk="0" fontAlgn="base" hangingPunct="0">
              <a:spcAft>
                <a:spcPct val="0"/>
              </a:spcAft>
              <a:defRPr/>
            </a:pPr>
            <a:fld id="{0EB04340-79FD-1448-B754-E9655C44F0CA}" type="datetime1">
              <a:rPr lang="en-US">
                <a:latin typeface="Times New Roman" charset="0"/>
                <a:ea typeface="ＭＳ Ｐゴシック" charset="0"/>
                <a:cs typeface="ＭＳ Ｐゴシック" charset="0"/>
              </a:rPr>
              <a:pPr defTabSz="914400" eaLnBrk="0" fontAlgn="base" hangingPunct="0">
                <a:spcAft>
                  <a:spcPct val="0"/>
                </a:spcAft>
                <a:defRPr/>
              </a:pPr>
              <a:t>8/23/20</a:t>
            </a:fld>
            <a:endParaRPr lang="en-US">
              <a:latin typeface="Times New Roman" charset="0"/>
              <a:ea typeface="ＭＳ Ｐゴシック" charset="0"/>
              <a:cs typeface="ＭＳ Ｐゴシック" charset="0"/>
            </a:endParaRPr>
          </a:p>
        </p:txBody>
      </p:sp>
      <p:sp>
        <p:nvSpPr>
          <p:cNvPr id="353285"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ctr">
              <a:spcBef>
                <a:spcPct val="50000"/>
              </a:spcBef>
              <a:defRPr sz="1400" baseline="0">
                <a:solidFill>
                  <a:srgbClr val="578963"/>
                </a:solidFill>
                <a:ea typeface="+mn-ea"/>
                <a:cs typeface="+mn-cs"/>
              </a:defRPr>
            </a:lvl1pPr>
          </a:lstStyle>
          <a:p>
            <a:pPr defTabSz="914400" eaLnBrk="0" fontAlgn="base" hangingPunct="0">
              <a:spcAft>
                <a:spcPct val="0"/>
              </a:spcAft>
              <a:defRPr/>
            </a:pPr>
            <a:endParaRPr lang="en-US">
              <a:latin typeface="Times New Roman" charset="0"/>
            </a:endParaRPr>
          </a:p>
        </p:txBody>
      </p:sp>
      <p:sp>
        <p:nvSpPr>
          <p:cNvPr id="353286"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defTabSz="914400" eaLnBrk="0" fontAlgn="base" hangingPunct="0">
              <a:spcAft>
                <a:spcPct val="0"/>
              </a:spcAft>
              <a:defRPr/>
            </a:pPr>
            <a:fld id="{F50BD56D-CA6E-4948-A2A2-31B468EA9FBB}" type="slidenum">
              <a:rPr lang="en-US">
                <a:latin typeface="Times New Roman" charset="0"/>
                <a:ea typeface="ＭＳ Ｐゴシック" charset="0"/>
                <a:cs typeface="ＭＳ Ｐゴシック" charset="0"/>
              </a:rPr>
              <a:pPr defTabSz="914400" eaLnBrk="0" fontAlgn="base" hangingPunct="0">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438865111"/>
      </p:ext>
    </p:extLst>
  </p:cSld>
  <p:clrMap bg1="lt1" tx1="dk1" bg2="lt2" tx2="dk2" accent1="accent1" accent2="accent2" accent3="accent3" accent4="accent4" accent5="accent5" accent6="accent6" hlink="hlink" folHlink="folHlink"/>
  <p:sldLayoutIdLst>
    <p:sldLayoutId id="2147483736" r:id="rId1"/>
    <p:sldLayoutId id="2147483737" r:id="rId2"/>
    <p:sldLayoutId id="2147483738" r:id="rId3"/>
    <p:sldLayoutId id="2147483739" r:id="rId4"/>
    <p:sldLayoutId id="2147483740" r:id="rId5"/>
    <p:sldLayoutId id="2147483741" r:id="rId6"/>
    <p:sldLayoutId id="2147483742" r:id="rId7"/>
    <p:sldLayoutId id="2147483743" r:id="rId8"/>
    <p:sldLayoutId id="2147483744" r:id="rId9"/>
    <p:sldLayoutId id="2147483745" r:id="rId10"/>
    <p:sldLayoutId id="2147483746" r:id="rId11"/>
    <p:sldLayoutId id="2147483747" r:id="rId12"/>
  </p:sldLayoutIdLst>
  <p:txStyles>
    <p:titleStyle>
      <a:lvl1pPr algn="l" rtl="0" eaLnBrk="0" fontAlgn="base" hangingPunct="0">
        <a:spcBef>
          <a:spcPct val="0"/>
        </a:spcBef>
        <a:spcAft>
          <a:spcPct val="0"/>
        </a:spcAft>
        <a:defRPr kumimoji="1"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2pPr>
      <a:lvl3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3pPr>
      <a:lvl4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4pPr>
      <a:lvl5pPr algn="l" rtl="0" eaLnBrk="0" fontAlgn="base" hangingPunct="0">
        <a:spcBef>
          <a:spcPct val="0"/>
        </a:spcBef>
        <a:spcAft>
          <a:spcPct val="0"/>
        </a:spcAft>
        <a:defRPr kumimoji="1" sz="4400">
          <a:solidFill>
            <a:schemeClr val="tx2"/>
          </a:solidFill>
          <a:latin typeface="Times New Roman" pitchFamily="-108" charset="0"/>
          <a:ea typeface="ＭＳ Ｐゴシック" charset="-128"/>
          <a:cs typeface="ＭＳ Ｐゴシック" charset="-128"/>
        </a:defRPr>
      </a:lvl5pPr>
      <a:lvl6pPr marL="457200" algn="l" rtl="0" eaLnBrk="0" fontAlgn="base" hangingPunct="0">
        <a:spcBef>
          <a:spcPct val="0"/>
        </a:spcBef>
        <a:spcAft>
          <a:spcPct val="0"/>
        </a:spcAft>
        <a:defRPr kumimoji="1" sz="4400">
          <a:solidFill>
            <a:schemeClr val="tx2"/>
          </a:solidFill>
          <a:latin typeface="Times New Roman" pitchFamily="-108" charset="0"/>
        </a:defRPr>
      </a:lvl6pPr>
      <a:lvl7pPr marL="914400" algn="l" rtl="0" eaLnBrk="0" fontAlgn="base" hangingPunct="0">
        <a:spcBef>
          <a:spcPct val="0"/>
        </a:spcBef>
        <a:spcAft>
          <a:spcPct val="0"/>
        </a:spcAft>
        <a:defRPr kumimoji="1" sz="4400">
          <a:solidFill>
            <a:schemeClr val="tx2"/>
          </a:solidFill>
          <a:latin typeface="Times New Roman" pitchFamily="-108" charset="0"/>
        </a:defRPr>
      </a:lvl7pPr>
      <a:lvl8pPr marL="1371600" algn="l" rtl="0" eaLnBrk="0" fontAlgn="base" hangingPunct="0">
        <a:spcBef>
          <a:spcPct val="0"/>
        </a:spcBef>
        <a:spcAft>
          <a:spcPct val="0"/>
        </a:spcAft>
        <a:defRPr kumimoji="1" sz="4400">
          <a:solidFill>
            <a:schemeClr val="tx2"/>
          </a:solidFill>
          <a:latin typeface="Times New Roman" pitchFamily="-108" charset="0"/>
        </a:defRPr>
      </a:lvl8pPr>
      <a:lvl9pPr marL="1828800" algn="l"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mn-lt"/>
          <a:ea typeface="ＭＳ Ｐゴシック" pitchFamily="-108"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ＭＳ Ｐゴシック" pitchFamily="-108"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4"/>
          <a:srcRect/>
          <a:stretch>
            <a:fillRect/>
          </a:stretch>
        </a:blipFill>
        <a:effectLst/>
      </p:bgPr>
    </p:bg>
    <p:spTree>
      <p:nvGrpSpPr>
        <p:cNvPr id="1" name=""/>
        <p:cNvGrpSpPr/>
        <p:nvPr/>
      </p:nvGrpSpPr>
      <p:grpSpPr>
        <a:xfrm>
          <a:off x="0" y="0"/>
          <a:ext cx="0" cy="0"/>
          <a:chOff x="0" y="0"/>
          <a:chExt cx="0" cy="0"/>
        </a:xfrm>
      </p:grpSpPr>
      <p:sp>
        <p:nvSpPr>
          <p:cNvPr id="533506" name="Rectangle 2"/>
          <p:cNvSpPr>
            <a:spLocks noGrp="1" noChangeArrowheads="1"/>
          </p:cNvSpPr>
          <p:nvPr>
            <p:ph type="title"/>
          </p:nvPr>
        </p:nvSpPr>
        <p:spPr bwMode="auto">
          <a:xfrm>
            <a:off x="685800" y="4572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b" anchorCtr="0" compatLnSpc="1">
            <a:prstTxWarp prst="textNoShape">
              <a:avLst/>
            </a:prstTxWarp>
          </a:bodyPr>
          <a:lstStyle/>
          <a:p>
            <a:pPr lvl="0"/>
            <a:r>
              <a:rPr lang="en-US"/>
              <a:t>Click to edit Master title style</a:t>
            </a:r>
          </a:p>
        </p:txBody>
      </p:sp>
      <p:sp>
        <p:nvSpPr>
          <p:cNvPr id="53350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37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l">
              <a:spcBef>
                <a:spcPct val="50000"/>
              </a:spcBef>
              <a:defRPr sz="1400" baseline="0">
                <a:solidFill>
                  <a:srgbClr val="578963"/>
                </a:solidFill>
                <a:latin typeface="Times New Roman" pitchFamily="24" charset="0"/>
                <a:ea typeface="+mn-ea"/>
                <a:cs typeface="+mn-cs"/>
              </a:defRPr>
            </a:lvl1pPr>
          </a:lstStyle>
          <a:p>
            <a:pPr defTabSz="914400" eaLnBrk="0" fontAlgn="base" hangingPunct="0">
              <a:spcAft>
                <a:spcPct val="0"/>
              </a:spcAft>
              <a:defRPr/>
            </a:pPr>
            <a:endParaRPr lang="en-US"/>
          </a:p>
        </p:txBody>
      </p:sp>
      <p:sp>
        <p:nvSpPr>
          <p:cNvPr id="337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spcBef>
                <a:spcPct val="50000"/>
              </a:spcBef>
              <a:defRPr sz="1400" baseline="0">
                <a:solidFill>
                  <a:srgbClr val="578963"/>
                </a:solidFill>
                <a:latin typeface="Times New Roman" pitchFamily="24" charset="0"/>
                <a:ea typeface="+mn-ea"/>
                <a:cs typeface="+mn-cs"/>
              </a:defRPr>
            </a:lvl1pPr>
          </a:lstStyle>
          <a:p>
            <a:pPr algn="ctr" defTabSz="914400" eaLnBrk="0" fontAlgn="base" hangingPunct="0">
              <a:spcAft>
                <a:spcPct val="0"/>
              </a:spcAft>
              <a:defRPr/>
            </a:pPr>
            <a:endParaRPr lang="en-US"/>
          </a:p>
        </p:txBody>
      </p:sp>
      <p:sp>
        <p:nvSpPr>
          <p:cNvPr id="337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lvl1pPr algn="r">
              <a:spcBef>
                <a:spcPct val="50000"/>
              </a:spcBef>
              <a:defRPr sz="1400" baseline="0">
                <a:solidFill>
                  <a:srgbClr val="578963"/>
                </a:solidFill>
              </a:defRPr>
            </a:lvl1pPr>
          </a:lstStyle>
          <a:p>
            <a:pPr defTabSz="914400" eaLnBrk="0" fontAlgn="base" hangingPunct="0">
              <a:spcAft>
                <a:spcPct val="0"/>
              </a:spcAft>
              <a:defRPr/>
            </a:pPr>
            <a:fld id="{C7C656D1-54C1-C749-A9F2-601A902CB777}" type="slidenum">
              <a:rPr lang="en-US">
                <a:latin typeface="Times New Roman" charset="0"/>
                <a:ea typeface="ＭＳ Ｐゴシック" charset="0"/>
                <a:cs typeface="ＭＳ Ｐゴシック" charset="0"/>
              </a:rPr>
              <a:pPr defTabSz="914400" eaLnBrk="0" fontAlgn="base" hangingPunct="0">
                <a:spcAft>
                  <a:spcPct val="0"/>
                </a:spcAft>
                <a:defRPr/>
              </a:pPr>
              <a:t>‹#›</a:t>
            </a:fld>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845972211"/>
      </p:ext>
    </p:extLst>
  </p:cSld>
  <p:clrMap bg1="lt1" tx1="dk1" bg2="lt2" tx2="dk2" accent1="accent1" accent2="accent2" accent3="accent3" accent4="accent4" accent5="accent5" accent6="accent6" hlink="hlink" folHlink="folHlink"/>
  <p:sldLayoutIdLst>
    <p:sldLayoutId id="2147483749" r:id="rId1"/>
    <p:sldLayoutId id="2147483750" r:id="rId2"/>
    <p:sldLayoutId id="2147483751" r:id="rId3"/>
    <p:sldLayoutId id="2147483752" r:id="rId4"/>
    <p:sldLayoutId id="2147483753" r:id="rId5"/>
    <p:sldLayoutId id="2147483754" r:id="rId6"/>
    <p:sldLayoutId id="2147483755" r:id="rId7"/>
    <p:sldLayoutId id="2147483756" r:id="rId8"/>
    <p:sldLayoutId id="2147483757" r:id="rId9"/>
    <p:sldLayoutId id="2147483758" r:id="rId10"/>
    <p:sldLayoutId id="2147483759" r:id="rId11"/>
    <p:sldLayoutId id="2147483760" r:id="rId12"/>
  </p:sldLayoutIdLst>
  <p:txStyles>
    <p:titleStyle>
      <a:lvl1pPr algn="l" rtl="0" eaLnBrk="0" fontAlgn="base" hangingPunct="0">
        <a:spcBef>
          <a:spcPct val="0"/>
        </a:spcBef>
        <a:spcAft>
          <a:spcPct val="0"/>
        </a:spcAft>
        <a:defRPr kumimoji="1" sz="4400">
          <a:solidFill>
            <a:schemeClr val="tx2"/>
          </a:solidFill>
          <a:latin typeface="Arial"/>
          <a:ea typeface="ＭＳ Ｐゴシック" pitchFamily="-112" charset="-128"/>
          <a:cs typeface="Arial"/>
        </a:defRPr>
      </a:lvl1pPr>
      <a:lvl2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2pPr>
      <a:lvl3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3pPr>
      <a:lvl4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4pPr>
      <a:lvl5pPr algn="l" rtl="0" eaLnBrk="0" fontAlgn="base" hangingPunct="0">
        <a:spcBef>
          <a:spcPct val="0"/>
        </a:spcBef>
        <a:spcAft>
          <a:spcPct val="0"/>
        </a:spcAft>
        <a:defRPr kumimoji="1" sz="4400">
          <a:solidFill>
            <a:schemeClr val="tx2"/>
          </a:solidFill>
          <a:latin typeface="Arial" charset="0"/>
          <a:ea typeface="ＭＳ Ｐゴシック" pitchFamily="-112" charset="-128"/>
          <a:cs typeface="ＭＳ Ｐゴシック" pitchFamily="-112" charset="-128"/>
        </a:defRPr>
      </a:lvl5pPr>
      <a:lvl6pPr marL="457200" algn="l" rtl="0" eaLnBrk="0" fontAlgn="base" hangingPunct="0">
        <a:spcBef>
          <a:spcPct val="0"/>
        </a:spcBef>
        <a:spcAft>
          <a:spcPct val="0"/>
        </a:spcAft>
        <a:defRPr kumimoji="1" sz="4400">
          <a:solidFill>
            <a:schemeClr val="tx2"/>
          </a:solidFill>
          <a:latin typeface="Times New Roman" pitchFamily="24" charset="0"/>
        </a:defRPr>
      </a:lvl6pPr>
      <a:lvl7pPr marL="914400" algn="l" rtl="0" eaLnBrk="0" fontAlgn="base" hangingPunct="0">
        <a:spcBef>
          <a:spcPct val="0"/>
        </a:spcBef>
        <a:spcAft>
          <a:spcPct val="0"/>
        </a:spcAft>
        <a:defRPr kumimoji="1" sz="4400">
          <a:solidFill>
            <a:schemeClr val="tx2"/>
          </a:solidFill>
          <a:latin typeface="Times New Roman" pitchFamily="24" charset="0"/>
        </a:defRPr>
      </a:lvl7pPr>
      <a:lvl8pPr marL="1371600" algn="l" rtl="0" eaLnBrk="0" fontAlgn="base" hangingPunct="0">
        <a:spcBef>
          <a:spcPct val="0"/>
        </a:spcBef>
        <a:spcAft>
          <a:spcPct val="0"/>
        </a:spcAft>
        <a:defRPr kumimoji="1" sz="4400">
          <a:solidFill>
            <a:schemeClr val="tx2"/>
          </a:solidFill>
          <a:latin typeface="Times New Roman" pitchFamily="24" charset="0"/>
        </a:defRPr>
      </a:lvl8pPr>
      <a:lvl9pPr marL="1828800" algn="l" rtl="0" eaLnBrk="0" fontAlgn="base" hangingPunct="0">
        <a:spcBef>
          <a:spcPct val="0"/>
        </a:spcBef>
        <a:spcAft>
          <a:spcPct val="0"/>
        </a:spcAft>
        <a:defRPr kumimoji="1" sz="4400">
          <a:solidFill>
            <a:schemeClr val="tx2"/>
          </a:solidFill>
          <a:latin typeface="Times New Roman" pitchFamily="24" charset="0"/>
        </a:defRPr>
      </a:lvl9pPr>
    </p:titleStyle>
    <p:bodyStyle>
      <a:lvl1pPr marL="342900" indent="-342900" algn="l" rtl="0" eaLnBrk="0" fontAlgn="base" hangingPunct="0">
        <a:spcBef>
          <a:spcPct val="20000"/>
        </a:spcBef>
        <a:spcAft>
          <a:spcPct val="0"/>
        </a:spcAft>
        <a:buClr>
          <a:schemeClr val="bg2"/>
        </a:buClr>
        <a:buFont typeface="Monotype Sorts" charset="0"/>
        <a:buChar char="§"/>
        <a:defRPr kumimoji="1" sz="3200">
          <a:solidFill>
            <a:schemeClr val="tx1"/>
          </a:solidFill>
          <a:latin typeface="Arial"/>
          <a:ea typeface="ＭＳ Ｐゴシック" pitchFamily="-112" charset="-128"/>
          <a:cs typeface="Arial"/>
        </a:defRPr>
      </a:lvl1pPr>
      <a:lvl2pPr marL="742950" indent="-285750" algn="l" rtl="0" eaLnBrk="0" fontAlgn="base" hangingPunct="0">
        <a:spcBef>
          <a:spcPct val="20000"/>
        </a:spcBef>
        <a:spcAft>
          <a:spcPct val="0"/>
        </a:spcAft>
        <a:buClr>
          <a:schemeClr val="bg2"/>
        </a:buClr>
        <a:buSzPct val="50000"/>
        <a:buFont typeface="Monotype Sorts" charset="0"/>
        <a:buChar char="l"/>
        <a:defRPr kumimoji="1" sz="2800">
          <a:solidFill>
            <a:schemeClr val="tx1"/>
          </a:solidFill>
          <a:latin typeface="Arial"/>
          <a:ea typeface="ＭＳ Ｐゴシック" pitchFamily="24" charset="-128"/>
          <a:cs typeface="Arial"/>
        </a:defRPr>
      </a:lvl2pPr>
      <a:lvl3pPr marL="1143000" indent="-228600" algn="l" rtl="0" eaLnBrk="0" fontAlgn="base" hangingPunct="0">
        <a:spcBef>
          <a:spcPct val="20000"/>
        </a:spcBef>
        <a:spcAft>
          <a:spcPct val="0"/>
        </a:spcAft>
        <a:buChar char="•"/>
        <a:defRPr kumimoji="1" sz="2400">
          <a:solidFill>
            <a:schemeClr val="tx1"/>
          </a:solidFill>
          <a:latin typeface="Arial"/>
          <a:ea typeface="ＭＳ Ｐゴシック" pitchFamily="24" charset="-128"/>
          <a:cs typeface="Arial"/>
        </a:defRPr>
      </a:lvl3pPr>
      <a:lvl4pPr marL="16002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4pPr>
      <a:lvl5pPr marL="2057400" indent="-228600" algn="l" rtl="0" eaLnBrk="0" fontAlgn="base" hangingPunct="0">
        <a:spcBef>
          <a:spcPct val="20000"/>
        </a:spcBef>
        <a:spcAft>
          <a:spcPct val="0"/>
        </a:spcAft>
        <a:buChar char="»"/>
        <a:defRPr kumimoji="1" sz="2000">
          <a:solidFill>
            <a:schemeClr val="tx1"/>
          </a:solidFill>
          <a:latin typeface="Arial"/>
          <a:ea typeface="ＭＳ Ｐゴシック" pitchFamily="24" charset="-128"/>
          <a:cs typeface="Arial"/>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24"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title"/>
          </p:nvPr>
        </p:nvSpPr>
        <p:spPr bwMode="auto">
          <a:xfrm>
            <a:off x="0" y="609600"/>
            <a:ext cx="91440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dirty="0"/>
              <a:t>Click to edit Master title style</a:t>
            </a:r>
          </a:p>
        </p:txBody>
      </p:sp>
      <p:sp>
        <p:nvSpPr>
          <p:cNvPr id="3789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9396"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0" hangingPunct="0">
              <a:defRPr sz="1400" b="0">
                <a:latin typeface="Arial" charset="0"/>
                <a:ea typeface="+mn-ea"/>
                <a:cs typeface="+mn-cs"/>
              </a:defRPr>
            </a:lvl1pPr>
          </a:lstStyle>
          <a:p>
            <a:pPr defTabSz="914400" fontAlgn="base">
              <a:spcBef>
                <a:spcPct val="0"/>
              </a:spcBef>
              <a:spcAft>
                <a:spcPct val="0"/>
              </a:spcAft>
              <a:defRPr/>
            </a:pPr>
            <a:endParaRPr lang="en-US">
              <a:solidFill>
                <a:srgbClr val="000000"/>
              </a:solidFill>
              <a:ea typeface="Osaka"/>
              <a:cs typeface="Osaka"/>
            </a:endParaRPr>
          </a:p>
        </p:txBody>
      </p:sp>
      <p:sp>
        <p:nvSpPr>
          <p:cNvPr id="59397"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0" hangingPunct="0">
              <a:defRPr sz="1400" b="0">
                <a:latin typeface="Arial" charset="0"/>
                <a:ea typeface="+mn-ea"/>
                <a:cs typeface="+mn-cs"/>
              </a:defRPr>
            </a:lvl1pPr>
          </a:lstStyle>
          <a:p>
            <a:pPr algn="ctr" defTabSz="914400" fontAlgn="base">
              <a:spcBef>
                <a:spcPct val="0"/>
              </a:spcBef>
              <a:spcAft>
                <a:spcPct val="0"/>
              </a:spcAft>
              <a:defRPr/>
            </a:pPr>
            <a:endParaRPr lang="en-US">
              <a:solidFill>
                <a:srgbClr val="000000"/>
              </a:solidFill>
              <a:ea typeface="Osaka"/>
              <a:cs typeface="Osaka"/>
            </a:endParaRPr>
          </a:p>
        </p:txBody>
      </p:sp>
      <p:sp>
        <p:nvSpPr>
          <p:cNvPr id="59398"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0" hangingPunct="0">
              <a:defRPr sz="1400" b="0">
                <a:ea typeface="Osaka" charset="0"/>
                <a:cs typeface="Osaka" charset="0"/>
              </a:defRPr>
            </a:lvl1pPr>
          </a:lstStyle>
          <a:p>
            <a:pPr defTabSz="914400" fontAlgn="base">
              <a:spcBef>
                <a:spcPct val="0"/>
              </a:spcBef>
              <a:spcAft>
                <a:spcPct val="0"/>
              </a:spcAft>
            </a:pPr>
            <a:fld id="{B9D20AD3-D622-EC41-AF78-52EA093B16AC}" type="slidenum">
              <a:rPr lang="en-US">
                <a:solidFill>
                  <a:srgbClr val="000000"/>
                </a:solidFill>
                <a:latin typeface="Arial" charset="0"/>
              </a:rPr>
              <a:pPr defTabSz="914400" fontAlgn="base">
                <a:spcBef>
                  <a:spcPct val="0"/>
                </a:spcBef>
                <a:spcAft>
                  <a:spcPct val="0"/>
                </a:spcAft>
              </a:pPr>
              <a:t>‹#›</a:t>
            </a:fld>
            <a:endParaRPr lang="en-US">
              <a:solidFill>
                <a:srgbClr val="000000"/>
              </a:solidFill>
              <a:latin typeface="Arial" charset="0"/>
            </a:endParaRPr>
          </a:p>
        </p:txBody>
      </p:sp>
    </p:spTree>
    <p:extLst>
      <p:ext uri="{BB962C8B-B14F-4D97-AF65-F5344CB8AC3E}">
        <p14:creationId xmlns:p14="http://schemas.microsoft.com/office/powerpoint/2010/main" val="3716395244"/>
      </p:ext>
    </p:extLst>
  </p:cSld>
  <p:clrMap bg1="lt1" tx1="dk1" bg2="lt2" tx2="dk2" accent1="accent1" accent2="accent2" accent3="accent3" accent4="accent4" accent5="accent5" accent6="accent6" hlink="hlink" folHlink="folHlink"/>
  <p:sldLayoutIdLst>
    <p:sldLayoutId id="2147483762" r:id="rId1"/>
    <p:sldLayoutId id="2147483763" r:id="rId2"/>
    <p:sldLayoutId id="2147483764" r:id="rId3"/>
    <p:sldLayoutId id="2147483765" r:id="rId4"/>
    <p:sldLayoutId id="2147483766" r:id="rId5"/>
    <p:sldLayoutId id="2147483767" r:id="rId6"/>
    <p:sldLayoutId id="2147483768" r:id="rId7"/>
    <p:sldLayoutId id="2147483769" r:id="rId8"/>
    <p:sldLayoutId id="2147483770" r:id="rId9"/>
    <p:sldLayoutId id="2147483771" r:id="rId10"/>
    <p:sldLayoutId id="2147483772" r:id="rId11"/>
  </p:sldLayoutIdLst>
  <p:txStyles>
    <p:titleStyle>
      <a:lvl1pPr algn="ctr" rtl="0" eaLnBrk="0" fontAlgn="base" hangingPunct="0">
        <a:spcBef>
          <a:spcPct val="0"/>
        </a:spcBef>
        <a:spcAft>
          <a:spcPct val="0"/>
        </a:spcAft>
        <a:defRPr sz="4400" b="1">
          <a:solidFill>
            <a:schemeClr val="bg1"/>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2pPr>
      <a:lvl3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3pPr>
      <a:lvl4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4pPr>
      <a:lvl5pPr algn="ctr" rtl="0" eaLnBrk="0" fontAlgn="base" hangingPunct="0">
        <a:spcBef>
          <a:spcPct val="0"/>
        </a:spcBef>
        <a:spcAft>
          <a:spcPct val="0"/>
        </a:spcAft>
        <a:defRPr sz="4400">
          <a:solidFill>
            <a:schemeClr val="tx2"/>
          </a:solidFill>
          <a:latin typeface="Arial" pitchFamily="-111" charset="0"/>
          <a:ea typeface="Osaka" pitchFamily="-111" charset="-128"/>
          <a:cs typeface="Osaka" pitchFamily="-111" charset="-128"/>
        </a:defRPr>
      </a:lvl5pPr>
      <a:lvl6pPr marL="4572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6pPr>
      <a:lvl7pPr marL="9144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7pPr>
      <a:lvl8pPr marL="13716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8pPr>
      <a:lvl9pPr marL="1828800" algn="ctr" rtl="0" fontAlgn="base">
        <a:spcBef>
          <a:spcPct val="0"/>
        </a:spcBef>
        <a:spcAft>
          <a:spcPct val="0"/>
        </a:spcAft>
        <a:defRPr sz="4400">
          <a:solidFill>
            <a:schemeClr val="tx2"/>
          </a:solidFill>
          <a:latin typeface="Arial" pitchFamily="-111" charset="0"/>
          <a:ea typeface="Osaka" pitchFamily="-111" charset="-128"/>
          <a:cs typeface="Osaka" pitchFamily="-111" charset="-128"/>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10.xml"/><Relationship Id="rId1" Type="http://schemas.openxmlformats.org/officeDocument/2006/relationships/slideLayout" Target="../slideLayouts/slideLayout157.xml"/><Relationship Id="rId4" Type="http://schemas.openxmlformats.org/officeDocument/2006/relationships/image" Target="../media/image19.jpeg"/></Relationships>
</file>

<file path=ppt/slides/_rels/slide100.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320.xml"/></Relationships>
</file>

<file path=ppt/slides/_rels/slide101.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86.xml"/><Relationship Id="rId1" Type="http://schemas.openxmlformats.org/officeDocument/2006/relationships/slideLayout" Target="../slideLayouts/slideLayout336.xml"/></Relationships>
</file>

<file path=ppt/slides/_rels/slide10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331.xml"/></Relationships>
</file>

<file path=ppt/slides/_rels/slide103.xml.rels><?xml version="1.0" encoding="UTF-8" standalone="yes"?>
<Relationships xmlns="http://schemas.openxmlformats.org/package/2006/relationships"><Relationship Id="rId2" Type="http://schemas.openxmlformats.org/officeDocument/2006/relationships/image" Target="../media/image117.png"/><Relationship Id="rId1" Type="http://schemas.openxmlformats.org/officeDocument/2006/relationships/slideLayout" Target="../slideLayouts/slideLayout303.xml"/></Relationships>
</file>

<file path=ppt/slides/_rels/slide104.xml.rels><?xml version="1.0" encoding="UTF-8" standalone="yes"?>
<Relationships xmlns="http://schemas.openxmlformats.org/package/2006/relationships"><Relationship Id="rId2" Type="http://schemas.openxmlformats.org/officeDocument/2006/relationships/image" Target="../media/image118.png"/><Relationship Id="rId1" Type="http://schemas.openxmlformats.org/officeDocument/2006/relationships/slideLayout" Target="../slideLayouts/slideLayout303.xml"/></Relationships>
</file>

<file path=ppt/slides/_rels/slide10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303.xml"/></Relationships>
</file>

<file path=ppt/slides/_rels/slide106.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notesSlide" Target="../notesSlides/notesSlide87.xml"/><Relationship Id="rId1" Type="http://schemas.openxmlformats.org/officeDocument/2006/relationships/slideLayout" Target="../slideLayouts/slideLayout341.xml"/><Relationship Id="rId5" Type="http://schemas.openxmlformats.org/officeDocument/2006/relationships/image" Target="../media/image122.png"/><Relationship Id="rId4" Type="http://schemas.openxmlformats.org/officeDocument/2006/relationships/image" Target="../media/image121.jpeg"/></Relationships>
</file>

<file path=ppt/slides/_rels/slide107.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3.xml"/></Relationships>
</file>

<file path=ppt/slides/_rels/slide108.xml.rels><?xml version="1.0" encoding="UTF-8" standalone="yes"?>
<Relationships xmlns="http://schemas.openxmlformats.org/package/2006/relationships"><Relationship Id="rId2" Type="http://schemas.openxmlformats.org/officeDocument/2006/relationships/notesSlide" Target="../notesSlides/notesSlide88.xml"/><Relationship Id="rId1" Type="http://schemas.openxmlformats.org/officeDocument/2006/relationships/slideLayout" Target="../slideLayouts/slideLayout100.xml"/></Relationships>
</file>

<file path=ppt/slides/_rels/slide109.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303.xml"/></Relationships>
</file>

<file path=ppt/slides/_rels/slide11.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11.xml"/><Relationship Id="rId1" Type="http://schemas.openxmlformats.org/officeDocument/2006/relationships/slideLayout" Target="../slideLayouts/slideLayout133.xml"/></Relationships>
</file>

<file path=ppt/slides/_rels/slide110.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303.xml"/></Relationships>
</file>

<file path=ppt/slides/_rels/slide111.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344.xml"/></Relationships>
</file>

<file path=ppt/slides/_rels/slide112.xml.rels><?xml version="1.0" encoding="UTF-8" standalone="yes"?>
<Relationships xmlns="http://schemas.openxmlformats.org/package/2006/relationships"><Relationship Id="rId2" Type="http://schemas.openxmlformats.org/officeDocument/2006/relationships/image" Target="../media/image126.png"/><Relationship Id="rId1" Type="http://schemas.openxmlformats.org/officeDocument/2006/relationships/slideLayout" Target="../slideLayouts/slideLayout303.xml"/></Relationships>
</file>

<file path=ppt/slides/_rels/slide113.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89.xml"/><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90.xml"/><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91.xml"/><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00.xml"/></Relationships>
</file>

<file path=ppt/slides/_rels/slide117.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36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100.xml"/></Relationships>
</file>

<file path=ppt/slides/_rels/slide119.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notesSlide" Target="../notesSlides/notesSlide94.xml"/><Relationship Id="rId1" Type="http://schemas.openxmlformats.org/officeDocument/2006/relationships/slideLayout" Target="../slideLayouts/slideLayout365.xml"/></Relationships>
</file>

<file path=ppt/slides/_rels/slide12.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2.xml"/><Relationship Id="rId1" Type="http://schemas.openxmlformats.org/officeDocument/2006/relationships/slideLayout" Target="../slideLayouts/slideLayout51.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100.xml"/></Relationships>
</file>

<file path=ppt/slides/_rels/slide121.xml.rels><?xml version="1.0" encoding="UTF-8" standalone="yes"?>
<Relationships xmlns="http://schemas.openxmlformats.org/package/2006/relationships"><Relationship Id="rId3" Type="http://schemas.openxmlformats.org/officeDocument/2006/relationships/image" Target="../media/image130.jpeg"/><Relationship Id="rId2" Type="http://schemas.openxmlformats.org/officeDocument/2006/relationships/notesSlide" Target="../notesSlides/notesSlide96.xml"/><Relationship Id="rId1" Type="http://schemas.openxmlformats.org/officeDocument/2006/relationships/slideLayout" Target="../slideLayouts/slideLayout372.xml"/><Relationship Id="rId5" Type="http://schemas.openxmlformats.org/officeDocument/2006/relationships/image" Target="../media/image132.jpeg"/><Relationship Id="rId4" Type="http://schemas.openxmlformats.org/officeDocument/2006/relationships/image" Target="../media/image131.jpeg"/></Relationships>
</file>

<file path=ppt/slides/_rels/slide12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notesSlide" Target="../notesSlides/notesSlide97.xml"/><Relationship Id="rId1" Type="http://schemas.openxmlformats.org/officeDocument/2006/relationships/slideLayout" Target="../slideLayouts/slideLayout383.xml"/><Relationship Id="rId4" Type="http://schemas.openxmlformats.org/officeDocument/2006/relationships/image" Target="../media/image19.jpeg"/></Relationships>
</file>

<file path=ppt/slides/_rels/slide12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372.xml"/></Relationships>
</file>

<file path=ppt/slides/_rels/slide124.xml.rels><?xml version="1.0" encoding="UTF-8" standalone="yes"?>
<Relationships xmlns="http://schemas.openxmlformats.org/package/2006/relationships"><Relationship Id="rId3" Type="http://schemas.openxmlformats.org/officeDocument/2006/relationships/image" Target="../media/image134.jpeg"/><Relationship Id="rId2" Type="http://schemas.openxmlformats.org/officeDocument/2006/relationships/image" Target="../media/image133.jpeg"/><Relationship Id="rId1" Type="http://schemas.openxmlformats.org/officeDocument/2006/relationships/slideLayout" Target="../slideLayouts/slideLayout394.xml"/><Relationship Id="rId5" Type="http://schemas.openxmlformats.org/officeDocument/2006/relationships/image" Target="../media/image136.png"/><Relationship Id="rId4" Type="http://schemas.openxmlformats.org/officeDocument/2006/relationships/image" Target="../media/image135.jpeg"/></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98.xml"/><Relationship Id="rId1" Type="http://schemas.openxmlformats.org/officeDocument/2006/relationships/slideLayout" Target="../slideLayouts/slideLayout100.xml"/></Relationships>
</file>

<file path=ppt/slides/_rels/slide126.xml.rels><?xml version="1.0" encoding="UTF-8" standalone="yes"?>
<Relationships xmlns="http://schemas.openxmlformats.org/package/2006/relationships"><Relationship Id="rId3" Type="http://schemas.openxmlformats.org/officeDocument/2006/relationships/image" Target="../media/image137.jpeg"/><Relationship Id="rId2" Type="http://schemas.openxmlformats.org/officeDocument/2006/relationships/notesSlide" Target="../notesSlides/notesSlide99.xml"/><Relationship Id="rId1" Type="http://schemas.openxmlformats.org/officeDocument/2006/relationships/slideLayout" Target="../slideLayouts/slideLayout402.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00.xml"/><Relationship Id="rId1" Type="http://schemas.openxmlformats.org/officeDocument/2006/relationships/slideLayout" Target="../slideLayouts/slideLayout100.xml"/></Relationships>
</file>

<file path=ppt/slides/_rels/slide128.xml.rels><?xml version="1.0" encoding="UTF-8" standalone="yes"?>
<Relationships xmlns="http://schemas.openxmlformats.org/package/2006/relationships"><Relationship Id="rId2" Type="http://schemas.openxmlformats.org/officeDocument/2006/relationships/notesSlide" Target="../notesSlides/notesSlide101.xml"/><Relationship Id="rId1" Type="http://schemas.openxmlformats.org/officeDocument/2006/relationships/slideLayout" Target="../slideLayouts/slideLayout415.xml"/></Relationships>
</file>

<file path=ppt/slides/_rels/slide12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102.xml"/><Relationship Id="rId1" Type="http://schemas.openxmlformats.org/officeDocument/2006/relationships/slideLayout" Target="../slideLayouts/slideLayout437.xml"/></Relationships>
</file>

<file path=ppt/slides/_rels/slide1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3.xml"/><Relationship Id="rId1" Type="http://schemas.openxmlformats.org/officeDocument/2006/relationships/slideLayout" Target="../slideLayouts/slideLayout19.xml"/></Relationships>
</file>

<file path=ppt/slides/_rels/slide130.xml.rels><?xml version="1.0" encoding="UTF-8" standalone="yes"?>
<Relationships xmlns="http://schemas.openxmlformats.org/package/2006/relationships"><Relationship Id="rId3" Type="http://schemas.openxmlformats.org/officeDocument/2006/relationships/image" Target="../media/image138.jpeg"/><Relationship Id="rId2" Type="http://schemas.openxmlformats.org/officeDocument/2006/relationships/notesSlide" Target="../notesSlides/notesSlide103.xml"/><Relationship Id="rId1" Type="http://schemas.openxmlformats.org/officeDocument/2006/relationships/slideLayout" Target="../slideLayouts/slideLayout422.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04.xml"/><Relationship Id="rId1" Type="http://schemas.openxmlformats.org/officeDocument/2006/relationships/slideLayout" Target="../slideLayouts/slideLayout100.xml"/></Relationships>
</file>

<file path=ppt/slides/_rels/slide132.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105.xml"/><Relationship Id="rId1" Type="http://schemas.openxmlformats.org/officeDocument/2006/relationships/slideLayout" Target="../slideLayouts/slideLayout60.xml"/></Relationships>
</file>

<file path=ppt/slides/_rels/slide133.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106.xml"/><Relationship Id="rId1" Type="http://schemas.openxmlformats.org/officeDocument/2006/relationships/slideLayout" Target="../slideLayouts/slideLayout443.xml"/></Relationships>
</file>

<file path=ppt/slides/_rels/slide134.xml.rels><?xml version="1.0" encoding="UTF-8" standalone="yes"?>
<Relationships xmlns="http://schemas.openxmlformats.org/package/2006/relationships"><Relationship Id="rId3" Type="http://schemas.openxmlformats.org/officeDocument/2006/relationships/image" Target="../media/image141.png"/><Relationship Id="rId2" Type="http://schemas.openxmlformats.org/officeDocument/2006/relationships/notesSlide" Target="../notesSlides/notesSlide107.xml"/><Relationship Id="rId1" Type="http://schemas.openxmlformats.org/officeDocument/2006/relationships/slideLayout" Target="../slideLayouts/slideLayout443.xml"/></Relationships>
</file>

<file path=ppt/slides/_rels/slide135.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08.xml"/><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notesSlide" Target="../notesSlides/notesSlide109.xml"/><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0.xml"/><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1.xml"/><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43.jpeg"/><Relationship Id="rId2" Type="http://schemas.openxmlformats.org/officeDocument/2006/relationships/notesSlide" Target="../notesSlides/notesSlide112.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4.xml"/><Relationship Id="rId1" Type="http://schemas.openxmlformats.org/officeDocument/2006/relationships/slideLayout" Target="../slideLayouts/slideLayout17.xml"/><Relationship Id="rId6" Type="http://schemas.openxmlformats.org/officeDocument/2006/relationships/image" Target="../media/image26.jpeg"/><Relationship Id="rId5" Type="http://schemas.openxmlformats.org/officeDocument/2006/relationships/image" Target="../media/image25.jpeg"/><Relationship Id="rId4" Type="http://schemas.openxmlformats.org/officeDocument/2006/relationships/image" Target="../media/image24.jpeg"/></Relationships>
</file>

<file path=ppt/slides/_rels/slide140.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113.xml"/><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notesSlide" Target="../notesSlides/notesSlide114.xml"/><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44.jpeg"/><Relationship Id="rId1" Type="http://schemas.openxmlformats.org/officeDocument/2006/relationships/slideLayout" Target="../slideLayouts/slideLayout453.xml"/></Relationships>
</file>

<file path=ppt/slides/_rels/slide143.xml.rels><?xml version="1.0" encoding="UTF-8" standalone="yes"?>
<Relationships xmlns="http://schemas.openxmlformats.org/package/2006/relationships"><Relationship Id="rId2" Type="http://schemas.openxmlformats.org/officeDocument/2006/relationships/image" Target="../media/image145.jpeg"/><Relationship Id="rId1" Type="http://schemas.openxmlformats.org/officeDocument/2006/relationships/slideLayout" Target="../slideLayouts/slideLayout464.xml"/></Relationships>
</file>

<file path=ppt/slides/_rels/slide144.xml.rels><?xml version="1.0" encoding="UTF-8" standalone="yes"?>
<Relationships xmlns="http://schemas.openxmlformats.org/package/2006/relationships"><Relationship Id="rId2" Type="http://schemas.openxmlformats.org/officeDocument/2006/relationships/image" Target="../media/image146.jpeg"/><Relationship Id="rId1" Type="http://schemas.openxmlformats.org/officeDocument/2006/relationships/slideLayout" Target="../slideLayouts/slideLayout453.xml"/></Relationships>
</file>

<file path=ppt/slides/_rels/slide145.xml.rels><?xml version="1.0" encoding="UTF-8" standalone="yes"?>
<Relationships xmlns="http://schemas.openxmlformats.org/package/2006/relationships"><Relationship Id="rId2" Type="http://schemas.openxmlformats.org/officeDocument/2006/relationships/image" Target="../media/image147.jpeg"/><Relationship Id="rId1" Type="http://schemas.openxmlformats.org/officeDocument/2006/relationships/slideLayout" Target="../slideLayouts/slideLayout453.xml"/></Relationships>
</file>

<file path=ppt/slides/_rels/slide146.xml.rels><?xml version="1.0" encoding="UTF-8" standalone="yes"?>
<Relationships xmlns="http://schemas.openxmlformats.org/package/2006/relationships"><Relationship Id="rId2" Type="http://schemas.openxmlformats.org/officeDocument/2006/relationships/image" Target="../media/image148.jpeg"/><Relationship Id="rId1" Type="http://schemas.openxmlformats.org/officeDocument/2006/relationships/slideLayout" Target="../slideLayouts/slideLayout475.xml"/></Relationships>
</file>

<file path=ppt/slides/_rels/slide147.xml.rels><?xml version="1.0" encoding="UTF-8" standalone="yes"?>
<Relationships xmlns="http://schemas.openxmlformats.org/package/2006/relationships"><Relationship Id="rId2" Type="http://schemas.openxmlformats.org/officeDocument/2006/relationships/image" Target="../media/image149.jpeg"/><Relationship Id="rId1" Type="http://schemas.openxmlformats.org/officeDocument/2006/relationships/slideLayout" Target="../slideLayouts/slideLayout453.xml"/></Relationships>
</file>

<file path=ppt/slides/_rels/slide148.xml.rels><?xml version="1.0" encoding="UTF-8" standalone="yes"?>
<Relationships xmlns="http://schemas.openxmlformats.org/package/2006/relationships"><Relationship Id="rId2" Type="http://schemas.openxmlformats.org/officeDocument/2006/relationships/image" Target="../media/image150.jpeg"/><Relationship Id="rId1" Type="http://schemas.openxmlformats.org/officeDocument/2006/relationships/slideLayout" Target="../slideLayouts/slideLayout453.xml"/></Relationships>
</file>

<file path=ppt/slides/_rels/slide149.xml.rels><?xml version="1.0" encoding="UTF-8" standalone="yes"?>
<Relationships xmlns="http://schemas.openxmlformats.org/package/2006/relationships"><Relationship Id="rId2" Type="http://schemas.openxmlformats.org/officeDocument/2006/relationships/image" Target="../media/image151.jpeg"/><Relationship Id="rId1" Type="http://schemas.openxmlformats.org/officeDocument/2006/relationships/slideLayout" Target="../slideLayouts/slideLayout486.xml"/></Relationships>
</file>

<file path=ppt/slides/_rels/slide1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5.xml"/><Relationship Id="rId1" Type="http://schemas.openxmlformats.org/officeDocument/2006/relationships/slideLayout" Target="../slideLayouts/slideLayout76.xml"/><Relationship Id="rId4" Type="http://schemas.openxmlformats.org/officeDocument/2006/relationships/image" Target="../media/image28.jpeg"/></Relationships>
</file>

<file path=ppt/slides/_rels/slide150.xml.rels><?xml version="1.0" encoding="UTF-8" standalone="yes"?>
<Relationships xmlns="http://schemas.openxmlformats.org/package/2006/relationships"><Relationship Id="rId2" Type="http://schemas.openxmlformats.org/officeDocument/2006/relationships/image" Target="../media/image152.jpeg"/><Relationship Id="rId1" Type="http://schemas.openxmlformats.org/officeDocument/2006/relationships/slideLayout" Target="../slideLayouts/slideLayout497.xml"/></Relationships>
</file>

<file path=ppt/slides/_rels/slide151.xml.rels><?xml version="1.0" encoding="UTF-8" standalone="yes"?>
<Relationships xmlns="http://schemas.openxmlformats.org/package/2006/relationships"><Relationship Id="rId2" Type="http://schemas.openxmlformats.org/officeDocument/2006/relationships/image" Target="../media/image153.jpeg"/><Relationship Id="rId1" Type="http://schemas.openxmlformats.org/officeDocument/2006/relationships/slideLayout" Target="../slideLayouts/slideLayout497.xml"/></Relationships>
</file>

<file path=ppt/slides/_rels/slide152.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453.xml"/></Relationships>
</file>

<file path=ppt/slides/_rels/slide153.xml.rels><?xml version="1.0" encoding="UTF-8" standalone="yes"?>
<Relationships xmlns="http://schemas.openxmlformats.org/package/2006/relationships"><Relationship Id="rId2" Type="http://schemas.openxmlformats.org/officeDocument/2006/relationships/image" Target="../media/image155.jpeg"/><Relationship Id="rId1" Type="http://schemas.openxmlformats.org/officeDocument/2006/relationships/slideLayout" Target="../slideLayouts/slideLayout453.xml"/></Relationships>
</file>

<file path=ppt/slides/_rels/slide154.xml.rels><?xml version="1.0" encoding="UTF-8" standalone="yes"?>
<Relationships xmlns="http://schemas.openxmlformats.org/package/2006/relationships"><Relationship Id="rId2" Type="http://schemas.openxmlformats.org/officeDocument/2006/relationships/image" Target="../media/image156.jpeg"/><Relationship Id="rId1" Type="http://schemas.openxmlformats.org/officeDocument/2006/relationships/slideLayout" Target="../slideLayouts/slideLayout475.xml"/></Relationships>
</file>

<file path=ppt/slides/_rels/slide155.xml.rels><?xml version="1.0" encoding="UTF-8" standalone="yes"?>
<Relationships xmlns="http://schemas.openxmlformats.org/package/2006/relationships"><Relationship Id="rId2" Type="http://schemas.openxmlformats.org/officeDocument/2006/relationships/image" Target="../media/image157.jpeg"/><Relationship Id="rId1" Type="http://schemas.openxmlformats.org/officeDocument/2006/relationships/slideLayout" Target="../slideLayouts/slideLayout453.xml"/></Relationships>
</file>

<file path=ppt/slides/_rels/slide156.xml.rels><?xml version="1.0" encoding="UTF-8" standalone="yes"?>
<Relationships xmlns="http://schemas.openxmlformats.org/package/2006/relationships"><Relationship Id="rId2" Type="http://schemas.openxmlformats.org/officeDocument/2006/relationships/image" Target="../media/image158.jpeg"/><Relationship Id="rId1" Type="http://schemas.openxmlformats.org/officeDocument/2006/relationships/slideLayout" Target="../slideLayouts/slideLayout453.xml"/></Relationships>
</file>

<file path=ppt/slides/_rels/slide157.xml.rels><?xml version="1.0" encoding="UTF-8" standalone="yes"?>
<Relationships xmlns="http://schemas.openxmlformats.org/package/2006/relationships"><Relationship Id="rId2" Type="http://schemas.openxmlformats.org/officeDocument/2006/relationships/image" Target="../media/image159.jpeg"/><Relationship Id="rId1" Type="http://schemas.openxmlformats.org/officeDocument/2006/relationships/slideLayout" Target="../slideLayouts/slideLayout475.xml"/></Relationships>
</file>

<file path=ppt/slides/_rels/slide158.xml.rels><?xml version="1.0" encoding="UTF-8" standalone="yes"?>
<Relationships xmlns="http://schemas.openxmlformats.org/package/2006/relationships"><Relationship Id="rId2" Type="http://schemas.openxmlformats.org/officeDocument/2006/relationships/image" Target="../media/image160.jpeg"/><Relationship Id="rId1" Type="http://schemas.openxmlformats.org/officeDocument/2006/relationships/slideLayout" Target="../slideLayouts/slideLayout475.xml"/></Relationships>
</file>

<file path=ppt/slides/_rels/slide159.xml.rels><?xml version="1.0" encoding="UTF-8" standalone="yes"?>
<Relationships xmlns="http://schemas.openxmlformats.org/package/2006/relationships"><Relationship Id="rId2" Type="http://schemas.openxmlformats.org/officeDocument/2006/relationships/image" Target="../media/image161.jpeg"/><Relationship Id="rId1" Type="http://schemas.openxmlformats.org/officeDocument/2006/relationships/slideLayout" Target="../slideLayouts/slideLayout486.xml"/></Relationships>
</file>

<file path=ppt/slides/_rels/slide1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16.xml"/><Relationship Id="rId1" Type="http://schemas.openxmlformats.org/officeDocument/2006/relationships/slideLayout" Target="../slideLayouts/slideLayout76.xml"/><Relationship Id="rId5" Type="http://schemas.openxmlformats.org/officeDocument/2006/relationships/image" Target="../media/image30.jpeg"/><Relationship Id="rId4" Type="http://schemas.openxmlformats.org/officeDocument/2006/relationships/image" Target="../media/image29.jpeg"/></Relationships>
</file>

<file path=ppt/slides/_rels/slide160.xml.rels><?xml version="1.0" encoding="UTF-8" standalone="yes"?>
<Relationships xmlns="http://schemas.openxmlformats.org/package/2006/relationships"><Relationship Id="rId2" Type="http://schemas.openxmlformats.org/officeDocument/2006/relationships/image" Target="../media/image162.jpeg"/><Relationship Id="rId1" Type="http://schemas.openxmlformats.org/officeDocument/2006/relationships/slideLayout" Target="../slideLayouts/slideLayout508.xml"/></Relationships>
</file>

<file path=ppt/slides/_rels/slide161.xml.rels><?xml version="1.0" encoding="UTF-8" standalone="yes"?>
<Relationships xmlns="http://schemas.openxmlformats.org/package/2006/relationships"><Relationship Id="rId2" Type="http://schemas.openxmlformats.org/officeDocument/2006/relationships/image" Target="../media/image163.jpeg"/><Relationship Id="rId1" Type="http://schemas.openxmlformats.org/officeDocument/2006/relationships/slideLayout" Target="../slideLayouts/slideLayout519.xml"/></Relationships>
</file>

<file path=ppt/slides/_rels/slide162.xml.rels><?xml version="1.0" encoding="UTF-8" standalone="yes"?>
<Relationships xmlns="http://schemas.openxmlformats.org/package/2006/relationships"><Relationship Id="rId2" Type="http://schemas.openxmlformats.org/officeDocument/2006/relationships/image" Target="../media/image164.jpeg"/><Relationship Id="rId1" Type="http://schemas.openxmlformats.org/officeDocument/2006/relationships/slideLayout" Target="../slideLayouts/slideLayout530.xml"/></Relationships>
</file>

<file path=ppt/slides/_rels/slide16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4.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15.xml"/><Relationship Id="rId1" Type="http://schemas.openxmlformats.org/officeDocument/2006/relationships/slideLayout" Target="../slideLayouts/slideLayout1.xml"/><Relationship Id="rId4" Type="http://schemas.openxmlformats.org/officeDocument/2006/relationships/image" Target="../media/image166.png"/></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51.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87.xml"/></Relationships>
</file>

<file path=ppt/slides/_rels/slide1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54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00.xml"/></Relationships>
</file>

<file path=ppt/slides/_rels/slide24.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24.xml"/><Relationship Id="rId1" Type="http://schemas.openxmlformats.org/officeDocument/2006/relationships/slideLayout" Target="../slideLayouts/slideLayout51.xml"/></Relationships>
</file>

<file path=ppt/slides/_rels/slide25.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5.xml"/><Relationship Id="rId1" Type="http://schemas.openxmlformats.org/officeDocument/2006/relationships/slideLayout" Target="../slideLayouts/slideLayout105.xml"/></Relationships>
</file>

<file path=ppt/slides/_rels/slide26.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6.xml"/><Relationship Id="rId1" Type="http://schemas.openxmlformats.org/officeDocument/2006/relationships/slideLayout" Target="../slideLayouts/slideLayout109.xml"/><Relationship Id="rId4" Type="http://schemas.openxmlformats.org/officeDocument/2006/relationships/image" Target="../media/image37.jpeg"/></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32.xml"/><Relationship Id="rId5" Type="http://schemas.openxmlformats.org/officeDocument/2006/relationships/image" Target="../media/image39.jpeg"/><Relationship Id="rId4" Type="http://schemas.openxmlformats.org/officeDocument/2006/relationships/hyperlink" Target="http://images.google.com.sg/imgres?imgurl=www.angelfire.com/il2/HebrewIsraelites/AncientEgyptianFamily.JPG&amp;imgrefurl=http://www.angelfire.com/il2/HebrewIsraelites/colorofHebrews2.html&amp;h=657&amp;w=590&amp;prev=/images?q=ancient+israel&amp;start=20&amp;svnum=10&amp;hl=en&amp;lr=&amp;ie=UTF-8&amp;oe=UTF-8&amp;sa=N" TargetMode="External"/></Relationships>
</file>

<file path=ppt/slides/_rels/slide28.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123.xml"/><Relationship Id="rId1" Type="http://schemas.openxmlformats.org/officeDocument/2006/relationships/tags" Target="../tags/tag1.xml"/><Relationship Id="rId4" Type="http://schemas.openxmlformats.org/officeDocument/2006/relationships/image" Target="../media/image40.jpeg"/></Relationships>
</file>

<file path=ppt/slides/_rels/slide2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29.xml"/><Relationship Id="rId1" Type="http://schemas.openxmlformats.org/officeDocument/2006/relationships/slideLayout" Target="../slideLayouts/slideLayout51.xml"/><Relationship Id="rId4" Type="http://schemas.openxmlformats.org/officeDocument/2006/relationships/image" Target="../media/image42.jpeg"/></Relationships>
</file>

<file path=ppt/slides/_rels/slide3.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0.xml"/><Relationship Id="rId1" Type="http://schemas.openxmlformats.org/officeDocument/2006/relationships/slideLayout" Target="../slideLayouts/slideLayout105.xml"/></Relationships>
</file>

<file path=ppt/slides/_rels/slide31.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31.xml"/><Relationship Id="rId1" Type="http://schemas.openxmlformats.org/officeDocument/2006/relationships/slideLayout" Target="../slideLayouts/slideLayout51.xml"/></Relationships>
</file>

<file path=ppt/slides/_rels/slide32.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32.xml"/><Relationship Id="rId1" Type="http://schemas.openxmlformats.org/officeDocument/2006/relationships/slideLayout" Target="../slideLayouts/slideLayout51.xml"/></Relationships>
</file>

<file path=ppt/slides/_rels/slide33.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3.xml"/><Relationship Id="rId1" Type="http://schemas.openxmlformats.org/officeDocument/2006/relationships/slideLayout" Target="../slideLayouts/slideLayout105.xml"/></Relationships>
</file>

<file path=ppt/slides/_rels/slide34.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34.xml"/><Relationship Id="rId1" Type="http://schemas.openxmlformats.org/officeDocument/2006/relationships/slideLayout" Target="../slideLayouts/slideLayout51.xml"/><Relationship Id="rId5" Type="http://schemas.openxmlformats.org/officeDocument/2006/relationships/image" Target="../media/image49.jpeg"/><Relationship Id="rId4" Type="http://schemas.openxmlformats.org/officeDocument/2006/relationships/image" Target="../media/image48.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7.xml"/><Relationship Id="rId1" Type="http://schemas.openxmlformats.org/officeDocument/2006/relationships/themeOverride" Target="../theme/themeOverride1.xml"/><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34.jpeg"/><Relationship Id="rId2" Type="http://schemas.openxmlformats.org/officeDocument/2006/relationships/notesSlide" Target="../notesSlides/notesSlide36.xml"/><Relationship Id="rId1" Type="http://schemas.openxmlformats.org/officeDocument/2006/relationships/slideLayout" Target="../slideLayouts/slideLayout51.xml"/></Relationships>
</file>

<file path=ppt/slides/_rels/slide37.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7.xml"/><Relationship Id="rId1" Type="http://schemas.openxmlformats.org/officeDocument/2006/relationships/slideLayout" Target="../slideLayouts/slideLayout105.xml"/><Relationship Id="rId5" Type="http://schemas.openxmlformats.org/officeDocument/2006/relationships/image" Target="../media/image53.jpeg"/><Relationship Id="rId4" Type="http://schemas.openxmlformats.org/officeDocument/2006/relationships/image" Target="../media/image52.jpeg"/></Relationships>
</file>

<file path=ppt/slides/_rels/slide38.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8.xml"/><Relationship Id="rId1" Type="http://schemas.openxmlformats.org/officeDocument/2006/relationships/slideLayout" Target="../slideLayouts/slideLayout51.xml"/></Relationships>
</file>

<file path=ppt/slides/_rels/slide3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39.xml"/><Relationship Id="rId1" Type="http://schemas.openxmlformats.org/officeDocument/2006/relationships/slideLayout" Target="../slideLayouts/slideLayout133.xml"/></Relationships>
</file>

<file path=ppt/slides/_rels/slide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40.xml"/><Relationship Id="rId1" Type="http://schemas.openxmlformats.org/officeDocument/2006/relationships/slideLayout" Target="../slideLayouts/slideLayout133.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41.xml"/><Relationship Id="rId2" Type="http://schemas.openxmlformats.org/officeDocument/2006/relationships/slideLayout" Target="../slideLayouts/slideLayout100.xml"/><Relationship Id="rId1" Type="http://schemas.openxmlformats.org/officeDocument/2006/relationships/themeOverride" Target="../theme/themeOverride2.xml"/></Relationships>
</file>

<file path=ppt/slides/_rels/slide42.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notesSlide" Target="../notesSlides/notesSlide42.xml"/><Relationship Id="rId1" Type="http://schemas.openxmlformats.org/officeDocument/2006/relationships/slideLayout" Target="../slideLayouts/slideLayout162.xml"/></Relationships>
</file>

<file path=ppt/slides/_rels/slide43.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43.xml"/><Relationship Id="rId1" Type="http://schemas.openxmlformats.org/officeDocument/2006/relationships/slideLayout" Target="../slideLayouts/slideLayout188.xml"/></Relationships>
</file>

<file path=ppt/slides/_rels/slide44.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4.xml"/><Relationship Id="rId1" Type="http://schemas.openxmlformats.org/officeDocument/2006/relationships/slideLayout" Target="../slideLayouts/slideLayout188.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5.xml"/><Relationship Id="rId1" Type="http://schemas.openxmlformats.org/officeDocument/2006/relationships/slideLayout" Target="../slideLayouts/slideLayout188.xml"/><Relationship Id="rId5" Type="http://schemas.openxmlformats.org/officeDocument/2006/relationships/image" Target="../media/image60.jpeg"/><Relationship Id="rId4" Type="http://schemas.openxmlformats.org/officeDocument/2006/relationships/image" Target="../media/image48.jpeg"/></Relationships>
</file>

<file path=ppt/slides/_rels/slide46.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6.xml"/><Relationship Id="rId1" Type="http://schemas.openxmlformats.org/officeDocument/2006/relationships/slideLayout" Target="../slideLayouts/slideLayout188.xml"/></Relationships>
</file>

<file path=ppt/slides/_rels/slide47.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7.xml"/><Relationship Id="rId1" Type="http://schemas.openxmlformats.org/officeDocument/2006/relationships/slideLayout" Target="../slideLayouts/slideLayout196.xml"/></Relationships>
</file>

<file path=ppt/slides/_rels/slide4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174.xml"/></Relationships>
</file>

<file path=ppt/slides/_rels/slide4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74.xml"/></Relationships>
</file>

<file path=ppt/slides/_rels/slide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5.xml"/><Relationship Id="rId1" Type="http://schemas.openxmlformats.org/officeDocument/2006/relationships/slideLayout" Target="../slideLayouts/slideLayout25.xml"/></Relationships>
</file>

<file path=ppt/slides/_rels/slide50.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notesSlide" Target="../notesSlides/notesSlide48.xml"/><Relationship Id="rId1" Type="http://schemas.openxmlformats.org/officeDocument/2006/relationships/slideLayout" Target="../slideLayouts/slideLayout145.xml"/></Relationships>
</file>

<file path=ppt/slides/_rels/slide51.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174.xml"/></Relationships>
</file>

<file path=ppt/slides/_rels/slide52.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97.xml"/></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49.xml"/><Relationship Id="rId1" Type="http://schemas.openxmlformats.org/officeDocument/2006/relationships/slideLayout" Target="../slideLayouts/slideLayout100.xml"/></Relationships>
</file>

<file path=ppt/slides/_rels/slide54.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50.xml"/><Relationship Id="rId1" Type="http://schemas.openxmlformats.org/officeDocument/2006/relationships/slideLayout" Target="../slideLayouts/slideLayout213.xml"/><Relationship Id="rId4" Type="http://schemas.openxmlformats.org/officeDocument/2006/relationships/image" Target="../media/image69.jpeg"/></Relationships>
</file>

<file path=ppt/slides/_rels/slide55.xml.rels><?xml version="1.0" encoding="UTF-8" standalone="yes"?>
<Relationships xmlns="http://schemas.openxmlformats.org/package/2006/relationships"><Relationship Id="rId3" Type="http://schemas.openxmlformats.org/officeDocument/2006/relationships/image" Target="../media/image70.jpeg"/><Relationship Id="rId2" Type="http://schemas.openxmlformats.org/officeDocument/2006/relationships/notesSlide" Target="../notesSlides/notesSlide51.xml"/><Relationship Id="rId1" Type="http://schemas.openxmlformats.org/officeDocument/2006/relationships/slideLayout" Target="../slideLayouts/slideLayout133.xml"/></Relationships>
</file>

<file path=ppt/slides/_rels/slide56.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2.xml"/><Relationship Id="rId1" Type="http://schemas.openxmlformats.org/officeDocument/2006/relationships/slideLayout" Target="../slideLayouts/slideLayout133.xml"/></Relationships>
</file>

<file path=ppt/slides/_rels/slide57.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notesSlide" Target="../notesSlides/notesSlide53.xml"/><Relationship Id="rId1" Type="http://schemas.openxmlformats.org/officeDocument/2006/relationships/slideLayout" Target="../slideLayouts/slideLayout133.xml"/></Relationships>
</file>

<file path=ppt/slides/_rels/slide58.xml.rels><?xml version="1.0" encoding="UTF-8" standalone="yes"?>
<Relationships xmlns="http://schemas.openxmlformats.org/package/2006/relationships"><Relationship Id="rId3" Type="http://schemas.openxmlformats.org/officeDocument/2006/relationships/image" Target="../media/image73.jpeg"/><Relationship Id="rId2" Type="http://schemas.openxmlformats.org/officeDocument/2006/relationships/notesSlide" Target="../notesSlides/notesSlide54.xml"/><Relationship Id="rId1" Type="http://schemas.openxmlformats.org/officeDocument/2006/relationships/slideLayout" Target="../slideLayouts/slideLayout224.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55.xml"/><Relationship Id="rId1" Type="http://schemas.openxmlformats.org/officeDocument/2006/relationships/slideLayout" Target="../slideLayouts/slideLayout224.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2.xml"/></Relationships>
</file>

<file path=ppt/slides/_rels/slide60.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6.xml"/><Relationship Id="rId1" Type="http://schemas.openxmlformats.org/officeDocument/2006/relationships/slideLayout" Target="../slideLayouts/slideLayout133.xml"/></Relationships>
</file>

<file path=ppt/slides/_rels/slide61.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57.xml"/><Relationship Id="rId1" Type="http://schemas.openxmlformats.org/officeDocument/2006/relationships/slideLayout" Target="../slideLayouts/slideLayout138.xml"/></Relationships>
</file>

<file path=ppt/slides/_rels/slide62.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58.xml"/><Relationship Id="rId1" Type="http://schemas.openxmlformats.org/officeDocument/2006/relationships/slideLayout" Target="../slideLayouts/slideLayout139.xml"/></Relationships>
</file>

<file path=ppt/slides/_rels/slide63.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59.xml"/><Relationship Id="rId1" Type="http://schemas.openxmlformats.org/officeDocument/2006/relationships/slideLayout" Target="../slideLayouts/slideLayout234.xml"/></Relationships>
</file>

<file path=ppt/slides/_rels/slide64.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0.xml"/><Relationship Id="rId1" Type="http://schemas.openxmlformats.org/officeDocument/2006/relationships/slideLayout" Target="../slideLayouts/slideLayout133.xml"/></Relationships>
</file>

<file path=ppt/slides/_rels/slide65.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1.xml"/><Relationship Id="rId1" Type="http://schemas.openxmlformats.org/officeDocument/2006/relationships/slideLayout" Target="../slideLayouts/slideLayout133.xml"/></Relationships>
</file>

<file path=ppt/slides/_rels/slide66.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notesSlide" Target="../notesSlides/notesSlide62.xml"/><Relationship Id="rId1" Type="http://schemas.openxmlformats.org/officeDocument/2006/relationships/slideLayout" Target="../slideLayouts/slideLayout133.xml"/></Relationships>
</file>

<file path=ppt/slides/_rels/slide6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3.xml"/><Relationship Id="rId1" Type="http://schemas.openxmlformats.org/officeDocument/2006/relationships/slideLayout" Target="../slideLayouts/slideLayout250.xml"/></Relationships>
</file>

<file path=ppt/slides/_rels/slide68.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4.xml"/><Relationship Id="rId1" Type="http://schemas.openxmlformats.org/officeDocument/2006/relationships/slideLayout" Target="../slideLayouts/slideLayout256.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00.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43.xml"/></Relationships>
</file>

<file path=ppt/slides/_rels/slide70.xml.rels><?xml version="1.0" encoding="UTF-8" standalone="yes"?>
<Relationships xmlns="http://schemas.openxmlformats.org/package/2006/relationships"><Relationship Id="rId2" Type="http://schemas.openxmlformats.org/officeDocument/2006/relationships/image" Target="../media/image80.jpeg"/><Relationship Id="rId1" Type="http://schemas.openxmlformats.org/officeDocument/2006/relationships/slideLayout" Target="../slideLayouts/slideLayout263.xml"/></Relationships>
</file>

<file path=ppt/slides/_rels/slide71.xml.rels><?xml version="1.0" encoding="UTF-8" standalone="yes"?>
<Relationships xmlns="http://schemas.openxmlformats.org/package/2006/relationships"><Relationship Id="rId2" Type="http://schemas.openxmlformats.org/officeDocument/2006/relationships/image" Target="../media/image81.png"/><Relationship Id="rId1" Type="http://schemas.openxmlformats.org/officeDocument/2006/relationships/slideLayout" Target="../slideLayouts/slideLayout263.xml"/></Relationships>
</file>

<file path=ppt/slides/_rels/slide72.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63.xml"/></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100.xml"/></Relationships>
</file>

<file path=ppt/slides/_rels/slide74.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7.xml"/><Relationship Id="rId1" Type="http://schemas.openxmlformats.org/officeDocument/2006/relationships/slideLayout" Target="../slideLayouts/slideLayout274.xml"/><Relationship Id="rId6" Type="http://schemas.openxmlformats.org/officeDocument/2006/relationships/image" Target="../media/image86.jpeg"/><Relationship Id="rId5" Type="http://schemas.openxmlformats.org/officeDocument/2006/relationships/image" Target="../media/image85.png"/><Relationship Id="rId4" Type="http://schemas.openxmlformats.org/officeDocument/2006/relationships/image" Target="../media/image84.jpeg"/></Relationships>
</file>

<file path=ppt/slides/_rels/slide75.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8.xml"/><Relationship Id="rId1" Type="http://schemas.openxmlformats.org/officeDocument/2006/relationships/slideLayout" Target="../slideLayouts/slideLayout274.xml"/><Relationship Id="rId6" Type="http://schemas.openxmlformats.org/officeDocument/2006/relationships/image" Target="../media/image87.png"/><Relationship Id="rId5" Type="http://schemas.openxmlformats.org/officeDocument/2006/relationships/image" Target="../media/image86.jpeg"/><Relationship Id="rId4" Type="http://schemas.openxmlformats.org/officeDocument/2006/relationships/image" Target="../media/image84.jpeg"/></Relationships>
</file>

<file path=ppt/slides/_rels/slide7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263.xml"/></Relationships>
</file>

<file path=ppt/slides/_rels/slide77.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263.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9.xml"/><Relationship Id="rId1" Type="http://schemas.openxmlformats.org/officeDocument/2006/relationships/slideLayout" Target="../slideLayouts/slideLayout274.xml"/></Relationships>
</file>

<file path=ppt/slides/_rels/slide79.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notesSlide" Target="../notesSlides/notesSlide70.xml"/><Relationship Id="rId1" Type="http://schemas.openxmlformats.org/officeDocument/2006/relationships/slideLayout" Target="../slideLayouts/slideLayout274.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4.xml"/></Relationships>
</file>

<file path=ppt/slides/_rels/slide80.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notesSlide" Target="../notesSlides/notesSlide71.xml"/><Relationship Id="rId1" Type="http://schemas.openxmlformats.org/officeDocument/2006/relationships/slideLayout" Target="../slideLayouts/slideLayout274.xml"/></Relationships>
</file>

<file path=ppt/slides/_rels/slide81.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notesSlide" Target="../notesSlides/notesSlide72.xml"/><Relationship Id="rId1" Type="http://schemas.openxmlformats.org/officeDocument/2006/relationships/slideLayout" Target="../slideLayouts/slideLayout274.xml"/></Relationships>
</file>

<file path=ppt/slides/_rels/slide82.xml.rels><?xml version="1.0" encoding="UTF-8" standalone="yes"?>
<Relationships xmlns="http://schemas.openxmlformats.org/package/2006/relationships"><Relationship Id="rId3" Type="http://schemas.openxmlformats.org/officeDocument/2006/relationships/image" Target="../media/image94.png"/><Relationship Id="rId2" Type="http://schemas.openxmlformats.org/officeDocument/2006/relationships/notesSlide" Target="../notesSlides/notesSlide73.xml"/><Relationship Id="rId1" Type="http://schemas.openxmlformats.org/officeDocument/2006/relationships/slideLayout" Target="../slideLayouts/slideLayout274.xml"/></Relationships>
</file>

<file path=ppt/slides/_rels/slide83.xml.rels><?xml version="1.0" encoding="UTF-8" standalone="yes"?>
<Relationships xmlns="http://schemas.openxmlformats.org/package/2006/relationships"><Relationship Id="rId3" Type="http://schemas.openxmlformats.org/officeDocument/2006/relationships/image" Target="../media/image95.png"/><Relationship Id="rId2" Type="http://schemas.openxmlformats.org/officeDocument/2006/relationships/notesSlide" Target="../notesSlides/notesSlide74.xml"/><Relationship Id="rId1" Type="http://schemas.openxmlformats.org/officeDocument/2006/relationships/slideLayout" Target="../slideLayouts/slideLayout274.xml"/></Relationships>
</file>

<file path=ppt/slides/_rels/slide84.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274.xml"/></Relationships>
</file>

<file path=ppt/slides/_rels/slide85.xml.rels><?xml version="1.0" encoding="UTF-8" standalone="yes"?>
<Relationships xmlns="http://schemas.openxmlformats.org/package/2006/relationships"><Relationship Id="rId3" Type="http://schemas.openxmlformats.org/officeDocument/2006/relationships/image" Target="../media/image96.png"/><Relationship Id="rId2" Type="http://schemas.openxmlformats.org/officeDocument/2006/relationships/notesSlide" Target="../notesSlides/notesSlide76.xml"/><Relationship Id="rId1" Type="http://schemas.openxmlformats.org/officeDocument/2006/relationships/slideLayout" Target="../slideLayouts/slideLayout287.xml"/></Relationships>
</file>

<file path=ppt/slides/_rels/slide86.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7.xml"/><Relationship Id="rId1" Type="http://schemas.openxmlformats.org/officeDocument/2006/relationships/slideLayout" Target="../slideLayouts/slideLayout274.xml"/><Relationship Id="rId5" Type="http://schemas.openxmlformats.org/officeDocument/2006/relationships/image" Target="../media/image86.jpeg"/><Relationship Id="rId4" Type="http://schemas.openxmlformats.org/officeDocument/2006/relationships/image" Target="../media/image84.jpeg"/></Relationships>
</file>

<file path=ppt/slides/_rels/slide87.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notesSlide" Target="../notesSlides/notesSlide78.xml"/><Relationship Id="rId1" Type="http://schemas.openxmlformats.org/officeDocument/2006/relationships/slideLayout" Target="../slideLayouts/slideLayout273.xml"/><Relationship Id="rId4" Type="http://schemas.openxmlformats.org/officeDocument/2006/relationships/image" Target="../media/image93.png"/></Relationships>
</file>

<file path=ppt/slides/_rels/slide88.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79.xml"/><Relationship Id="rId1" Type="http://schemas.openxmlformats.org/officeDocument/2006/relationships/slideLayout" Target="../slideLayouts/slideLayout274.xml"/><Relationship Id="rId5" Type="http://schemas.openxmlformats.org/officeDocument/2006/relationships/image" Target="../media/image86.jpeg"/><Relationship Id="rId4" Type="http://schemas.openxmlformats.org/officeDocument/2006/relationships/image" Target="../media/image84.jpeg"/></Relationships>
</file>

<file path=ppt/slides/_rels/slide89.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80.xml"/><Relationship Id="rId1" Type="http://schemas.openxmlformats.org/officeDocument/2006/relationships/slideLayout" Target="../slideLayouts/slideLayout273.xml"/><Relationship Id="rId5" Type="http://schemas.openxmlformats.org/officeDocument/2006/relationships/image" Target="../media/image100.png"/><Relationship Id="rId4" Type="http://schemas.openxmlformats.org/officeDocument/2006/relationships/image" Target="../media/image99.png"/></Relationships>
</file>

<file path=ppt/slides/_rels/slide9.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9.xml"/><Relationship Id="rId1" Type="http://schemas.openxmlformats.org/officeDocument/2006/relationships/slideLayout" Target="../slideLayouts/slideLayout157.xml"/></Relationships>
</file>

<file path=ppt/slides/_rels/slide90.xml.rels><?xml version="1.0" encoding="UTF-8" standalone="yes"?>
<Relationships xmlns="http://schemas.openxmlformats.org/package/2006/relationships"><Relationship Id="rId3" Type="http://schemas.openxmlformats.org/officeDocument/2006/relationships/oleObject" Target="../embeddings/oleObject1.bin"/><Relationship Id="rId7" Type="http://schemas.openxmlformats.org/officeDocument/2006/relationships/image" Target="../media/image104.jpeg"/><Relationship Id="rId2" Type="http://schemas.openxmlformats.org/officeDocument/2006/relationships/slideLayout" Target="../slideLayouts/slideLayout303.xml"/><Relationship Id="rId1" Type="http://schemas.openxmlformats.org/officeDocument/2006/relationships/vmlDrawing" Target="../drawings/vmlDrawing1.v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emf"/></Relationships>
</file>

<file path=ppt/slides/_rels/slide91.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81.xml"/><Relationship Id="rId1" Type="http://schemas.openxmlformats.org/officeDocument/2006/relationships/slideLayout" Target="../slideLayouts/slideLayout274.xml"/><Relationship Id="rId5" Type="http://schemas.openxmlformats.org/officeDocument/2006/relationships/image" Target="../media/image107.png"/><Relationship Id="rId4" Type="http://schemas.openxmlformats.org/officeDocument/2006/relationships/image" Target="../media/image106.png"/></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82.xml"/><Relationship Id="rId1" Type="http://schemas.openxmlformats.org/officeDocument/2006/relationships/slideLayout" Target="../slideLayouts/slideLayout100.xml"/></Relationships>
</file>

<file path=ppt/slides/_rels/slide93.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308.xml"/></Relationships>
</file>

<file path=ppt/slides/_rels/slide94.xml.rels><?xml version="1.0" encoding="UTF-8" standalone="yes"?>
<Relationships xmlns="http://schemas.openxmlformats.org/package/2006/relationships"><Relationship Id="rId2" Type="http://schemas.openxmlformats.org/officeDocument/2006/relationships/image" Target="../media/image109.png"/><Relationship Id="rId1" Type="http://schemas.openxmlformats.org/officeDocument/2006/relationships/slideLayout" Target="../slideLayouts/slideLayout320.xml"/></Relationships>
</file>

<file path=ppt/slides/_rels/slide95.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83.xml"/><Relationship Id="rId1" Type="http://schemas.openxmlformats.org/officeDocument/2006/relationships/slideLayout" Target="../slideLayouts/slideLayout285.xml"/><Relationship Id="rId5" Type="http://schemas.openxmlformats.org/officeDocument/2006/relationships/image" Target="../media/image110.png"/><Relationship Id="rId4" Type="http://schemas.openxmlformats.org/officeDocument/2006/relationships/image" Target="../media/image69.jpeg"/></Relationships>
</file>

<file path=ppt/slides/_rels/slide96.xml.rels><?xml version="1.0" encoding="UTF-8" standalone="yes"?>
<Relationships xmlns="http://schemas.openxmlformats.org/package/2006/relationships"><Relationship Id="rId3" Type="http://schemas.openxmlformats.org/officeDocument/2006/relationships/image" Target="../media/image111.jpeg"/><Relationship Id="rId2" Type="http://schemas.openxmlformats.org/officeDocument/2006/relationships/notesSlide" Target="../notesSlides/notesSlide84.xml"/><Relationship Id="rId1" Type="http://schemas.openxmlformats.org/officeDocument/2006/relationships/slideLayout" Target="../slideLayouts/slideLayout274.xml"/></Relationships>
</file>

<file path=ppt/slides/_rels/slide97.xml.rels><?xml version="1.0" encoding="UTF-8" standalone="yes"?>
<Relationships xmlns="http://schemas.openxmlformats.org/package/2006/relationships"><Relationship Id="rId3" Type="http://schemas.openxmlformats.org/officeDocument/2006/relationships/image" Target="../media/image112.png"/><Relationship Id="rId2" Type="http://schemas.openxmlformats.org/officeDocument/2006/relationships/notesSlide" Target="../notesSlides/notesSlide85.xml"/><Relationship Id="rId1" Type="http://schemas.openxmlformats.org/officeDocument/2006/relationships/slideLayout" Target="../slideLayouts/slideLayout274.xml"/></Relationships>
</file>

<file path=ppt/slides/_rels/slide98.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303.xml"/></Relationships>
</file>

<file path=ppt/slides/_rels/slide99.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303.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descr="iStock_Team work hands350(5).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5496" y="908720"/>
            <a:ext cx="4320480" cy="4320480"/>
          </a:xfrm>
          <a:prstGeom prst="rect">
            <a:avLst/>
          </a:prstGeom>
        </p:spPr>
      </p:pic>
      <p:sp>
        <p:nvSpPr>
          <p:cNvPr id="8" name="Rectangle 2"/>
          <p:cNvSpPr txBox="1">
            <a:spLocks noChangeArrowheads="1"/>
          </p:cNvSpPr>
          <p:nvPr/>
        </p:nvSpPr>
        <p:spPr bwMode="auto">
          <a:xfrm>
            <a:off x="4211961" y="3751891"/>
            <a:ext cx="4908226" cy="1261285"/>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defTabSz="914400">
              <a:defRPr/>
            </a:pPr>
            <a:r>
              <a:rPr lang="en-US" sz="5400" b="1" i="1" dirty="0">
                <a:solidFill>
                  <a:srgbClr val="FFFFFF"/>
                </a:solidFill>
                <a:effectLst>
                  <a:glow rad="127000">
                    <a:srgbClr val="000000"/>
                  </a:glow>
                </a:effectLst>
                <a:latin typeface="Arial" charset="0"/>
                <a:ea typeface="ＭＳ Ｐゴシック" charset="0"/>
                <a:cs typeface="ＭＳ Ｐゴシック" charset="0"/>
              </a:rPr>
              <a:t>Nehemiah</a:t>
            </a:r>
          </a:p>
        </p:txBody>
      </p:sp>
      <p:sp>
        <p:nvSpPr>
          <p:cNvPr id="900098" name="Rectangle 2"/>
          <p:cNvSpPr>
            <a:spLocks noGrp="1" noChangeArrowheads="1"/>
          </p:cNvSpPr>
          <p:nvPr>
            <p:ph type="ctrTitle"/>
          </p:nvPr>
        </p:nvSpPr>
        <p:spPr>
          <a:xfrm>
            <a:off x="4224744" y="0"/>
            <a:ext cx="4895444" cy="3573016"/>
          </a:xfrm>
          <a:effectLst>
            <a:outerShdw blurRad="63500" dist="35921" dir="2700000" algn="ctr" rotWithShape="0">
              <a:schemeClr val="tx2">
                <a:alpha val="74998"/>
              </a:schemeClr>
            </a:outerShdw>
          </a:effectLst>
        </p:spPr>
        <p:txBody>
          <a:bodyPr/>
          <a:lstStyle/>
          <a:p>
            <a:pPr>
              <a:defRPr/>
            </a:pPr>
            <a:r>
              <a:rPr lang="en-US" sz="9600" b="1" dirty="0">
                <a:effectLst>
                  <a:glow rad="127000">
                    <a:schemeClr val="tx1"/>
                  </a:glow>
                </a:effectLst>
                <a:latin typeface="Arial" charset="0"/>
                <a:ea typeface="ＭＳ Ｐゴシック" charset="0"/>
                <a:cs typeface="ＭＳ Ｐゴシック" charset="0"/>
              </a:rPr>
              <a:t>Be Diligent</a:t>
            </a:r>
          </a:p>
        </p:txBody>
      </p:sp>
      <p:sp>
        <p:nvSpPr>
          <p:cNvPr id="6" name="Text Box 5"/>
          <p:cNvSpPr txBox="1">
            <a:spLocks noChangeArrowheads="1"/>
          </p:cNvSpPr>
          <p:nvPr/>
        </p:nvSpPr>
        <p:spPr bwMode="auto">
          <a:xfrm>
            <a:off x="-23813" y="6092825"/>
            <a:ext cx="9228216" cy="765175"/>
          </a:xfrm>
          <a:prstGeom prst="rect">
            <a:avLst/>
          </a:prstGeom>
          <a:solidFill>
            <a:srgbClr val="050A00"/>
          </a:solidFill>
          <a:ln w="9525">
            <a:noFill/>
            <a:miter lim="800000"/>
            <a:headEnd/>
            <a:tailEnd/>
          </a:ln>
          <a:effectLst/>
        </p:spPr>
        <p:txBody>
          <a:bodyPr anchor="ctr"/>
          <a:lstStyle>
            <a:lvl1pPr>
              <a:defRPr sz="2400">
                <a:solidFill>
                  <a:schemeClr val="tx1"/>
                </a:solidFill>
                <a:latin typeface="Verdana" charset="0"/>
                <a:ea typeface="ＭＳ Ｐゴシック" charset="0"/>
                <a:cs typeface="Geneva" charset="0"/>
              </a:defRPr>
            </a:lvl1pPr>
            <a:lvl2pPr marL="37931725" indent="-37474525">
              <a:defRPr sz="2400">
                <a:solidFill>
                  <a:schemeClr val="tx1"/>
                </a:solidFill>
                <a:latin typeface="Verdana" charset="0"/>
                <a:ea typeface="Geneva" charset="0"/>
                <a:cs typeface="Geneva" charset="0"/>
              </a:defRPr>
            </a:lvl2pPr>
            <a:lvl3pPr>
              <a:defRPr sz="2400">
                <a:solidFill>
                  <a:schemeClr val="tx1"/>
                </a:solidFill>
                <a:latin typeface="Verdana" charset="0"/>
                <a:ea typeface="Geneva" charset="0"/>
                <a:cs typeface="Geneva" charset="0"/>
              </a:defRPr>
            </a:lvl3pPr>
            <a:lvl4pPr>
              <a:defRPr sz="2400">
                <a:solidFill>
                  <a:schemeClr val="tx1"/>
                </a:solidFill>
                <a:latin typeface="Verdana" charset="0"/>
                <a:ea typeface="Geneva" charset="0"/>
                <a:cs typeface="Geneva" charset="0"/>
              </a:defRPr>
            </a:lvl4pPr>
            <a:lvl5pPr>
              <a:defRPr sz="2400">
                <a:solidFill>
                  <a:schemeClr val="tx1"/>
                </a:solidFill>
                <a:latin typeface="Verdana" charset="0"/>
                <a:ea typeface="Geneva" charset="0"/>
                <a:cs typeface="Geneva" charset="0"/>
              </a:defRPr>
            </a:lvl5pPr>
            <a:lvl6pPr marL="457200" eaLnBrk="0" fontAlgn="base" hangingPunct="0">
              <a:spcBef>
                <a:spcPct val="0"/>
              </a:spcBef>
              <a:spcAft>
                <a:spcPct val="0"/>
              </a:spcAft>
              <a:defRPr sz="2400">
                <a:solidFill>
                  <a:schemeClr val="tx1"/>
                </a:solidFill>
                <a:latin typeface="Verdana" charset="0"/>
                <a:ea typeface="Geneva" charset="0"/>
                <a:cs typeface="Geneva" charset="0"/>
              </a:defRPr>
            </a:lvl6pPr>
            <a:lvl7pPr marL="914400" eaLnBrk="0" fontAlgn="base" hangingPunct="0">
              <a:spcBef>
                <a:spcPct val="0"/>
              </a:spcBef>
              <a:spcAft>
                <a:spcPct val="0"/>
              </a:spcAft>
              <a:defRPr sz="2400">
                <a:solidFill>
                  <a:schemeClr val="tx1"/>
                </a:solidFill>
                <a:latin typeface="Verdana" charset="0"/>
                <a:ea typeface="Geneva" charset="0"/>
                <a:cs typeface="Geneva" charset="0"/>
              </a:defRPr>
            </a:lvl7pPr>
            <a:lvl8pPr marL="1371600" eaLnBrk="0" fontAlgn="base" hangingPunct="0">
              <a:spcBef>
                <a:spcPct val="0"/>
              </a:spcBef>
              <a:spcAft>
                <a:spcPct val="0"/>
              </a:spcAft>
              <a:defRPr sz="2400">
                <a:solidFill>
                  <a:schemeClr val="tx1"/>
                </a:solidFill>
                <a:latin typeface="Verdana" charset="0"/>
                <a:ea typeface="Geneva" charset="0"/>
                <a:cs typeface="Geneva" charset="0"/>
              </a:defRPr>
            </a:lvl8pPr>
            <a:lvl9pPr marL="1828800" eaLnBrk="0" fontAlgn="base" hangingPunct="0">
              <a:spcBef>
                <a:spcPct val="0"/>
              </a:spcBef>
              <a:spcAft>
                <a:spcPct val="0"/>
              </a:spcAft>
              <a:defRPr sz="2400">
                <a:solidFill>
                  <a:schemeClr val="tx1"/>
                </a:solidFill>
                <a:latin typeface="Verdana" charset="0"/>
                <a:ea typeface="Geneva" charset="0"/>
                <a:cs typeface="Geneva" charset="0"/>
              </a:defRPr>
            </a:lvl9pPr>
          </a:lstStyle>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Dr. Rick Griffith • Crossroads International Church Singapore</a:t>
            </a:r>
          </a:p>
          <a:p>
            <a:pPr algn="ctr" defTabSz="914400" eaLnBrk="0" hangingPunct="0">
              <a:defRPr/>
            </a:pPr>
            <a:r>
              <a:rPr lang="en-US" sz="2000" b="1" kern="0" dirty="0">
                <a:solidFill>
                  <a:srgbClr val="FFFFFF"/>
                </a:solidFill>
                <a:effectLst>
                  <a:outerShdw blurRad="38100" dist="38100" dir="2700000" algn="tl">
                    <a:srgbClr val="000000"/>
                  </a:outerShdw>
                </a:effectLst>
                <a:latin typeface="Arial"/>
                <a:cs typeface="Arial"/>
              </a:rPr>
              <a:t>CICFamily.com • BibleStudyDownloads.org</a:t>
            </a:r>
          </a:p>
        </p:txBody>
      </p:sp>
    </p:spTree>
    <p:extLst>
      <p:ext uri="{BB962C8B-B14F-4D97-AF65-F5344CB8AC3E}">
        <p14:creationId xmlns:p14="http://schemas.microsoft.com/office/powerpoint/2010/main" val="2064222876"/>
      </p:ext>
    </p:extLst>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3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36260" name="Rectangle 4"/>
          <p:cNvSpPr>
            <a:spLocks noGrp="1" noChangeArrowheads="1"/>
          </p:cNvSpPr>
          <p:nvPr>
            <p:ph type="ctrTitle" idx="4294967295"/>
          </p:nvPr>
        </p:nvSpPr>
        <p:spPr>
          <a:xfrm>
            <a:off x="304800" y="0"/>
            <a:ext cx="3962400" cy="1447800"/>
          </a:xfrm>
        </p:spPr>
        <p:txBody>
          <a:bodyPr/>
          <a:lstStyle/>
          <a:p>
            <a:r>
              <a:rPr lang="en-US" sz="2800" b="1">
                <a:latin typeface="Arial" charset="0"/>
                <a:ea typeface="ＭＳ Ｐゴシック" charset="0"/>
                <a:cs typeface="ＭＳ Ｐゴシック" charset="0"/>
              </a:rPr>
              <a:t>In 520 BC returning Jews celebrated the temple completion</a:t>
            </a:r>
          </a:p>
        </p:txBody>
      </p:sp>
    </p:spTree>
    <p:extLst>
      <p:ext uri="{BB962C8B-B14F-4D97-AF65-F5344CB8AC3E}">
        <p14:creationId xmlns:p14="http://schemas.microsoft.com/office/powerpoint/2010/main" val="2944064748"/>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5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cs typeface="Arial"/>
            </a:endParaRPr>
          </a:p>
        </p:txBody>
      </p:sp>
      <p:sp>
        <p:nvSpPr>
          <p:cNvPr id="32770" name="Rectangle 2"/>
          <p:cNvSpPr>
            <a:spLocks noGrp="1" noChangeArrowheads="1"/>
          </p:cNvSpPr>
          <p:nvPr>
            <p:ph type="title"/>
          </p:nvPr>
        </p:nvSpPr>
        <p:spPr>
          <a:xfrm>
            <a:off x="107504" y="3356992"/>
            <a:ext cx="3672408" cy="3096344"/>
          </a:xfrm>
        </p:spPr>
        <p:txBody>
          <a:bodyPr anchor="ctr"/>
          <a:lstStyle/>
          <a:p>
            <a:pPr algn="r" eaLnBrk="1" hangingPunct="1">
              <a:defRPr/>
            </a:pPr>
            <a:r>
              <a:rPr lang="en-SG" b="1" dirty="0">
                <a:effectLst>
                  <a:glow rad="139700">
                    <a:schemeClr val="bg1"/>
                  </a:glow>
                  <a:outerShdw blurRad="38100" dist="38100" dir="2700000" algn="tl">
                    <a:srgbClr val="666633"/>
                  </a:outerShdw>
                </a:effectLst>
                <a:latin typeface="Arial"/>
                <a:ea typeface="+mj-ea"/>
                <a:cs typeface="Arial"/>
              </a:rPr>
              <a:t>Opposition to Building the Wall</a:t>
            </a:r>
            <a:endParaRPr lang="en-SG" dirty="0">
              <a:effectLst>
                <a:glow rad="139700">
                  <a:schemeClr val="bg1"/>
                </a:glow>
              </a:effectLst>
              <a:latin typeface="Arial"/>
              <a:ea typeface="+mj-ea"/>
              <a:cs typeface="Arial"/>
            </a:endParaRPr>
          </a:p>
        </p:txBody>
      </p:sp>
      <p:pic>
        <p:nvPicPr>
          <p:cNvPr id="990211" name="Picture 1" descr="Neh 6 Build &amp; Protex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975100" y="-49213"/>
            <a:ext cx="5262563" cy="6907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29873005"/>
      </p:ext>
    </p:extLst>
  </p:cSld>
  <p:clrMapOvr>
    <a:masterClrMapping/>
  </p:clrMapOvr>
  <p:transition>
    <p:fade/>
  </p:transition>
</p:sld>
</file>

<file path=ppt/slides/slide10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99225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303338" y="0"/>
            <a:ext cx="60864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680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charset="0"/>
              <a:cs typeface="ＭＳ Ｐゴシック" charset="0"/>
            </a:endParaRPr>
          </a:p>
        </p:txBody>
      </p:sp>
      <p:sp>
        <p:nvSpPr>
          <p:cNvPr id="99225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99226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6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680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fontAlgn="base">
              <a:spcBef>
                <a:spcPct val="50000"/>
              </a:spcBef>
              <a:spcAft>
                <a:spcPct val="0"/>
              </a:spcAft>
              <a:defRPr/>
            </a:pPr>
            <a:r>
              <a:rPr lang="en-US" sz="3600" b="1">
                <a:solidFill>
                  <a:srgbClr val="FFFFFF"/>
                </a:solidFill>
                <a:cs typeface="ＭＳ Ｐゴシック" charset="0"/>
              </a:rPr>
              <a:t>Mount of Olives</a:t>
            </a:r>
          </a:p>
        </p:txBody>
      </p:sp>
      <p:sp>
        <p:nvSpPr>
          <p:cNvPr id="7680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Sheep Gate</a:t>
            </a:r>
          </a:p>
        </p:txBody>
      </p:sp>
      <p:sp>
        <p:nvSpPr>
          <p:cNvPr id="7681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100</a:t>
            </a:r>
          </a:p>
        </p:txBody>
      </p:sp>
      <p:sp>
        <p:nvSpPr>
          <p:cNvPr id="7681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Hananel</a:t>
            </a:r>
          </a:p>
        </p:txBody>
      </p:sp>
      <p:sp>
        <p:nvSpPr>
          <p:cNvPr id="76812" name="Text Box 12"/>
          <p:cNvSpPr txBox="1">
            <a:spLocks noChangeArrowheads="1"/>
          </p:cNvSpPr>
          <p:nvPr/>
        </p:nvSpPr>
        <p:spPr bwMode="auto">
          <a:xfrm>
            <a:off x="3962400" y="2286000"/>
            <a:ext cx="10668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Fish Gate</a:t>
            </a:r>
          </a:p>
        </p:txBody>
      </p:sp>
      <p:sp>
        <p:nvSpPr>
          <p:cNvPr id="76813" name="Text Box 13"/>
          <p:cNvSpPr txBox="1">
            <a:spLocks noChangeArrowheads="1"/>
          </p:cNvSpPr>
          <p:nvPr/>
        </p:nvSpPr>
        <p:spPr bwMode="auto">
          <a:xfrm>
            <a:off x="3810000" y="26670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Jeshanah (Old Gate?)</a:t>
            </a:r>
          </a:p>
        </p:txBody>
      </p:sp>
      <p:sp>
        <p:nvSpPr>
          <p:cNvPr id="76814" name="Text Box 14"/>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Broad Wall</a:t>
            </a:r>
          </a:p>
        </p:txBody>
      </p:sp>
      <p:sp>
        <p:nvSpPr>
          <p:cNvPr id="76815" name="Text Box 15"/>
          <p:cNvSpPr txBox="1">
            <a:spLocks noChangeArrowheads="1"/>
          </p:cNvSpPr>
          <p:nvPr/>
        </p:nvSpPr>
        <p:spPr bwMode="auto">
          <a:xfrm>
            <a:off x="3886200" y="3657600"/>
            <a:ext cx="12954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Tower of the Ovens?</a:t>
            </a:r>
          </a:p>
        </p:txBody>
      </p:sp>
      <p:sp>
        <p:nvSpPr>
          <p:cNvPr id="76816" name="Text Box 16"/>
          <p:cNvSpPr txBox="1">
            <a:spLocks noChangeArrowheads="1"/>
          </p:cNvSpPr>
          <p:nvPr/>
        </p:nvSpPr>
        <p:spPr bwMode="auto">
          <a:xfrm>
            <a:off x="3581400" y="42672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Valley Gate</a:t>
            </a:r>
          </a:p>
        </p:txBody>
      </p:sp>
      <p:sp>
        <p:nvSpPr>
          <p:cNvPr id="76817" name="Text Box 17"/>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Dung Gate</a:t>
            </a:r>
          </a:p>
        </p:txBody>
      </p:sp>
      <p:sp>
        <p:nvSpPr>
          <p:cNvPr id="76818" name="Text Box 18"/>
          <p:cNvSpPr txBox="1">
            <a:spLocks noChangeArrowheads="1"/>
          </p:cNvSpPr>
          <p:nvPr/>
        </p:nvSpPr>
        <p:spPr bwMode="auto">
          <a:xfrm>
            <a:off x="3276600" y="5715000"/>
            <a:ext cx="16002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Pool of Shelah (Siloam)</a:t>
            </a:r>
          </a:p>
        </p:txBody>
      </p:sp>
      <p:sp>
        <p:nvSpPr>
          <p:cNvPr id="76819" name="Text Box 19"/>
          <p:cNvSpPr txBox="1">
            <a:spLocks noChangeArrowheads="1"/>
          </p:cNvSpPr>
          <p:nvPr/>
        </p:nvSpPr>
        <p:spPr bwMode="auto">
          <a:xfrm>
            <a:off x="4953000" y="5715000"/>
            <a:ext cx="1600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Fountain Gate</a:t>
            </a:r>
          </a:p>
        </p:txBody>
      </p:sp>
      <p:sp>
        <p:nvSpPr>
          <p:cNvPr id="76820" name="Text Box 20"/>
          <p:cNvSpPr txBox="1">
            <a:spLocks noChangeArrowheads="1"/>
          </p:cNvSpPr>
          <p:nvPr/>
        </p:nvSpPr>
        <p:spPr bwMode="auto">
          <a:xfrm>
            <a:off x="5486400" y="51054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The Angle</a:t>
            </a:r>
          </a:p>
        </p:txBody>
      </p:sp>
      <p:sp>
        <p:nvSpPr>
          <p:cNvPr id="76821" name="Text Box 21"/>
          <p:cNvSpPr txBox="1">
            <a:spLocks noChangeArrowheads="1"/>
          </p:cNvSpPr>
          <p:nvPr/>
        </p:nvSpPr>
        <p:spPr bwMode="auto">
          <a:xfrm>
            <a:off x="5638800" y="4572000"/>
            <a:ext cx="1219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Water Gate</a:t>
            </a:r>
          </a:p>
        </p:txBody>
      </p:sp>
      <p:sp>
        <p:nvSpPr>
          <p:cNvPr id="76822" name="Text Box 22"/>
          <p:cNvSpPr txBox="1">
            <a:spLocks noChangeArrowheads="1"/>
          </p:cNvSpPr>
          <p:nvPr/>
        </p:nvSpPr>
        <p:spPr bwMode="auto">
          <a:xfrm>
            <a:off x="5715000" y="3886200"/>
            <a:ext cx="23622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Great Projecting Tower</a:t>
            </a:r>
          </a:p>
        </p:txBody>
      </p:sp>
      <p:sp>
        <p:nvSpPr>
          <p:cNvPr id="76823" name="Text Box 23"/>
          <p:cNvSpPr txBox="1">
            <a:spLocks noChangeArrowheads="1"/>
          </p:cNvSpPr>
          <p:nvPr/>
        </p:nvSpPr>
        <p:spPr bwMode="auto">
          <a:xfrm>
            <a:off x="5715000" y="35433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Wall of Ophel</a:t>
            </a:r>
          </a:p>
        </p:txBody>
      </p:sp>
      <p:sp>
        <p:nvSpPr>
          <p:cNvPr id="76824" name="Text Box 24"/>
          <p:cNvSpPr txBox="1">
            <a:spLocks noChangeArrowheads="1"/>
          </p:cNvSpPr>
          <p:nvPr/>
        </p:nvSpPr>
        <p:spPr bwMode="auto">
          <a:xfrm>
            <a:off x="5943600" y="32004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Horse Gate</a:t>
            </a:r>
          </a:p>
        </p:txBody>
      </p:sp>
      <p:sp>
        <p:nvSpPr>
          <p:cNvPr id="76825" name="Text Box 25"/>
          <p:cNvSpPr txBox="1">
            <a:spLocks noChangeArrowheads="1"/>
          </p:cNvSpPr>
          <p:nvPr/>
        </p:nvSpPr>
        <p:spPr bwMode="auto">
          <a:xfrm>
            <a:off x="6019800" y="2857500"/>
            <a:ext cx="12954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East Gate</a:t>
            </a:r>
          </a:p>
        </p:txBody>
      </p:sp>
      <p:sp>
        <p:nvSpPr>
          <p:cNvPr id="76826" name="Text Box 26"/>
          <p:cNvSpPr txBox="1">
            <a:spLocks noChangeArrowheads="1"/>
          </p:cNvSpPr>
          <p:nvPr/>
        </p:nvSpPr>
        <p:spPr bwMode="auto">
          <a:xfrm>
            <a:off x="6019800" y="2514600"/>
            <a:ext cx="1524000"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lvl1pPr>
              <a:defRPr>
                <a:solidFill>
                  <a:schemeClr val="tx1"/>
                </a:solidFill>
                <a:latin typeface="Arial" charset="0"/>
                <a:ea typeface="ＭＳ Ｐゴシック" charset="0"/>
                <a:cs typeface="Arial" charset="0"/>
              </a:defRPr>
            </a:lvl1pPr>
            <a:lvl2pPr marL="37931725" indent="-37474525">
              <a:defRPr>
                <a:solidFill>
                  <a:schemeClr val="tx1"/>
                </a:solidFill>
                <a:latin typeface="Arial" charset="0"/>
                <a:ea typeface="Arial" charset="0"/>
                <a:cs typeface="Arial" charset="0"/>
              </a:defRPr>
            </a:lvl2pPr>
            <a:lvl3pPr>
              <a:defRPr>
                <a:solidFill>
                  <a:schemeClr val="tx1"/>
                </a:solidFill>
                <a:latin typeface="Arial" charset="0"/>
                <a:ea typeface="Arial" charset="0"/>
                <a:cs typeface="Arial" charset="0"/>
              </a:defRPr>
            </a:lvl3pPr>
            <a:lvl4pPr>
              <a:defRPr>
                <a:solidFill>
                  <a:schemeClr val="tx1"/>
                </a:solidFill>
                <a:latin typeface="Arial" charset="0"/>
                <a:ea typeface="Arial" charset="0"/>
                <a:cs typeface="Arial" charset="0"/>
              </a:defRPr>
            </a:lvl4pPr>
            <a:lvl5pPr>
              <a:defRPr>
                <a:solidFill>
                  <a:schemeClr val="tx1"/>
                </a:solidFill>
                <a:latin typeface="Arial" charset="0"/>
                <a:ea typeface="Arial" charset="0"/>
                <a:cs typeface="Arial" charset="0"/>
              </a:defRPr>
            </a:lvl5pPr>
            <a:lvl6pPr marL="457200" fontAlgn="base">
              <a:spcBef>
                <a:spcPct val="0"/>
              </a:spcBef>
              <a:spcAft>
                <a:spcPct val="0"/>
              </a:spcAft>
              <a:defRPr>
                <a:solidFill>
                  <a:schemeClr val="tx1"/>
                </a:solidFill>
                <a:latin typeface="Arial" charset="0"/>
                <a:ea typeface="Arial" charset="0"/>
                <a:cs typeface="Arial" charset="0"/>
              </a:defRPr>
            </a:lvl6pPr>
            <a:lvl7pPr marL="914400" fontAlgn="base">
              <a:spcBef>
                <a:spcPct val="0"/>
              </a:spcBef>
              <a:spcAft>
                <a:spcPct val="0"/>
              </a:spcAft>
              <a:defRPr>
                <a:solidFill>
                  <a:schemeClr val="tx1"/>
                </a:solidFill>
                <a:latin typeface="Arial" charset="0"/>
                <a:ea typeface="Arial" charset="0"/>
                <a:cs typeface="Arial" charset="0"/>
              </a:defRPr>
            </a:lvl7pPr>
            <a:lvl8pPr marL="1371600" fontAlgn="base">
              <a:spcBef>
                <a:spcPct val="0"/>
              </a:spcBef>
              <a:spcAft>
                <a:spcPct val="0"/>
              </a:spcAft>
              <a:defRPr>
                <a:solidFill>
                  <a:schemeClr val="tx1"/>
                </a:solidFill>
                <a:latin typeface="Arial" charset="0"/>
                <a:ea typeface="Arial" charset="0"/>
                <a:cs typeface="Arial" charset="0"/>
              </a:defRPr>
            </a:lvl8pPr>
            <a:lvl9pPr marL="1828800" fontAlgn="base">
              <a:spcBef>
                <a:spcPct val="0"/>
              </a:spcBef>
              <a:spcAft>
                <a:spcPct val="0"/>
              </a:spcAft>
              <a:defRPr>
                <a:solidFill>
                  <a:schemeClr val="tx1"/>
                </a:solidFill>
                <a:latin typeface="Arial" charset="0"/>
                <a:ea typeface="Arial" charset="0"/>
                <a:cs typeface="Arial" charset="0"/>
              </a:defRPr>
            </a:lvl9pPr>
          </a:lstStyle>
          <a:p>
            <a:pPr algn="ctr" defTabSz="914400" eaLnBrk="0" fontAlgn="base" hangingPunct="0">
              <a:spcBef>
                <a:spcPct val="0"/>
              </a:spcBef>
              <a:spcAft>
                <a:spcPct val="0"/>
              </a:spcAft>
              <a:defRPr/>
            </a:pPr>
            <a:r>
              <a:rPr lang="en-US" sz="1400" b="1">
                <a:solidFill>
                  <a:srgbClr val="FFFFFF"/>
                </a:solidFill>
                <a:cs typeface="ＭＳ Ｐゴシック" charset="0"/>
              </a:rPr>
              <a:t>Inspection Gate</a:t>
            </a:r>
          </a:p>
        </p:txBody>
      </p:sp>
      <p:sp>
        <p:nvSpPr>
          <p:cNvPr id="992281"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2" name="Freeform 30"/>
          <p:cNvSpPr>
            <a:spLocks/>
          </p:cNvSpPr>
          <p:nvPr/>
        </p:nvSpPr>
        <p:spPr bwMode="auto">
          <a:xfrm>
            <a:off x="5064125" y="2303463"/>
            <a:ext cx="160338" cy="581025"/>
          </a:xfrm>
          <a:custGeom>
            <a:avLst/>
            <a:gdLst>
              <a:gd name="T0" fmla="*/ 2147483647 w 101"/>
              <a:gd name="T1" fmla="*/ 0 h 366"/>
              <a:gd name="T2" fmla="*/ 2147483647 w 101"/>
              <a:gd name="T3" fmla="*/ 2147483647 h 366"/>
              <a:gd name="T4" fmla="*/ 2147483647 w 101"/>
              <a:gd name="T5" fmla="*/ 2147483647 h 366"/>
              <a:gd name="T6" fmla="*/ 2147483647 w 101"/>
              <a:gd name="T7" fmla="*/ 2147483647 h 366"/>
              <a:gd name="T8" fmla="*/ 2147483647 w 101"/>
              <a:gd name="T9" fmla="*/ 2147483647 h 366"/>
              <a:gd name="T10" fmla="*/ 2147483647 w 101"/>
              <a:gd name="T11" fmla="*/ 2147483647 h 366"/>
              <a:gd name="T12" fmla="*/ 0 60000 65536"/>
              <a:gd name="T13" fmla="*/ 0 60000 65536"/>
              <a:gd name="T14" fmla="*/ 0 60000 65536"/>
              <a:gd name="T15" fmla="*/ 0 60000 65536"/>
              <a:gd name="T16" fmla="*/ 0 60000 65536"/>
              <a:gd name="T17" fmla="*/ 0 60000 65536"/>
              <a:gd name="T18" fmla="*/ 0 w 101"/>
              <a:gd name="T19" fmla="*/ 0 h 366"/>
              <a:gd name="T20" fmla="*/ 101 w 101"/>
              <a:gd name="T21" fmla="*/ 366 h 366"/>
            </a:gdLst>
            <a:ahLst/>
            <a:cxnLst>
              <a:cxn ang="T12">
                <a:pos x="T0" y="T1"/>
              </a:cxn>
              <a:cxn ang="T13">
                <a:pos x="T2" y="T3"/>
              </a:cxn>
              <a:cxn ang="T14">
                <a:pos x="T4" y="T5"/>
              </a:cxn>
              <a:cxn ang="T15">
                <a:pos x="T6" y="T7"/>
              </a:cxn>
              <a:cxn ang="T16">
                <a:pos x="T8" y="T9"/>
              </a:cxn>
              <a:cxn ang="T17">
                <a:pos x="T10" y="T11"/>
              </a:cxn>
            </a:cxnLst>
            <a:rect l="T18" t="T19" r="T20" b="T21"/>
            <a:pathLst>
              <a:path w="101" h="366">
                <a:moveTo>
                  <a:pt x="40" y="0"/>
                </a:moveTo>
                <a:cubicBezTo>
                  <a:pt x="37" y="12"/>
                  <a:pt x="39" y="26"/>
                  <a:pt x="33" y="37"/>
                </a:cubicBezTo>
                <a:cubicBezTo>
                  <a:pt x="10" y="75"/>
                  <a:pt x="0" y="26"/>
                  <a:pt x="18" y="74"/>
                </a:cubicBezTo>
                <a:cubicBezTo>
                  <a:pt x="22" y="140"/>
                  <a:pt x="4" y="181"/>
                  <a:pt x="55" y="216"/>
                </a:cubicBezTo>
                <a:cubicBezTo>
                  <a:pt x="65" y="249"/>
                  <a:pt x="96" y="278"/>
                  <a:pt x="100" y="314"/>
                </a:cubicBezTo>
                <a:cubicBezTo>
                  <a:pt x="101" y="331"/>
                  <a:pt x="100" y="348"/>
                  <a:pt x="100" y="366"/>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3" name="Freeform 31"/>
          <p:cNvSpPr>
            <a:spLocks/>
          </p:cNvSpPr>
          <p:nvPr/>
        </p:nvSpPr>
        <p:spPr bwMode="auto">
          <a:xfrm>
            <a:off x="5230813" y="2860675"/>
            <a:ext cx="215900" cy="690563"/>
          </a:xfrm>
          <a:custGeom>
            <a:avLst/>
            <a:gdLst>
              <a:gd name="T0" fmla="*/ 0 w 136"/>
              <a:gd name="T1" fmla="*/ 0 h 435"/>
              <a:gd name="T2" fmla="*/ 2147483647 w 136"/>
              <a:gd name="T3" fmla="*/ 2147483647 h 435"/>
              <a:gd name="T4" fmla="*/ 2147483647 w 136"/>
              <a:gd name="T5" fmla="*/ 2147483647 h 435"/>
              <a:gd name="T6" fmla="*/ 2147483647 w 136"/>
              <a:gd name="T7" fmla="*/ 2147483647 h 435"/>
              <a:gd name="T8" fmla="*/ 2147483647 w 136"/>
              <a:gd name="T9" fmla="*/ 2147483647 h 435"/>
              <a:gd name="T10" fmla="*/ 2147483647 w 136"/>
              <a:gd name="T11" fmla="*/ 2147483647 h 435"/>
              <a:gd name="T12" fmla="*/ 2147483647 w 136"/>
              <a:gd name="T13" fmla="*/ 2147483647 h 435"/>
              <a:gd name="T14" fmla="*/ 2147483647 w 136"/>
              <a:gd name="T15" fmla="*/ 2147483647 h 435"/>
              <a:gd name="T16" fmla="*/ 2147483647 w 136"/>
              <a:gd name="T17" fmla="*/ 2147483647 h 435"/>
              <a:gd name="T18" fmla="*/ 2147483647 w 136"/>
              <a:gd name="T19" fmla="*/ 2147483647 h 435"/>
              <a:gd name="T20" fmla="*/ 2147483647 w 136"/>
              <a:gd name="T21" fmla="*/ 2147483647 h 435"/>
              <a:gd name="T22" fmla="*/ 2147483647 w 136"/>
              <a:gd name="T23" fmla="*/ 2147483647 h 43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136"/>
              <a:gd name="T37" fmla="*/ 0 h 435"/>
              <a:gd name="T38" fmla="*/ 136 w 136"/>
              <a:gd name="T39" fmla="*/ 435 h 43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136" h="435">
                <a:moveTo>
                  <a:pt x="0" y="0"/>
                </a:moveTo>
                <a:cubicBezTo>
                  <a:pt x="18" y="5"/>
                  <a:pt x="15" y="18"/>
                  <a:pt x="32" y="29"/>
                </a:cubicBezTo>
                <a:cubicBezTo>
                  <a:pt x="34" y="43"/>
                  <a:pt x="32" y="50"/>
                  <a:pt x="48" y="53"/>
                </a:cubicBezTo>
                <a:cubicBezTo>
                  <a:pt x="58" y="57"/>
                  <a:pt x="68" y="73"/>
                  <a:pt x="77" y="83"/>
                </a:cubicBezTo>
                <a:cubicBezTo>
                  <a:pt x="81" y="96"/>
                  <a:pt x="86" y="104"/>
                  <a:pt x="98" y="112"/>
                </a:cubicBezTo>
                <a:cubicBezTo>
                  <a:pt x="105" y="132"/>
                  <a:pt x="94" y="108"/>
                  <a:pt x="109" y="125"/>
                </a:cubicBezTo>
                <a:cubicBezTo>
                  <a:pt x="117" y="135"/>
                  <a:pt x="114" y="145"/>
                  <a:pt x="130" y="149"/>
                </a:cubicBezTo>
                <a:cubicBezTo>
                  <a:pt x="136" y="165"/>
                  <a:pt x="133" y="154"/>
                  <a:pt x="130" y="184"/>
                </a:cubicBezTo>
                <a:cubicBezTo>
                  <a:pt x="126" y="217"/>
                  <a:pt x="118" y="245"/>
                  <a:pt x="109" y="277"/>
                </a:cubicBezTo>
                <a:cubicBezTo>
                  <a:pt x="104" y="291"/>
                  <a:pt x="106" y="301"/>
                  <a:pt x="93" y="307"/>
                </a:cubicBezTo>
                <a:cubicBezTo>
                  <a:pt x="86" y="318"/>
                  <a:pt x="81" y="323"/>
                  <a:pt x="77" y="336"/>
                </a:cubicBezTo>
                <a:cubicBezTo>
                  <a:pt x="73" y="370"/>
                  <a:pt x="61" y="399"/>
                  <a:pt x="61" y="43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4" name="Freeform 32"/>
          <p:cNvSpPr>
            <a:spLocks/>
          </p:cNvSpPr>
          <p:nvPr/>
        </p:nvSpPr>
        <p:spPr bwMode="auto">
          <a:xfrm>
            <a:off x="5233988" y="3538538"/>
            <a:ext cx="149225" cy="701675"/>
          </a:xfrm>
          <a:custGeom>
            <a:avLst/>
            <a:gdLst>
              <a:gd name="T0" fmla="*/ 2147483647 w 94"/>
              <a:gd name="T1" fmla="*/ 0 h 442"/>
              <a:gd name="T2" fmla="*/ 2147483647 w 94"/>
              <a:gd name="T3" fmla="*/ 2147483647 h 442"/>
              <a:gd name="T4" fmla="*/ 2147483647 w 94"/>
              <a:gd name="T5" fmla="*/ 2147483647 h 442"/>
              <a:gd name="T6" fmla="*/ 2147483647 w 94"/>
              <a:gd name="T7" fmla="*/ 2147483647 h 442"/>
              <a:gd name="T8" fmla="*/ 2147483647 w 94"/>
              <a:gd name="T9" fmla="*/ 2147483647 h 442"/>
              <a:gd name="T10" fmla="*/ 2147483647 w 94"/>
              <a:gd name="T11" fmla="*/ 2147483647 h 442"/>
              <a:gd name="T12" fmla="*/ 2147483647 w 94"/>
              <a:gd name="T13" fmla="*/ 2147483647 h 442"/>
              <a:gd name="T14" fmla="*/ 2147483647 w 94"/>
              <a:gd name="T15" fmla="*/ 2147483647 h 442"/>
              <a:gd name="T16" fmla="*/ 0 w 94"/>
              <a:gd name="T17" fmla="*/ 2147483647 h 442"/>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94"/>
              <a:gd name="T28" fmla="*/ 0 h 442"/>
              <a:gd name="T29" fmla="*/ 94 w 94"/>
              <a:gd name="T30" fmla="*/ 442 h 442"/>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94" h="442">
                <a:moveTo>
                  <a:pt x="56" y="0"/>
                </a:moveTo>
                <a:cubicBezTo>
                  <a:pt x="59" y="16"/>
                  <a:pt x="64" y="30"/>
                  <a:pt x="78" y="42"/>
                </a:cubicBezTo>
                <a:cubicBezTo>
                  <a:pt x="83" y="53"/>
                  <a:pt x="89" y="55"/>
                  <a:pt x="94" y="66"/>
                </a:cubicBezTo>
                <a:cubicBezTo>
                  <a:pt x="88" y="88"/>
                  <a:pt x="86" y="90"/>
                  <a:pt x="80" y="109"/>
                </a:cubicBezTo>
                <a:cubicBezTo>
                  <a:pt x="90" y="181"/>
                  <a:pt x="90" y="237"/>
                  <a:pt x="56" y="301"/>
                </a:cubicBezTo>
                <a:cubicBezTo>
                  <a:pt x="52" y="315"/>
                  <a:pt x="45" y="328"/>
                  <a:pt x="38" y="341"/>
                </a:cubicBezTo>
                <a:cubicBezTo>
                  <a:pt x="29" y="373"/>
                  <a:pt x="40" y="384"/>
                  <a:pt x="16" y="405"/>
                </a:cubicBezTo>
                <a:cubicBezTo>
                  <a:pt x="13" y="414"/>
                  <a:pt x="9" y="416"/>
                  <a:pt x="3" y="424"/>
                </a:cubicBezTo>
                <a:cubicBezTo>
                  <a:pt x="2" y="430"/>
                  <a:pt x="0" y="442"/>
                  <a:pt x="0" y="44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5" name="Freeform 33"/>
          <p:cNvSpPr>
            <a:spLocks/>
          </p:cNvSpPr>
          <p:nvPr/>
        </p:nvSpPr>
        <p:spPr bwMode="auto">
          <a:xfrm>
            <a:off x="4940300" y="4267200"/>
            <a:ext cx="290513" cy="339725"/>
          </a:xfrm>
          <a:custGeom>
            <a:avLst/>
            <a:gdLst>
              <a:gd name="T0" fmla="*/ 2147483647 w 183"/>
              <a:gd name="T1" fmla="*/ 0 h 214"/>
              <a:gd name="T2" fmla="*/ 2147483647 w 183"/>
              <a:gd name="T3" fmla="*/ 2147483647 h 214"/>
              <a:gd name="T4" fmla="*/ 2147483647 w 183"/>
              <a:gd name="T5" fmla="*/ 2147483647 h 214"/>
              <a:gd name="T6" fmla="*/ 2147483647 w 183"/>
              <a:gd name="T7" fmla="*/ 2147483647 h 214"/>
              <a:gd name="T8" fmla="*/ 2147483647 w 183"/>
              <a:gd name="T9" fmla="*/ 2147483647 h 214"/>
              <a:gd name="T10" fmla="*/ 2147483647 w 183"/>
              <a:gd name="T11" fmla="*/ 2147483647 h 214"/>
              <a:gd name="T12" fmla="*/ 2147483647 w 183"/>
              <a:gd name="T13" fmla="*/ 2147483647 h 214"/>
              <a:gd name="T14" fmla="*/ 2147483647 w 183"/>
              <a:gd name="T15" fmla="*/ 2147483647 h 214"/>
              <a:gd name="T16" fmla="*/ 2147483647 w 183"/>
              <a:gd name="T17" fmla="*/ 2147483647 h 214"/>
              <a:gd name="T18" fmla="*/ 2147483647 w 183"/>
              <a:gd name="T19" fmla="*/ 2147483647 h 214"/>
              <a:gd name="T20" fmla="*/ 2147483647 w 183"/>
              <a:gd name="T21" fmla="*/ 2147483647 h 214"/>
              <a:gd name="T22" fmla="*/ 0 60000 65536"/>
              <a:gd name="T23" fmla="*/ 0 60000 65536"/>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w 183"/>
              <a:gd name="T34" fmla="*/ 0 h 214"/>
              <a:gd name="T35" fmla="*/ 183 w 183"/>
              <a:gd name="T36" fmla="*/ 214 h 214"/>
            </a:gdLst>
            <a:ahLst/>
            <a:cxnLst>
              <a:cxn ang="T22">
                <a:pos x="T0" y="T1"/>
              </a:cxn>
              <a:cxn ang="T23">
                <a:pos x="T2" y="T3"/>
              </a:cxn>
              <a:cxn ang="T24">
                <a:pos x="T4" y="T5"/>
              </a:cxn>
              <a:cxn ang="T25">
                <a:pos x="T6" y="T7"/>
              </a:cxn>
              <a:cxn ang="T26">
                <a:pos x="T8" y="T9"/>
              </a:cxn>
              <a:cxn ang="T27">
                <a:pos x="T10" y="T11"/>
              </a:cxn>
              <a:cxn ang="T28">
                <a:pos x="T12" y="T13"/>
              </a:cxn>
              <a:cxn ang="T29">
                <a:pos x="T14" y="T15"/>
              </a:cxn>
              <a:cxn ang="T30">
                <a:pos x="T16" y="T17"/>
              </a:cxn>
              <a:cxn ang="T31">
                <a:pos x="T18" y="T19"/>
              </a:cxn>
              <a:cxn ang="T32">
                <a:pos x="T20" y="T21"/>
              </a:cxn>
            </a:cxnLst>
            <a:rect l="T33" t="T34" r="T35" b="T36"/>
            <a:pathLst>
              <a:path w="183" h="214">
                <a:moveTo>
                  <a:pt x="183" y="0"/>
                </a:moveTo>
                <a:cubicBezTo>
                  <a:pt x="179" y="10"/>
                  <a:pt x="174" y="13"/>
                  <a:pt x="164" y="16"/>
                </a:cubicBezTo>
                <a:cubicBezTo>
                  <a:pt x="162" y="18"/>
                  <a:pt x="161" y="20"/>
                  <a:pt x="159" y="22"/>
                </a:cubicBezTo>
                <a:cubicBezTo>
                  <a:pt x="156" y="23"/>
                  <a:pt x="153" y="22"/>
                  <a:pt x="151" y="24"/>
                </a:cubicBezTo>
                <a:cubicBezTo>
                  <a:pt x="139" y="34"/>
                  <a:pt x="152" y="51"/>
                  <a:pt x="135" y="56"/>
                </a:cubicBezTo>
                <a:cubicBezTo>
                  <a:pt x="118" y="72"/>
                  <a:pt x="114" y="105"/>
                  <a:pt x="87" y="112"/>
                </a:cubicBezTo>
                <a:cubicBezTo>
                  <a:pt x="82" y="116"/>
                  <a:pt x="76" y="118"/>
                  <a:pt x="73" y="123"/>
                </a:cubicBezTo>
                <a:cubicBezTo>
                  <a:pt x="64" y="133"/>
                  <a:pt x="66" y="140"/>
                  <a:pt x="52" y="144"/>
                </a:cubicBezTo>
                <a:cubicBezTo>
                  <a:pt x="43" y="166"/>
                  <a:pt x="52" y="171"/>
                  <a:pt x="25" y="176"/>
                </a:cubicBezTo>
                <a:cubicBezTo>
                  <a:pt x="18" y="183"/>
                  <a:pt x="18" y="190"/>
                  <a:pt x="12" y="198"/>
                </a:cubicBezTo>
                <a:cubicBezTo>
                  <a:pt x="10" y="202"/>
                  <a:pt x="0" y="214"/>
                  <a:pt x="7" y="214"/>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6" name="Freeform 34"/>
          <p:cNvSpPr>
            <a:spLocks/>
          </p:cNvSpPr>
          <p:nvPr/>
        </p:nvSpPr>
        <p:spPr bwMode="auto">
          <a:xfrm>
            <a:off x="4800600" y="4614863"/>
            <a:ext cx="158750" cy="896937"/>
          </a:xfrm>
          <a:custGeom>
            <a:avLst/>
            <a:gdLst>
              <a:gd name="T0" fmla="*/ 2147483647 w 100"/>
              <a:gd name="T1" fmla="*/ 0 h 565"/>
              <a:gd name="T2" fmla="*/ 2147483647 w 100"/>
              <a:gd name="T3" fmla="*/ 2147483647 h 565"/>
              <a:gd name="T4" fmla="*/ 2147483647 w 100"/>
              <a:gd name="T5" fmla="*/ 2147483647 h 565"/>
              <a:gd name="T6" fmla="*/ 2147483647 w 100"/>
              <a:gd name="T7" fmla="*/ 2147483647 h 565"/>
              <a:gd name="T8" fmla="*/ 2147483647 w 100"/>
              <a:gd name="T9" fmla="*/ 2147483647 h 565"/>
              <a:gd name="T10" fmla="*/ 2147483647 w 100"/>
              <a:gd name="T11" fmla="*/ 2147483647 h 565"/>
              <a:gd name="T12" fmla="*/ 2147483647 w 100"/>
              <a:gd name="T13" fmla="*/ 2147483647 h 565"/>
              <a:gd name="T14" fmla="*/ 2147483647 w 100"/>
              <a:gd name="T15" fmla="*/ 2147483647 h 565"/>
              <a:gd name="T16" fmla="*/ 2147483647 w 100"/>
              <a:gd name="T17" fmla="*/ 2147483647 h 565"/>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100"/>
              <a:gd name="T28" fmla="*/ 0 h 565"/>
              <a:gd name="T29" fmla="*/ 100 w 100"/>
              <a:gd name="T30" fmla="*/ 565 h 565"/>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100" h="565">
                <a:moveTo>
                  <a:pt x="100" y="0"/>
                </a:moveTo>
                <a:cubicBezTo>
                  <a:pt x="85" y="14"/>
                  <a:pt x="95" y="1"/>
                  <a:pt x="87" y="32"/>
                </a:cubicBezTo>
                <a:cubicBezTo>
                  <a:pt x="85" y="37"/>
                  <a:pt x="81" y="48"/>
                  <a:pt x="81" y="48"/>
                </a:cubicBezTo>
                <a:cubicBezTo>
                  <a:pt x="79" y="73"/>
                  <a:pt x="79" y="99"/>
                  <a:pt x="76" y="125"/>
                </a:cubicBezTo>
                <a:cubicBezTo>
                  <a:pt x="74" y="141"/>
                  <a:pt x="65" y="156"/>
                  <a:pt x="63" y="173"/>
                </a:cubicBezTo>
                <a:cubicBezTo>
                  <a:pt x="61" y="202"/>
                  <a:pt x="67" y="247"/>
                  <a:pt x="47" y="272"/>
                </a:cubicBezTo>
                <a:cubicBezTo>
                  <a:pt x="41" y="286"/>
                  <a:pt x="37" y="298"/>
                  <a:pt x="25" y="309"/>
                </a:cubicBezTo>
                <a:cubicBezTo>
                  <a:pt x="0" y="362"/>
                  <a:pt x="9" y="416"/>
                  <a:pt x="52" y="448"/>
                </a:cubicBezTo>
                <a:cubicBezTo>
                  <a:pt x="63" y="479"/>
                  <a:pt x="60" y="528"/>
                  <a:pt x="60" y="565"/>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7" name="Freeform 35"/>
          <p:cNvSpPr>
            <a:spLocks/>
          </p:cNvSpPr>
          <p:nvPr/>
        </p:nvSpPr>
        <p:spPr bwMode="auto">
          <a:xfrm rot="429201">
            <a:off x="4872038" y="5456238"/>
            <a:ext cx="127000" cy="254000"/>
          </a:xfrm>
          <a:custGeom>
            <a:avLst/>
            <a:gdLst>
              <a:gd name="T0" fmla="*/ 0 w 80"/>
              <a:gd name="T1" fmla="*/ 0 h 160"/>
              <a:gd name="T2" fmla="*/ 2147483647 w 80"/>
              <a:gd name="T3" fmla="*/ 2147483647 h 160"/>
              <a:gd name="T4" fmla="*/ 2147483647 w 80"/>
              <a:gd name="T5" fmla="*/ 2147483647 h 160"/>
              <a:gd name="T6" fmla="*/ 2147483647 w 80"/>
              <a:gd name="T7" fmla="*/ 2147483647 h 160"/>
              <a:gd name="T8" fmla="*/ 2147483647 w 80"/>
              <a:gd name="T9" fmla="*/ 2147483647 h 160"/>
              <a:gd name="T10" fmla="*/ 0 60000 65536"/>
              <a:gd name="T11" fmla="*/ 0 60000 65536"/>
              <a:gd name="T12" fmla="*/ 0 60000 65536"/>
              <a:gd name="T13" fmla="*/ 0 60000 65536"/>
              <a:gd name="T14" fmla="*/ 0 60000 65536"/>
              <a:gd name="T15" fmla="*/ 0 w 80"/>
              <a:gd name="T16" fmla="*/ 0 h 160"/>
              <a:gd name="T17" fmla="*/ 80 w 80"/>
              <a:gd name="T18" fmla="*/ 160 h 160"/>
            </a:gdLst>
            <a:ahLst/>
            <a:cxnLst>
              <a:cxn ang="T10">
                <a:pos x="T0" y="T1"/>
              </a:cxn>
              <a:cxn ang="T11">
                <a:pos x="T2" y="T3"/>
              </a:cxn>
              <a:cxn ang="T12">
                <a:pos x="T4" y="T5"/>
              </a:cxn>
              <a:cxn ang="T13">
                <a:pos x="T6" y="T7"/>
              </a:cxn>
              <a:cxn ang="T14">
                <a:pos x="T8" y="T9"/>
              </a:cxn>
            </a:cxnLst>
            <a:rect l="T15" t="T16" r="T17" b="T18"/>
            <a:pathLst>
              <a:path w="80" h="160">
                <a:moveTo>
                  <a:pt x="0" y="0"/>
                </a:moveTo>
                <a:cubicBezTo>
                  <a:pt x="3" y="24"/>
                  <a:pt x="1" y="83"/>
                  <a:pt x="30" y="94"/>
                </a:cubicBezTo>
                <a:cubicBezTo>
                  <a:pt x="39" y="109"/>
                  <a:pt x="40" y="112"/>
                  <a:pt x="56" y="120"/>
                </a:cubicBezTo>
                <a:cubicBezTo>
                  <a:pt x="58" y="132"/>
                  <a:pt x="57" y="140"/>
                  <a:pt x="70" y="144"/>
                </a:cubicBezTo>
                <a:cubicBezTo>
                  <a:pt x="74" y="149"/>
                  <a:pt x="75" y="155"/>
                  <a:pt x="80" y="16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8" name="Freeform 36"/>
          <p:cNvSpPr>
            <a:spLocks/>
          </p:cNvSpPr>
          <p:nvPr/>
        </p:nvSpPr>
        <p:spPr bwMode="auto">
          <a:xfrm>
            <a:off x="4991100" y="5580063"/>
            <a:ext cx="122238" cy="1174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89" name="Freeform 37"/>
          <p:cNvSpPr>
            <a:spLocks/>
          </p:cNvSpPr>
          <p:nvPr/>
        </p:nvSpPr>
        <p:spPr bwMode="auto">
          <a:xfrm rot="-196533">
            <a:off x="5105400" y="5181600"/>
            <a:ext cx="304800" cy="422275"/>
          </a:xfrm>
          <a:custGeom>
            <a:avLst/>
            <a:gdLst>
              <a:gd name="T0" fmla="*/ 0 w 77"/>
              <a:gd name="T1" fmla="*/ 2147483647 h 74"/>
              <a:gd name="T2" fmla="*/ 2147483647 w 77"/>
              <a:gd name="T3" fmla="*/ 2147483647 h 74"/>
              <a:gd name="T4" fmla="*/ 2147483647 w 77"/>
              <a:gd name="T5" fmla="*/ 2147483647 h 74"/>
              <a:gd name="T6" fmla="*/ 2147483647 w 77"/>
              <a:gd name="T7" fmla="*/ 2147483647 h 74"/>
              <a:gd name="T8" fmla="*/ 2147483647 w 77"/>
              <a:gd name="T9" fmla="*/ 2147483647 h 74"/>
              <a:gd name="T10" fmla="*/ 2147483647 w 77"/>
              <a:gd name="T11" fmla="*/ 0 h 74"/>
              <a:gd name="T12" fmla="*/ 0 60000 65536"/>
              <a:gd name="T13" fmla="*/ 0 60000 65536"/>
              <a:gd name="T14" fmla="*/ 0 60000 65536"/>
              <a:gd name="T15" fmla="*/ 0 60000 65536"/>
              <a:gd name="T16" fmla="*/ 0 60000 65536"/>
              <a:gd name="T17" fmla="*/ 0 60000 65536"/>
              <a:gd name="T18" fmla="*/ 0 w 77"/>
              <a:gd name="T19" fmla="*/ 0 h 74"/>
              <a:gd name="T20" fmla="*/ 77 w 77"/>
              <a:gd name="T21" fmla="*/ 74 h 74"/>
            </a:gdLst>
            <a:ahLst/>
            <a:cxnLst>
              <a:cxn ang="T12">
                <a:pos x="T0" y="T1"/>
              </a:cxn>
              <a:cxn ang="T13">
                <a:pos x="T2" y="T3"/>
              </a:cxn>
              <a:cxn ang="T14">
                <a:pos x="T4" y="T5"/>
              </a:cxn>
              <a:cxn ang="T15">
                <a:pos x="T6" y="T7"/>
              </a:cxn>
              <a:cxn ang="T16">
                <a:pos x="T8" y="T9"/>
              </a:cxn>
              <a:cxn ang="T17">
                <a:pos x="T10" y="T11"/>
              </a:cxn>
            </a:cxnLst>
            <a:rect l="T18" t="T19" r="T20" b="T21"/>
            <a:pathLst>
              <a:path w="77" h="74">
                <a:moveTo>
                  <a:pt x="0" y="74"/>
                </a:moveTo>
                <a:cubicBezTo>
                  <a:pt x="9" y="71"/>
                  <a:pt x="11" y="66"/>
                  <a:pt x="21" y="64"/>
                </a:cubicBezTo>
                <a:cubicBezTo>
                  <a:pt x="36" y="48"/>
                  <a:pt x="28" y="51"/>
                  <a:pt x="43" y="48"/>
                </a:cubicBezTo>
                <a:cubicBezTo>
                  <a:pt x="45" y="39"/>
                  <a:pt x="47" y="33"/>
                  <a:pt x="53" y="26"/>
                </a:cubicBezTo>
                <a:cubicBezTo>
                  <a:pt x="56" y="15"/>
                  <a:pt x="61" y="13"/>
                  <a:pt x="72" y="10"/>
                </a:cubicBezTo>
                <a:cubicBezTo>
                  <a:pt x="77" y="1"/>
                  <a:pt x="77" y="5"/>
                  <a:pt x="77"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0" name="Freeform 38"/>
          <p:cNvSpPr>
            <a:spLocks/>
          </p:cNvSpPr>
          <p:nvPr/>
        </p:nvSpPr>
        <p:spPr bwMode="auto">
          <a:xfrm>
            <a:off x="5384800" y="4845050"/>
            <a:ext cx="119063" cy="344488"/>
          </a:xfrm>
          <a:custGeom>
            <a:avLst/>
            <a:gdLst>
              <a:gd name="T0" fmla="*/ 0 w 75"/>
              <a:gd name="T1" fmla="*/ 2147483647 h 217"/>
              <a:gd name="T2" fmla="*/ 2147483647 w 75"/>
              <a:gd name="T3" fmla="*/ 2147483647 h 217"/>
              <a:gd name="T4" fmla="*/ 2147483647 w 75"/>
              <a:gd name="T5" fmla="*/ 2147483647 h 217"/>
              <a:gd name="T6" fmla="*/ 2147483647 w 75"/>
              <a:gd name="T7" fmla="*/ 2147483647 h 217"/>
              <a:gd name="T8" fmla="*/ 2147483647 w 75"/>
              <a:gd name="T9" fmla="*/ 2147483647 h 217"/>
              <a:gd name="T10" fmla="*/ 2147483647 w 75"/>
              <a:gd name="T11" fmla="*/ 2147483647 h 217"/>
              <a:gd name="T12" fmla="*/ 2147483647 w 75"/>
              <a:gd name="T13" fmla="*/ 2147483647 h 217"/>
              <a:gd name="T14" fmla="*/ 2147483647 w 75"/>
              <a:gd name="T15" fmla="*/ 2147483647 h 217"/>
              <a:gd name="T16" fmla="*/ 2147483647 w 75"/>
              <a:gd name="T17" fmla="*/ 2147483647 h 217"/>
              <a:gd name="T18" fmla="*/ 2147483647 w 75"/>
              <a:gd name="T19" fmla="*/ 2147483647 h 217"/>
              <a:gd name="T20" fmla="*/ 0 60000 65536"/>
              <a:gd name="T21" fmla="*/ 0 60000 65536"/>
              <a:gd name="T22" fmla="*/ 0 60000 65536"/>
              <a:gd name="T23" fmla="*/ 0 60000 65536"/>
              <a:gd name="T24" fmla="*/ 0 60000 65536"/>
              <a:gd name="T25" fmla="*/ 0 60000 65536"/>
              <a:gd name="T26" fmla="*/ 0 60000 65536"/>
              <a:gd name="T27" fmla="*/ 0 60000 65536"/>
              <a:gd name="T28" fmla="*/ 0 60000 65536"/>
              <a:gd name="T29" fmla="*/ 0 60000 65536"/>
              <a:gd name="T30" fmla="*/ 0 w 75"/>
              <a:gd name="T31" fmla="*/ 0 h 217"/>
              <a:gd name="T32" fmla="*/ 75 w 75"/>
              <a:gd name="T33" fmla="*/ 217 h 217"/>
            </a:gdLst>
            <a:ahLst/>
            <a:cxnLst>
              <a:cxn ang="T20">
                <a:pos x="T0" y="T1"/>
              </a:cxn>
              <a:cxn ang="T21">
                <a:pos x="T2" y="T3"/>
              </a:cxn>
              <a:cxn ang="T22">
                <a:pos x="T4" y="T5"/>
              </a:cxn>
              <a:cxn ang="T23">
                <a:pos x="T6" y="T7"/>
              </a:cxn>
              <a:cxn ang="T24">
                <a:pos x="T8" y="T9"/>
              </a:cxn>
              <a:cxn ang="T25">
                <a:pos x="T10" y="T11"/>
              </a:cxn>
              <a:cxn ang="T26">
                <a:pos x="T12" y="T13"/>
              </a:cxn>
              <a:cxn ang="T27">
                <a:pos x="T14" y="T15"/>
              </a:cxn>
              <a:cxn ang="T28">
                <a:pos x="T16" y="T17"/>
              </a:cxn>
              <a:cxn ang="T29">
                <a:pos x="T18" y="T19"/>
              </a:cxn>
            </a:cxnLst>
            <a:rect l="T30" t="T31" r="T32" b="T33"/>
            <a:pathLst>
              <a:path w="75" h="217">
                <a:moveTo>
                  <a:pt x="0" y="217"/>
                </a:moveTo>
                <a:cubicBezTo>
                  <a:pt x="2" y="207"/>
                  <a:pt x="7" y="202"/>
                  <a:pt x="11" y="193"/>
                </a:cubicBezTo>
                <a:cubicBezTo>
                  <a:pt x="11" y="185"/>
                  <a:pt x="11" y="176"/>
                  <a:pt x="13" y="169"/>
                </a:cubicBezTo>
                <a:cubicBezTo>
                  <a:pt x="13" y="165"/>
                  <a:pt x="18" y="164"/>
                  <a:pt x="19" y="161"/>
                </a:cubicBezTo>
                <a:cubicBezTo>
                  <a:pt x="22" y="134"/>
                  <a:pt x="11" y="112"/>
                  <a:pt x="32" y="97"/>
                </a:cubicBezTo>
                <a:cubicBezTo>
                  <a:pt x="33" y="94"/>
                  <a:pt x="33" y="91"/>
                  <a:pt x="35" y="89"/>
                </a:cubicBezTo>
                <a:cubicBezTo>
                  <a:pt x="37" y="85"/>
                  <a:pt x="41" y="84"/>
                  <a:pt x="43" y="81"/>
                </a:cubicBezTo>
                <a:cubicBezTo>
                  <a:pt x="49" y="67"/>
                  <a:pt x="42" y="25"/>
                  <a:pt x="53" y="17"/>
                </a:cubicBezTo>
                <a:cubicBezTo>
                  <a:pt x="57" y="13"/>
                  <a:pt x="62" y="10"/>
                  <a:pt x="67" y="7"/>
                </a:cubicBezTo>
                <a:cubicBezTo>
                  <a:pt x="74" y="0"/>
                  <a:pt x="68" y="1"/>
                  <a:pt x="75" y="1"/>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1" name="Line 39"/>
          <p:cNvSpPr>
            <a:spLocks noChangeShapeType="1"/>
          </p:cNvSpPr>
          <p:nvPr/>
        </p:nvSpPr>
        <p:spPr bwMode="auto">
          <a:xfrm flipV="1">
            <a:off x="5486400" y="4572000"/>
            <a:ext cx="76200" cy="304800"/>
          </a:xfrm>
          <a:prstGeom prst="line">
            <a:avLst/>
          </a:prstGeom>
          <a:noFill/>
          <a:ln w="76200">
            <a:solidFill>
              <a:srgbClr val="0000FF"/>
            </a:solidFill>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2" name="Freeform 40"/>
          <p:cNvSpPr>
            <a:spLocks/>
          </p:cNvSpPr>
          <p:nvPr/>
        </p:nvSpPr>
        <p:spPr bwMode="auto">
          <a:xfrm>
            <a:off x="5570538" y="4335463"/>
            <a:ext cx="80962" cy="261937"/>
          </a:xfrm>
          <a:custGeom>
            <a:avLst/>
            <a:gdLst>
              <a:gd name="T0" fmla="*/ 0 w 51"/>
              <a:gd name="T1" fmla="*/ 2147483647 h 165"/>
              <a:gd name="T2" fmla="*/ 2147483647 w 51"/>
              <a:gd name="T3" fmla="*/ 2147483647 h 165"/>
              <a:gd name="T4" fmla="*/ 2147483647 w 51"/>
              <a:gd name="T5" fmla="*/ 2147483647 h 165"/>
              <a:gd name="T6" fmla="*/ 2147483647 w 51"/>
              <a:gd name="T7" fmla="*/ 2147483647 h 165"/>
              <a:gd name="T8" fmla="*/ 2147483647 w 51"/>
              <a:gd name="T9" fmla="*/ 2147483647 h 165"/>
              <a:gd name="T10" fmla="*/ 2147483647 w 51"/>
              <a:gd name="T11" fmla="*/ 2147483647 h 165"/>
              <a:gd name="T12" fmla="*/ 2147483647 w 51"/>
              <a:gd name="T13" fmla="*/ 0 h 165"/>
              <a:gd name="T14" fmla="*/ 0 60000 65536"/>
              <a:gd name="T15" fmla="*/ 0 60000 65536"/>
              <a:gd name="T16" fmla="*/ 0 60000 65536"/>
              <a:gd name="T17" fmla="*/ 0 60000 65536"/>
              <a:gd name="T18" fmla="*/ 0 60000 65536"/>
              <a:gd name="T19" fmla="*/ 0 60000 65536"/>
              <a:gd name="T20" fmla="*/ 0 60000 65536"/>
              <a:gd name="T21" fmla="*/ 0 w 51"/>
              <a:gd name="T22" fmla="*/ 0 h 165"/>
              <a:gd name="T23" fmla="*/ 51 w 51"/>
              <a:gd name="T24" fmla="*/ 165 h 165"/>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51" h="165">
                <a:moveTo>
                  <a:pt x="0" y="165"/>
                </a:moveTo>
                <a:cubicBezTo>
                  <a:pt x="10" y="156"/>
                  <a:pt x="16" y="155"/>
                  <a:pt x="22" y="141"/>
                </a:cubicBezTo>
                <a:cubicBezTo>
                  <a:pt x="23" y="123"/>
                  <a:pt x="22" y="105"/>
                  <a:pt x="38" y="96"/>
                </a:cubicBezTo>
                <a:cubicBezTo>
                  <a:pt x="42" y="76"/>
                  <a:pt x="40" y="54"/>
                  <a:pt x="51" y="37"/>
                </a:cubicBezTo>
                <a:cubicBezTo>
                  <a:pt x="50" y="30"/>
                  <a:pt x="50" y="23"/>
                  <a:pt x="48" y="18"/>
                </a:cubicBezTo>
                <a:cubicBezTo>
                  <a:pt x="46" y="15"/>
                  <a:pt x="42" y="17"/>
                  <a:pt x="40" y="16"/>
                </a:cubicBezTo>
                <a:cubicBezTo>
                  <a:pt x="35" y="12"/>
                  <a:pt x="32" y="0"/>
                  <a:pt x="32"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3" name="Freeform 41"/>
          <p:cNvSpPr>
            <a:spLocks/>
          </p:cNvSpPr>
          <p:nvPr/>
        </p:nvSpPr>
        <p:spPr bwMode="auto">
          <a:xfrm>
            <a:off x="5491163" y="3276600"/>
            <a:ext cx="304800" cy="1079500"/>
          </a:xfrm>
          <a:custGeom>
            <a:avLst/>
            <a:gdLst>
              <a:gd name="T0" fmla="*/ 2147483647 w 192"/>
              <a:gd name="T1" fmla="*/ 2147483647 h 680"/>
              <a:gd name="T2" fmla="*/ 2147483647 w 192"/>
              <a:gd name="T3" fmla="*/ 2147483647 h 680"/>
              <a:gd name="T4" fmla="*/ 2147483647 w 192"/>
              <a:gd name="T5" fmla="*/ 2147483647 h 680"/>
              <a:gd name="T6" fmla="*/ 2147483647 w 192"/>
              <a:gd name="T7" fmla="*/ 2147483647 h 680"/>
              <a:gd name="T8" fmla="*/ 2147483647 w 192"/>
              <a:gd name="T9" fmla="*/ 2147483647 h 680"/>
              <a:gd name="T10" fmla="*/ 2147483647 w 192"/>
              <a:gd name="T11" fmla="*/ 2147483647 h 680"/>
              <a:gd name="T12" fmla="*/ 2147483647 w 192"/>
              <a:gd name="T13" fmla="*/ 2147483647 h 680"/>
              <a:gd name="T14" fmla="*/ 2147483647 w 192"/>
              <a:gd name="T15" fmla="*/ 2147483647 h 680"/>
              <a:gd name="T16" fmla="*/ 2147483647 w 192"/>
              <a:gd name="T17" fmla="*/ 2147483647 h 680"/>
              <a:gd name="T18" fmla="*/ 2147483647 w 192"/>
              <a:gd name="T19" fmla="*/ 2147483647 h 680"/>
              <a:gd name="T20" fmla="*/ 2147483647 w 192"/>
              <a:gd name="T21" fmla="*/ 2147483647 h 680"/>
              <a:gd name="T22" fmla="*/ 2147483647 w 192"/>
              <a:gd name="T23" fmla="*/ 2147483647 h 680"/>
              <a:gd name="T24" fmla="*/ 2147483647 w 192"/>
              <a:gd name="T25" fmla="*/ 2147483647 h 680"/>
              <a:gd name="T26" fmla="*/ 2147483647 w 192"/>
              <a:gd name="T27" fmla="*/ 2147483647 h 680"/>
              <a:gd name="T28" fmla="*/ 2147483647 w 192"/>
              <a:gd name="T29" fmla="*/ 2147483647 h 680"/>
              <a:gd name="T30" fmla="*/ 2147483647 w 192"/>
              <a:gd name="T31" fmla="*/ 2147483647 h 680"/>
              <a:gd name="T32" fmla="*/ 2147483647 w 192"/>
              <a:gd name="T33" fmla="*/ 2147483647 h 680"/>
              <a:gd name="T34" fmla="*/ 2147483647 w 192"/>
              <a:gd name="T35" fmla="*/ 2147483647 h 680"/>
              <a:gd name="T36" fmla="*/ 2147483647 w 192"/>
              <a:gd name="T37" fmla="*/ 2147483647 h 680"/>
              <a:gd name="T38" fmla="*/ 2147483647 w 192"/>
              <a:gd name="T39" fmla="*/ 2147483647 h 680"/>
              <a:gd name="T40" fmla="*/ 2147483647 w 192"/>
              <a:gd name="T41" fmla="*/ 2147483647 h 680"/>
              <a:gd name="T42" fmla="*/ 2147483647 w 192"/>
              <a:gd name="T43" fmla="*/ 2147483647 h 680"/>
              <a:gd name="T44" fmla="*/ 2147483647 w 192"/>
              <a:gd name="T45" fmla="*/ 0 h 680"/>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92"/>
              <a:gd name="T70" fmla="*/ 0 h 680"/>
              <a:gd name="T71" fmla="*/ 192 w 192"/>
              <a:gd name="T72" fmla="*/ 680 h 680"/>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92" h="680">
                <a:moveTo>
                  <a:pt x="88" y="680"/>
                </a:moveTo>
                <a:cubicBezTo>
                  <a:pt x="84" y="670"/>
                  <a:pt x="76" y="643"/>
                  <a:pt x="69" y="637"/>
                </a:cubicBezTo>
                <a:cubicBezTo>
                  <a:pt x="63" y="632"/>
                  <a:pt x="51" y="631"/>
                  <a:pt x="45" y="627"/>
                </a:cubicBezTo>
                <a:cubicBezTo>
                  <a:pt x="44" y="624"/>
                  <a:pt x="44" y="621"/>
                  <a:pt x="42" y="619"/>
                </a:cubicBezTo>
                <a:cubicBezTo>
                  <a:pt x="39" y="616"/>
                  <a:pt x="35" y="618"/>
                  <a:pt x="34" y="616"/>
                </a:cubicBezTo>
                <a:cubicBezTo>
                  <a:pt x="31" y="612"/>
                  <a:pt x="33" y="608"/>
                  <a:pt x="32" y="605"/>
                </a:cubicBezTo>
                <a:cubicBezTo>
                  <a:pt x="28" y="598"/>
                  <a:pt x="19" y="591"/>
                  <a:pt x="13" y="589"/>
                </a:cubicBezTo>
                <a:cubicBezTo>
                  <a:pt x="8" y="580"/>
                  <a:pt x="2" y="563"/>
                  <a:pt x="2" y="563"/>
                </a:cubicBezTo>
                <a:cubicBezTo>
                  <a:pt x="4" y="520"/>
                  <a:pt x="0" y="449"/>
                  <a:pt x="16" y="408"/>
                </a:cubicBezTo>
                <a:cubicBezTo>
                  <a:pt x="19" y="389"/>
                  <a:pt x="23" y="365"/>
                  <a:pt x="34" y="349"/>
                </a:cubicBezTo>
                <a:cubicBezTo>
                  <a:pt x="36" y="339"/>
                  <a:pt x="38" y="332"/>
                  <a:pt x="45" y="325"/>
                </a:cubicBezTo>
                <a:cubicBezTo>
                  <a:pt x="46" y="298"/>
                  <a:pt x="35" y="243"/>
                  <a:pt x="66" y="224"/>
                </a:cubicBezTo>
                <a:cubicBezTo>
                  <a:pt x="68" y="220"/>
                  <a:pt x="69" y="216"/>
                  <a:pt x="72" y="213"/>
                </a:cubicBezTo>
                <a:cubicBezTo>
                  <a:pt x="74" y="210"/>
                  <a:pt x="78" y="210"/>
                  <a:pt x="80" y="208"/>
                </a:cubicBezTo>
                <a:cubicBezTo>
                  <a:pt x="85" y="200"/>
                  <a:pt x="82" y="188"/>
                  <a:pt x="85" y="179"/>
                </a:cubicBezTo>
                <a:cubicBezTo>
                  <a:pt x="87" y="170"/>
                  <a:pt x="99" y="170"/>
                  <a:pt x="106" y="168"/>
                </a:cubicBezTo>
                <a:cubicBezTo>
                  <a:pt x="119" y="156"/>
                  <a:pt x="108" y="147"/>
                  <a:pt x="128" y="136"/>
                </a:cubicBezTo>
                <a:cubicBezTo>
                  <a:pt x="135" y="124"/>
                  <a:pt x="137" y="117"/>
                  <a:pt x="149" y="109"/>
                </a:cubicBezTo>
                <a:cubicBezTo>
                  <a:pt x="154" y="97"/>
                  <a:pt x="157" y="86"/>
                  <a:pt x="165" y="77"/>
                </a:cubicBezTo>
                <a:cubicBezTo>
                  <a:pt x="169" y="63"/>
                  <a:pt x="169" y="58"/>
                  <a:pt x="184" y="53"/>
                </a:cubicBezTo>
                <a:cubicBezTo>
                  <a:pt x="184" y="43"/>
                  <a:pt x="183" y="33"/>
                  <a:pt x="186" y="24"/>
                </a:cubicBezTo>
                <a:cubicBezTo>
                  <a:pt x="186" y="20"/>
                  <a:pt x="191" y="19"/>
                  <a:pt x="192" y="16"/>
                </a:cubicBezTo>
                <a:cubicBezTo>
                  <a:pt x="192" y="10"/>
                  <a:pt x="189" y="5"/>
                  <a:pt x="189"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4" name="Freeform 42"/>
          <p:cNvSpPr>
            <a:spLocks/>
          </p:cNvSpPr>
          <p:nvPr/>
        </p:nvSpPr>
        <p:spPr bwMode="auto">
          <a:xfrm>
            <a:off x="5778500" y="2976563"/>
            <a:ext cx="119063" cy="317500"/>
          </a:xfrm>
          <a:custGeom>
            <a:avLst/>
            <a:gdLst>
              <a:gd name="T0" fmla="*/ 0 w 75"/>
              <a:gd name="T1" fmla="*/ 2147483647 h 200"/>
              <a:gd name="T2" fmla="*/ 2147483647 w 75"/>
              <a:gd name="T3" fmla="*/ 2147483647 h 200"/>
              <a:gd name="T4" fmla="*/ 2147483647 w 75"/>
              <a:gd name="T5" fmla="*/ 2147483647 h 200"/>
              <a:gd name="T6" fmla="*/ 2147483647 w 75"/>
              <a:gd name="T7" fmla="*/ 2147483647 h 200"/>
              <a:gd name="T8" fmla="*/ 2147483647 w 75"/>
              <a:gd name="T9" fmla="*/ 2147483647 h 200"/>
              <a:gd name="T10" fmla="*/ 2147483647 w 75"/>
              <a:gd name="T11" fmla="*/ 2147483647 h 200"/>
              <a:gd name="T12" fmla="*/ 2147483647 w 75"/>
              <a:gd name="T13" fmla="*/ 0 h 200"/>
              <a:gd name="T14" fmla="*/ 0 60000 65536"/>
              <a:gd name="T15" fmla="*/ 0 60000 65536"/>
              <a:gd name="T16" fmla="*/ 0 60000 65536"/>
              <a:gd name="T17" fmla="*/ 0 60000 65536"/>
              <a:gd name="T18" fmla="*/ 0 60000 65536"/>
              <a:gd name="T19" fmla="*/ 0 60000 65536"/>
              <a:gd name="T20" fmla="*/ 0 60000 65536"/>
              <a:gd name="T21" fmla="*/ 0 w 75"/>
              <a:gd name="T22" fmla="*/ 0 h 200"/>
              <a:gd name="T23" fmla="*/ 75 w 75"/>
              <a:gd name="T24" fmla="*/ 200 h 200"/>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75" h="200">
                <a:moveTo>
                  <a:pt x="0" y="200"/>
                </a:moveTo>
                <a:cubicBezTo>
                  <a:pt x="4" y="186"/>
                  <a:pt x="8" y="173"/>
                  <a:pt x="11" y="160"/>
                </a:cubicBezTo>
                <a:cubicBezTo>
                  <a:pt x="13" y="135"/>
                  <a:pt x="22" y="116"/>
                  <a:pt x="29" y="93"/>
                </a:cubicBezTo>
                <a:cubicBezTo>
                  <a:pt x="32" y="80"/>
                  <a:pt x="30" y="73"/>
                  <a:pt x="43" y="69"/>
                </a:cubicBezTo>
                <a:cubicBezTo>
                  <a:pt x="45" y="59"/>
                  <a:pt x="49" y="57"/>
                  <a:pt x="56" y="50"/>
                </a:cubicBezTo>
                <a:cubicBezTo>
                  <a:pt x="59" y="40"/>
                  <a:pt x="66" y="34"/>
                  <a:pt x="72" y="26"/>
                </a:cubicBezTo>
                <a:cubicBezTo>
                  <a:pt x="73" y="17"/>
                  <a:pt x="75" y="0"/>
                  <a:pt x="7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5" name="Freeform 43"/>
          <p:cNvSpPr>
            <a:spLocks/>
          </p:cNvSpPr>
          <p:nvPr/>
        </p:nvSpPr>
        <p:spPr bwMode="auto">
          <a:xfrm>
            <a:off x="5897563" y="2679700"/>
            <a:ext cx="39687" cy="309563"/>
          </a:xfrm>
          <a:custGeom>
            <a:avLst/>
            <a:gdLst>
              <a:gd name="T0" fmla="*/ 0 w 25"/>
              <a:gd name="T1" fmla="*/ 2147483647 h 195"/>
              <a:gd name="T2" fmla="*/ 2147483647 w 25"/>
              <a:gd name="T3" fmla="*/ 2147483647 h 195"/>
              <a:gd name="T4" fmla="*/ 2147483647 w 25"/>
              <a:gd name="T5" fmla="*/ 2147483647 h 195"/>
              <a:gd name="T6" fmla="*/ 2147483647 w 25"/>
              <a:gd name="T7" fmla="*/ 2147483647 h 195"/>
              <a:gd name="T8" fmla="*/ 2147483647 w 25"/>
              <a:gd name="T9" fmla="*/ 0 h 195"/>
              <a:gd name="T10" fmla="*/ 0 60000 65536"/>
              <a:gd name="T11" fmla="*/ 0 60000 65536"/>
              <a:gd name="T12" fmla="*/ 0 60000 65536"/>
              <a:gd name="T13" fmla="*/ 0 60000 65536"/>
              <a:gd name="T14" fmla="*/ 0 60000 65536"/>
              <a:gd name="T15" fmla="*/ 0 w 25"/>
              <a:gd name="T16" fmla="*/ 0 h 195"/>
              <a:gd name="T17" fmla="*/ 25 w 25"/>
              <a:gd name="T18" fmla="*/ 195 h 195"/>
            </a:gdLst>
            <a:ahLst/>
            <a:cxnLst>
              <a:cxn ang="T10">
                <a:pos x="T0" y="T1"/>
              </a:cxn>
              <a:cxn ang="T11">
                <a:pos x="T2" y="T3"/>
              </a:cxn>
              <a:cxn ang="T12">
                <a:pos x="T4" y="T5"/>
              </a:cxn>
              <a:cxn ang="T13">
                <a:pos x="T6" y="T7"/>
              </a:cxn>
              <a:cxn ang="T14">
                <a:pos x="T8" y="T9"/>
              </a:cxn>
            </a:cxnLst>
            <a:rect l="T15" t="T16" r="T17" b="T18"/>
            <a:pathLst>
              <a:path w="25" h="195">
                <a:moveTo>
                  <a:pt x="0" y="195"/>
                </a:moveTo>
                <a:cubicBezTo>
                  <a:pt x="0" y="187"/>
                  <a:pt x="0" y="180"/>
                  <a:pt x="2" y="173"/>
                </a:cubicBezTo>
                <a:cubicBezTo>
                  <a:pt x="3" y="167"/>
                  <a:pt x="8" y="157"/>
                  <a:pt x="8" y="157"/>
                </a:cubicBezTo>
                <a:cubicBezTo>
                  <a:pt x="9" y="141"/>
                  <a:pt x="10" y="130"/>
                  <a:pt x="16" y="117"/>
                </a:cubicBezTo>
                <a:cubicBezTo>
                  <a:pt x="21" y="79"/>
                  <a:pt x="25" y="34"/>
                  <a:pt x="5"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992296" name="Freeform 44"/>
          <p:cNvSpPr>
            <a:spLocks/>
          </p:cNvSpPr>
          <p:nvPr/>
        </p:nvSpPr>
        <p:spPr bwMode="auto">
          <a:xfrm>
            <a:off x="5842000" y="2405063"/>
            <a:ext cx="63500" cy="304800"/>
          </a:xfrm>
          <a:custGeom>
            <a:avLst/>
            <a:gdLst>
              <a:gd name="T0" fmla="*/ 2147483647 w 40"/>
              <a:gd name="T1" fmla="*/ 2147483647 h 192"/>
              <a:gd name="T2" fmla="*/ 2147483647 w 40"/>
              <a:gd name="T3" fmla="*/ 2147483647 h 192"/>
              <a:gd name="T4" fmla="*/ 2147483647 w 40"/>
              <a:gd name="T5" fmla="*/ 2147483647 h 192"/>
              <a:gd name="T6" fmla="*/ 2147483647 w 40"/>
              <a:gd name="T7" fmla="*/ 2147483647 h 192"/>
              <a:gd name="T8" fmla="*/ 2147483647 w 40"/>
              <a:gd name="T9" fmla="*/ 2147483647 h 192"/>
              <a:gd name="T10" fmla="*/ 0 w 40"/>
              <a:gd name="T11" fmla="*/ 0 h 192"/>
              <a:gd name="T12" fmla="*/ 0 60000 65536"/>
              <a:gd name="T13" fmla="*/ 0 60000 65536"/>
              <a:gd name="T14" fmla="*/ 0 60000 65536"/>
              <a:gd name="T15" fmla="*/ 0 60000 65536"/>
              <a:gd name="T16" fmla="*/ 0 60000 65536"/>
              <a:gd name="T17" fmla="*/ 0 60000 65536"/>
              <a:gd name="T18" fmla="*/ 0 w 40"/>
              <a:gd name="T19" fmla="*/ 0 h 192"/>
              <a:gd name="T20" fmla="*/ 40 w 40"/>
              <a:gd name="T21" fmla="*/ 192 h 192"/>
            </a:gdLst>
            <a:ahLst/>
            <a:cxnLst>
              <a:cxn ang="T12">
                <a:pos x="T0" y="T1"/>
              </a:cxn>
              <a:cxn ang="T13">
                <a:pos x="T2" y="T3"/>
              </a:cxn>
              <a:cxn ang="T14">
                <a:pos x="T4" y="T5"/>
              </a:cxn>
              <a:cxn ang="T15">
                <a:pos x="T6" y="T7"/>
              </a:cxn>
              <a:cxn ang="T16">
                <a:pos x="T8" y="T9"/>
              </a:cxn>
              <a:cxn ang="T17">
                <a:pos x="T10" y="T11"/>
              </a:cxn>
            </a:cxnLst>
            <a:rect l="T18" t="T19" r="T20" b="T21"/>
            <a:pathLst>
              <a:path w="40" h="192">
                <a:moveTo>
                  <a:pt x="40" y="192"/>
                </a:moveTo>
                <a:cubicBezTo>
                  <a:pt x="37" y="145"/>
                  <a:pt x="36" y="145"/>
                  <a:pt x="29" y="112"/>
                </a:cubicBezTo>
                <a:cubicBezTo>
                  <a:pt x="27" y="94"/>
                  <a:pt x="25" y="75"/>
                  <a:pt x="19" y="58"/>
                </a:cubicBezTo>
                <a:cubicBezTo>
                  <a:pt x="17" y="52"/>
                  <a:pt x="13" y="42"/>
                  <a:pt x="13" y="42"/>
                </a:cubicBezTo>
                <a:cubicBezTo>
                  <a:pt x="10" y="28"/>
                  <a:pt x="5" y="28"/>
                  <a:pt x="3" y="16"/>
                </a:cubicBezTo>
                <a:cubicBezTo>
                  <a:pt x="1" y="10"/>
                  <a:pt x="0" y="0"/>
                  <a:pt x="0" y="0"/>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42063846"/>
      </p:ext>
    </p:extLst>
  </p:cSld>
  <p:clrMapOvr>
    <a:masterClrMapping/>
  </p:clrMapOvr>
  <p:transition>
    <p:fade/>
  </p:transition>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96353" name="Picture 3" descr="wall &amp; clouds.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36513" y="-26988"/>
            <a:ext cx="9275763" cy="69564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4" name="Rectangle 2"/>
          <p:cNvSpPr>
            <a:spLocks noGrp="1" noChangeArrowheads="1"/>
          </p:cNvSpPr>
          <p:nvPr>
            <p:ph type="title"/>
          </p:nvPr>
        </p:nvSpPr>
        <p:spPr/>
        <p:txBody>
          <a:bodyPr/>
          <a:lstStyle/>
          <a:p>
            <a:pPr eaLnBrk="1" hangingPunct="1">
              <a:defRPr/>
            </a:pPr>
            <a:r>
              <a:rPr lang="en-US" b="1">
                <a:effectLst>
                  <a:glow rad="127000">
                    <a:schemeClr val="bg1"/>
                  </a:glow>
                </a:effectLst>
                <a:latin typeface="Arial"/>
                <a:cs typeface="Arial"/>
              </a:rPr>
              <a:t>Nehemiah 6:17-19</a:t>
            </a:r>
          </a:p>
        </p:txBody>
      </p:sp>
      <p:sp>
        <p:nvSpPr>
          <p:cNvPr id="18435" name="Rectangle 3"/>
          <p:cNvSpPr>
            <a:spLocks noGrp="1" noChangeArrowheads="1"/>
          </p:cNvSpPr>
          <p:nvPr>
            <p:ph type="body" idx="1"/>
          </p:nvPr>
        </p:nvSpPr>
        <p:spPr>
          <a:xfrm>
            <a:off x="533400" y="1838325"/>
            <a:ext cx="8705850" cy="4038600"/>
          </a:xfrm>
        </p:spPr>
        <p:txBody>
          <a:bodyPr/>
          <a:lstStyle/>
          <a:p>
            <a:pPr eaLnBrk="1" hangingPunct="1">
              <a:defRPr/>
            </a:pPr>
            <a:r>
              <a:rPr lang="en-US" sz="3600" b="1" dirty="0">
                <a:effectLst>
                  <a:glow rad="177800">
                    <a:schemeClr val="bg1"/>
                  </a:glow>
                </a:effectLst>
                <a:latin typeface="Arial"/>
                <a:cs typeface="Arial"/>
              </a:rPr>
              <a:t>The work of God is </a:t>
            </a:r>
            <a:r>
              <a:rPr lang="en-US" sz="3600" b="1" i="1" dirty="0">
                <a:solidFill>
                  <a:srgbClr val="FFFF00"/>
                </a:solidFill>
                <a:effectLst>
                  <a:glow rad="177800">
                    <a:schemeClr val="bg1"/>
                  </a:glow>
                </a:effectLst>
                <a:latin typeface="Arial"/>
                <a:cs typeface="Arial"/>
              </a:rPr>
              <a:t>opposed</a:t>
            </a:r>
            <a:r>
              <a:rPr lang="en-US" sz="3600" b="1" dirty="0">
                <a:effectLst>
                  <a:glow rad="177800">
                    <a:schemeClr val="bg1"/>
                  </a:glow>
                </a:effectLst>
                <a:latin typeface="Arial"/>
                <a:cs typeface="Arial"/>
              </a:rPr>
              <a:t>—again!</a:t>
            </a:r>
          </a:p>
          <a:p>
            <a:pPr eaLnBrk="1" hangingPunct="1">
              <a:defRPr/>
            </a:pPr>
            <a:endParaRPr lang="en-US" sz="3600" b="1" dirty="0">
              <a:effectLst>
                <a:glow rad="177800">
                  <a:schemeClr val="bg1"/>
                </a:glow>
              </a:effectLst>
              <a:latin typeface="Arial"/>
              <a:cs typeface="Arial"/>
            </a:endParaRPr>
          </a:p>
          <a:p>
            <a:pPr lvl="1" eaLnBrk="1" hangingPunct="1">
              <a:defRPr/>
            </a:pPr>
            <a:r>
              <a:rPr lang="en-US" sz="3200" b="1" dirty="0">
                <a:effectLst>
                  <a:glow rad="177800">
                    <a:schemeClr val="bg1"/>
                  </a:glow>
                </a:effectLst>
                <a:latin typeface="Arial"/>
                <a:cs typeface="Arial"/>
              </a:rPr>
              <a:t>Tobiah has powerful </a:t>
            </a:r>
            <a:r>
              <a:rPr lang="en-US" sz="3200" b="1" i="1" dirty="0">
                <a:solidFill>
                  <a:srgbClr val="FFFF00"/>
                </a:solidFill>
                <a:effectLst>
                  <a:glow rad="177800">
                    <a:schemeClr val="bg1"/>
                  </a:glow>
                </a:effectLst>
                <a:latin typeface="Arial"/>
                <a:cs typeface="Arial"/>
              </a:rPr>
              <a:t>political partners</a:t>
            </a:r>
            <a:r>
              <a:rPr lang="en-US" sz="3200" b="1" dirty="0">
                <a:effectLst>
                  <a:glow rad="177800">
                    <a:schemeClr val="bg1"/>
                  </a:glow>
                </a:effectLst>
                <a:latin typeface="Arial"/>
                <a:cs typeface="Arial"/>
              </a:rPr>
              <a:t> (17-18)</a:t>
            </a:r>
          </a:p>
          <a:p>
            <a:pPr lvl="1" eaLnBrk="1" hangingPunct="1">
              <a:defRPr/>
            </a:pPr>
            <a:r>
              <a:rPr lang="en-US" sz="3200" b="1" dirty="0">
                <a:effectLst>
                  <a:glow rad="177800">
                    <a:schemeClr val="bg1"/>
                  </a:glow>
                </a:effectLst>
                <a:latin typeface="Arial"/>
                <a:cs typeface="Arial"/>
              </a:rPr>
              <a:t>Tobiah has insidious </a:t>
            </a:r>
            <a:r>
              <a:rPr lang="en-US" sz="3200" b="1" i="1" dirty="0">
                <a:solidFill>
                  <a:srgbClr val="FFFF00"/>
                </a:solidFill>
                <a:effectLst>
                  <a:glow rad="177800">
                    <a:schemeClr val="bg1"/>
                  </a:glow>
                </a:effectLst>
                <a:latin typeface="Arial"/>
                <a:cs typeface="Arial"/>
              </a:rPr>
              <a:t>inside informers</a:t>
            </a:r>
            <a:r>
              <a:rPr lang="en-US" sz="3200" b="1" dirty="0">
                <a:effectLst>
                  <a:glow rad="177800">
                    <a:schemeClr val="bg1"/>
                  </a:glow>
                </a:effectLst>
                <a:latin typeface="Arial"/>
                <a:cs typeface="Arial"/>
              </a:rPr>
              <a:t> (19a)</a:t>
            </a:r>
          </a:p>
          <a:p>
            <a:pPr lvl="1" eaLnBrk="1" hangingPunct="1">
              <a:defRPr/>
            </a:pPr>
            <a:r>
              <a:rPr lang="en-US" sz="3200" b="1" dirty="0">
                <a:effectLst>
                  <a:glow rad="177800">
                    <a:schemeClr val="bg1"/>
                  </a:glow>
                </a:effectLst>
              </a:rPr>
              <a:t>Tobiah has sent </a:t>
            </a:r>
            <a:r>
              <a:rPr lang="en-US" sz="3200" b="1" i="1" dirty="0">
                <a:solidFill>
                  <a:srgbClr val="FFFF00"/>
                </a:solidFill>
                <a:effectLst>
                  <a:glow rad="177800">
                    <a:schemeClr val="bg1"/>
                  </a:glow>
                </a:effectLst>
              </a:rPr>
              <a:t>scary statements</a:t>
            </a:r>
            <a:r>
              <a:rPr lang="en-US" sz="3200" b="1" dirty="0">
                <a:effectLst>
                  <a:glow rad="177800">
                    <a:schemeClr val="bg1"/>
                  </a:glow>
                </a:effectLst>
              </a:rPr>
              <a:t> (19b)</a:t>
            </a:r>
            <a:endParaRPr lang="en-US" sz="3200" dirty="0">
              <a:effectLst>
                <a:glow rad="177800">
                  <a:schemeClr val="bg1"/>
                </a:glow>
              </a:effectLst>
            </a:endParaRPr>
          </a:p>
        </p:txBody>
      </p:sp>
    </p:spTree>
    <p:extLst>
      <p:ext uri="{BB962C8B-B14F-4D97-AF65-F5344CB8AC3E}">
        <p14:creationId xmlns:p14="http://schemas.microsoft.com/office/powerpoint/2010/main" val="738987304"/>
      </p:ext>
    </p:extLst>
  </p:cSld>
  <p:clrMapOvr>
    <a:masterClrMapping/>
  </p:clrMapOvr>
  <p:transition>
    <p:fade/>
  </p:transition>
</p:sld>
</file>

<file path=ppt/slides/slide10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997378" name="Picture 1"/>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1268413"/>
            <a:ext cx="9129713" cy="5618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97379" name="Rectangle 2"/>
          <p:cNvSpPr>
            <a:spLocks noGrp="1" noChangeArrowheads="1"/>
          </p:cNvSpPr>
          <p:nvPr>
            <p:ph type="title" idx="4294967295"/>
          </p:nvPr>
        </p:nvSpPr>
        <p:spPr>
          <a:xfrm>
            <a:off x="-3175" y="-100013"/>
            <a:ext cx="9147175" cy="3889376"/>
          </a:xfrm>
        </p:spPr>
        <p:txBody>
          <a:bodyPr/>
          <a:lstStyle/>
          <a:p>
            <a:r>
              <a:rPr lang="en-US" sz="5400" b="1">
                <a:solidFill>
                  <a:schemeClr val="tx1"/>
                </a:solidFill>
                <a:latin typeface="Arial" charset="0"/>
                <a:ea typeface="ＭＳ Ｐゴシック" charset="0"/>
                <a:cs typeface="ＭＳ Ｐゴシック" charset="0"/>
              </a:rPr>
              <a:t>Are you opposed?</a:t>
            </a:r>
          </a:p>
        </p:txBody>
      </p:sp>
    </p:spTree>
    <p:extLst>
      <p:ext uri="{BB962C8B-B14F-4D97-AF65-F5344CB8AC3E}">
        <p14:creationId xmlns:p14="http://schemas.microsoft.com/office/powerpoint/2010/main" val="1243272604"/>
      </p:ext>
    </p:extLst>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01474"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92075"/>
            <a:ext cx="9144000" cy="606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01475" name="Rectangle 2"/>
          <p:cNvSpPr>
            <a:spLocks noGrp="1" noChangeArrowheads="1"/>
          </p:cNvSpPr>
          <p:nvPr>
            <p:ph type="title" idx="4294967295"/>
          </p:nvPr>
        </p:nvSpPr>
        <p:spPr>
          <a:xfrm>
            <a:off x="-26988" y="6021388"/>
            <a:ext cx="9145588" cy="792162"/>
          </a:xfrm>
        </p:spPr>
        <p:txBody>
          <a:bodyPr/>
          <a:lstStyle/>
          <a:p>
            <a:r>
              <a:rPr lang="en-US" sz="3600" b="1">
                <a:solidFill>
                  <a:schemeClr val="bg1"/>
                </a:solidFill>
                <a:latin typeface="Arial" charset="0"/>
                <a:ea typeface="ＭＳ Ｐゴシック" charset="0"/>
                <a:cs typeface="ＭＳ Ｐゴシック" charset="0"/>
              </a:rPr>
              <a:t>Jesus promised family opposition</a:t>
            </a:r>
          </a:p>
        </p:txBody>
      </p:sp>
      <p:sp>
        <p:nvSpPr>
          <p:cNvPr id="5" name="Rectangle 2"/>
          <p:cNvSpPr txBox="1">
            <a:spLocks noChangeArrowheads="1"/>
          </p:cNvSpPr>
          <p:nvPr/>
        </p:nvSpPr>
        <p:spPr bwMode="auto">
          <a:xfrm>
            <a:off x="-3175" y="115888"/>
            <a:ext cx="9147175" cy="5400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5pPr>
            <a:lvl6pPr marL="4572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6pPr>
            <a:lvl7pPr marL="9144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7pPr>
            <a:lvl8pPr marL="13716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8pPr>
            <a:lvl9pPr marL="1828800" algn="ctr" rtl="0" eaLnBrk="0" fontAlgn="base" hangingPunct="0">
              <a:spcBef>
                <a:spcPct val="0"/>
              </a:spcBef>
              <a:spcAft>
                <a:spcPct val="0"/>
              </a:spcAft>
              <a:defRPr sz="4400">
                <a:solidFill>
                  <a:schemeClr val="tx2"/>
                </a:solidFill>
                <a:latin typeface="Arial" pitchFamily="-111" charset="0"/>
                <a:ea typeface="ＭＳ Ｐゴシック" pitchFamily="-111" charset="-128"/>
                <a:cs typeface="ＭＳ Ｐゴシック" pitchFamily="-111" charset="-128"/>
              </a:defRPr>
            </a:lvl9pPr>
          </a:lstStyle>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34</a:t>
            </a:r>
            <a:r>
              <a:rPr lang="en-US" sz="3600" b="1" dirty="0">
                <a:solidFill>
                  <a:srgbClr val="FFFFFF"/>
                </a:solidFill>
                <a:effectLst>
                  <a:glow rad="152400">
                    <a:srgbClr val="000000"/>
                  </a:glow>
                </a:effectLst>
                <a:latin typeface="Arial" charset="0"/>
                <a:ea typeface="ＭＳ Ｐゴシック" charset="0"/>
                <a:cs typeface="ＭＳ Ｐゴシック" charset="0"/>
              </a:rPr>
              <a:t>"Don</a:t>
            </a:r>
            <a:r>
              <a:rPr lang="mr-IN" sz="3600" b="1" dirty="0">
                <a:solidFill>
                  <a:srgbClr val="FFFFFF"/>
                </a:solidFill>
                <a:effectLst>
                  <a:glow rad="152400">
                    <a:srgbClr val="000000"/>
                  </a:glow>
                </a:effectLst>
                <a:latin typeface="Arial" charset="0"/>
                <a:ea typeface="ＭＳ Ｐゴシック" charset="0"/>
                <a:cs typeface="ＭＳ Ｐゴシック" charset="0"/>
              </a:rPr>
              <a:t>'</a:t>
            </a:r>
            <a:r>
              <a:rPr lang="en-US" sz="3600" b="1" dirty="0">
                <a:solidFill>
                  <a:srgbClr val="FFFFFF"/>
                </a:solidFill>
                <a:effectLst>
                  <a:glow rad="152400">
                    <a:srgbClr val="000000"/>
                  </a:glow>
                </a:effectLst>
                <a:latin typeface="Arial" charset="0"/>
                <a:ea typeface="ＭＳ Ｐゴシック" charset="0"/>
                <a:cs typeface="ＭＳ Ｐゴシック" charset="0"/>
              </a:rPr>
              <a:t>t imagine that I came to bring peace to the earth!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I came not to bring peace, but a sword.</a:t>
            </a:r>
          </a:p>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35</a:t>
            </a:r>
            <a:r>
              <a:rPr lang="en-US" sz="3600" b="1" dirty="0">
                <a:solidFill>
                  <a:srgbClr val="FFFFFF"/>
                </a:solidFill>
                <a:effectLst>
                  <a:glow rad="152400">
                    <a:srgbClr val="000000"/>
                  </a:glow>
                </a:effectLst>
                <a:latin typeface="Arial" charset="0"/>
                <a:ea typeface="ＭＳ Ｐゴシック" charset="0"/>
                <a:cs typeface="ＭＳ Ｐゴシック" charset="0"/>
              </a:rPr>
              <a:t>I have come to set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 man against his father,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 daughter against her mother, </a:t>
            </a:r>
            <a:br>
              <a:rPr lang="en-US" sz="3600" b="1" dirty="0">
                <a:solidFill>
                  <a:srgbClr val="FFFFFF"/>
                </a:solidFill>
                <a:effectLst>
                  <a:glow rad="152400">
                    <a:srgbClr val="000000"/>
                  </a:glow>
                </a:effectLst>
                <a:latin typeface="Arial" charset="0"/>
                <a:ea typeface="ＭＳ Ｐゴシック" charset="0"/>
                <a:cs typeface="ＭＳ Ｐゴシック" charset="0"/>
              </a:rPr>
            </a:br>
            <a:r>
              <a:rPr lang="en-US" sz="3600" b="1" dirty="0">
                <a:solidFill>
                  <a:srgbClr val="FFFFFF"/>
                </a:solidFill>
                <a:effectLst>
                  <a:glow rad="152400">
                    <a:srgbClr val="000000"/>
                  </a:glow>
                </a:effectLst>
                <a:latin typeface="Arial" charset="0"/>
                <a:ea typeface="ＭＳ Ｐゴシック" charset="0"/>
                <a:cs typeface="ＭＳ Ｐゴシック" charset="0"/>
              </a:rPr>
              <a:t>and a daughter-in-law against her mother-in-law.</a:t>
            </a:r>
          </a:p>
          <a:p>
            <a:pPr defTabSz="914400">
              <a:defRPr/>
            </a:pPr>
            <a:r>
              <a:rPr lang="en-US" sz="3600" b="1" baseline="30000" dirty="0">
                <a:solidFill>
                  <a:srgbClr val="FFFFFF"/>
                </a:solidFill>
                <a:effectLst>
                  <a:glow rad="152400">
                    <a:srgbClr val="000000"/>
                  </a:glow>
                </a:effectLst>
                <a:latin typeface="Arial" charset="0"/>
                <a:ea typeface="ＭＳ Ｐゴシック" charset="0"/>
                <a:cs typeface="ＭＳ Ｐゴシック" charset="0"/>
              </a:rPr>
              <a:t>36</a:t>
            </a:r>
            <a:r>
              <a:rPr lang="en-US" sz="3600" b="1" dirty="0">
                <a:solidFill>
                  <a:srgbClr val="FFFFFF"/>
                </a:solidFill>
                <a:effectLst>
                  <a:glow rad="152400">
                    <a:srgbClr val="000000"/>
                  </a:glow>
                </a:effectLst>
                <a:latin typeface="Arial" charset="0"/>
                <a:ea typeface="ＭＳ Ｐゴシック" charset="0"/>
                <a:cs typeface="ＭＳ Ｐゴシック" charset="0"/>
              </a:rPr>
              <a:t>Your enemies will be right in your own household!" (Matt. 10:34-36 </a:t>
            </a:r>
            <a:r>
              <a:rPr lang="en-US" sz="3200" b="1" dirty="0">
                <a:solidFill>
                  <a:srgbClr val="FFFFFF"/>
                </a:solidFill>
                <a:effectLst>
                  <a:glow rad="152400">
                    <a:srgbClr val="000000"/>
                  </a:glow>
                </a:effectLst>
                <a:latin typeface="Arial" charset="0"/>
                <a:ea typeface="ＭＳ Ｐゴシック" charset="0"/>
                <a:cs typeface="ＭＳ Ｐゴシック" charset="0"/>
              </a:rPr>
              <a:t>NLT</a:t>
            </a:r>
            <a:r>
              <a:rPr lang="en-US" sz="3600" b="1" dirty="0">
                <a:solidFill>
                  <a:srgbClr val="FFFFFF"/>
                </a:solidFill>
                <a:effectLst>
                  <a:glow rad="1524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1325552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blinds(horizontal)">
                                      <p:cBhvr>
                                        <p:cTn id="7" dur="500"/>
                                        <p:tgtEl>
                                          <p:spTgt spid="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5">
                                            <p:txEl>
                                              <p:pRg st="1" end="1"/>
                                            </p:txEl>
                                          </p:spTgt>
                                        </p:tgtEl>
                                        <p:attrNameLst>
                                          <p:attrName>style.visibility</p:attrName>
                                        </p:attrNameLst>
                                      </p:cBhvr>
                                      <p:to>
                                        <p:strVal val="visible"/>
                                      </p:to>
                                    </p:set>
                                    <p:animEffect transition="in" filter="blinds(horizontal)">
                                      <p:cBhvr>
                                        <p:cTn id="12" dur="500"/>
                                        <p:tgtEl>
                                          <p:spTgt spid="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3" presetClass="entr" presetSubtype="10" fill="hold" grpId="0" nodeType="clickEffect">
                                  <p:stCondLst>
                                    <p:cond delay="0"/>
                                  </p:stCondLst>
                                  <p:childTnLst>
                                    <p:set>
                                      <p:cBhvr>
                                        <p:cTn id="16" dur="1" fill="hold">
                                          <p:stCondLst>
                                            <p:cond delay="0"/>
                                          </p:stCondLst>
                                        </p:cTn>
                                        <p:tgtEl>
                                          <p:spTgt spid="5">
                                            <p:txEl>
                                              <p:pRg st="2" end="2"/>
                                            </p:txEl>
                                          </p:spTgt>
                                        </p:tgtEl>
                                        <p:attrNameLst>
                                          <p:attrName>style.visibility</p:attrName>
                                        </p:attrNameLst>
                                      </p:cBhvr>
                                      <p:to>
                                        <p:strVal val="visible"/>
                                      </p:to>
                                    </p:set>
                                    <p:animEffect transition="in" filter="blinds(horizontal)">
                                      <p:cBhvr>
                                        <p:cTn id="17" dur="5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0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002498" name="Rectangle 2"/>
          <p:cNvSpPr>
            <a:spLocks noGrp="1" noChangeArrowheads="1"/>
          </p:cNvSpPr>
          <p:nvPr>
            <p:ph type="title" idx="4294967295"/>
          </p:nvPr>
        </p:nvSpPr>
        <p:spPr>
          <a:xfrm>
            <a:off x="-26988" y="6021388"/>
            <a:ext cx="9145588" cy="792162"/>
          </a:xfrm>
        </p:spPr>
        <p:txBody>
          <a:bodyPr/>
          <a:lstStyle/>
          <a:p>
            <a:r>
              <a:rPr lang="en-US" b="1">
                <a:solidFill>
                  <a:schemeClr val="bg1"/>
                </a:solidFill>
                <a:latin typeface="Arial" charset="0"/>
                <a:ea typeface="ＭＳ Ｐゴシック" charset="0"/>
                <a:cs typeface="ＭＳ Ｐゴシック" charset="0"/>
              </a:rPr>
              <a:t>"Me?  Be a Christian at work?"</a:t>
            </a:r>
          </a:p>
        </p:txBody>
      </p:sp>
      <p:pic>
        <p:nvPicPr>
          <p:cNvPr id="5" name="Picture 4"/>
          <p:cNvPicPr>
            <a:picLocks noChangeAspect="1"/>
          </p:cNvPicPr>
          <p:nvPr/>
        </p:nvPicPr>
        <p:blipFill>
          <a:blip r:embed="rId2"/>
          <a:stretch>
            <a:fillRect/>
          </a:stretch>
        </p:blipFill>
        <p:spPr>
          <a:xfrm>
            <a:off x="945444" y="378177"/>
            <a:ext cx="7224889" cy="5418667"/>
          </a:xfrm>
          <a:prstGeom prst="rect">
            <a:avLst/>
          </a:prstGeom>
        </p:spPr>
      </p:pic>
    </p:spTree>
    <p:extLst>
      <p:ext uri="{BB962C8B-B14F-4D97-AF65-F5344CB8AC3E}">
        <p14:creationId xmlns:p14="http://schemas.microsoft.com/office/powerpoint/2010/main" val="2444896716"/>
      </p:ext>
    </p:extLst>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7617" name="Rectangle 2"/>
          <p:cNvSpPr>
            <a:spLocks noChangeArrowheads="1"/>
          </p:cNvSpPr>
          <p:nvPr/>
        </p:nvSpPr>
        <p:spPr bwMode="auto">
          <a:xfrm>
            <a:off x="-76200" y="-76200"/>
            <a:ext cx="9220200" cy="7162800"/>
          </a:xfrm>
          <a:prstGeom prst="rect">
            <a:avLst/>
          </a:prstGeom>
          <a:solidFill>
            <a:schemeClr val="tx2"/>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algn="l" eaLnBrk="1" hangingPunct="1">
              <a:spcBef>
                <a:spcPct val="20000"/>
              </a:spcBef>
              <a:buClr>
                <a:srgbClr val="FF3399"/>
              </a:buClr>
              <a:buFontTx/>
              <a:buChar char="•"/>
            </a:pPr>
            <a:endParaRPr lang="en-US" sz="3200" baseline="0">
              <a:solidFill>
                <a:srgbClr val="FFCC00"/>
              </a:solidFill>
              <a:latin typeface="Arial Black" charset="0"/>
            </a:endParaRPr>
          </a:p>
        </p:txBody>
      </p:sp>
      <p:sp>
        <p:nvSpPr>
          <p:cNvPr id="1007618" name="Rectangle 2"/>
          <p:cNvSpPr>
            <a:spLocks noGrp="1" noChangeArrowheads="1"/>
          </p:cNvSpPr>
          <p:nvPr>
            <p:ph type="title"/>
          </p:nvPr>
        </p:nvSpPr>
        <p:spPr>
          <a:xfrm>
            <a:off x="0" y="1773238"/>
            <a:ext cx="3995738" cy="5164137"/>
          </a:xfrm>
        </p:spPr>
        <p:txBody>
          <a:bodyPr/>
          <a:lstStyle/>
          <a:p>
            <a:pPr eaLnBrk="1" hangingPunct="1"/>
            <a:r>
              <a:rPr lang="en-US" altLang="zh-CN" sz="5400" b="1">
                <a:solidFill>
                  <a:srgbClr val="2B0D00"/>
                </a:solidFill>
                <a:latin typeface="Arial Black" charset="0"/>
                <a:ea typeface="SimSun" charset="0"/>
                <a:cs typeface="SimSun" charset="0"/>
              </a:rPr>
              <a:t>Opposing Our Church</a:t>
            </a:r>
            <a:endParaRPr lang="en-US" sz="5400" b="1">
              <a:solidFill>
                <a:srgbClr val="8F0000"/>
              </a:solidFill>
              <a:latin typeface="Arial Black" charset="0"/>
              <a:ea typeface="SimSun" charset="0"/>
              <a:cs typeface="SimSun" charset="0"/>
            </a:endParaRPr>
          </a:p>
        </p:txBody>
      </p:sp>
      <p:pic>
        <p:nvPicPr>
          <p:cNvPr id="1007619" name="Picture 4" descr="Crossroads-Logo-Only.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803650" y="228600"/>
            <a:ext cx="5194300" cy="5194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0" name="Picture 8" descr="Crossroads-Logo.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810000" y="5422900"/>
            <a:ext cx="5181600" cy="143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007621"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395288" y="17463"/>
            <a:ext cx="2641600" cy="3086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38376749"/>
      </p:ext>
    </p:extLst>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1713"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1714"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r>
              <a:rPr lang="en-US" b="1">
                <a:solidFill>
                  <a:schemeClr val="tx1"/>
                </a:solidFill>
                <a:latin typeface="Arial" charset="0"/>
                <a:ea typeface="ＭＳ Ｐゴシック" charset="0"/>
                <a:cs typeface="ＭＳ Ｐゴシック" charset="0"/>
              </a:rPr>
              <a:t>1.	Expect some to </a:t>
            </a:r>
            <a:r>
              <a:rPr lang="en-US" b="1">
                <a:solidFill>
                  <a:srgbClr val="FF0000"/>
                </a:solidFill>
                <a:latin typeface="Arial" charset="0"/>
                <a:ea typeface="ＭＳ Ｐゴシック" charset="0"/>
                <a:cs typeface="ＭＳ Ｐゴシック" charset="0"/>
              </a:rPr>
              <a:t>oppose</a:t>
            </a:r>
            <a:r>
              <a:rPr lang="en-US" b="1">
                <a:solidFill>
                  <a:schemeClr val="tx1"/>
                </a:solidFill>
                <a:latin typeface="Arial" charset="0"/>
                <a:ea typeface="ＭＳ Ｐゴシック" charset="0"/>
                <a:cs typeface="ＭＳ Ｐゴシック" charset="0"/>
              </a:rPr>
              <a:t> God</a:t>
            </a:r>
            <a:r>
              <a:rPr lang="mr-IN" b="1">
                <a:solidFill>
                  <a:schemeClr val="tx1"/>
                </a:solidFill>
                <a:latin typeface="Arial" charset="0"/>
                <a:ea typeface="ＭＳ Ｐゴシック" charset="0"/>
                <a:cs typeface="ＭＳ Ｐゴシック" charset="0"/>
              </a:rPr>
              <a:t>'</a:t>
            </a:r>
            <a:r>
              <a:rPr lang="en-US" b="1">
                <a:solidFill>
                  <a:schemeClr val="tx1"/>
                </a:solidFill>
                <a:latin typeface="Arial" charset="0"/>
                <a:ea typeface="ＭＳ Ｐゴシック" charset="0"/>
                <a:cs typeface="ＭＳ Ｐゴシック" charset="0"/>
              </a:rPr>
              <a:t>s work (6:17-19). </a:t>
            </a:r>
          </a:p>
        </p:txBody>
      </p:sp>
    </p:spTree>
    <p:extLst>
      <p:ext uri="{BB962C8B-B14F-4D97-AF65-F5344CB8AC3E}">
        <p14:creationId xmlns:p14="http://schemas.microsoft.com/office/powerpoint/2010/main" val="2740474271"/>
      </p:ext>
    </p:extLst>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7</a:t>
            </a:r>
          </a:p>
        </p:txBody>
      </p:sp>
    </p:spTree>
    <p:extLst>
      <p:ext uri="{BB962C8B-B14F-4D97-AF65-F5344CB8AC3E}">
        <p14:creationId xmlns:p14="http://schemas.microsoft.com/office/powerpoint/2010/main" val="2438115236"/>
      </p:ext>
    </p:extLst>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2737" name="Picture 3" descr="ches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0"/>
            <a:ext cx="9177338" cy="688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2738" name="Rectangle 2"/>
          <p:cNvSpPr>
            <a:spLocks noGrp="1" noChangeArrowheads="1"/>
          </p:cNvSpPr>
          <p:nvPr>
            <p:ph type="title" idx="4294967295"/>
          </p:nvPr>
        </p:nvSpPr>
        <p:spPr>
          <a:xfrm>
            <a:off x="-36513" y="-26988"/>
            <a:ext cx="9180513" cy="863601"/>
          </a:xfrm>
          <a:solidFill>
            <a:schemeClr val="bg1"/>
          </a:solidFill>
        </p:spPr>
        <p:txBody>
          <a:bodyPr/>
          <a:lstStyle/>
          <a:p>
            <a:pPr marL="835025" indent="-835025" algn="l"/>
            <a:r>
              <a:rPr lang="en-US" sz="4800" b="1">
                <a:solidFill>
                  <a:schemeClr val="tx1"/>
                </a:solidFill>
                <a:latin typeface="Arial" charset="0"/>
                <a:ea typeface="ＭＳ Ｐゴシック" charset="0"/>
                <a:cs typeface="ＭＳ Ｐゴシック" charset="0"/>
              </a:rPr>
              <a:t>2.	</a:t>
            </a:r>
            <a:r>
              <a:rPr lang="en-US" sz="4800" b="1">
                <a:solidFill>
                  <a:srgbClr val="FF0000"/>
                </a:solidFill>
                <a:latin typeface="Arial" charset="0"/>
                <a:ea typeface="ＭＳ Ｐゴシック" charset="0"/>
                <a:cs typeface="ＭＳ Ｐゴシック" charset="0"/>
              </a:rPr>
              <a:t>Guard</a:t>
            </a:r>
            <a:r>
              <a:rPr lang="en-US" sz="4800" b="1">
                <a:solidFill>
                  <a:schemeClr val="tx1"/>
                </a:solidFill>
                <a:latin typeface="Arial" charset="0"/>
                <a:ea typeface="ＭＳ Ｐゴシック" charset="0"/>
                <a:cs typeface="ＭＳ Ｐゴシック" charset="0"/>
              </a:rPr>
              <a:t> God</a:t>
            </a:r>
            <a:r>
              <a:rPr lang="mr-IN" sz="4800" b="1">
                <a:solidFill>
                  <a:schemeClr val="tx1"/>
                </a:solidFill>
                <a:latin typeface="Arial" charset="0"/>
                <a:ea typeface="ＭＳ Ｐゴシック" charset="0"/>
                <a:cs typeface="ＭＳ Ｐゴシック" charset="0"/>
              </a:rPr>
              <a:t>'</a:t>
            </a:r>
            <a:r>
              <a:rPr lang="en-US" sz="4800" b="1">
                <a:solidFill>
                  <a:schemeClr val="tx1"/>
                </a:solidFill>
                <a:latin typeface="Arial" charset="0"/>
                <a:ea typeface="ＭＳ Ｐゴシック" charset="0"/>
                <a:cs typeface="ＭＳ Ｐゴシック" charset="0"/>
              </a:rPr>
              <a:t>s work (7:1-3). </a:t>
            </a:r>
          </a:p>
        </p:txBody>
      </p:sp>
    </p:spTree>
    <p:extLst>
      <p:ext uri="{BB962C8B-B14F-4D97-AF65-F5344CB8AC3E}">
        <p14:creationId xmlns:p14="http://schemas.microsoft.com/office/powerpoint/2010/main" val="250926070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38305" name="Picture 1" descr="ezra thanks god for his hel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7023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38306" name="Title 2"/>
          <p:cNvSpPr>
            <a:spLocks noGrp="1"/>
          </p:cNvSpPr>
          <p:nvPr>
            <p:ph type="title" idx="4294967295"/>
          </p:nvPr>
        </p:nvSpPr>
        <p:spPr>
          <a:xfrm>
            <a:off x="6019800" y="685799"/>
            <a:ext cx="2956518" cy="5007499"/>
          </a:xfrm>
        </p:spPr>
        <p:txBody>
          <a:bodyPr/>
          <a:lstStyle/>
          <a:p>
            <a:pPr eaLnBrk="1" hangingPunct="1"/>
            <a:r>
              <a:rPr lang="en-US" b="1">
                <a:latin typeface="Helvetica" charset="0"/>
                <a:ea typeface="Osaka" charset="0"/>
                <a:cs typeface="Osaka" charset="0"/>
              </a:rPr>
              <a:t>Ezra restored the people in an amazing revival (Ezra 8).</a:t>
            </a:r>
          </a:p>
        </p:txBody>
      </p:sp>
    </p:spTree>
    <p:extLst>
      <p:ext uri="{BB962C8B-B14F-4D97-AF65-F5344CB8AC3E}">
        <p14:creationId xmlns:p14="http://schemas.microsoft.com/office/powerpoint/2010/main" val="2763002390"/>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13761" name="Picture 2" descr="Salinas Pueblo Mission quarai-walls.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13762" name="Rectangle 2"/>
          <p:cNvSpPr>
            <a:spLocks noGrp="1" noChangeArrowheads="1"/>
          </p:cNvSpPr>
          <p:nvPr>
            <p:ph type="title" idx="4294967295"/>
          </p:nvPr>
        </p:nvSpPr>
        <p:spPr>
          <a:xfrm>
            <a:off x="-36513" y="-26988"/>
            <a:ext cx="6227763" cy="1727201"/>
          </a:xfrm>
        </p:spPr>
        <p:txBody>
          <a:bodyPr/>
          <a:lstStyle/>
          <a:p>
            <a:r>
              <a:rPr lang="en-US" sz="3600" b="1">
                <a:solidFill>
                  <a:schemeClr val="tx1"/>
                </a:solidFill>
                <a:latin typeface="Arial" charset="0"/>
                <a:ea typeface="ＭＳ Ｐゴシック" charset="0"/>
                <a:cs typeface="ＭＳ Ｐゴシック" charset="0"/>
              </a:rPr>
              <a:t>Nehemiah responded to threats by </a:t>
            </a:r>
            <a:r>
              <a:rPr lang="en-US" sz="3600" b="1">
                <a:solidFill>
                  <a:srgbClr val="FF0000"/>
                </a:solidFill>
                <a:latin typeface="Arial" charset="0"/>
                <a:ea typeface="ＭＳ Ｐゴシック" charset="0"/>
                <a:cs typeface="ＭＳ Ｐゴシック" charset="0"/>
              </a:rPr>
              <a:t>guarding</a:t>
            </a:r>
            <a:r>
              <a:rPr lang="en-US" sz="3600" b="1">
                <a:solidFill>
                  <a:schemeClr val="tx1"/>
                </a:solidFill>
                <a:latin typeface="Arial" charset="0"/>
                <a:ea typeface="ＭＳ Ｐゴシック" charset="0"/>
                <a:cs typeface="ＭＳ Ｐゴシック" charset="0"/>
              </a:rPr>
              <a:t> the city (7:1-3).</a:t>
            </a:r>
          </a:p>
        </p:txBody>
      </p:sp>
    </p:spTree>
    <p:extLst>
      <p:ext uri="{BB962C8B-B14F-4D97-AF65-F5344CB8AC3E}">
        <p14:creationId xmlns:p14="http://schemas.microsoft.com/office/powerpoint/2010/main" val="513508741"/>
      </p:ext>
    </p:extLst>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noChangeArrowheads="1"/>
          </p:cNvSpPr>
          <p:nvPr>
            <p:ph type="title"/>
          </p:nvPr>
        </p:nvSpPr>
        <p:spPr>
          <a:xfrm>
            <a:off x="4716463" y="0"/>
            <a:ext cx="4427537" cy="6858000"/>
          </a:xfrm>
          <a:solidFill>
            <a:srgbClr val="000090"/>
          </a:solidFill>
        </p:spPr>
        <p:txBody>
          <a:bodyPr anchor="ctr"/>
          <a:lstStyle/>
          <a:p>
            <a:pPr algn="ctr" eaLnBrk="1" hangingPunct="1">
              <a:defRPr/>
            </a:pPr>
            <a:r>
              <a:rPr lang="en-US" sz="4800" b="1" dirty="0">
                <a:latin typeface="Arial"/>
                <a:cs typeface="Arial"/>
              </a:rPr>
              <a:t>Some guarded the gates and others guarded their homes</a:t>
            </a:r>
          </a:p>
        </p:txBody>
      </p:sp>
      <p:pic>
        <p:nvPicPr>
          <p:cNvPr id="1020930" name="Picture 5" descr="antonine-guard-006"/>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47005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22063656"/>
      </p:ext>
    </p:extLst>
  </p:cSld>
  <p:clrMapOvr>
    <a:masterClrMapping/>
  </p:clrMapOvr>
  <p:transition>
    <p:fade/>
  </p:transition>
</p:sld>
</file>

<file path=ppt/slides/slide1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1044482" name="Picture 2"/>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588" y="0"/>
            <a:ext cx="9142412" cy="68468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44483" name="Rectangle 2"/>
          <p:cNvSpPr>
            <a:spLocks noGrp="1" noChangeArrowheads="1"/>
          </p:cNvSpPr>
          <p:nvPr>
            <p:ph type="title" idx="4294967295"/>
          </p:nvPr>
        </p:nvSpPr>
        <p:spPr>
          <a:xfrm>
            <a:off x="2627313" y="116011"/>
            <a:ext cx="6516687" cy="1440781"/>
          </a:xfrm>
        </p:spPr>
        <p:txBody>
          <a:bodyPr/>
          <a:lstStyle/>
          <a:p>
            <a:r>
              <a:rPr lang="en-US" b="1">
                <a:solidFill>
                  <a:schemeClr val="tx1"/>
                </a:solidFill>
                <a:latin typeface="Arial" charset="0"/>
                <a:ea typeface="ＭＳ Ｐゴシック" charset="0"/>
                <a:cs typeface="ＭＳ Ｐゴシック" charset="0"/>
              </a:rPr>
              <a:t>The Main Idea of Nehemiah 6:15–7:3</a:t>
            </a:r>
          </a:p>
        </p:txBody>
      </p:sp>
      <p:sp>
        <p:nvSpPr>
          <p:cNvPr id="1044484" name="Rectangle 2"/>
          <p:cNvSpPr txBox="1">
            <a:spLocks noChangeArrowheads="1"/>
          </p:cNvSpPr>
          <p:nvPr/>
        </p:nvSpPr>
        <p:spPr bwMode="auto">
          <a:xfrm>
            <a:off x="-3175" y="3284538"/>
            <a:ext cx="3927475" cy="3313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6600" b="1" baseline="0">
                <a:solidFill>
                  <a:srgbClr val="800000"/>
                </a:solidFill>
                <a:latin typeface="Arial" charset="0"/>
              </a:rPr>
              <a:t>Guard</a:t>
            </a:r>
            <a:r>
              <a:rPr lang="en-US" sz="6600" b="1" baseline="0">
                <a:solidFill>
                  <a:srgbClr val="000000"/>
                </a:solidFill>
                <a:latin typeface="Arial" charset="0"/>
              </a:rPr>
              <a:t> God</a:t>
            </a:r>
            <a:r>
              <a:rPr lang="mr-IN" sz="6600" b="1" baseline="0">
                <a:solidFill>
                  <a:srgbClr val="000000"/>
                </a:solidFill>
                <a:latin typeface="Arial" charset="0"/>
              </a:rPr>
              <a:t>'</a:t>
            </a:r>
            <a:r>
              <a:rPr lang="en-US" sz="6600" b="1" baseline="0">
                <a:solidFill>
                  <a:srgbClr val="000000"/>
                </a:solidFill>
                <a:latin typeface="Arial" charset="0"/>
              </a:rPr>
              <a:t>s work!</a:t>
            </a:r>
          </a:p>
        </p:txBody>
      </p:sp>
    </p:spTree>
    <p:extLst>
      <p:ext uri="{BB962C8B-B14F-4D97-AF65-F5344CB8AC3E}">
        <p14:creationId xmlns:p14="http://schemas.microsoft.com/office/powerpoint/2010/main" val="1898017132"/>
      </p:ext>
    </p:extLst>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3386807476"/>
      </p:ext>
    </p:extLst>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10169"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3981418810"/>
      </p:ext>
    </p:extLst>
  </p:cSld>
  <p:clrMapOvr>
    <a:masterClrMapping/>
  </p:clrMapOvr>
  <p:transition/>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8–13).</a:t>
            </a:r>
          </a:p>
        </p:txBody>
      </p:sp>
    </p:spTree>
    <p:extLst>
      <p:ext uri="{BB962C8B-B14F-4D97-AF65-F5344CB8AC3E}">
        <p14:creationId xmlns:p14="http://schemas.microsoft.com/office/powerpoint/2010/main" val="594876885"/>
      </p:ext>
    </p:extLst>
  </p:cSld>
  <p:clrMapOvr>
    <a:masterClrMapping/>
  </p:clrMapOvr>
  <p:transition/>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8</a:t>
            </a:r>
          </a:p>
        </p:txBody>
      </p:sp>
    </p:spTree>
    <p:extLst>
      <p:ext uri="{BB962C8B-B14F-4D97-AF65-F5344CB8AC3E}">
        <p14:creationId xmlns:p14="http://schemas.microsoft.com/office/powerpoint/2010/main" val="2827800770"/>
      </p:ext>
    </p:extLst>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9601" name="Rectangle 3"/>
          <p:cNvSpPr>
            <a:spLocks noChangeArrowheads="1"/>
          </p:cNvSpPr>
          <p:nvPr/>
        </p:nvSpPr>
        <p:spPr bwMode="auto">
          <a:xfrm>
            <a:off x="0" y="0"/>
            <a:ext cx="9144000" cy="6858000"/>
          </a:xfrm>
          <a:prstGeom prst="rect">
            <a:avLst/>
          </a:prstGeom>
          <a:solidFill>
            <a:schemeClr val="bg2"/>
          </a:solidFill>
          <a:ln w="12700" cap="sq">
            <a:solidFill>
              <a:schemeClr val="tx1"/>
            </a:solidFill>
            <a:round/>
            <a:headEnd type="none" w="sm" len="sm"/>
            <a:tailEnd type="none" w="sm" len="sm"/>
          </a:ln>
        </p:spPr>
        <p:txBody>
          <a:bodyPr wrap="none"/>
          <a:lstStyle/>
          <a:p>
            <a:pPr defTabSz="914400" fontAlgn="base">
              <a:spcBef>
                <a:spcPct val="0"/>
              </a:spcBef>
              <a:spcAft>
                <a:spcPct val="0"/>
              </a:spcAft>
            </a:pPr>
            <a:endParaRPr lang="en-US" sz="2400">
              <a:solidFill>
                <a:srgbClr val="EAE8E2"/>
              </a:solidFill>
              <a:latin typeface="Times New Roman" charset="0"/>
              <a:ea typeface="ＭＳ Ｐゴシック" charset="0"/>
              <a:cs typeface="ＭＳ Ｐゴシック" charset="0"/>
            </a:endParaRPr>
          </a:p>
        </p:txBody>
      </p:sp>
      <p:pic>
        <p:nvPicPr>
          <p:cNvPr id="1049602" name="Picture 1" descr="ezra_reads_gallery.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24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Title 4"/>
          <p:cNvSpPr>
            <a:spLocks noGrp="1"/>
          </p:cNvSpPr>
          <p:nvPr>
            <p:ph type="title" idx="4294967295"/>
          </p:nvPr>
        </p:nvSpPr>
        <p:spPr>
          <a:xfrm>
            <a:off x="0" y="6172200"/>
            <a:ext cx="9144000" cy="609600"/>
          </a:xfrm>
        </p:spPr>
        <p:txBody>
          <a:bodyPr/>
          <a:lstStyle/>
          <a:p>
            <a:pPr algn="ctr">
              <a:defRPr/>
            </a:pPr>
            <a:r>
              <a:rPr lang="en-US" sz="2800" b="1" dirty="0">
                <a:solidFill>
                  <a:srgbClr val="FFFFFF"/>
                </a:solidFill>
                <a:latin typeface="Arial" charset="0"/>
                <a:ea typeface="ＭＳ Ｐゴシック" charset="0"/>
                <a:cs typeface="Arial" charset="0"/>
              </a:rPr>
              <a:t>Reading the Law Brought Revival (Neh. 8:8, 18; 9:3)</a:t>
            </a:r>
          </a:p>
        </p:txBody>
      </p:sp>
    </p:spTree>
    <p:extLst>
      <p:ext uri="{BB962C8B-B14F-4D97-AF65-F5344CB8AC3E}">
        <p14:creationId xmlns:p14="http://schemas.microsoft.com/office/powerpoint/2010/main" val="2655986498"/>
      </p:ext>
    </p:extLst>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9</a:t>
            </a:r>
          </a:p>
        </p:txBody>
      </p:sp>
    </p:spTree>
    <p:extLst>
      <p:ext uri="{BB962C8B-B14F-4D97-AF65-F5344CB8AC3E}">
        <p14:creationId xmlns:p14="http://schemas.microsoft.com/office/powerpoint/2010/main" val="2839704305"/>
      </p:ext>
    </p:extLst>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0625"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5891" name="Rectangle 3"/>
          <p:cNvSpPr>
            <a:spLocks noGrp="1" noChangeArrowheads="1"/>
          </p:cNvSpPr>
          <p:nvPr>
            <p:ph type="title" idx="4294967295"/>
          </p:nvPr>
        </p:nvSpPr>
        <p:spPr>
          <a:xfrm>
            <a:off x="0" y="0"/>
            <a:ext cx="9144000" cy="1447800"/>
          </a:xfrm>
          <a:gradFill rotWithShape="0">
            <a:gsLst>
              <a:gs pos="0">
                <a:schemeClr val="accent2"/>
              </a:gs>
              <a:gs pos="100000">
                <a:srgbClr val="18185E"/>
              </a:gs>
            </a:gsLst>
            <a:path path="shape">
              <a:fillToRect l="50000" t="50000" r="50000" b="50000"/>
            </a:path>
          </a:gradFill>
          <a:effectLst>
            <a:outerShdw blurRad="63500" dist="35921" dir="2700000" algn="ctr" rotWithShape="0">
              <a:schemeClr val="tx1"/>
            </a:outerShdw>
          </a:effectLst>
        </p:spPr>
        <p:txBody>
          <a:bodyPr/>
          <a:lstStyle/>
          <a:p>
            <a:pPr>
              <a:defRPr/>
            </a:pPr>
            <a:r>
              <a:rPr lang="en-US" b="1" i="1">
                <a:effectLst>
                  <a:outerShdw blurRad="38100" dist="38100" dir="2700000" algn="tl">
                    <a:srgbClr val="000000"/>
                  </a:outerShdw>
                </a:effectLst>
                <a:latin typeface="Arial" charset="0"/>
                <a:ea typeface="ＭＳ Ｐゴシック" charset="0"/>
                <a:cs typeface="ＭＳ Ｐゴシック" charset="0"/>
              </a:rPr>
              <a:t>Community Renewal</a:t>
            </a:r>
            <a:br>
              <a:rPr lang="en-US" b="1" i="1">
                <a:effectLst>
                  <a:outerShdw blurRad="38100" dist="38100" dir="2700000" algn="tl">
                    <a:srgbClr val="000000"/>
                  </a:outerShdw>
                </a:effectLst>
                <a:latin typeface="Arial" charset="0"/>
                <a:ea typeface="ＭＳ Ｐゴシック" charset="0"/>
                <a:cs typeface="ＭＳ Ｐゴシック" charset="0"/>
              </a:rPr>
            </a:br>
            <a:r>
              <a:rPr lang="en-US" sz="3600" b="1" i="1">
                <a:effectLst>
                  <a:outerShdw blurRad="38100" dist="38100" dir="2700000" algn="tl">
                    <a:srgbClr val="000000"/>
                  </a:outerShdw>
                </a:effectLst>
                <a:latin typeface="Arial" charset="0"/>
                <a:ea typeface="ＭＳ Ｐゴシック" charset="0"/>
                <a:cs typeface="ＭＳ Ｐゴシック" charset="0"/>
              </a:rPr>
              <a:t>Nehemiah 8–10</a:t>
            </a:r>
            <a:endParaRPr lang="en-US" b="1" i="1">
              <a:latin typeface="Times New Roman" charset="0"/>
              <a:ea typeface="ＭＳ Ｐゴシック" charset="0"/>
              <a:cs typeface="ＭＳ Ｐゴシック" charset="0"/>
            </a:endParaRPr>
          </a:p>
        </p:txBody>
      </p:sp>
      <p:grpSp>
        <p:nvGrpSpPr>
          <p:cNvPr id="2" name="Group 4"/>
          <p:cNvGrpSpPr>
            <a:grpSpLocks/>
          </p:cNvGrpSpPr>
          <p:nvPr/>
        </p:nvGrpSpPr>
        <p:grpSpPr bwMode="auto">
          <a:xfrm>
            <a:off x="0" y="3733800"/>
            <a:ext cx="2971800" cy="3124200"/>
            <a:chOff x="0" y="2352"/>
            <a:chExt cx="1872" cy="1968"/>
          </a:xfrm>
        </p:grpSpPr>
        <p:sp>
          <p:nvSpPr>
            <p:cNvPr id="1050638" name="Rectangle 5"/>
            <p:cNvSpPr>
              <a:spLocks noChangeArrowheads="1"/>
            </p:cNvSpPr>
            <p:nvPr/>
          </p:nvSpPr>
          <p:spPr bwMode="auto">
            <a:xfrm>
              <a:off x="192" y="2352"/>
              <a:ext cx="14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8</a:t>
              </a:r>
              <a:endParaRPr lang="en-US" sz="3600">
                <a:solidFill>
                  <a:srgbClr val="000000"/>
                </a:solidFill>
                <a:latin typeface="Times New Roman" charset="0"/>
                <a:ea typeface="ＭＳ Ｐゴシック" charset="0"/>
                <a:cs typeface="ＭＳ Ｐゴシック" charset="0"/>
              </a:endParaRPr>
            </a:p>
          </p:txBody>
        </p:sp>
        <p:grpSp>
          <p:nvGrpSpPr>
            <p:cNvPr id="1050639" name="Group 6"/>
            <p:cNvGrpSpPr>
              <a:grpSpLocks/>
            </p:cNvGrpSpPr>
            <p:nvPr/>
          </p:nvGrpSpPr>
          <p:grpSpPr bwMode="auto">
            <a:xfrm>
              <a:off x="0" y="3360"/>
              <a:ext cx="1872" cy="960"/>
              <a:chOff x="0" y="3360"/>
              <a:chExt cx="1872" cy="960"/>
            </a:xfrm>
          </p:grpSpPr>
          <p:sp>
            <p:nvSpPr>
              <p:cNvPr id="1050640" name="AutoShape 7" descr="Cork"/>
              <p:cNvSpPr>
                <a:spLocks noChangeArrowheads="1"/>
              </p:cNvSpPr>
              <p:nvPr/>
            </p:nvSpPr>
            <p:spPr bwMode="auto">
              <a:xfrm>
                <a:off x="48" y="3360"/>
                <a:ext cx="1824" cy="960"/>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41" name="Rectangle 8"/>
              <p:cNvSpPr>
                <a:spLocks noChangeArrowheads="1"/>
              </p:cNvSpPr>
              <p:nvPr/>
            </p:nvSpPr>
            <p:spPr bwMode="auto">
              <a:xfrm>
                <a:off x="0" y="3408"/>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CONVICTION</a:t>
                </a:r>
                <a:endParaRPr lang="en-US" sz="2400">
                  <a:solidFill>
                    <a:srgbClr val="000000"/>
                  </a:solidFill>
                  <a:latin typeface="Times New Roman" charset="0"/>
                  <a:ea typeface="ＭＳ Ｐゴシック" charset="0"/>
                  <a:cs typeface="ＭＳ Ｐゴシック" charset="0"/>
                </a:endParaRPr>
              </a:p>
            </p:txBody>
          </p:sp>
        </p:grpSp>
      </p:grpSp>
      <p:grpSp>
        <p:nvGrpSpPr>
          <p:cNvPr id="4" name="Group 9"/>
          <p:cNvGrpSpPr>
            <a:grpSpLocks/>
          </p:cNvGrpSpPr>
          <p:nvPr/>
        </p:nvGrpSpPr>
        <p:grpSpPr bwMode="auto">
          <a:xfrm>
            <a:off x="3048000" y="2514600"/>
            <a:ext cx="2971800" cy="4343400"/>
            <a:chOff x="1920" y="1584"/>
            <a:chExt cx="1872" cy="2736"/>
          </a:xfrm>
        </p:grpSpPr>
        <p:sp>
          <p:nvSpPr>
            <p:cNvPr id="1050634" name="Rectangle 10"/>
            <p:cNvSpPr>
              <a:spLocks noChangeArrowheads="1"/>
            </p:cNvSpPr>
            <p:nvPr/>
          </p:nvSpPr>
          <p:spPr bwMode="auto">
            <a:xfrm>
              <a:off x="2112" y="1584"/>
              <a:ext cx="1488" cy="7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9</a:t>
              </a:r>
              <a:endParaRPr lang="en-US" sz="3600">
                <a:solidFill>
                  <a:srgbClr val="000000"/>
                </a:solidFill>
                <a:latin typeface="Times New Roman" charset="0"/>
                <a:ea typeface="ＭＳ Ｐゴシック" charset="0"/>
                <a:cs typeface="ＭＳ Ｐゴシック" charset="0"/>
              </a:endParaRPr>
            </a:p>
          </p:txBody>
        </p:sp>
        <p:grpSp>
          <p:nvGrpSpPr>
            <p:cNvPr id="1050635" name="Group 11"/>
            <p:cNvGrpSpPr>
              <a:grpSpLocks/>
            </p:cNvGrpSpPr>
            <p:nvPr/>
          </p:nvGrpSpPr>
          <p:grpSpPr bwMode="auto">
            <a:xfrm>
              <a:off x="1920" y="2544"/>
              <a:ext cx="1872" cy="1776"/>
              <a:chOff x="1920" y="2544"/>
              <a:chExt cx="1872" cy="1776"/>
            </a:xfrm>
          </p:grpSpPr>
          <p:sp>
            <p:nvSpPr>
              <p:cNvPr id="1050636" name="AutoShape 12" descr="Cork"/>
              <p:cNvSpPr>
                <a:spLocks noChangeArrowheads="1"/>
              </p:cNvSpPr>
              <p:nvPr/>
            </p:nvSpPr>
            <p:spPr bwMode="auto">
              <a:xfrm>
                <a:off x="1920" y="2544"/>
                <a:ext cx="1824" cy="1776"/>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37" name="Rectangle 13"/>
              <p:cNvSpPr>
                <a:spLocks noChangeArrowheads="1"/>
              </p:cNvSpPr>
              <p:nvPr/>
            </p:nvSpPr>
            <p:spPr bwMode="auto">
              <a:xfrm>
                <a:off x="1920" y="3024"/>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CONFESSION</a:t>
                </a:r>
                <a:endParaRPr lang="en-US" sz="2400">
                  <a:solidFill>
                    <a:srgbClr val="000000"/>
                  </a:solidFill>
                  <a:latin typeface="Times New Roman" charset="0"/>
                  <a:ea typeface="ＭＳ Ｐゴシック" charset="0"/>
                  <a:cs typeface="ＭＳ Ｐゴシック" charset="0"/>
                </a:endParaRPr>
              </a:p>
            </p:txBody>
          </p:sp>
        </p:grpSp>
      </p:grpSp>
      <p:grpSp>
        <p:nvGrpSpPr>
          <p:cNvPr id="6" name="Group 14"/>
          <p:cNvGrpSpPr>
            <a:grpSpLocks/>
          </p:cNvGrpSpPr>
          <p:nvPr/>
        </p:nvGrpSpPr>
        <p:grpSpPr bwMode="auto">
          <a:xfrm>
            <a:off x="6019800" y="1600200"/>
            <a:ext cx="2971800" cy="5257800"/>
            <a:chOff x="3792" y="1008"/>
            <a:chExt cx="1872" cy="3312"/>
          </a:xfrm>
        </p:grpSpPr>
        <p:sp>
          <p:nvSpPr>
            <p:cNvPr id="1050630" name="Rectangle 15"/>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10</a:t>
              </a:r>
              <a:endParaRPr lang="en-US" sz="3600">
                <a:solidFill>
                  <a:srgbClr val="000000"/>
                </a:solidFill>
                <a:latin typeface="Times New Roman" charset="0"/>
                <a:ea typeface="ＭＳ Ｐゴシック" charset="0"/>
                <a:cs typeface="ＭＳ Ｐゴシック" charset="0"/>
              </a:endParaRPr>
            </a:p>
          </p:txBody>
        </p:sp>
        <p:grpSp>
          <p:nvGrpSpPr>
            <p:cNvPr id="1050631" name="Group 16"/>
            <p:cNvGrpSpPr>
              <a:grpSpLocks/>
            </p:cNvGrpSpPr>
            <p:nvPr/>
          </p:nvGrpSpPr>
          <p:grpSpPr bwMode="auto">
            <a:xfrm>
              <a:off x="3792" y="1872"/>
              <a:ext cx="1872" cy="2448"/>
              <a:chOff x="3792" y="1872"/>
              <a:chExt cx="1872" cy="2448"/>
            </a:xfrm>
          </p:grpSpPr>
          <p:sp>
            <p:nvSpPr>
              <p:cNvPr id="1050632" name="AutoShape 17" descr="Cork"/>
              <p:cNvSpPr>
                <a:spLocks noChangeArrowheads="1"/>
              </p:cNvSpPr>
              <p:nvPr/>
            </p:nvSpPr>
            <p:spPr bwMode="auto">
              <a:xfrm>
                <a:off x="3792" y="1872"/>
                <a:ext cx="1824" cy="2448"/>
              </a:xfrm>
              <a:prstGeom prst="roundRect">
                <a:avLst>
                  <a:gd name="adj" fmla="val 16667"/>
                </a:avLst>
              </a:prstGeom>
              <a:blipFill dpi="0" rotWithShape="0">
                <a:blip r:embed="rId3"/>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050633" name="Rectangle 18"/>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COVENANT</a:t>
                </a:r>
                <a:endParaRPr lang="en-US" sz="2400">
                  <a:solidFill>
                    <a:srgbClr val="000000"/>
                  </a:solidFill>
                  <a:latin typeface="Times New Roman" charset="0"/>
                  <a:ea typeface="ＭＳ Ｐゴシック" charset="0"/>
                  <a:cs typeface="ＭＳ Ｐゴシック" charset="0"/>
                </a:endParaRPr>
              </a:p>
            </p:txBody>
          </p:sp>
        </p:grpSp>
      </p:grpSp>
    </p:spTree>
    <p:extLst>
      <p:ext uri="{BB962C8B-B14F-4D97-AF65-F5344CB8AC3E}">
        <p14:creationId xmlns:p14="http://schemas.microsoft.com/office/powerpoint/2010/main" val="169442004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down)">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63897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pic>
        <p:nvPicPr>
          <p:cNvPr id="638979"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7463" y="-26988"/>
            <a:ext cx="9166225" cy="65722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9362" name="Rectangle 1026"/>
          <p:cNvSpPr>
            <a:spLocks noGrp="1" noChangeArrowheads="1"/>
          </p:cNvSpPr>
          <p:nvPr>
            <p:ph type="title"/>
          </p:nvPr>
        </p:nvSpPr>
        <p:spPr>
          <a:xfrm>
            <a:off x="0" y="6037263"/>
            <a:ext cx="9144000" cy="820737"/>
          </a:xfrm>
          <a:solidFill>
            <a:srgbClr val="000000"/>
          </a:solidFill>
        </p:spPr>
        <p:txBody>
          <a:bodyPr/>
          <a:lstStyle/>
          <a:p>
            <a:pPr algn="ctr" eaLnBrk="1" hangingPunct="1">
              <a:defRPr/>
            </a:pPr>
            <a:r>
              <a:rPr lang="en-US" sz="4800" b="1" dirty="0">
                <a:solidFill>
                  <a:srgbClr val="FFFFFF"/>
                </a:solidFill>
                <a:latin typeface="Arial Black" charset="0"/>
                <a:ea typeface="ＭＳ Ｐゴシック" charset="0"/>
                <a:cs typeface="ＭＳ Ｐゴシック" charset="0"/>
              </a:rPr>
              <a:t>The Three "</a:t>
            </a:r>
            <a:r>
              <a:rPr lang="en-US" sz="4800" b="1" dirty="0" err="1">
                <a:solidFill>
                  <a:srgbClr val="FFFFFF"/>
                </a:solidFill>
                <a:latin typeface="Arial Black" charset="0"/>
                <a:ea typeface="ＭＳ Ｐゴシック" charset="0"/>
                <a:cs typeface="ＭＳ Ｐゴシック" charset="0"/>
              </a:rPr>
              <a:t>Rs</a:t>
            </a:r>
            <a:r>
              <a:rPr lang="en-US" sz="4800" b="1" dirty="0">
                <a:solidFill>
                  <a:srgbClr val="FFFFFF"/>
                </a:solidFill>
                <a:latin typeface="Arial Black" charset="0"/>
                <a:ea typeface="ＭＳ Ｐゴシック" charset="0"/>
                <a:cs typeface="ＭＳ Ｐゴシック" charset="0"/>
              </a:rPr>
              <a:t>" (1:3)</a:t>
            </a:r>
            <a:endParaRPr lang="en-US" sz="6000" b="1" dirty="0">
              <a:solidFill>
                <a:srgbClr val="FFFFFF"/>
              </a:solidFill>
              <a:latin typeface="Arial Black" charset="0"/>
              <a:ea typeface="ＭＳ Ｐゴシック" charset="0"/>
              <a:cs typeface="ＭＳ Ｐゴシック" charset="0"/>
            </a:endParaRPr>
          </a:p>
        </p:txBody>
      </p:sp>
      <p:sp>
        <p:nvSpPr>
          <p:cNvPr id="638981" name="Rectangle 1026"/>
          <p:cNvSpPr txBox="1">
            <a:spLocks noChangeArrowheads="1"/>
          </p:cNvSpPr>
          <p:nvPr/>
        </p:nvSpPr>
        <p:spPr bwMode="auto">
          <a:xfrm>
            <a:off x="250825" y="15875"/>
            <a:ext cx="8424863" cy="2232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b"/>
          <a:lstStyle>
            <a:lvl1pPr marL="685800" indent="-6858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buFont typeface="Arial" charset="0"/>
              <a:buChar char="•"/>
            </a:pPr>
            <a:r>
              <a:rPr lang="en-US" sz="4800" b="1" baseline="0">
                <a:solidFill>
                  <a:srgbClr val="000000"/>
                </a:solidFill>
                <a:latin typeface="Arial Black" charset="0"/>
              </a:rPr>
              <a:t>Remnant Small</a:t>
            </a:r>
          </a:p>
          <a:p>
            <a:pPr defTabSz="914400" fontAlgn="base">
              <a:spcBef>
                <a:spcPct val="0"/>
              </a:spcBef>
              <a:spcAft>
                <a:spcPct val="0"/>
              </a:spcAft>
              <a:buFont typeface="Arial" charset="0"/>
              <a:buChar char="•"/>
            </a:pPr>
            <a:r>
              <a:rPr lang="en-US" sz="4800" b="1" baseline="0">
                <a:solidFill>
                  <a:srgbClr val="000000"/>
                </a:solidFill>
                <a:latin typeface="Arial Black" charset="0"/>
              </a:rPr>
              <a:t>Reproached Jews</a:t>
            </a:r>
          </a:p>
          <a:p>
            <a:pPr defTabSz="914400" fontAlgn="base">
              <a:spcBef>
                <a:spcPct val="0"/>
              </a:spcBef>
              <a:spcAft>
                <a:spcPct val="0"/>
              </a:spcAft>
              <a:buFont typeface="Arial" charset="0"/>
              <a:buChar char="•"/>
            </a:pPr>
            <a:r>
              <a:rPr lang="en-US" sz="4800" b="1" baseline="0">
                <a:solidFill>
                  <a:srgbClr val="000000"/>
                </a:solidFill>
                <a:latin typeface="Arial Black" charset="0"/>
              </a:rPr>
              <a:t>Ruined Walls</a:t>
            </a:r>
            <a:endParaRPr lang="en-US" sz="6000" b="1" baseline="0">
              <a:solidFill>
                <a:srgbClr val="000000"/>
              </a:solidFill>
              <a:latin typeface="Arial Black" charset="0"/>
            </a:endParaRPr>
          </a:p>
        </p:txBody>
      </p:sp>
    </p:spTree>
    <p:extLst>
      <p:ext uri="{BB962C8B-B14F-4D97-AF65-F5344CB8AC3E}">
        <p14:creationId xmlns:p14="http://schemas.microsoft.com/office/powerpoint/2010/main" val="3784476921"/>
      </p:ext>
    </p:extLst>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10</a:t>
            </a:r>
          </a:p>
        </p:txBody>
      </p:sp>
    </p:spTree>
    <p:extLst>
      <p:ext uri="{BB962C8B-B14F-4D97-AF65-F5344CB8AC3E}">
        <p14:creationId xmlns:p14="http://schemas.microsoft.com/office/powerpoint/2010/main" val="2514878693"/>
      </p:ext>
    </p:extLst>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089" name="Picture 2" descr="wedding_vows_free_s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781800" cy="6781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54627" name="Rectangle 3"/>
          <p:cNvSpPr>
            <a:spLocks noGrp="1" noChangeArrowheads="1"/>
          </p:cNvSpPr>
          <p:nvPr>
            <p:ph type="title" idx="4294967295"/>
          </p:nvPr>
        </p:nvSpPr>
        <p:spPr>
          <a:effectLst>
            <a:outerShdw blurRad="63500" dist="35921" dir="2700000" algn="ctr" rotWithShape="0">
              <a:srgbClr val="000000">
                <a:alpha val="74998"/>
              </a:srgbClr>
            </a:outerShdw>
          </a:effectLst>
        </p:spPr>
        <p:txBody>
          <a:bodyPr/>
          <a:lstStyle/>
          <a:p>
            <a:pPr>
              <a:defRPr/>
            </a:pPr>
            <a:r>
              <a:rPr lang="en-US" sz="8000">
                <a:solidFill>
                  <a:schemeClr val="bg1"/>
                </a:solidFill>
                <a:latin typeface="Aramis Italic" charset="0"/>
              </a:rPr>
              <a:t>Commitment</a:t>
            </a:r>
            <a:endParaRPr lang="en-US"/>
          </a:p>
        </p:txBody>
      </p:sp>
      <p:pic>
        <p:nvPicPr>
          <p:cNvPr id="89091" name="Picture 4" descr="F20041~Commitment-Posters"/>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5476875" y="2209800"/>
            <a:ext cx="3667125" cy="4648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9092" name="Picture 5" descr="commitment-main_Fu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3200400"/>
            <a:ext cx="2741613" cy="365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50349662"/>
      </p:ext>
    </p:extLst>
  </p:cSld>
  <p:clrMapOvr>
    <a:masterClrMapping/>
  </p:clrMapOvr>
  <p:transition/>
</p:sld>
</file>

<file path=ppt/slides/slide122.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96258" name="Picture 2" descr="music_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rot="-186090">
            <a:off x="762000" y="1503363"/>
            <a:ext cx="7772400" cy="5278437"/>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pic>
        <p:nvPicPr>
          <p:cNvPr id="22531" name="Picture 3" descr="Solomon%20Temple%20Dedication"/>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257927">
            <a:off x="4419600" y="228600"/>
            <a:ext cx="4246563" cy="57150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96260" name="Rectangle 4"/>
          <p:cNvSpPr>
            <a:spLocks noGrp="1" noChangeArrowheads="1"/>
          </p:cNvSpPr>
          <p:nvPr>
            <p:ph type="ctrTitle" idx="4294967295"/>
          </p:nvPr>
        </p:nvSpPr>
        <p:spPr>
          <a:xfrm>
            <a:off x="304800" y="0"/>
            <a:ext cx="3962400" cy="1447800"/>
          </a:xfrm>
        </p:spPr>
        <p:txBody>
          <a:bodyPr/>
          <a:lstStyle/>
          <a:p>
            <a:r>
              <a:rPr lang="en-US">
                <a:latin typeface="Arial" charset="0"/>
                <a:ea typeface="ＭＳ Ｐゴシック" charset="0"/>
                <a:cs typeface="ＭＳ Ｐゴシック" charset="0"/>
              </a:rPr>
              <a:t>Covenant Renewal</a:t>
            </a:r>
            <a:endParaRPr lang="en-US" sz="2800">
              <a:latin typeface="Arial" charset="0"/>
              <a:ea typeface="ＭＳ Ｐゴシック" charset="0"/>
              <a:cs typeface="ＭＳ Ｐゴシック" charset="0"/>
            </a:endParaRPr>
          </a:p>
        </p:txBody>
      </p:sp>
    </p:spTree>
    <p:extLst>
      <p:ext uri="{BB962C8B-B14F-4D97-AF65-F5344CB8AC3E}">
        <p14:creationId xmlns:p14="http://schemas.microsoft.com/office/powerpoint/2010/main" val="15148762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withEffect">
                                  <p:stCondLst>
                                    <p:cond delay="0"/>
                                  </p:stCondLst>
                                  <p:childTnLst>
                                    <p:set>
                                      <p:cBhvr>
                                        <p:cTn id="6" dur="1" fill="hold">
                                          <p:stCondLst>
                                            <p:cond delay="0"/>
                                          </p:stCondLst>
                                        </p:cTn>
                                        <p:tgtEl>
                                          <p:spTgt spid="22531"/>
                                        </p:tgtEl>
                                        <p:attrNameLst>
                                          <p:attrName>style.visibility</p:attrName>
                                        </p:attrNameLst>
                                      </p:cBhvr>
                                      <p:to>
                                        <p:strVal val="visible"/>
                                      </p:to>
                                    </p:set>
                                    <p:animEffect transition="in" filter="dissolve">
                                      <p:cBhvr>
                                        <p:cTn id="7" dur="1000"/>
                                        <p:tgtEl>
                                          <p:spTgt spid="225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29" name="Rectangle 2"/>
          <p:cNvSpPr>
            <a:spLocks noChangeArrowheads="1"/>
          </p:cNvSpPr>
          <p:nvPr/>
        </p:nvSpPr>
        <p:spPr bwMode="auto">
          <a:xfrm>
            <a:off x="0" y="0"/>
            <a:ext cx="9144000" cy="6858000"/>
          </a:xfrm>
          <a:prstGeom prst="rect">
            <a:avLst/>
          </a:prstGeom>
          <a:solidFill>
            <a:schemeClr val="tx1"/>
          </a:solidFill>
          <a:ln>
            <a:noFill/>
          </a:ln>
          <a:extLst>
            <a:ext uri="{91240B29-F687-4f45-9708-019B960494DF}">
              <a14:hiddenLine xmlns:a14="http://schemas.microsoft.com/office/drawing/2010/main" xmlns="" w="9525">
                <a:solidFill>
                  <a:schemeClr val="tx1"/>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grpSp>
        <p:nvGrpSpPr>
          <p:cNvPr id="99330" name="Group 3"/>
          <p:cNvGrpSpPr>
            <a:grpSpLocks/>
          </p:cNvGrpSpPr>
          <p:nvPr/>
        </p:nvGrpSpPr>
        <p:grpSpPr bwMode="auto">
          <a:xfrm>
            <a:off x="6019800" y="1600200"/>
            <a:ext cx="2971800" cy="5257800"/>
            <a:chOff x="3792" y="1008"/>
            <a:chExt cx="1872" cy="3312"/>
          </a:xfrm>
        </p:grpSpPr>
        <p:sp>
          <p:nvSpPr>
            <p:cNvPr id="99335" name="Rectangle 4"/>
            <p:cNvSpPr>
              <a:spLocks noChangeArrowheads="1"/>
            </p:cNvSpPr>
            <p:nvPr/>
          </p:nvSpPr>
          <p:spPr bwMode="auto">
            <a:xfrm>
              <a:off x="3936" y="1008"/>
              <a:ext cx="1584" cy="76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600">
                  <a:solidFill>
                    <a:srgbClr val="FFFFFF"/>
                  </a:solidFill>
                  <a:latin typeface="Arial" charset="0"/>
                  <a:ea typeface="ＭＳ Ｐゴシック" charset="0"/>
                  <a:cs typeface="ＭＳ Ｐゴシック" charset="0"/>
                </a:rPr>
                <a:t>Nehemiah 10</a:t>
              </a:r>
              <a:endParaRPr lang="en-US" sz="3600">
                <a:solidFill>
                  <a:srgbClr val="000000"/>
                </a:solidFill>
                <a:latin typeface="Times New Roman" charset="0"/>
                <a:ea typeface="ＭＳ Ｐゴシック" charset="0"/>
                <a:cs typeface="ＭＳ Ｐゴシック" charset="0"/>
              </a:endParaRPr>
            </a:p>
          </p:txBody>
        </p:sp>
        <p:grpSp>
          <p:nvGrpSpPr>
            <p:cNvPr id="99336" name="Group 5"/>
            <p:cNvGrpSpPr>
              <a:grpSpLocks/>
            </p:cNvGrpSpPr>
            <p:nvPr/>
          </p:nvGrpSpPr>
          <p:grpSpPr bwMode="auto">
            <a:xfrm>
              <a:off x="3792" y="1872"/>
              <a:ext cx="1872" cy="2448"/>
              <a:chOff x="3792" y="1872"/>
              <a:chExt cx="1872" cy="2448"/>
            </a:xfrm>
          </p:grpSpPr>
          <p:sp>
            <p:nvSpPr>
              <p:cNvPr id="99337" name="AutoShape 6" descr="Cork"/>
              <p:cNvSpPr>
                <a:spLocks noChangeArrowheads="1"/>
              </p:cNvSpPr>
              <p:nvPr/>
            </p:nvSpPr>
            <p:spPr bwMode="auto">
              <a:xfrm>
                <a:off x="3792" y="1872"/>
                <a:ext cx="1824" cy="2448"/>
              </a:xfrm>
              <a:prstGeom prst="roundRect">
                <a:avLst>
                  <a:gd name="adj" fmla="val 16667"/>
                </a:avLst>
              </a:prstGeom>
              <a:blipFill dpi="0" rotWithShape="0">
                <a:blip r:embed="rId2"/>
                <a:srcRect/>
                <a:tile tx="0" ty="0" sx="100000" sy="100000" flip="none" algn="tl"/>
              </a:blip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99338" name="Rectangle 7"/>
              <p:cNvSpPr>
                <a:spLocks noChangeArrowheads="1"/>
              </p:cNvSpPr>
              <p:nvPr/>
            </p:nvSpPr>
            <p:spPr bwMode="auto">
              <a:xfrm>
                <a:off x="3792" y="2640"/>
                <a:ext cx="1872" cy="86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pPr>
                <a:r>
                  <a:rPr lang="en-US" sz="3200" b="1">
                    <a:solidFill>
                      <a:srgbClr val="000000"/>
                    </a:solidFill>
                    <a:latin typeface="Arial" charset="0"/>
                    <a:ea typeface="ＭＳ Ｐゴシック" charset="0"/>
                    <a:cs typeface="ＭＳ Ｐゴシック" charset="0"/>
                  </a:rPr>
                  <a:t>COVENANT</a:t>
                </a:r>
                <a:endParaRPr lang="en-US" sz="2400">
                  <a:solidFill>
                    <a:srgbClr val="000000"/>
                  </a:solidFill>
                  <a:latin typeface="Times New Roman" charset="0"/>
                  <a:ea typeface="ＭＳ Ｐゴシック" charset="0"/>
                  <a:cs typeface="ＭＳ Ｐゴシック" charset="0"/>
                </a:endParaRPr>
              </a:p>
            </p:txBody>
          </p:sp>
        </p:grpSp>
      </p:grpSp>
      <p:sp>
        <p:nvSpPr>
          <p:cNvPr id="166920" name="AutoShape 8"/>
          <p:cNvSpPr>
            <a:spLocks noChangeArrowheads="1"/>
          </p:cNvSpPr>
          <p:nvPr/>
        </p:nvSpPr>
        <p:spPr bwMode="auto">
          <a:xfrm>
            <a:off x="0" y="4724400"/>
            <a:ext cx="6096000" cy="2133600"/>
          </a:xfrm>
          <a:prstGeom prst="rightArrowCallout">
            <a:avLst>
              <a:gd name="adj1" fmla="val 44787"/>
              <a:gd name="adj2" fmla="val 26787"/>
              <a:gd name="adj3" fmla="val 23664"/>
              <a:gd name="adj4" fmla="val 86972"/>
            </a:avLst>
          </a:prstGeom>
          <a:solidFill>
            <a:schemeClr val="accent2"/>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
        <p:nvSpPr>
          <p:cNvPr id="166921" name="Rectangle 9"/>
          <p:cNvSpPr>
            <a:spLocks noGrp="1" noChangeArrowheads="1"/>
          </p:cNvSpPr>
          <p:nvPr>
            <p:ph type="title" idx="4294967295"/>
          </p:nvPr>
        </p:nvSpPr>
        <p:spPr>
          <a:xfrm>
            <a:off x="0" y="4572000"/>
            <a:ext cx="5334000" cy="2286000"/>
          </a:xfrm>
          <a:effectLst>
            <a:outerShdw blurRad="63500" dist="35921" dir="2700000" algn="ctr" rotWithShape="0">
              <a:schemeClr val="tx1">
                <a:alpha val="74998"/>
              </a:schemeClr>
            </a:outerShdw>
          </a:effectLst>
          <a:extLst>
            <a:ext uri="{909E8E84-426E-40dd-AFC4-6F175D3DCCD1}">
              <a14:hiddenFill xmlns:a14="http://schemas.microsoft.com/office/drawing/2010/main" xmlns="">
                <a:gradFill rotWithShape="0">
                  <a:gsLst>
                    <a:gs pos="0">
                      <a:schemeClr val="accent2"/>
                    </a:gs>
                    <a:gs pos="100000">
                      <a:schemeClr val="accent2">
                        <a:gamma/>
                        <a:shade val="46275"/>
                        <a:invGamma/>
                      </a:schemeClr>
                    </a:gs>
                  </a:gsLst>
                  <a:path path="shape">
                    <a:fillToRect l="50000" t="50000" r="50000" b="50000"/>
                  </a:path>
                </a:gradFill>
              </a14:hiddenFill>
            </a:ext>
          </a:extLst>
        </p:spPr>
        <p:txBody>
          <a:bodyPr/>
          <a:lstStyle/>
          <a:p>
            <a:pPr>
              <a:defRPr/>
            </a:pPr>
            <a:r>
              <a:rPr lang="en-US" sz="4000" b="1" i="1">
                <a:solidFill>
                  <a:schemeClr val="bg1"/>
                </a:solidFill>
                <a:latin typeface="Arial" charset="0"/>
              </a:rPr>
              <a:t>1. </a:t>
            </a:r>
            <a:r>
              <a:rPr lang="en-US" sz="4000" b="1" i="1">
                <a:solidFill>
                  <a:srgbClr val="FFFF00"/>
                </a:solidFill>
                <a:latin typeface="Arial" charset="0"/>
              </a:rPr>
              <a:t>Leaders</a:t>
            </a:r>
            <a:r>
              <a:rPr lang="en-US" sz="4000" b="1" i="1">
                <a:solidFill>
                  <a:schemeClr val="bg1"/>
                </a:solidFill>
                <a:latin typeface="Arial" charset="0"/>
              </a:rPr>
              <a:t> must </a:t>
            </a:r>
            <a:r>
              <a:rPr lang="en-US" sz="4000" b="1" i="1">
                <a:solidFill>
                  <a:srgbClr val="FFFF00"/>
                </a:solidFill>
                <a:latin typeface="Arial" charset="0"/>
              </a:rPr>
              <a:t>lead</a:t>
            </a:r>
            <a:r>
              <a:rPr lang="en-US" sz="4000" b="1" i="1">
                <a:solidFill>
                  <a:schemeClr val="bg1"/>
                </a:solidFill>
                <a:latin typeface="Arial" charset="0"/>
              </a:rPr>
              <a:t> in commitment to God (9:38–10:27).</a:t>
            </a:r>
            <a:endParaRPr lang="en-US" sz="4000" b="1" i="1"/>
          </a:p>
        </p:txBody>
      </p:sp>
      <p:sp>
        <p:nvSpPr>
          <p:cNvPr id="166922" name="Rectangle 10"/>
          <p:cNvSpPr>
            <a:spLocks noChangeArrowheads="1"/>
          </p:cNvSpPr>
          <p:nvPr/>
        </p:nvSpPr>
        <p:spPr bwMode="auto">
          <a:xfrm>
            <a:off x="0" y="0"/>
            <a:ext cx="9144000" cy="1447800"/>
          </a:xfrm>
          <a:prstGeom prst="rect">
            <a:avLst/>
          </a:prstGeom>
          <a:gradFill rotWithShape="0">
            <a:gsLst>
              <a:gs pos="0">
                <a:schemeClr val="accent2"/>
              </a:gs>
              <a:gs pos="100000">
                <a:schemeClr val="accent2">
                  <a:gamma/>
                  <a:shade val="46275"/>
                  <a:invGamma/>
                </a:schemeClr>
              </a:gs>
            </a:gsLst>
            <a:path path="shape">
              <a:fillToRect l="50000" t="50000" r="50000" b="50000"/>
            </a:path>
          </a:gradFill>
          <a:ln>
            <a:noFill/>
          </a:ln>
          <a:effectLst>
            <a:outerShdw blurRad="63500" dist="35921" dir="2700000" algn="ctr" rotWithShape="0">
              <a:schemeClr val="tx1">
                <a:alpha val="74998"/>
              </a:schemeClr>
            </a:outerShdw>
          </a:effectLst>
          <a:extLs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eaLnBrk="0" fontAlgn="base" hangingPunct="0">
              <a:spcBef>
                <a:spcPct val="0"/>
              </a:spcBef>
              <a:spcAft>
                <a:spcPct val="0"/>
              </a:spcAft>
              <a:defRPr/>
            </a:pPr>
            <a:r>
              <a:rPr lang="en-US" sz="4400" b="1" i="1">
                <a:solidFill>
                  <a:srgbClr val="FFFFFF"/>
                </a:solidFill>
                <a:effectLst>
                  <a:outerShdw blurRad="38100" dist="38100" dir="2700000" algn="tl">
                    <a:srgbClr val="000000"/>
                  </a:outerShdw>
                </a:effectLst>
                <a:latin typeface="Arial" charset="0"/>
                <a:ea typeface="ＭＳ Ｐゴシック" charset="0"/>
                <a:cs typeface="ＭＳ Ｐゴシック" charset="0"/>
              </a:rPr>
              <a:t>Community Renewal</a:t>
            </a:r>
            <a:br>
              <a:rPr lang="en-US" sz="4400" b="1" i="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lang="en-US" sz="3600" b="1" i="1">
                <a:solidFill>
                  <a:srgbClr val="FFFFFF"/>
                </a:solidFill>
                <a:effectLst>
                  <a:outerShdw blurRad="38100" dist="38100" dir="2700000" algn="tl">
                    <a:srgbClr val="000000"/>
                  </a:outerShdw>
                </a:effectLst>
                <a:latin typeface="Arial" charset="0"/>
                <a:ea typeface="ＭＳ Ｐゴシック" charset="0"/>
                <a:cs typeface="ＭＳ Ｐゴシック" charset="0"/>
              </a:rPr>
              <a:t>Nehemiah 8–10</a:t>
            </a:r>
            <a:endParaRPr lang="en-US" sz="4400" b="1" i="1">
              <a:solidFill>
                <a:srgbClr val="000000"/>
              </a:solidFill>
              <a:latin typeface="Times New Roman" charset="0"/>
              <a:ea typeface="ＭＳ Ｐゴシック" charset="0"/>
              <a:cs typeface="ＭＳ Ｐゴシック" charset="0"/>
            </a:endParaRPr>
          </a:p>
        </p:txBody>
      </p:sp>
      <p:sp>
        <p:nvSpPr>
          <p:cNvPr id="166923" name="Text Box 11"/>
          <p:cNvSpPr txBox="1">
            <a:spLocks noChangeArrowheads="1"/>
          </p:cNvSpPr>
          <p:nvPr/>
        </p:nvSpPr>
        <p:spPr bwMode="auto">
          <a:xfrm>
            <a:off x="6172200" y="5486400"/>
            <a:ext cx="2555875" cy="701675"/>
          </a:xfrm>
          <a:prstGeom prst="rect">
            <a:avLst/>
          </a:prstGeom>
          <a:noFill/>
          <a:ln>
            <a:noFill/>
          </a:ln>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Lst>
        </p:spPr>
        <p:txBody>
          <a:bodyPr wrap="none">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defTabSz="914400" eaLnBrk="0" fontAlgn="base" hangingPunct="0">
              <a:spcBef>
                <a:spcPct val="0"/>
              </a:spcBef>
              <a:spcAft>
                <a:spcPct val="0"/>
              </a:spcAft>
            </a:pPr>
            <a:r>
              <a:rPr lang="en-US" sz="4000" b="1">
                <a:solidFill>
                  <a:srgbClr val="000000"/>
                </a:solidFill>
              </a:rPr>
              <a:t>I. Leaders</a:t>
            </a:r>
          </a:p>
        </p:txBody>
      </p:sp>
    </p:spTree>
    <p:extLst>
      <p:ext uri="{BB962C8B-B14F-4D97-AF65-F5344CB8AC3E}">
        <p14:creationId xmlns:p14="http://schemas.microsoft.com/office/powerpoint/2010/main" val="27614611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66920"/>
                                        </p:tgtEl>
                                        <p:attrNameLst>
                                          <p:attrName>style.visibility</p:attrName>
                                        </p:attrNameLst>
                                      </p:cBhvr>
                                      <p:to>
                                        <p:strVal val="visible"/>
                                      </p:to>
                                    </p:set>
                                    <p:animEffect transition="in" filter="wipe(left)">
                                      <p:cBhvr>
                                        <p:cTn id="7" dur="500"/>
                                        <p:tgtEl>
                                          <p:spTgt spid="166920"/>
                                        </p:tgtEl>
                                      </p:cBhvr>
                                    </p:animEffect>
                                  </p:childTnLst>
                                </p:cTn>
                              </p:par>
                            </p:childTnLst>
                          </p:cTn>
                        </p:par>
                        <p:par>
                          <p:cTn id="8" fill="hold" nodeType="afterGroup">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6921"/>
                                        </p:tgtEl>
                                        <p:attrNameLst>
                                          <p:attrName>style.visibility</p:attrName>
                                        </p:attrNameLst>
                                      </p:cBhvr>
                                      <p:to>
                                        <p:strVal val="visible"/>
                                      </p:to>
                                    </p:set>
                                    <p:animEffect transition="in" filter="wipe(left)">
                                      <p:cBhvr>
                                        <p:cTn id="11" dur="500"/>
                                        <p:tgtEl>
                                          <p:spTgt spid="166921"/>
                                        </p:tgtEl>
                                      </p:cBhvr>
                                    </p:animEffect>
                                  </p:childTnLst>
                                </p:cTn>
                              </p:par>
                            </p:childTnLst>
                          </p:cTn>
                        </p:par>
                        <p:par>
                          <p:cTn id="12" fill="hold" nodeType="afterGroup">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166923"/>
                                        </p:tgtEl>
                                        <p:attrNameLst>
                                          <p:attrName>style.visibility</p:attrName>
                                        </p:attrNameLst>
                                      </p:cBhvr>
                                      <p:to>
                                        <p:strVal val="visible"/>
                                      </p:to>
                                    </p:set>
                                    <p:animEffect transition="in" filter="wipe(left)">
                                      <p:cBhvr>
                                        <p:cTn id="15" dur="500"/>
                                        <p:tgtEl>
                                          <p:spTgt spid="1669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6920" grpId="0" animBg="1"/>
      <p:bldP spid="166921" grpId="0"/>
      <p:bldP spid="166923" grpId="0"/>
    </p:bld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107504" y="4941168"/>
            <a:ext cx="8939050" cy="830997"/>
          </a:xfrm>
          <a:prstGeom prst="rect">
            <a:avLst/>
          </a:prstGeom>
        </p:spPr>
        <p:txBody>
          <a:bodyPr wrap="none">
            <a:spAutoFit/>
          </a:bodyPr>
          <a:lstStyle/>
          <a:p>
            <a:pPr defTabSz="914400" eaLnBrk="0" fontAlgn="base" hangingPunct="0">
              <a:spcBef>
                <a:spcPct val="0"/>
              </a:spcBef>
              <a:spcAft>
                <a:spcPct val="0"/>
              </a:spcAft>
              <a:defRPr/>
            </a:pPr>
            <a:r>
              <a:rPr lang="en-US" sz="4800" b="1" dirty="0">
                <a:solidFill>
                  <a:srgbClr val="333399">
                    <a:lumMod val="75000"/>
                  </a:srgbClr>
                </a:solidFill>
                <a:effectLst>
                  <a:glow rad="101600">
                    <a:srgbClr val="333399">
                      <a:lumMod val="60000"/>
                      <a:lumOff val="40000"/>
                      <a:alpha val="60000"/>
                    </a:srgbClr>
                  </a:glow>
                </a:effectLst>
                <a:latin typeface="Times New Roman" pitchFamily="18" charset="0"/>
                <a:ea typeface="MS PGothic" pitchFamily="34" charset="-128"/>
                <a:cs typeface="ＭＳ Ｐゴシック"/>
              </a:rPr>
              <a:t>Crossroads International Church</a:t>
            </a:r>
          </a:p>
        </p:txBody>
      </p:sp>
      <p:pic>
        <p:nvPicPr>
          <p:cNvPr id="142338" name="Picture 4" descr="IMG_3794.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5076825" y="3806825"/>
            <a:ext cx="4067175" cy="305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0" name="Picture 1" descr="IMG_0361.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179388"/>
            <a:ext cx="4427538" cy="332105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42342" name="Picture 5" descr="IMG_0355.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427538" y="0"/>
            <a:ext cx="4716462" cy="3536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42343" name="TextBox 2"/>
          <p:cNvSpPr txBox="1">
            <a:spLocks noChangeArrowheads="1"/>
          </p:cNvSpPr>
          <p:nvPr/>
        </p:nvSpPr>
        <p:spPr bwMode="auto">
          <a:xfrm>
            <a:off x="0" y="3122613"/>
            <a:ext cx="9144000" cy="132397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eaLnBrk="0" fontAlgn="base" hangingPunct="0">
              <a:spcBef>
                <a:spcPct val="0"/>
              </a:spcBef>
              <a:spcAft>
                <a:spcPct val="0"/>
              </a:spcAft>
            </a:pPr>
            <a:r>
              <a:rPr lang="en-US" sz="4000" b="1">
                <a:solidFill>
                  <a:srgbClr val="FFFFFF"/>
                </a:solidFill>
                <a:cs typeface="Arial" charset="0"/>
              </a:rPr>
              <a:t>How should our church renew our commitment to God?</a:t>
            </a:r>
          </a:p>
        </p:txBody>
      </p:sp>
      <p:sp>
        <p:nvSpPr>
          <p:cNvPr id="10" name="Title 3"/>
          <p:cNvSpPr>
            <a:spLocks/>
          </p:cNvSpPr>
          <p:nvPr/>
        </p:nvSpPr>
        <p:spPr bwMode="auto">
          <a:xfrm>
            <a:off x="0" y="4430713"/>
            <a:ext cx="9144000" cy="242093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defTabSz="914400" fontAlgn="base">
              <a:spcBef>
                <a:spcPct val="0"/>
              </a:spcBef>
              <a:spcAft>
                <a:spcPct val="0"/>
              </a:spcAft>
              <a:defRPr/>
            </a:pPr>
            <a:r>
              <a:rPr kumimoji="1" lang="en-US" sz="5400" b="1" dirty="0">
                <a:solidFill>
                  <a:srgbClr val="000000"/>
                </a:solidFill>
                <a:latin typeface="Helvetica" charset="0"/>
                <a:ea typeface="Osaka" charset="0"/>
                <a:cs typeface="Osaka" charset="0"/>
              </a:rPr>
              <a:t>…and followers must follow</a:t>
            </a:r>
            <a:endParaRPr kumimoji="1" lang="en-US" sz="3200" b="1" dirty="0">
              <a:solidFill>
                <a:srgbClr val="000000"/>
              </a:solidFill>
              <a:latin typeface="Helvetica" charset="0"/>
              <a:ea typeface="Osaka" charset="0"/>
              <a:cs typeface="Osaka" charset="0"/>
            </a:endParaRPr>
          </a:p>
        </p:txBody>
      </p:sp>
      <p:grpSp>
        <p:nvGrpSpPr>
          <p:cNvPr id="8" name="Group 7"/>
          <p:cNvGrpSpPr>
            <a:grpSpLocks/>
          </p:cNvGrpSpPr>
          <p:nvPr/>
        </p:nvGrpSpPr>
        <p:grpSpPr bwMode="auto">
          <a:xfrm>
            <a:off x="9525" y="-387350"/>
            <a:ext cx="9134475" cy="3511550"/>
            <a:chOff x="9981" y="-387424"/>
            <a:chExt cx="9134019" cy="3512291"/>
          </a:xfrm>
        </p:grpSpPr>
        <p:sp>
          <p:nvSpPr>
            <p:cNvPr id="9" name="Title 3"/>
            <p:cNvSpPr>
              <a:spLocks/>
            </p:cNvSpPr>
            <p:nvPr/>
          </p:nvSpPr>
          <p:spPr bwMode="auto">
            <a:xfrm>
              <a:off x="9981" y="-387424"/>
              <a:ext cx="4201903" cy="3501177"/>
            </a:xfrm>
            <a:prstGeom prst="rect">
              <a:avLst/>
            </a:prstGeom>
            <a:solidFill>
              <a:srgbClr val="FFFFFF"/>
            </a:solidFill>
            <a:ln>
              <a:noFill/>
            </a:ln>
            <a:effectLst>
              <a:outerShdw blurRad="63500" dist="35921" dir="2700000" algn="ctr" rotWithShape="0">
                <a:schemeClr val="bg1">
                  <a:alpha val="74998"/>
                </a:schemeClr>
              </a:outerShdw>
            </a:effectLst>
          </p:spPr>
          <p:txBody>
            <a:bodyPr anchor="ctr"/>
            <a:lstStyle/>
            <a:p>
              <a:pPr algn="ctr" defTabSz="914400" fontAlgn="base">
                <a:spcBef>
                  <a:spcPct val="0"/>
                </a:spcBef>
                <a:spcAft>
                  <a:spcPct val="0"/>
                </a:spcAft>
                <a:defRPr/>
              </a:pPr>
              <a:r>
                <a:rPr kumimoji="1" lang="en-US" sz="5400" b="1" dirty="0">
                  <a:solidFill>
                    <a:srgbClr val="000000"/>
                  </a:solidFill>
                  <a:latin typeface="Helvetica" charset="0"/>
                  <a:ea typeface="Osaka" charset="0"/>
                  <a:cs typeface="Osaka" charset="0"/>
                </a:rPr>
                <a:t>Leaders must lead…</a:t>
              </a:r>
              <a:endParaRPr kumimoji="1" lang="en-US" sz="3200" b="1" dirty="0">
                <a:solidFill>
                  <a:srgbClr val="000000"/>
                </a:solidFill>
                <a:latin typeface="Helvetica" charset="0"/>
                <a:ea typeface="Osaka" charset="0"/>
                <a:cs typeface="Osaka" charset="0"/>
              </a:endParaRPr>
            </a:p>
          </p:txBody>
        </p:sp>
        <p:pic>
          <p:nvPicPr>
            <p:cNvPr id="142347" name="Picture 6"/>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39952" y="-315416"/>
              <a:ext cx="5004048" cy="34402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Tree>
    <p:extLst>
      <p:ext uri="{BB962C8B-B14F-4D97-AF65-F5344CB8AC3E}">
        <p14:creationId xmlns:p14="http://schemas.microsoft.com/office/powerpoint/2010/main" val="2917646039"/>
      </p:ext>
    </p:extLst>
  </p:cSld>
  <p:clrMapOvr>
    <a:masterClrMapping/>
  </p:clrMapOvr>
  <p:transition/>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11</a:t>
            </a:r>
          </a:p>
        </p:txBody>
      </p:sp>
    </p:spTree>
    <p:extLst>
      <p:ext uri="{BB962C8B-B14F-4D97-AF65-F5344CB8AC3E}">
        <p14:creationId xmlns:p14="http://schemas.microsoft.com/office/powerpoint/2010/main" val="1503800552"/>
      </p:ext>
    </p:extLst>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56674" name="Picture 9" descr="commitment_plant"/>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847725"/>
            <a:ext cx="9144000" cy="6010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0" name="Rectangle 2"/>
          <p:cNvSpPr>
            <a:spLocks noGrp="1" noChangeArrowheads="1"/>
          </p:cNvSpPr>
          <p:nvPr>
            <p:ph type="title"/>
          </p:nvPr>
        </p:nvSpPr>
        <p:spPr>
          <a:xfrm>
            <a:off x="723900" y="381000"/>
            <a:ext cx="7696200" cy="762000"/>
          </a:xfrm>
          <a:solidFill>
            <a:srgbClr val="094707"/>
          </a:solidFill>
          <a:extLst>
            <a:ext uri="{91240B29-F687-4f45-9708-019B960494DF}">
              <a14:hiddenLine xmlns:a14="http://schemas.microsoft.com/office/drawing/2010/main" xmlns="" w="9525">
                <a:solidFill>
                  <a:srgbClr val="FFFF00"/>
                </a:solidFill>
                <a:miter lim="800000"/>
                <a:headEnd/>
                <a:tailEnd/>
              </a14:hiddenLine>
            </a:ext>
          </a:extLst>
        </p:spPr>
        <p:txBody>
          <a:bodyPr/>
          <a:lstStyle/>
          <a:p>
            <a:pPr algn="ctr" eaLnBrk="1" hangingPunct="1">
              <a:defRPr/>
            </a:pPr>
            <a:r>
              <a:rPr kumimoji="1" lang="en-US" sz="3600">
                <a:solidFill>
                  <a:schemeClr val="tx1"/>
                </a:solidFill>
                <a:latin typeface="Arial Black" charset="0"/>
              </a:rPr>
              <a:t>Key Idea of Nehemiah 11</a:t>
            </a:r>
            <a:endParaRPr kumimoji="1" lang="en-US">
              <a:solidFill>
                <a:schemeClr val="tx1"/>
              </a:solidFill>
            </a:endParaRPr>
          </a:p>
        </p:txBody>
      </p:sp>
      <p:sp>
        <p:nvSpPr>
          <p:cNvPr id="12292" name="Rectangle 4"/>
          <p:cNvSpPr>
            <a:spLocks noChangeArrowheads="1"/>
          </p:cNvSpPr>
          <p:nvPr/>
        </p:nvSpPr>
        <p:spPr bwMode="auto">
          <a:xfrm>
            <a:off x="762000" y="2209800"/>
            <a:ext cx="7543800" cy="1752600"/>
          </a:xfrm>
          <a:prstGeom prst="rect">
            <a:avLst/>
          </a:prstGeom>
          <a:noFill/>
          <a:ln>
            <a:noFill/>
          </a:ln>
          <a:effectLst/>
          <a:extLst>
            <a:ext uri="{909E8E84-426E-40dd-AFC4-6F175D3DCCD1}">
              <a14:hiddenFill xmlns:a14="http://schemas.microsoft.com/office/drawing/2010/main" xmlns="">
                <a:solidFill>
                  <a:srgbClr val="000000"/>
                </a:solidFill>
              </a14:hiddenFill>
            </a:ext>
            <a:ext uri="{91240B29-F687-4f45-9708-019B960494DF}">
              <a14:hiddenLine xmlns:a14="http://schemas.microsoft.com/office/drawing/2010/main" xmlns="" w="9525">
                <a:solidFill>
                  <a:schemeClr val="tx1"/>
                </a:solidFill>
                <a:miter lim="800000"/>
                <a:headEnd/>
                <a:tailEnd/>
              </a14:hiddenLine>
            </a:ext>
          </a:extLst>
        </p:spPr>
        <p:txBody>
          <a:bodyPr anchor="b"/>
          <a:lstStyle/>
          <a:p>
            <a:pPr algn="ctr" defTabSz="914400" fontAlgn="base">
              <a:spcBef>
                <a:spcPct val="0"/>
              </a:spcBef>
              <a:spcAft>
                <a:spcPct val="0"/>
              </a:spcAft>
              <a:defRPr/>
            </a:pPr>
            <a:r>
              <a:rPr lang="en-US" sz="3600" b="1" dirty="0">
                <a:solidFill>
                  <a:srgbClr val="EAE8E2"/>
                </a:solidFill>
                <a:effectLst>
                  <a:outerShdw blurRad="50800" dist="88900" dir="2700000" algn="tl" rotWithShape="0">
                    <a:srgbClr val="000000"/>
                  </a:outerShdw>
                </a:effectLst>
                <a:latin typeface="Arial Black" charset="0"/>
                <a:ea typeface="ＭＳ Ｐゴシック" charset="0"/>
                <a:cs typeface="ＭＳ Ｐゴシック" charset="0"/>
              </a:rPr>
              <a:t>Make your commitment to God practical by following His </a:t>
            </a:r>
            <a:r>
              <a:rPr lang="en-US" sz="3600" b="1" dirty="0">
                <a:solidFill>
                  <a:srgbClr val="FFFF00"/>
                </a:solidFill>
                <a:effectLst>
                  <a:outerShdw blurRad="50800" dist="88900" dir="2700000" algn="tl" rotWithShape="0">
                    <a:srgbClr val="000000"/>
                  </a:outerShdw>
                </a:effectLst>
                <a:latin typeface="Arial Black" charset="0"/>
                <a:ea typeface="ＭＳ Ｐゴシック" charset="0"/>
                <a:cs typeface="ＭＳ Ｐゴシック" charset="0"/>
              </a:rPr>
              <a:t>individual</a:t>
            </a:r>
            <a:r>
              <a:rPr lang="en-US" sz="3600" b="1" dirty="0">
                <a:solidFill>
                  <a:srgbClr val="EAE8E2"/>
                </a:solidFill>
                <a:effectLst>
                  <a:outerShdw blurRad="50800" dist="88900" dir="2700000" algn="tl" rotWithShape="0">
                    <a:srgbClr val="000000"/>
                  </a:outerShdw>
                </a:effectLst>
                <a:latin typeface="Arial Black" charset="0"/>
                <a:ea typeface="ＭＳ Ｐゴシック" charset="0"/>
                <a:cs typeface="ＭＳ Ｐゴシック" charset="0"/>
              </a:rPr>
              <a:t> plan for you</a:t>
            </a:r>
            <a:r>
              <a:rPr lang="en-US" sz="4400" dirty="0">
                <a:solidFill>
                  <a:srgbClr val="EAE8E2"/>
                </a:solidFill>
                <a:effectLst>
                  <a:outerShdw blurRad="50800" dist="88900" dir="2700000" algn="tl" rotWithShape="0">
                    <a:srgbClr val="000000"/>
                  </a:outerShdw>
                </a:effectLst>
                <a:latin typeface="Times New Roman" charset="0"/>
                <a:ea typeface="ＭＳ Ｐゴシック" charset="0"/>
                <a:cs typeface="ＭＳ Ｐゴシック" charset="0"/>
              </a:rPr>
              <a:t>!</a:t>
            </a:r>
          </a:p>
        </p:txBody>
      </p:sp>
    </p:spTree>
    <p:extLst>
      <p:ext uri="{BB962C8B-B14F-4D97-AF65-F5344CB8AC3E}">
        <p14:creationId xmlns:p14="http://schemas.microsoft.com/office/powerpoint/2010/main" val="107854754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229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292" grpId="0"/>
    </p:bld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13806"/>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12</a:t>
            </a:r>
          </a:p>
        </p:txBody>
      </p:sp>
    </p:spTree>
    <p:extLst>
      <p:ext uri="{BB962C8B-B14F-4D97-AF65-F5344CB8AC3E}">
        <p14:creationId xmlns:p14="http://schemas.microsoft.com/office/powerpoint/2010/main" val="2605715750"/>
      </p:ext>
    </p:extLst>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67586"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r>
              <a:rPr lang="en-US" b="1">
                <a:solidFill>
                  <a:srgbClr val="000000"/>
                </a:solidFill>
                <a:latin typeface="Arial Black" charset="0"/>
              </a:rPr>
              <a:t>Overview</a:t>
            </a:r>
          </a:p>
        </p:txBody>
      </p:sp>
      <p:sp>
        <p:nvSpPr>
          <p:cNvPr id="67587" name="Text Box 3"/>
          <p:cNvSpPr txBox="1">
            <a:spLocks noChangeArrowheads="1"/>
          </p:cNvSpPr>
          <p:nvPr/>
        </p:nvSpPr>
        <p:spPr bwMode="auto">
          <a:xfrm>
            <a:off x="8153400" y="152400"/>
            <a:ext cx="731838" cy="457200"/>
          </a:xfrm>
          <a:prstGeom prst="rect">
            <a:avLst/>
          </a:prstGeom>
          <a:solidFill>
            <a:srgbClr val="FFFFFF"/>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algn="ctr" defTabSz="914400" fontAlgn="base">
              <a:spcBef>
                <a:spcPct val="50000"/>
              </a:spcBef>
              <a:spcAft>
                <a:spcPct val="0"/>
              </a:spcAft>
            </a:pPr>
            <a:r>
              <a:rPr lang="en-US" b="1">
                <a:solidFill>
                  <a:srgbClr val="000000"/>
                </a:solidFill>
                <a:cs typeface="ＭＳ Ｐゴシック" charset="0"/>
              </a:rPr>
              <a:t>299</a:t>
            </a:r>
          </a:p>
        </p:txBody>
      </p:sp>
      <p:grpSp>
        <p:nvGrpSpPr>
          <p:cNvPr id="67588" name="Group 4"/>
          <p:cNvGrpSpPr>
            <a:grpSpLocks/>
          </p:cNvGrpSpPr>
          <p:nvPr/>
        </p:nvGrpSpPr>
        <p:grpSpPr bwMode="auto">
          <a:xfrm>
            <a:off x="-7938" y="685800"/>
            <a:ext cx="9159876" cy="728663"/>
            <a:chOff x="0" y="0"/>
            <a:chExt cx="5770" cy="671"/>
          </a:xfrm>
        </p:grpSpPr>
        <p:sp>
          <p:nvSpPr>
            <p:cNvPr id="67661" name="Rectangle 5"/>
            <p:cNvSpPr>
              <a:spLocks noChangeArrowheads="1"/>
            </p:cNvSpPr>
            <p:nvPr/>
          </p:nvSpPr>
          <p:spPr bwMode="auto">
            <a:xfrm>
              <a:off x="32" y="0"/>
              <a:ext cx="570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Building the Walls – Building the People</a:t>
              </a:r>
            </a:p>
          </p:txBody>
        </p:sp>
        <p:sp>
          <p:nvSpPr>
            <p:cNvPr id="67662" name="Rectangle 6"/>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89" name="Group 7"/>
          <p:cNvGrpSpPr>
            <a:grpSpLocks/>
          </p:cNvGrpSpPr>
          <p:nvPr/>
        </p:nvGrpSpPr>
        <p:grpSpPr bwMode="auto">
          <a:xfrm>
            <a:off x="-7938" y="1414463"/>
            <a:ext cx="4570413" cy="688975"/>
            <a:chOff x="0" y="671"/>
            <a:chExt cx="3120" cy="633"/>
          </a:xfrm>
        </p:grpSpPr>
        <p:sp>
          <p:nvSpPr>
            <p:cNvPr id="67659" name="Rectangle 8"/>
            <p:cNvSpPr>
              <a:spLocks noChangeArrowheads="1"/>
            </p:cNvSpPr>
            <p:nvPr/>
          </p:nvSpPr>
          <p:spPr bwMode="auto">
            <a:xfrm>
              <a:off x="32" y="671"/>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Walls</a:t>
              </a:r>
            </a:p>
          </p:txBody>
        </p:sp>
        <p:sp>
          <p:nvSpPr>
            <p:cNvPr id="67660" name="Rectangle 9"/>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0" name="Group 10"/>
          <p:cNvGrpSpPr>
            <a:grpSpLocks/>
          </p:cNvGrpSpPr>
          <p:nvPr/>
        </p:nvGrpSpPr>
        <p:grpSpPr bwMode="auto">
          <a:xfrm>
            <a:off x="4564063" y="1414463"/>
            <a:ext cx="4570412" cy="688975"/>
            <a:chOff x="3120" y="671"/>
            <a:chExt cx="2650" cy="633"/>
          </a:xfrm>
        </p:grpSpPr>
        <p:sp>
          <p:nvSpPr>
            <p:cNvPr id="67657" name="Rectangle 11"/>
            <p:cNvSpPr>
              <a:spLocks noChangeArrowheads="1"/>
            </p:cNvSpPr>
            <p:nvPr/>
          </p:nvSpPr>
          <p:spPr bwMode="auto">
            <a:xfrm>
              <a:off x="3152" y="671"/>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People</a:t>
              </a:r>
            </a:p>
          </p:txBody>
        </p:sp>
        <p:sp>
          <p:nvSpPr>
            <p:cNvPr id="67658" name="Rectangle 12"/>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1" name="Group 13"/>
          <p:cNvGrpSpPr>
            <a:grpSpLocks/>
          </p:cNvGrpSpPr>
          <p:nvPr/>
        </p:nvGrpSpPr>
        <p:grpSpPr bwMode="auto">
          <a:xfrm>
            <a:off x="-7938" y="2103438"/>
            <a:ext cx="4570413" cy="687387"/>
            <a:chOff x="0" y="1304"/>
            <a:chExt cx="3120" cy="633"/>
          </a:xfrm>
        </p:grpSpPr>
        <p:sp>
          <p:nvSpPr>
            <p:cNvPr id="67655" name="Rectangle 14"/>
            <p:cNvSpPr>
              <a:spLocks noChangeArrowheads="1"/>
            </p:cNvSpPr>
            <p:nvPr/>
          </p:nvSpPr>
          <p:spPr bwMode="auto">
            <a:xfrm>
              <a:off x="32" y="1304"/>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Chapters 1—7</a:t>
              </a:r>
            </a:p>
          </p:txBody>
        </p:sp>
        <p:sp>
          <p:nvSpPr>
            <p:cNvPr id="67656" name="Rectangle 15"/>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2" name="Group 16"/>
          <p:cNvGrpSpPr>
            <a:grpSpLocks/>
          </p:cNvGrpSpPr>
          <p:nvPr/>
        </p:nvGrpSpPr>
        <p:grpSpPr bwMode="auto">
          <a:xfrm>
            <a:off x="4564063" y="2103438"/>
            <a:ext cx="4570412" cy="687387"/>
            <a:chOff x="3120" y="1304"/>
            <a:chExt cx="2650" cy="633"/>
          </a:xfrm>
        </p:grpSpPr>
        <p:sp>
          <p:nvSpPr>
            <p:cNvPr id="67653" name="Rectangle 17"/>
            <p:cNvSpPr>
              <a:spLocks noChangeArrowheads="1"/>
            </p:cNvSpPr>
            <p:nvPr/>
          </p:nvSpPr>
          <p:spPr bwMode="auto">
            <a:xfrm>
              <a:off x="3152" y="1304"/>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Chapters 8—13</a:t>
              </a:r>
            </a:p>
          </p:txBody>
        </p:sp>
        <p:sp>
          <p:nvSpPr>
            <p:cNvPr id="67654" name="Rectangle 18"/>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3" name="Group 19"/>
          <p:cNvGrpSpPr>
            <a:grpSpLocks/>
          </p:cNvGrpSpPr>
          <p:nvPr/>
        </p:nvGrpSpPr>
        <p:grpSpPr bwMode="auto">
          <a:xfrm>
            <a:off x="-7938" y="2790825"/>
            <a:ext cx="4570413" cy="688975"/>
            <a:chOff x="0" y="1937"/>
            <a:chExt cx="3120" cy="633"/>
          </a:xfrm>
        </p:grpSpPr>
        <p:sp>
          <p:nvSpPr>
            <p:cNvPr id="67651" name="Rectangle 20"/>
            <p:cNvSpPr>
              <a:spLocks noChangeArrowheads="1"/>
            </p:cNvSpPr>
            <p:nvPr/>
          </p:nvSpPr>
          <p:spPr bwMode="auto">
            <a:xfrm>
              <a:off x="32" y="1937"/>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Construction</a:t>
              </a:r>
            </a:p>
          </p:txBody>
        </p:sp>
        <p:sp>
          <p:nvSpPr>
            <p:cNvPr id="67652" name="Rectangle 21"/>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4" name="Group 22"/>
          <p:cNvGrpSpPr>
            <a:grpSpLocks/>
          </p:cNvGrpSpPr>
          <p:nvPr/>
        </p:nvGrpSpPr>
        <p:grpSpPr bwMode="auto">
          <a:xfrm>
            <a:off x="4564063" y="2790825"/>
            <a:ext cx="4570412" cy="688975"/>
            <a:chOff x="3120" y="1937"/>
            <a:chExt cx="2650" cy="633"/>
          </a:xfrm>
        </p:grpSpPr>
        <p:sp>
          <p:nvSpPr>
            <p:cNvPr id="67649" name="Rectangle 23"/>
            <p:cNvSpPr>
              <a:spLocks noChangeArrowheads="1"/>
            </p:cNvSpPr>
            <p:nvPr/>
          </p:nvSpPr>
          <p:spPr bwMode="auto">
            <a:xfrm>
              <a:off x="3152" y="1937"/>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Instruction</a:t>
              </a:r>
            </a:p>
          </p:txBody>
        </p:sp>
        <p:sp>
          <p:nvSpPr>
            <p:cNvPr id="67650" name="Rectangle 24"/>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5" name="Group 25"/>
          <p:cNvGrpSpPr>
            <a:grpSpLocks/>
          </p:cNvGrpSpPr>
          <p:nvPr/>
        </p:nvGrpSpPr>
        <p:grpSpPr bwMode="auto">
          <a:xfrm>
            <a:off x="-7938" y="3479800"/>
            <a:ext cx="4570413" cy="687388"/>
            <a:chOff x="0" y="2570"/>
            <a:chExt cx="3120" cy="633"/>
          </a:xfrm>
        </p:grpSpPr>
        <p:sp>
          <p:nvSpPr>
            <p:cNvPr id="67647" name="Rectangle 26"/>
            <p:cNvSpPr>
              <a:spLocks noChangeArrowheads="1"/>
            </p:cNvSpPr>
            <p:nvPr/>
          </p:nvSpPr>
          <p:spPr bwMode="auto">
            <a:xfrm>
              <a:off x="32" y="2570"/>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Political</a:t>
              </a:r>
            </a:p>
          </p:txBody>
        </p:sp>
        <p:sp>
          <p:nvSpPr>
            <p:cNvPr id="67648" name="Rectangle 27"/>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6" name="Group 28"/>
          <p:cNvGrpSpPr>
            <a:grpSpLocks/>
          </p:cNvGrpSpPr>
          <p:nvPr/>
        </p:nvGrpSpPr>
        <p:grpSpPr bwMode="auto">
          <a:xfrm>
            <a:off x="4564063" y="3479800"/>
            <a:ext cx="4570412" cy="687388"/>
            <a:chOff x="3120" y="2570"/>
            <a:chExt cx="2650" cy="633"/>
          </a:xfrm>
        </p:grpSpPr>
        <p:sp>
          <p:nvSpPr>
            <p:cNvPr id="67645" name="Rectangle 29"/>
            <p:cNvSpPr>
              <a:spLocks noChangeArrowheads="1"/>
            </p:cNvSpPr>
            <p:nvPr/>
          </p:nvSpPr>
          <p:spPr bwMode="auto">
            <a:xfrm>
              <a:off x="3152" y="2570"/>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Spiritual</a:t>
              </a:r>
            </a:p>
          </p:txBody>
        </p:sp>
        <p:sp>
          <p:nvSpPr>
            <p:cNvPr id="67646" name="Rectangle 30"/>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7" name="Group 31"/>
          <p:cNvGrpSpPr>
            <a:grpSpLocks/>
          </p:cNvGrpSpPr>
          <p:nvPr/>
        </p:nvGrpSpPr>
        <p:grpSpPr bwMode="auto">
          <a:xfrm>
            <a:off x="-7938" y="4167188"/>
            <a:ext cx="2286001" cy="812800"/>
            <a:chOff x="0" y="3203"/>
            <a:chExt cx="1674" cy="748"/>
          </a:xfrm>
        </p:grpSpPr>
        <p:sp>
          <p:nvSpPr>
            <p:cNvPr id="67643" name="Rectangle 32"/>
            <p:cNvSpPr>
              <a:spLocks noChangeArrowheads="1"/>
            </p:cNvSpPr>
            <p:nvPr/>
          </p:nvSpPr>
          <p:spPr bwMode="auto">
            <a:xfrm>
              <a:off x="32" y="3203"/>
              <a:ext cx="161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Return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1—2</a:t>
              </a:r>
            </a:p>
          </p:txBody>
        </p:sp>
        <p:sp>
          <p:nvSpPr>
            <p:cNvPr id="67644" name="Rectangle 3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8" name="Group 34"/>
          <p:cNvGrpSpPr>
            <a:grpSpLocks/>
          </p:cNvGrpSpPr>
          <p:nvPr/>
        </p:nvGrpSpPr>
        <p:grpSpPr bwMode="auto">
          <a:xfrm>
            <a:off x="2287588" y="4167188"/>
            <a:ext cx="2286000" cy="812800"/>
            <a:chOff x="1674" y="3203"/>
            <a:chExt cx="1446" cy="748"/>
          </a:xfrm>
        </p:grpSpPr>
        <p:sp>
          <p:nvSpPr>
            <p:cNvPr id="67641" name="Rectangle 35"/>
            <p:cNvSpPr>
              <a:spLocks noChangeArrowheads="1"/>
            </p:cNvSpPr>
            <p:nvPr/>
          </p:nvSpPr>
          <p:spPr bwMode="auto">
            <a:xfrm>
              <a:off x="1706" y="3203"/>
              <a:ext cx="138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Rebuilding</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3—7</a:t>
              </a:r>
            </a:p>
          </p:txBody>
        </p:sp>
        <p:sp>
          <p:nvSpPr>
            <p:cNvPr id="67642" name="Rectangle 36"/>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599" name="Group 37"/>
          <p:cNvGrpSpPr>
            <a:grpSpLocks/>
          </p:cNvGrpSpPr>
          <p:nvPr/>
        </p:nvGrpSpPr>
        <p:grpSpPr bwMode="auto">
          <a:xfrm>
            <a:off x="4573588" y="4167188"/>
            <a:ext cx="2286000" cy="812800"/>
            <a:chOff x="3120" y="3203"/>
            <a:chExt cx="1325" cy="748"/>
          </a:xfrm>
        </p:grpSpPr>
        <p:sp>
          <p:nvSpPr>
            <p:cNvPr id="67639" name="Rectangle 38"/>
            <p:cNvSpPr>
              <a:spLocks noChangeArrowheads="1"/>
            </p:cNvSpPr>
            <p:nvPr/>
          </p:nvSpPr>
          <p:spPr bwMode="auto">
            <a:xfrm>
              <a:off x="3152"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Renewal</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8—10</a:t>
              </a:r>
            </a:p>
          </p:txBody>
        </p:sp>
        <p:sp>
          <p:nvSpPr>
            <p:cNvPr id="67640" name="Rectangle 39"/>
            <p:cNvSpPr>
              <a:spLocks noChangeArrowheads="1"/>
            </p:cNvSpPr>
            <p:nvPr/>
          </p:nvSpPr>
          <p:spPr bwMode="auto">
            <a:xfrm>
              <a:off x="3120"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0" name="Group 40"/>
          <p:cNvGrpSpPr>
            <a:grpSpLocks/>
          </p:cNvGrpSpPr>
          <p:nvPr/>
        </p:nvGrpSpPr>
        <p:grpSpPr bwMode="auto">
          <a:xfrm>
            <a:off x="6858000" y="4167188"/>
            <a:ext cx="2286000" cy="812800"/>
            <a:chOff x="4445" y="3203"/>
            <a:chExt cx="1325" cy="748"/>
          </a:xfrm>
        </p:grpSpPr>
        <p:sp>
          <p:nvSpPr>
            <p:cNvPr id="67637" name="Rectangle 41"/>
            <p:cNvSpPr>
              <a:spLocks noChangeArrowheads="1"/>
            </p:cNvSpPr>
            <p:nvPr/>
          </p:nvSpPr>
          <p:spPr bwMode="auto">
            <a:xfrm>
              <a:off x="4477"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Reforms</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11—13</a:t>
              </a:r>
            </a:p>
          </p:txBody>
        </p:sp>
        <p:sp>
          <p:nvSpPr>
            <p:cNvPr id="67638" name="Rectangle 42"/>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1" name="Group 43"/>
          <p:cNvGrpSpPr>
            <a:grpSpLocks/>
          </p:cNvGrpSpPr>
          <p:nvPr/>
        </p:nvGrpSpPr>
        <p:grpSpPr bwMode="auto">
          <a:xfrm>
            <a:off x="-7938" y="4979988"/>
            <a:ext cx="914401" cy="1063625"/>
            <a:chOff x="0" y="3951"/>
            <a:chExt cx="739" cy="979"/>
          </a:xfrm>
        </p:grpSpPr>
        <p:sp>
          <p:nvSpPr>
            <p:cNvPr id="67635" name="Rectangle 44"/>
            <p:cNvSpPr>
              <a:spLocks noChangeArrowheads="1"/>
            </p:cNvSpPr>
            <p:nvPr/>
          </p:nvSpPr>
          <p:spPr bwMode="auto">
            <a:xfrm>
              <a:off x="32" y="3951"/>
              <a:ext cx="675"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Narrow" charset="0"/>
                  <a:ea typeface="ＭＳ Ｐゴシック" charset="0"/>
                  <a:cs typeface="ＭＳ Ｐゴシック" charset="0"/>
                </a:rPr>
                <a:t>Persia Prayer</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a:t>
              </a:r>
            </a:p>
          </p:txBody>
        </p:sp>
        <p:sp>
          <p:nvSpPr>
            <p:cNvPr id="67636" name="Rectangle 45"/>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2" name="Group 46"/>
          <p:cNvGrpSpPr>
            <a:grpSpLocks/>
          </p:cNvGrpSpPr>
          <p:nvPr/>
        </p:nvGrpSpPr>
        <p:grpSpPr bwMode="auto">
          <a:xfrm>
            <a:off x="917575" y="4979988"/>
            <a:ext cx="914400" cy="1063625"/>
            <a:chOff x="739" y="3951"/>
            <a:chExt cx="739" cy="979"/>
          </a:xfrm>
        </p:grpSpPr>
        <p:sp>
          <p:nvSpPr>
            <p:cNvPr id="67633" name="Rectangle 47"/>
            <p:cNvSpPr>
              <a:spLocks noChangeArrowheads="1"/>
            </p:cNvSpPr>
            <p:nvPr/>
          </p:nvSpPr>
          <p:spPr bwMode="auto">
            <a:xfrm>
              <a:off x="771" y="3951"/>
              <a:ext cx="675"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Jerusalem Inspection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2</a:t>
              </a:r>
            </a:p>
          </p:txBody>
        </p:sp>
        <p:sp>
          <p:nvSpPr>
            <p:cNvPr id="67634" name="Rectangle 48"/>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3" name="Group 49"/>
          <p:cNvGrpSpPr>
            <a:grpSpLocks/>
          </p:cNvGrpSpPr>
          <p:nvPr/>
        </p:nvGrpSpPr>
        <p:grpSpPr bwMode="auto">
          <a:xfrm>
            <a:off x="1830388" y="4989513"/>
            <a:ext cx="914400" cy="1065212"/>
            <a:chOff x="1478" y="3951"/>
            <a:chExt cx="538" cy="979"/>
          </a:xfrm>
        </p:grpSpPr>
        <p:sp>
          <p:nvSpPr>
            <p:cNvPr id="67631" name="Rectangle 50"/>
            <p:cNvSpPr>
              <a:spLocks noChangeArrowheads="1"/>
            </p:cNvSpPr>
            <p:nvPr/>
          </p:nvSpPr>
          <p:spPr bwMode="auto">
            <a:xfrm>
              <a:off x="1510" y="3951"/>
              <a:ext cx="47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b="1">
                  <a:solidFill>
                    <a:srgbClr val="FFFFFF"/>
                  </a:solidFill>
                  <a:latin typeface="Arial Narrow" charset="0"/>
                  <a:ea typeface="ＭＳ Ｐゴシック" charset="0"/>
                  <a:cs typeface="ＭＳ Ｐゴシック" charset="0"/>
                </a:rPr>
                <a:t>Dele- gation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3</a:t>
              </a:r>
            </a:p>
          </p:txBody>
        </p:sp>
        <p:sp>
          <p:nvSpPr>
            <p:cNvPr id="67632" name="Rectangle 51"/>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4" name="Group 52"/>
          <p:cNvGrpSpPr>
            <a:grpSpLocks/>
          </p:cNvGrpSpPr>
          <p:nvPr/>
        </p:nvGrpSpPr>
        <p:grpSpPr bwMode="auto">
          <a:xfrm>
            <a:off x="2744788" y="4979988"/>
            <a:ext cx="914400" cy="1063625"/>
            <a:chOff x="2016" y="3951"/>
            <a:chExt cx="552" cy="979"/>
          </a:xfrm>
        </p:grpSpPr>
        <p:sp>
          <p:nvSpPr>
            <p:cNvPr id="67629" name="Rectangle 53"/>
            <p:cNvSpPr>
              <a:spLocks noChangeArrowheads="1"/>
            </p:cNvSpPr>
            <p:nvPr/>
          </p:nvSpPr>
          <p:spPr bwMode="auto">
            <a:xfrm>
              <a:off x="204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Opposed / Finished</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4—6</a:t>
              </a:r>
            </a:p>
          </p:txBody>
        </p:sp>
        <p:sp>
          <p:nvSpPr>
            <p:cNvPr id="67630" name="Rectangle 54"/>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5" name="Group 55"/>
          <p:cNvGrpSpPr>
            <a:grpSpLocks/>
          </p:cNvGrpSpPr>
          <p:nvPr/>
        </p:nvGrpSpPr>
        <p:grpSpPr bwMode="auto">
          <a:xfrm>
            <a:off x="3659188" y="4979988"/>
            <a:ext cx="914400" cy="1063625"/>
            <a:chOff x="2568" y="3951"/>
            <a:chExt cx="552" cy="979"/>
          </a:xfrm>
        </p:grpSpPr>
        <p:sp>
          <p:nvSpPr>
            <p:cNvPr id="67627" name="Rectangle 56"/>
            <p:cNvSpPr>
              <a:spLocks noChangeArrowheads="1"/>
            </p:cNvSpPr>
            <p:nvPr/>
          </p:nvSpPr>
          <p:spPr bwMode="auto">
            <a:xfrm>
              <a:off x="260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Narrow" charset="0"/>
                  <a:ea typeface="ＭＳ Ｐゴシック" charset="0"/>
                  <a:cs typeface="ＭＳ Ｐゴシック" charset="0"/>
                </a:rPr>
                <a:t>Organ-ized</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7</a:t>
              </a:r>
            </a:p>
          </p:txBody>
        </p:sp>
        <p:sp>
          <p:nvSpPr>
            <p:cNvPr id="67628" name="Rectangle 57"/>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06" name="Group 58"/>
          <p:cNvGrpSpPr>
            <a:grpSpLocks/>
          </p:cNvGrpSpPr>
          <p:nvPr/>
        </p:nvGrpSpPr>
        <p:grpSpPr bwMode="auto">
          <a:xfrm>
            <a:off x="4573588" y="4979988"/>
            <a:ext cx="914400" cy="1063625"/>
            <a:chOff x="3120" y="3951"/>
            <a:chExt cx="552" cy="979"/>
          </a:xfrm>
        </p:grpSpPr>
        <p:sp>
          <p:nvSpPr>
            <p:cNvPr id="67625" name="Rectangle 59"/>
            <p:cNvSpPr>
              <a:spLocks noChangeArrowheads="1"/>
            </p:cNvSpPr>
            <p:nvPr/>
          </p:nvSpPr>
          <p:spPr bwMode="auto">
            <a:xfrm>
              <a:off x="3152"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b="1">
                  <a:solidFill>
                    <a:srgbClr val="FFFFFF"/>
                  </a:solidFill>
                  <a:latin typeface="Arial Narrow" charset="0"/>
                  <a:ea typeface="ＭＳ Ｐゴシック" charset="0"/>
                  <a:cs typeface="ＭＳ Ｐゴシック" charset="0"/>
                </a:rPr>
                <a:t>Convic- tion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8</a:t>
              </a:r>
            </a:p>
          </p:txBody>
        </p:sp>
        <p:sp>
          <p:nvSpPr>
            <p:cNvPr id="67626" name="Rectangle 60"/>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sp>
        <p:nvSpPr>
          <p:cNvPr id="67607" name="Rectangle 61"/>
          <p:cNvSpPr>
            <a:spLocks noChangeArrowheads="1"/>
          </p:cNvSpPr>
          <p:nvPr/>
        </p:nvSpPr>
        <p:spPr bwMode="auto">
          <a:xfrm>
            <a:off x="5543550" y="4953000"/>
            <a:ext cx="87630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a:t>
            </a:r>
            <a:r>
              <a:rPr lang="en-US" sz="1600" b="1">
                <a:solidFill>
                  <a:srgbClr val="FFFFFF"/>
                </a:solidFill>
                <a:latin typeface="Arial Narrow" charset="0"/>
                <a:ea typeface="ＭＳ Ｐゴシック" charset="0"/>
                <a:cs typeface="ＭＳ Ｐゴシック" charset="0"/>
              </a:rPr>
              <a:t>Confes- sion</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9</a:t>
            </a:r>
          </a:p>
        </p:txBody>
      </p:sp>
      <p:sp>
        <p:nvSpPr>
          <p:cNvPr id="67608" name="Rectangle 62"/>
          <p:cNvSpPr>
            <a:spLocks noChangeArrowheads="1"/>
          </p:cNvSpPr>
          <p:nvPr/>
        </p:nvSpPr>
        <p:spPr bwMode="auto">
          <a:xfrm>
            <a:off x="5486400" y="4953000"/>
            <a:ext cx="990600" cy="1063625"/>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nvGrpSpPr>
          <p:cNvPr id="67609" name="Group 63"/>
          <p:cNvGrpSpPr>
            <a:grpSpLocks/>
          </p:cNvGrpSpPr>
          <p:nvPr/>
        </p:nvGrpSpPr>
        <p:grpSpPr bwMode="auto">
          <a:xfrm>
            <a:off x="6324600" y="4979988"/>
            <a:ext cx="990600" cy="1063625"/>
            <a:chOff x="4224" y="3951"/>
            <a:chExt cx="442" cy="979"/>
          </a:xfrm>
        </p:grpSpPr>
        <p:sp>
          <p:nvSpPr>
            <p:cNvPr id="67623" name="Rectangle 64"/>
            <p:cNvSpPr>
              <a:spLocks noChangeArrowheads="1"/>
            </p:cNvSpPr>
            <p:nvPr/>
          </p:nvSpPr>
          <p:spPr bwMode="auto">
            <a:xfrm>
              <a:off x="4256" y="3951"/>
              <a:ext cx="37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Narrow" charset="0"/>
                  <a:ea typeface="ＭＳ Ｐゴシック" charset="0"/>
                  <a:cs typeface="ＭＳ Ｐゴシック" charset="0"/>
                </a:rPr>
                <a:t> </a:t>
              </a:r>
              <a:r>
                <a:rPr lang="en-US" sz="2000" b="1">
                  <a:solidFill>
                    <a:srgbClr val="FFFFFF"/>
                  </a:solidFill>
                  <a:latin typeface="Arial Narrow" charset="0"/>
                  <a:ea typeface="ＭＳ Ｐゴシック" charset="0"/>
                  <a:cs typeface="ＭＳ Ｐゴシック" charset="0"/>
                </a:rPr>
                <a:t>Cove- nant</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10</a:t>
              </a:r>
            </a:p>
          </p:txBody>
        </p:sp>
        <p:sp>
          <p:nvSpPr>
            <p:cNvPr id="67624" name="Rectangle 6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0" name="Group 66"/>
          <p:cNvGrpSpPr>
            <a:grpSpLocks/>
          </p:cNvGrpSpPr>
          <p:nvPr/>
        </p:nvGrpSpPr>
        <p:grpSpPr bwMode="auto">
          <a:xfrm>
            <a:off x="7315200" y="4979988"/>
            <a:ext cx="914400" cy="1063625"/>
            <a:chOff x="4666" y="3951"/>
            <a:chExt cx="552" cy="979"/>
          </a:xfrm>
        </p:grpSpPr>
        <p:sp>
          <p:nvSpPr>
            <p:cNvPr id="67621" name="Rectangle 67"/>
            <p:cNvSpPr>
              <a:spLocks noChangeArrowheads="1"/>
            </p:cNvSpPr>
            <p:nvPr/>
          </p:nvSpPr>
          <p:spPr bwMode="auto">
            <a:xfrm>
              <a:off x="469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Narrow" charset="0"/>
                  <a:ea typeface="ＭＳ Ｐゴシック" charset="0"/>
                  <a:cs typeface="ＭＳ Ｐゴシック" charset="0"/>
                </a:rPr>
                <a:t>Resettle- ment &amp; Dedication</a:t>
              </a:r>
            </a:p>
            <a:p>
              <a:pPr algn="ctr" defTabSz="914400" eaLnBrk="0" fontAlgn="base" hangingPunct="0">
                <a:spcBef>
                  <a:spcPct val="0"/>
                </a:spcBef>
                <a:spcAft>
                  <a:spcPct val="0"/>
                </a:spcAft>
              </a:pPr>
              <a:r>
                <a:rPr lang="en-US" b="1">
                  <a:solidFill>
                    <a:srgbClr val="FFFFFF"/>
                  </a:solidFill>
                  <a:latin typeface="Arial Narrow" charset="0"/>
                  <a:ea typeface="ＭＳ Ｐゴシック" charset="0"/>
                  <a:cs typeface="ＭＳ Ｐゴシック" charset="0"/>
                </a:rPr>
                <a:t>11—12</a:t>
              </a:r>
              <a:endParaRPr lang="en-US" sz="2400" b="1">
                <a:solidFill>
                  <a:srgbClr val="FFFFFF"/>
                </a:solidFill>
                <a:latin typeface="Arial Narrow" charset="0"/>
                <a:ea typeface="ＭＳ Ｐゴシック" charset="0"/>
                <a:cs typeface="ＭＳ Ｐゴシック" charset="0"/>
              </a:endParaRPr>
            </a:p>
          </p:txBody>
        </p:sp>
        <p:sp>
          <p:nvSpPr>
            <p:cNvPr id="67622" name="Rectangle 68"/>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1" name="Group 69"/>
          <p:cNvGrpSpPr>
            <a:grpSpLocks/>
          </p:cNvGrpSpPr>
          <p:nvPr/>
        </p:nvGrpSpPr>
        <p:grpSpPr bwMode="auto">
          <a:xfrm>
            <a:off x="8229600" y="4979988"/>
            <a:ext cx="914400" cy="1063625"/>
            <a:chOff x="5218" y="3951"/>
            <a:chExt cx="552" cy="979"/>
          </a:xfrm>
        </p:grpSpPr>
        <p:sp>
          <p:nvSpPr>
            <p:cNvPr id="67619" name="Rectangle 70"/>
            <p:cNvSpPr>
              <a:spLocks noChangeArrowheads="1"/>
            </p:cNvSpPr>
            <p:nvPr/>
          </p:nvSpPr>
          <p:spPr bwMode="auto">
            <a:xfrm>
              <a:off x="525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200" b="1">
                  <a:solidFill>
                    <a:srgbClr val="FFFFFF"/>
                  </a:solidFill>
                  <a:latin typeface="Arial Narrow" charset="0"/>
                  <a:ea typeface="ＭＳ Ｐゴシック" charset="0"/>
                  <a:cs typeface="ＭＳ Ｐゴシック" charset="0"/>
                </a:rPr>
                <a:t>Sabbath &amp; Inter-marriage Reforms</a:t>
              </a:r>
            </a:p>
            <a:p>
              <a:pPr algn="ctr" defTabSz="914400" eaLnBrk="0" fontAlgn="base" hangingPunct="0">
                <a:spcBef>
                  <a:spcPct val="0"/>
                </a:spcBef>
                <a:spcAft>
                  <a:spcPct val="0"/>
                </a:spcAft>
              </a:pPr>
              <a:r>
                <a:rPr lang="en-US" sz="2400" b="1">
                  <a:solidFill>
                    <a:srgbClr val="FFFFFF"/>
                  </a:solidFill>
                  <a:latin typeface="Arial Narrow" charset="0"/>
                  <a:ea typeface="ＭＳ Ｐゴシック" charset="0"/>
                  <a:cs typeface="ＭＳ Ｐゴシック" charset="0"/>
                </a:rPr>
                <a:t>13</a:t>
              </a:r>
            </a:p>
          </p:txBody>
        </p:sp>
        <p:sp>
          <p:nvSpPr>
            <p:cNvPr id="67620" name="Rectangle 71"/>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2" name="Group 72"/>
          <p:cNvGrpSpPr>
            <a:grpSpLocks/>
          </p:cNvGrpSpPr>
          <p:nvPr/>
        </p:nvGrpSpPr>
        <p:grpSpPr bwMode="auto">
          <a:xfrm>
            <a:off x="-4763" y="6043613"/>
            <a:ext cx="8226426" cy="814387"/>
            <a:chOff x="1870" y="4930"/>
            <a:chExt cx="3903" cy="748"/>
          </a:xfrm>
        </p:grpSpPr>
        <p:sp>
          <p:nvSpPr>
            <p:cNvPr id="67617" name="Rectangle 73"/>
            <p:cNvSpPr>
              <a:spLocks noChangeArrowheads="1"/>
            </p:cNvSpPr>
            <p:nvPr/>
          </p:nvSpPr>
          <p:spPr bwMode="auto">
            <a:xfrm>
              <a:off x="1902" y="4930"/>
              <a:ext cx="383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-----52 days (6:15)----</a:t>
              </a:r>
            </a:p>
            <a:p>
              <a:pPr algn="ct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445-433 BC</a:t>
              </a:r>
            </a:p>
            <a:p>
              <a:pPr algn="r" defTabSz="914400" fontAlgn="base">
                <a:lnSpc>
                  <a:spcPct val="80000"/>
                </a:lnSpc>
                <a:spcBef>
                  <a:spcPct val="0"/>
                </a:spcBef>
                <a:spcAft>
                  <a:spcPct val="0"/>
                </a:spcAft>
              </a:pPr>
              <a:r>
                <a:rPr lang="en-US" sz="2400" b="1">
                  <a:solidFill>
                    <a:srgbClr val="FFFFFF"/>
                  </a:solidFill>
                  <a:latin typeface="Arial Narrow" charset="0"/>
                  <a:ea typeface="ＭＳ Ｐゴシック" charset="0"/>
                  <a:cs typeface="ＭＳ Ｐゴシック" charset="0"/>
                </a:rPr>
                <a:t>							13:6a</a:t>
              </a:r>
            </a:p>
          </p:txBody>
        </p:sp>
        <p:sp>
          <p:nvSpPr>
            <p:cNvPr id="67618" name="Rectangle 74"/>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grpSp>
        <p:nvGrpSpPr>
          <p:cNvPr id="67613" name="Group 75"/>
          <p:cNvGrpSpPr>
            <a:grpSpLocks/>
          </p:cNvGrpSpPr>
          <p:nvPr/>
        </p:nvGrpSpPr>
        <p:grpSpPr bwMode="auto">
          <a:xfrm>
            <a:off x="8229600" y="6043613"/>
            <a:ext cx="914400" cy="814387"/>
            <a:chOff x="5773" y="4930"/>
            <a:chExt cx="1868" cy="748"/>
          </a:xfrm>
        </p:grpSpPr>
        <p:sp>
          <p:nvSpPr>
            <p:cNvPr id="67615" name="Rectangle 76"/>
            <p:cNvSpPr>
              <a:spLocks noChangeArrowheads="1"/>
            </p:cNvSpPr>
            <p:nvPr/>
          </p:nvSpPr>
          <p:spPr bwMode="auto">
            <a:xfrm>
              <a:off x="5805" y="4930"/>
              <a:ext cx="18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425 BC?</a:t>
              </a:r>
            </a:p>
            <a:p>
              <a:pPr algn="ct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420 BC?</a:t>
              </a:r>
            </a:p>
            <a:p>
              <a:pPr algn="ct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 </a:t>
              </a:r>
            </a:p>
            <a:p>
              <a:pPr algn="r" defTabSz="914400" eaLnBrk="0" fontAlgn="base" hangingPunct="0">
                <a:lnSpc>
                  <a:spcPct val="80000"/>
                </a:lnSpc>
                <a:spcBef>
                  <a:spcPct val="0"/>
                </a:spcBef>
                <a:spcAft>
                  <a:spcPct val="0"/>
                </a:spcAft>
              </a:pPr>
              <a:r>
                <a:rPr lang="en-US" sz="1600" b="1">
                  <a:solidFill>
                    <a:srgbClr val="FFFFFF"/>
                  </a:solidFill>
                  <a:latin typeface="Arial Narrow" charset="0"/>
                  <a:ea typeface="ＭＳ Ｐゴシック" charset="0"/>
                  <a:cs typeface="ＭＳ Ｐゴシック" charset="0"/>
                </a:rPr>
                <a:t>13:6b</a:t>
              </a:r>
            </a:p>
          </p:txBody>
        </p:sp>
        <p:sp>
          <p:nvSpPr>
            <p:cNvPr id="67616" name="Rectangle 77"/>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defTabSz="914400" eaLnBrk="0" fontAlgn="base" hangingPunct="0">
                <a:spcBef>
                  <a:spcPct val="0"/>
                </a:spcBef>
                <a:spcAft>
                  <a:spcPct val="0"/>
                </a:spcAft>
              </a:pPr>
              <a:endParaRPr lang="en-US" sz="2400">
                <a:solidFill>
                  <a:srgbClr val="333333"/>
                </a:solidFill>
                <a:latin typeface="Arial" charset="0"/>
                <a:ea typeface="ＭＳ Ｐゴシック" charset="0"/>
                <a:cs typeface="ＭＳ Ｐゴシック" charset="0"/>
              </a:endParaRPr>
            </a:p>
          </p:txBody>
        </p:sp>
      </p:grpSp>
      <p:sp>
        <p:nvSpPr>
          <p:cNvPr id="67614" name="Oval 77"/>
          <p:cNvSpPr>
            <a:spLocks noChangeArrowheads="1"/>
          </p:cNvSpPr>
          <p:nvPr/>
        </p:nvSpPr>
        <p:spPr bwMode="auto">
          <a:xfrm>
            <a:off x="7239000" y="4800600"/>
            <a:ext cx="990600" cy="1524000"/>
          </a:xfrm>
          <a:prstGeom prst="ellipse">
            <a:avLst/>
          </a:prstGeom>
          <a:noFill/>
          <a:ln w="50800">
            <a:solidFill>
              <a:srgbClr val="FF0000"/>
            </a:solidFill>
            <a:round/>
            <a:headEnd/>
            <a:tailEnd/>
          </a:ln>
          <a:extLst>
            <a:ext uri="{909E8E84-426E-40dd-AFC4-6F175D3DCCD1}">
              <a14:hiddenFill xmlns:a14="http://schemas.microsoft.com/office/drawing/2010/main" xmlns="">
                <a:solidFill>
                  <a:srgbClr val="FFFFFF"/>
                </a:solidFill>
              </a14:hiddenFill>
            </a:ext>
          </a:extLst>
        </p:spPr>
        <p:txBody>
          <a:bodyPr/>
          <a:lstStyle/>
          <a:p>
            <a:pPr defTabSz="914400" eaLnBrk="0" fontAlgn="base" hangingPunct="0">
              <a:spcBef>
                <a:spcPct val="0"/>
              </a:spcBef>
              <a:spcAft>
                <a:spcPct val="0"/>
              </a:spcAft>
            </a:pPr>
            <a:endParaRPr lang="en-US" sz="2400">
              <a:solidFill>
                <a:srgbClr val="FF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1763586257"/>
      </p:ext>
    </p:extLst>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62"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4"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dist="35921" dir="2700000" algn="ctr" rotWithShape="0">
              <a:schemeClr val="tx1"/>
            </a:outerShdw>
          </a:effectLst>
        </p:spPr>
        <p:txBody>
          <a:bodyPr/>
          <a:lstStyle/>
          <a:p>
            <a:pPr defTabSz="914400" eaLnBrk="0" fontAlgn="base" hangingPunct="0">
              <a:spcBef>
                <a:spcPct val="0"/>
              </a:spcBef>
              <a:spcAft>
                <a:spcPct val="0"/>
              </a:spcAft>
              <a:defRPr/>
            </a:pPr>
            <a:endParaRPr lang="en-US" sz="2400">
              <a:solidFill>
                <a:srgbClr val="FFFFFF"/>
              </a:solidFill>
              <a:latin typeface="Arial" charset="0"/>
              <a:ea typeface="ＭＳ Ｐゴシック" pitchFamily="-128" charset="-128"/>
              <a:cs typeface="Arial" pitchFamily="34" charset="0"/>
            </a:endParaRPr>
          </a:p>
        </p:txBody>
      </p:sp>
      <p:sp>
        <p:nvSpPr>
          <p:cNvPr id="89092"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3"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4"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5"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5921" dir="2700000" algn="ctr" rotWithShape="0">
              <a:schemeClr val="bg1">
                <a:alpha val="74998"/>
              </a:schemeClr>
            </a:outerShdw>
          </a:effectLst>
        </p:spPr>
        <p:txBody>
          <a:bodyPr>
            <a:spAutoFit/>
          </a:bodyPr>
          <a:lstStyle/>
          <a:p>
            <a:pPr defTabSz="914400" fontAlgn="base">
              <a:spcBef>
                <a:spcPct val="50000"/>
              </a:spcBef>
              <a:spcAft>
                <a:spcPct val="0"/>
              </a:spcAft>
              <a:defRPr/>
            </a:pPr>
            <a:r>
              <a:rPr lang="en-US" sz="3600" b="1">
                <a:solidFill>
                  <a:srgbClr val="FFFFFF"/>
                </a:solidFill>
                <a:latin typeface="Arial" pitchFamily="24" charset="0"/>
                <a:ea typeface="Arial" pitchFamily="-65" charset="0"/>
                <a:cs typeface="Arial" pitchFamily="-65" charset="0"/>
              </a:rPr>
              <a:t>Mount of Olives</a:t>
            </a:r>
          </a:p>
        </p:txBody>
      </p:sp>
      <p:sp>
        <p:nvSpPr>
          <p:cNvPr id="89096" name="Rectangle 8"/>
          <p:cNvSpPr>
            <a:spLocks noGrp="1" noChangeArrowheads="1"/>
          </p:cNvSpPr>
          <p:nvPr>
            <p:ph type="title" idx="4294967295"/>
          </p:nvPr>
        </p:nvSpPr>
        <p:spPr>
          <a:xfrm>
            <a:off x="0" y="228600"/>
            <a:ext cx="4343400" cy="1295400"/>
          </a:xfrm>
          <a:solidFill>
            <a:schemeClr val="bg1"/>
          </a:solidFill>
          <a:effectLst>
            <a:outerShdw blurRad="63500" dist="35921" dir="2700000" algn="ctr" rotWithShape="0">
              <a:schemeClr val="bg1">
                <a:alpha val="74998"/>
              </a:schemeClr>
            </a:outerShdw>
          </a:effectLst>
        </p:spPr>
        <p:txBody>
          <a:bodyPr/>
          <a:lstStyle/>
          <a:p>
            <a:pPr algn="ctr" eaLnBrk="1" hangingPunct="1"/>
            <a:r>
              <a:rPr lang="en-US" b="1">
                <a:latin typeface="Helvetica" charset="0"/>
                <a:ea typeface="Osaka" charset="0"/>
                <a:cs typeface="Osaka" charset="0"/>
              </a:rPr>
              <a:t>Walls Outlined</a:t>
            </a:r>
            <a:br>
              <a:rPr lang="en-US" b="1">
                <a:latin typeface="Helvetica" charset="0"/>
                <a:ea typeface="Osaka" charset="0"/>
                <a:cs typeface="Osaka" charset="0"/>
              </a:rPr>
            </a:br>
            <a:r>
              <a:rPr lang="en-US" b="1">
                <a:latin typeface="Helvetica" charset="0"/>
                <a:ea typeface="Osaka" charset="0"/>
                <a:cs typeface="Osaka" charset="0"/>
              </a:rPr>
              <a:t>(Neh 2–3, 12)</a:t>
            </a:r>
            <a:endParaRPr lang="en-US">
              <a:latin typeface="Helvetica" charset="0"/>
              <a:ea typeface="Osaka" charset="0"/>
              <a:cs typeface="Osaka" charset="0"/>
            </a:endParaRPr>
          </a:p>
        </p:txBody>
      </p:sp>
      <p:sp>
        <p:nvSpPr>
          <p:cNvPr id="89097" name="Freeform 9"/>
          <p:cNvSpPr>
            <a:spLocks/>
          </p:cNvSpPr>
          <p:nvPr/>
        </p:nvSpPr>
        <p:spPr bwMode="auto">
          <a:xfrm>
            <a:off x="4806950" y="4111625"/>
            <a:ext cx="1049338" cy="1571625"/>
          </a:xfrm>
          <a:custGeom>
            <a:avLst/>
            <a:gdLst>
              <a:gd name="T0" fmla="*/ 2147483647 w 661"/>
              <a:gd name="T1" fmla="*/ 2147483647 h 990"/>
              <a:gd name="T2" fmla="*/ 2147483647 w 661"/>
              <a:gd name="T3" fmla="*/ 2147483647 h 990"/>
              <a:gd name="T4" fmla="*/ 2147483647 w 661"/>
              <a:gd name="T5" fmla="*/ 2147483647 h 990"/>
              <a:gd name="T6" fmla="*/ 2147483647 w 661"/>
              <a:gd name="T7" fmla="*/ 2147483647 h 990"/>
              <a:gd name="T8" fmla="*/ 2147483647 w 661"/>
              <a:gd name="T9" fmla="*/ 2147483647 h 990"/>
              <a:gd name="T10" fmla="*/ 2147483647 w 661"/>
              <a:gd name="T11" fmla="*/ 2147483647 h 990"/>
              <a:gd name="T12" fmla="*/ 2147483647 w 661"/>
              <a:gd name="T13" fmla="*/ 2147483647 h 990"/>
              <a:gd name="T14" fmla="*/ 2147483647 w 661"/>
              <a:gd name="T15" fmla="*/ 2147483647 h 990"/>
              <a:gd name="T16" fmla="*/ 2147483647 w 661"/>
              <a:gd name="T17" fmla="*/ 2147483647 h 990"/>
              <a:gd name="T18" fmla="*/ 2147483647 w 661"/>
              <a:gd name="T19" fmla="*/ 2147483647 h 990"/>
              <a:gd name="T20" fmla="*/ 2147483647 w 661"/>
              <a:gd name="T21" fmla="*/ 2147483647 h 990"/>
              <a:gd name="T22" fmla="*/ 2147483647 w 661"/>
              <a:gd name="T23" fmla="*/ 2147483647 h 990"/>
              <a:gd name="T24" fmla="*/ 2147483647 w 661"/>
              <a:gd name="T25" fmla="*/ 2147483647 h 990"/>
              <a:gd name="T26" fmla="*/ 2147483647 w 661"/>
              <a:gd name="T27" fmla="*/ 2147483647 h 990"/>
              <a:gd name="T28" fmla="*/ 2147483647 w 661"/>
              <a:gd name="T29" fmla="*/ 2147483647 h 990"/>
              <a:gd name="T30" fmla="*/ 2147483647 w 661"/>
              <a:gd name="T31" fmla="*/ 2147483647 h 990"/>
              <a:gd name="T32" fmla="*/ 2147483647 w 661"/>
              <a:gd name="T33" fmla="*/ 2147483647 h 990"/>
              <a:gd name="T34" fmla="*/ 2147483647 w 661"/>
              <a:gd name="T35" fmla="*/ 2147483647 h 990"/>
              <a:gd name="T36" fmla="*/ 2147483647 w 661"/>
              <a:gd name="T37" fmla="*/ 2147483647 h 990"/>
              <a:gd name="T38" fmla="*/ 2147483647 w 661"/>
              <a:gd name="T39" fmla="*/ 2147483647 h 990"/>
              <a:gd name="T40" fmla="*/ 2147483647 w 661"/>
              <a:gd name="T41" fmla="*/ 2147483647 h 990"/>
              <a:gd name="T42" fmla="*/ 2147483647 w 661"/>
              <a:gd name="T43" fmla="*/ 2147483647 h 990"/>
              <a:gd name="T44" fmla="*/ 2147483647 w 661"/>
              <a:gd name="T45" fmla="*/ 2147483647 h 990"/>
              <a:gd name="T46" fmla="*/ 2147483647 w 661"/>
              <a:gd name="T47" fmla="*/ 2147483647 h 990"/>
              <a:gd name="T48" fmla="*/ 2147483647 w 661"/>
              <a:gd name="T49" fmla="*/ 2147483647 h 990"/>
              <a:gd name="T50" fmla="*/ 2147483647 w 661"/>
              <a:gd name="T51" fmla="*/ 2147483647 h 990"/>
              <a:gd name="T52" fmla="*/ 2147483647 w 661"/>
              <a:gd name="T53" fmla="*/ 2147483647 h 990"/>
              <a:gd name="T54" fmla="*/ 2147483647 w 661"/>
              <a:gd name="T55" fmla="*/ 2147483647 h 990"/>
              <a:gd name="T56" fmla="*/ 2147483647 w 661"/>
              <a:gd name="T57" fmla="*/ 2147483647 h 990"/>
              <a:gd name="T58" fmla="*/ 2147483647 w 661"/>
              <a:gd name="T59" fmla="*/ 2147483647 h 990"/>
              <a:gd name="T60" fmla="*/ 2147483647 w 661"/>
              <a:gd name="T61" fmla="*/ 2147483647 h 990"/>
              <a:gd name="T62" fmla="*/ 2147483647 w 661"/>
              <a:gd name="T63" fmla="*/ 2147483647 h 990"/>
              <a:gd name="T64" fmla="*/ 2147483647 w 661"/>
              <a:gd name="T65" fmla="*/ 2147483647 h 990"/>
              <a:gd name="T66" fmla="*/ 2147483647 w 661"/>
              <a:gd name="T67" fmla="*/ 2147483647 h 990"/>
              <a:gd name="T68" fmla="*/ 2147483647 w 661"/>
              <a:gd name="T69" fmla="*/ 2147483647 h 990"/>
              <a:gd name="T70" fmla="*/ 2147483647 w 661"/>
              <a:gd name="T71" fmla="*/ 2147483647 h 990"/>
              <a:gd name="T72" fmla="*/ 2147483647 w 661"/>
              <a:gd name="T73" fmla="*/ 2147483647 h 990"/>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w 661"/>
              <a:gd name="T112" fmla="*/ 0 h 990"/>
              <a:gd name="T113" fmla="*/ 661 w 661"/>
              <a:gd name="T114" fmla="*/ 990 h 990"/>
            </a:gdLst>
            <a:ahLst/>
            <a:cxnLst>
              <a:cxn ang="T74">
                <a:pos x="T0" y="T1"/>
              </a:cxn>
              <a:cxn ang="T75">
                <a:pos x="T2" y="T3"/>
              </a:cxn>
              <a:cxn ang="T76">
                <a:pos x="T4" y="T5"/>
              </a:cxn>
              <a:cxn ang="T77">
                <a:pos x="T6" y="T7"/>
              </a:cxn>
              <a:cxn ang="T78">
                <a:pos x="T8" y="T9"/>
              </a:cxn>
              <a:cxn ang="T79">
                <a:pos x="T10" y="T11"/>
              </a:cxn>
              <a:cxn ang="T80">
                <a:pos x="T12" y="T13"/>
              </a:cxn>
              <a:cxn ang="T81">
                <a:pos x="T14" y="T15"/>
              </a:cxn>
              <a:cxn ang="T82">
                <a:pos x="T16" y="T17"/>
              </a:cxn>
              <a:cxn ang="T83">
                <a:pos x="T18" y="T19"/>
              </a:cxn>
              <a:cxn ang="T84">
                <a:pos x="T20" y="T21"/>
              </a:cxn>
              <a:cxn ang="T85">
                <a:pos x="T22" y="T23"/>
              </a:cxn>
              <a:cxn ang="T86">
                <a:pos x="T24" y="T25"/>
              </a:cxn>
              <a:cxn ang="T87">
                <a:pos x="T26" y="T27"/>
              </a:cxn>
              <a:cxn ang="T88">
                <a:pos x="T28" y="T29"/>
              </a:cxn>
              <a:cxn ang="T89">
                <a:pos x="T30" y="T31"/>
              </a:cxn>
              <a:cxn ang="T90">
                <a:pos x="T32" y="T33"/>
              </a:cxn>
              <a:cxn ang="T91">
                <a:pos x="T34" y="T35"/>
              </a:cxn>
              <a:cxn ang="T92">
                <a:pos x="T36" y="T37"/>
              </a:cxn>
              <a:cxn ang="T93">
                <a:pos x="T38" y="T39"/>
              </a:cxn>
              <a:cxn ang="T94">
                <a:pos x="T40" y="T41"/>
              </a:cxn>
              <a:cxn ang="T95">
                <a:pos x="T42" y="T43"/>
              </a:cxn>
              <a:cxn ang="T96">
                <a:pos x="T44" y="T45"/>
              </a:cxn>
              <a:cxn ang="T97">
                <a:pos x="T46" y="T47"/>
              </a:cxn>
              <a:cxn ang="T98">
                <a:pos x="T48" y="T49"/>
              </a:cxn>
              <a:cxn ang="T99">
                <a:pos x="T50" y="T51"/>
              </a:cxn>
              <a:cxn ang="T100">
                <a:pos x="T52" y="T53"/>
              </a:cxn>
              <a:cxn ang="T101">
                <a:pos x="T54" y="T55"/>
              </a:cxn>
              <a:cxn ang="T102">
                <a:pos x="T56" y="T57"/>
              </a:cxn>
              <a:cxn ang="T103">
                <a:pos x="T58" y="T59"/>
              </a:cxn>
              <a:cxn ang="T104">
                <a:pos x="T60" y="T61"/>
              </a:cxn>
              <a:cxn ang="T105">
                <a:pos x="T62" y="T63"/>
              </a:cxn>
              <a:cxn ang="T106">
                <a:pos x="T64" y="T65"/>
              </a:cxn>
              <a:cxn ang="T107">
                <a:pos x="T66" y="T67"/>
              </a:cxn>
              <a:cxn ang="T108">
                <a:pos x="T68" y="T69"/>
              </a:cxn>
              <a:cxn ang="T109">
                <a:pos x="T70" y="T71"/>
              </a:cxn>
              <a:cxn ang="T110">
                <a:pos x="T72" y="T73"/>
              </a:cxn>
            </a:cxnLst>
            <a:rect l="T111" t="T112" r="T113" b="T114"/>
            <a:pathLst>
              <a:path w="661" h="990">
                <a:moveTo>
                  <a:pt x="168" y="6"/>
                </a:moveTo>
                <a:cubicBezTo>
                  <a:pt x="190" y="7"/>
                  <a:pt x="218" y="0"/>
                  <a:pt x="236" y="18"/>
                </a:cubicBezTo>
                <a:cubicBezTo>
                  <a:pt x="245" y="27"/>
                  <a:pt x="252" y="54"/>
                  <a:pt x="252" y="54"/>
                </a:cubicBezTo>
                <a:cubicBezTo>
                  <a:pt x="248" y="80"/>
                  <a:pt x="249" y="87"/>
                  <a:pt x="228" y="102"/>
                </a:cubicBezTo>
                <a:cubicBezTo>
                  <a:pt x="221" y="121"/>
                  <a:pt x="212" y="134"/>
                  <a:pt x="196" y="146"/>
                </a:cubicBezTo>
                <a:cubicBezTo>
                  <a:pt x="186" y="174"/>
                  <a:pt x="196" y="167"/>
                  <a:pt x="176" y="174"/>
                </a:cubicBezTo>
                <a:cubicBezTo>
                  <a:pt x="162" y="187"/>
                  <a:pt x="147" y="207"/>
                  <a:pt x="132" y="218"/>
                </a:cubicBezTo>
                <a:cubicBezTo>
                  <a:pt x="128" y="223"/>
                  <a:pt x="112" y="241"/>
                  <a:pt x="112" y="242"/>
                </a:cubicBezTo>
                <a:cubicBezTo>
                  <a:pt x="100" y="258"/>
                  <a:pt x="98" y="275"/>
                  <a:pt x="84" y="290"/>
                </a:cubicBezTo>
                <a:cubicBezTo>
                  <a:pt x="79" y="302"/>
                  <a:pt x="70" y="312"/>
                  <a:pt x="68" y="326"/>
                </a:cubicBezTo>
                <a:cubicBezTo>
                  <a:pt x="58" y="370"/>
                  <a:pt x="44" y="413"/>
                  <a:pt x="36" y="458"/>
                </a:cubicBezTo>
                <a:cubicBezTo>
                  <a:pt x="32" y="500"/>
                  <a:pt x="25" y="538"/>
                  <a:pt x="12" y="578"/>
                </a:cubicBezTo>
                <a:cubicBezTo>
                  <a:pt x="5" y="652"/>
                  <a:pt x="0" y="722"/>
                  <a:pt x="24" y="794"/>
                </a:cubicBezTo>
                <a:cubicBezTo>
                  <a:pt x="30" y="814"/>
                  <a:pt x="35" y="842"/>
                  <a:pt x="44" y="862"/>
                </a:cubicBezTo>
                <a:cubicBezTo>
                  <a:pt x="49" y="875"/>
                  <a:pt x="68" y="898"/>
                  <a:pt x="68" y="898"/>
                </a:cubicBezTo>
                <a:cubicBezTo>
                  <a:pt x="74" y="956"/>
                  <a:pt x="69" y="958"/>
                  <a:pt x="116" y="990"/>
                </a:cubicBezTo>
                <a:cubicBezTo>
                  <a:pt x="194" y="983"/>
                  <a:pt x="143" y="990"/>
                  <a:pt x="180" y="966"/>
                </a:cubicBezTo>
                <a:cubicBezTo>
                  <a:pt x="185" y="948"/>
                  <a:pt x="186" y="939"/>
                  <a:pt x="200" y="926"/>
                </a:cubicBezTo>
                <a:cubicBezTo>
                  <a:pt x="205" y="908"/>
                  <a:pt x="217" y="904"/>
                  <a:pt x="232" y="894"/>
                </a:cubicBezTo>
                <a:cubicBezTo>
                  <a:pt x="242" y="850"/>
                  <a:pt x="276" y="819"/>
                  <a:pt x="292" y="778"/>
                </a:cubicBezTo>
                <a:cubicBezTo>
                  <a:pt x="305" y="741"/>
                  <a:pt x="280" y="785"/>
                  <a:pt x="312" y="738"/>
                </a:cubicBezTo>
                <a:cubicBezTo>
                  <a:pt x="314" y="734"/>
                  <a:pt x="320" y="726"/>
                  <a:pt x="320" y="726"/>
                </a:cubicBezTo>
                <a:cubicBezTo>
                  <a:pt x="324" y="706"/>
                  <a:pt x="333" y="688"/>
                  <a:pt x="348" y="674"/>
                </a:cubicBezTo>
                <a:cubicBezTo>
                  <a:pt x="355" y="651"/>
                  <a:pt x="356" y="627"/>
                  <a:pt x="364" y="606"/>
                </a:cubicBezTo>
                <a:cubicBezTo>
                  <a:pt x="368" y="594"/>
                  <a:pt x="365" y="577"/>
                  <a:pt x="376" y="570"/>
                </a:cubicBezTo>
                <a:cubicBezTo>
                  <a:pt x="399" y="554"/>
                  <a:pt x="425" y="554"/>
                  <a:pt x="452" y="546"/>
                </a:cubicBezTo>
                <a:cubicBezTo>
                  <a:pt x="479" y="536"/>
                  <a:pt x="504" y="523"/>
                  <a:pt x="532" y="514"/>
                </a:cubicBezTo>
                <a:cubicBezTo>
                  <a:pt x="542" y="497"/>
                  <a:pt x="555" y="483"/>
                  <a:pt x="564" y="466"/>
                </a:cubicBezTo>
                <a:cubicBezTo>
                  <a:pt x="572" y="448"/>
                  <a:pt x="572" y="418"/>
                  <a:pt x="584" y="402"/>
                </a:cubicBezTo>
                <a:cubicBezTo>
                  <a:pt x="593" y="388"/>
                  <a:pt x="608" y="378"/>
                  <a:pt x="616" y="362"/>
                </a:cubicBezTo>
                <a:cubicBezTo>
                  <a:pt x="631" y="326"/>
                  <a:pt x="614" y="347"/>
                  <a:pt x="636" y="326"/>
                </a:cubicBezTo>
                <a:cubicBezTo>
                  <a:pt x="648" y="289"/>
                  <a:pt x="653" y="256"/>
                  <a:pt x="660" y="218"/>
                </a:cubicBezTo>
                <a:cubicBezTo>
                  <a:pt x="657" y="192"/>
                  <a:pt x="661" y="172"/>
                  <a:pt x="640" y="158"/>
                </a:cubicBezTo>
                <a:cubicBezTo>
                  <a:pt x="636" y="147"/>
                  <a:pt x="630" y="114"/>
                  <a:pt x="624" y="106"/>
                </a:cubicBezTo>
                <a:cubicBezTo>
                  <a:pt x="581" y="51"/>
                  <a:pt x="501" y="53"/>
                  <a:pt x="440" y="50"/>
                </a:cubicBezTo>
                <a:cubicBezTo>
                  <a:pt x="389" y="33"/>
                  <a:pt x="280" y="38"/>
                  <a:pt x="280" y="38"/>
                </a:cubicBezTo>
                <a:cubicBezTo>
                  <a:pt x="242" y="28"/>
                  <a:pt x="206" y="12"/>
                  <a:pt x="168" y="6"/>
                </a:cubicBezTo>
                <a:close/>
              </a:path>
            </a:pathLst>
          </a:custGeom>
          <a:noFill/>
          <a:ln w="76200">
            <a:solidFill>
              <a:schemeClr val="hlink"/>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099" name="Text Box 11"/>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Sheep Gate</a:t>
            </a:r>
          </a:p>
        </p:txBody>
      </p:sp>
      <p:sp>
        <p:nvSpPr>
          <p:cNvPr id="89100" name="Text Box 12"/>
          <p:cNvSpPr txBox="1">
            <a:spLocks noChangeArrowheads="1"/>
          </p:cNvSpPr>
          <p:nvPr/>
        </p:nvSpPr>
        <p:spPr bwMode="auto">
          <a:xfrm>
            <a:off x="5105400" y="1676400"/>
            <a:ext cx="7620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Tower of 100</a:t>
            </a:r>
          </a:p>
        </p:txBody>
      </p:sp>
      <p:sp>
        <p:nvSpPr>
          <p:cNvPr id="89102" name="Text Box 14"/>
          <p:cNvSpPr txBox="1">
            <a:spLocks noChangeArrowheads="1"/>
          </p:cNvSpPr>
          <p:nvPr/>
        </p:nvSpPr>
        <p:spPr bwMode="auto">
          <a:xfrm>
            <a:off x="3962400" y="1676400"/>
            <a:ext cx="10668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Tower of Hananel</a:t>
            </a:r>
          </a:p>
        </p:txBody>
      </p:sp>
      <p:sp>
        <p:nvSpPr>
          <p:cNvPr id="89103" name="Text Box 15"/>
          <p:cNvSpPr txBox="1">
            <a:spLocks noChangeArrowheads="1"/>
          </p:cNvSpPr>
          <p:nvPr/>
        </p:nvSpPr>
        <p:spPr bwMode="auto">
          <a:xfrm>
            <a:off x="4038600" y="2286000"/>
            <a:ext cx="10668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Fish Gate</a:t>
            </a:r>
          </a:p>
        </p:txBody>
      </p:sp>
      <p:sp>
        <p:nvSpPr>
          <p:cNvPr id="89104" name="Text Box 16"/>
          <p:cNvSpPr txBox="1">
            <a:spLocks noChangeArrowheads="1"/>
          </p:cNvSpPr>
          <p:nvPr/>
        </p:nvSpPr>
        <p:spPr bwMode="auto">
          <a:xfrm>
            <a:off x="3810000" y="2667000"/>
            <a:ext cx="1295400" cy="52387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400" b="1">
                <a:solidFill>
                  <a:srgbClr val="FFFFFF"/>
                </a:solidFill>
                <a:latin typeface="Arial" charset="0"/>
              </a:rPr>
              <a:t>Jeshanah (Old Gate)</a:t>
            </a:r>
          </a:p>
        </p:txBody>
      </p:sp>
      <p:sp>
        <p:nvSpPr>
          <p:cNvPr id="89105" name="Text Box 17"/>
          <p:cNvSpPr txBox="1">
            <a:spLocks noChangeArrowheads="1"/>
          </p:cNvSpPr>
          <p:nvPr/>
        </p:nvSpPr>
        <p:spPr bwMode="auto">
          <a:xfrm>
            <a:off x="3962400" y="3276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Broad Wall</a:t>
            </a:r>
          </a:p>
        </p:txBody>
      </p:sp>
      <p:sp>
        <p:nvSpPr>
          <p:cNvPr id="89106" name="Text Box 18"/>
          <p:cNvSpPr txBox="1">
            <a:spLocks noChangeArrowheads="1"/>
          </p:cNvSpPr>
          <p:nvPr/>
        </p:nvSpPr>
        <p:spPr bwMode="auto">
          <a:xfrm>
            <a:off x="3886200" y="3657600"/>
            <a:ext cx="1295400" cy="52387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400" b="1">
                <a:solidFill>
                  <a:srgbClr val="FFFFFF"/>
                </a:solidFill>
                <a:latin typeface="Arial" charset="0"/>
              </a:rPr>
              <a:t>Tower of the Ovens</a:t>
            </a:r>
          </a:p>
        </p:txBody>
      </p:sp>
      <p:sp>
        <p:nvSpPr>
          <p:cNvPr id="89107" name="Text Box 19"/>
          <p:cNvSpPr txBox="1">
            <a:spLocks noChangeArrowheads="1"/>
          </p:cNvSpPr>
          <p:nvPr/>
        </p:nvSpPr>
        <p:spPr bwMode="auto">
          <a:xfrm>
            <a:off x="3810000" y="4267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Valley Gate</a:t>
            </a:r>
          </a:p>
        </p:txBody>
      </p:sp>
      <p:sp>
        <p:nvSpPr>
          <p:cNvPr id="89108" name="Text Box 20"/>
          <p:cNvSpPr txBox="1">
            <a:spLocks noChangeArrowheads="1"/>
          </p:cNvSpPr>
          <p:nvPr/>
        </p:nvSpPr>
        <p:spPr bwMode="auto">
          <a:xfrm>
            <a:off x="3429000" y="51816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Dung Gate</a:t>
            </a:r>
          </a:p>
        </p:txBody>
      </p:sp>
      <p:sp>
        <p:nvSpPr>
          <p:cNvPr id="89109" name="Text Box 21"/>
          <p:cNvSpPr txBox="1">
            <a:spLocks noChangeArrowheads="1"/>
          </p:cNvSpPr>
          <p:nvPr/>
        </p:nvSpPr>
        <p:spPr bwMode="auto">
          <a:xfrm>
            <a:off x="3124200" y="5715000"/>
            <a:ext cx="1600200" cy="517525"/>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Pool of Shelah (Siloam)</a:t>
            </a:r>
          </a:p>
        </p:txBody>
      </p:sp>
      <p:sp>
        <p:nvSpPr>
          <p:cNvPr id="89110" name="Text Box 22"/>
          <p:cNvSpPr txBox="1">
            <a:spLocks noChangeArrowheads="1"/>
          </p:cNvSpPr>
          <p:nvPr/>
        </p:nvSpPr>
        <p:spPr bwMode="auto">
          <a:xfrm>
            <a:off x="4800600" y="5638800"/>
            <a:ext cx="1600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Fountain Gate</a:t>
            </a:r>
          </a:p>
        </p:txBody>
      </p:sp>
      <p:sp>
        <p:nvSpPr>
          <p:cNvPr id="89111" name="Text Box 23"/>
          <p:cNvSpPr txBox="1">
            <a:spLocks noChangeArrowheads="1"/>
          </p:cNvSpPr>
          <p:nvPr/>
        </p:nvSpPr>
        <p:spPr bwMode="auto">
          <a:xfrm>
            <a:off x="5334000" y="50292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The Angle</a:t>
            </a:r>
          </a:p>
        </p:txBody>
      </p:sp>
      <p:sp>
        <p:nvSpPr>
          <p:cNvPr id="89112" name="Text Box 24"/>
          <p:cNvSpPr txBox="1">
            <a:spLocks noChangeArrowheads="1"/>
          </p:cNvSpPr>
          <p:nvPr/>
        </p:nvSpPr>
        <p:spPr bwMode="auto">
          <a:xfrm>
            <a:off x="5486400" y="4495800"/>
            <a:ext cx="1219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Water Gate</a:t>
            </a:r>
          </a:p>
        </p:txBody>
      </p:sp>
      <p:sp>
        <p:nvSpPr>
          <p:cNvPr id="89113" name="Text Box 25"/>
          <p:cNvSpPr txBox="1">
            <a:spLocks noChangeArrowheads="1"/>
          </p:cNvSpPr>
          <p:nvPr/>
        </p:nvSpPr>
        <p:spPr bwMode="auto">
          <a:xfrm>
            <a:off x="5562600" y="3810000"/>
            <a:ext cx="23622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Great Projecting Tower</a:t>
            </a:r>
          </a:p>
        </p:txBody>
      </p:sp>
      <p:sp>
        <p:nvSpPr>
          <p:cNvPr id="89114" name="Text Box 26"/>
          <p:cNvSpPr txBox="1">
            <a:spLocks noChangeArrowheads="1"/>
          </p:cNvSpPr>
          <p:nvPr/>
        </p:nvSpPr>
        <p:spPr bwMode="auto">
          <a:xfrm>
            <a:off x="5562600" y="34671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Wall of Ophel</a:t>
            </a:r>
          </a:p>
        </p:txBody>
      </p:sp>
      <p:sp>
        <p:nvSpPr>
          <p:cNvPr id="89115" name="Text Box 27"/>
          <p:cNvSpPr txBox="1">
            <a:spLocks noChangeArrowheads="1"/>
          </p:cNvSpPr>
          <p:nvPr/>
        </p:nvSpPr>
        <p:spPr bwMode="auto">
          <a:xfrm>
            <a:off x="5791200" y="31242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Horse Gate</a:t>
            </a:r>
          </a:p>
        </p:txBody>
      </p:sp>
      <p:sp>
        <p:nvSpPr>
          <p:cNvPr id="89116" name="Text Box 28"/>
          <p:cNvSpPr txBox="1">
            <a:spLocks noChangeArrowheads="1"/>
          </p:cNvSpPr>
          <p:nvPr/>
        </p:nvSpPr>
        <p:spPr bwMode="auto">
          <a:xfrm>
            <a:off x="5867400" y="2781300"/>
            <a:ext cx="12954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East Gate</a:t>
            </a:r>
          </a:p>
        </p:txBody>
      </p:sp>
      <p:sp>
        <p:nvSpPr>
          <p:cNvPr id="89117" name="Text Box 29"/>
          <p:cNvSpPr txBox="1">
            <a:spLocks noChangeArrowheads="1"/>
          </p:cNvSpPr>
          <p:nvPr/>
        </p:nvSpPr>
        <p:spPr bwMode="auto">
          <a:xfrm>
            <a:off x="5867400" y="2438400"/>
            <a:ext cx="1524000" cy="3048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400" b="1">
                <a:solidFill>
                  <a:srgbClr val="FFFFFF"/>
                </a:solidFill>
                <a:latin typeface="Arial" pitchFamily="24" charset="0"/>
                <a:ea typeface="Arial" pitchFamily="-65" charset="0"/>
                <a:cs typeface="Arial" pitchFamily="-65" charset="0"/>
              </a:rPr>
              <a:t>Inspection Gate</a:t>
            </a:r>
          </a:p>
        </p:txBody>
      </p:sp>
      <p:sp>
        <p:nvSpPr>
          <p:cNvPr id="89118" name="Text Box 30"/>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b="1">
                <a:solidFill>
                  <a:srgbClr val="FFFFFF"/>
                </a:solidFill>
                <a:latin typeface="Arial" pitchFamily="24" charset="0"/>
                <a:ea typeface="Arial" pitchFamily="-65" charset="0"/>
                <a:cs typeface="Arial" pitchFamily="-65" charset="0"/>
              </a:rPr>
              <a:t>304</a:t>
            </a:r>
          </a:p>
        </p:txBody>
      </p:sp>
      <p:sp>
        <p:nvSpPr>
          <p:cNvPr id="92189" name="Line 31"/>
          <p:cNvSpPr>
            <a:spLocks noChangeShapeType="1"/>
          </p:cNvSpPr>
          <p:nvPr/>
        </p:nvSpPr>
        <p:spPr bwMode="auto">
          <a:xfrm>
            <a:off x="152400" y="4876800"/>
            <a:ext cx="515938" cy="1588"/>
          </a:xfrm>
          <a:prstGeom prst="line">
            <a:avLst/>
          </a:prstGeom>
          <a:noFill/>
          <a:ln w="76200">
            <a:solidFill>
              <a:schemeClr val="hlink"/>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0" name="Text Box 32"/>
          <p:cNvSpPr txBox="1">
            <a:spLocks noChangeArrowheads="1"/>
          </p:cNvSpPr>
          <p:nvPr/>
        </p:nvSpPr>
        <p:spPr bwMode="auto">
          <a:xfrm>
            <a:off x="533400" y="46926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Inspection (Neh 2)</a:t>
            </a:r>
          </a:p>
        </p:txBody>
      </p:sp>
      <p:sp>
        <p:nvSpPr>
          <p:cNvPr id="92191" name="Line 35"/>
          <p:cNvSpPr>
            <a:spLocks noChangeShapeType="1"/>
          </p:cNvSpPr>
          <p:nvPr/>
        </p:nvSpPr>
        <p:spPr bwMode="auto">
          <a:xfrm>
            <a:off x="152400" y="5181600"/>
            <a:ext cx="515938" cy="1588"/>
          </a:xfrm>
          <a:prstGeom prst="line">
            <a:avLst/>
          </a:prstGeom>
          <a:noFill/>
          <a:ln w="76200">
            <a:solidFill>
              <a:schemeClr val="tx1"/>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4" name="Text Box 36"/>
          <p:cNvSpPr txBox="1">
            <a:spLocks noChangeArrowheads="1"/>
          </p:cNvSpPr>
          <p:nvPr/>
        </p:nvSpPr>
        <p:spPr bwMode="auto">
          <a:xfrm>
            <a:off x="533400" y="49974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Walls Built (Neh 3)</a:t>
            </a:r>
          </a:p>
        </p:txBody>
      </p:sp>
      <p:sp>
        <p:nvSpPr>
          <p:cNvPr id="92193" name="Line 38"/>
          <p:cNvSpPr>
            <a:spLocks noChangeShapeType="1"/>
          </p:cNvSpPr>
          <p:nvPr/>
        </p:nvSpPr>
        <p:spPr bwMode="auto">
          <a:xfrm>
            <a:off x="152400" y="5486400"/>
            <a:ext cx="515938" cy="1588"/>
          </a:xfrm>
          <a:prstGeom prst="line">
            <a:avLst/>
          </a:prstGeom>
          <a:noFill/>
          <a:ln w="76200">
            <a:solidFill>
              <a:srgbClr val="FFFF00"/>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27" name="Text Box 39"/>
          <p:cNvSpPr txBox="1">
            <a:spLocks noChangeArrowheads="1"/>
          </p:cNvSpPr>
          <p:nvPr/>
        </p:nvSpPr>
        <p:spPr bwMode="auto">
          <a:xfrm>
            <a:off x="533400" y="530225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p>
            <a:pPr defTabSz="914400" fontAlgn="base">
              <a:spcBef>
                <a:spcPct val="0"/>
              </a:spcBef>
              <a:spcAft>
                <a:spcPct val="0"/>
              </a:spcAft>
              <a:defRPr/>
            </a:pPr>
            <a:r>
              <a:rPr lang="en-US" sz="1600" b="1">
                <a:solidFill>
                  <a:srgbClr val="FFFFFF"/>
                </a:solidFill>
                <a:latin typeface="Arial" pitchFamily="24" charset="0"/>
                <a:ea typeface="Arial" pitchFamily="-65" charset="0"/>
                <a:cs typeface="Arial" pitchFamily="-65" charset="0"/>
              </a:rPr>
              <a:t>Procession (Neh 12:27-43)</a:t>
            </a:r>
          </a:p>
        </p:txBody>
      </p:sp>
      <p:sp>
        <p:nvSpPr>
          <p:cNvPr id="89130" name="Freeform 42"/>
          <p:cNvSpPr>
            <a:spLocks/>
          </p:cNvSpPr>
          <p:nvPr/>
        </p:nvSpPr>
        <p:spPr bwMode="auto">
          <a:xfrm>
            <a:off x="4800600" y="4106863"/>
            <a:ext cx="439738" cy="1666875"/>
          </a:xfrm>
          <a:custGeom>
            <a:avLst/>
            <a:gdLst>
              <a:gd name="T0" fmla="*/ 2147483647 w 277"/>
              <a:gd name="T1" fmla="*/ 0 h 1050"/>
              <a:gd name="T2" fmla="*/ 2147483647 w 277"/>
              <a:gd name="T3" fmla="*/ 2147483647 h 1050"/>
              <a:gd name="T4" fmla="*/ 2147483647 w 277"/>
              <a:gd name="T5" fmla="*/ 2147483647 h 1050"/>
              <a:gd name="T6" fmla="*/ 2147483647 w 277"/>
              <a:gd name="T7" fmla="*/ 2147483647 h 1050"/>
              <a:gd name="T8" fmla="*/ 2147483647 w 277"/>
              <a:gd name="T9" fmla="*/ 2147483647 h 1050"/>
              <a:gd name="T10" fmla="*/ 2147483647 w 277"/>
              <a:gd name="T11" fmla="*/ 2147483647 h 1050"/>
              <a:gd name="T12" fmla="*/ 2147483647 w 277"/>
              <a:gd name="T13" fmla="*/ 2147483647 h 1050"/>
              <a:gd name="T14" fmla="*/ 2147483647 w 277"/>
              <a:gd name="T15" fmla="*/ 2147483647 h 1050"/>
              <a:gd name="T16" fmla="*/ 2147483647 w 277"/>
              <a:gd name="T17" fmla="*/ 2147483647 h 1050"/>
              <a:gd name="T18" fmla="*/ 2147483647 w 277"/>
              <a:gd name="T19" fmla="*/ 2147483647 h 1050"/>
              <a:gd name="T20" fmla="*/ 2147483647 w 277"/>
              <a:gd name="T21" fmla="*/ 2147483647 h 1050"/>
              <a:gd name="T22" fmla="*/ 0 w 277"/>
              <a:gd name="T23" fmla="*/ 2147483647 h 1050"/>
              <a:gd name="T24" fmla="*/ 2147483647 w 277"/>
              <a:gd name="T25" fmla="*/ 2147483647 h 1050"/>
              <a:gd name="T26" fmla="*/ 2147483647 w 277"/>
              <a:gd name="T27" fmla="*/ 2147483647 h 1050"/>
              <a:gd name="T28" fmla="*/ 2147483647 w 277"/>
              <a:gd name="T29" fmla="*/ 2147483647 h 1050"/>
              <a:gd name="T30" fmla="*/ 2147483647 w 277"/>
              <a:gd name="T31" fmla="*/ 2147483647 h 1050"/>
              <a:gd name="T32" fmla="*/ 2147483647 w 277"/>
              <a:gd name="T33" fmla="*/ 2147483647 h 1050"/>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w 277"/>
              <a:gd name="T52" fmla="*/ 0 h 1050"/>
              <a:gd name="T53" fmla="*/ 277 w 277"/>
              <a:gd name="T54" fmla="*/ 1050 h 1050"/>
            </a:gdLst>
            <a:ahLst/>
            <a:cxnLst>
              <a:cxn ang="T34">
                <a:pos x="T0" y="T1"/>
              </a:cxn>
              <a:cxn ang="T35">
                <a:pos x="T2" y="T3"/>
              </a:cxn>
              <a:cxn ang="T36">
                <a:pos x="T4" y="T5"/>
              </a:cxn>
              <a:cxn ang="T37">
                <a:pos x="T6" y="T7"/>
              </a:cxn>
              <a:cxn ang="T38">
                <a:pos x="T8" y="T9"/>
              </a:cxn>
              <a:cxn ang="T39">
                <a:pos x="T10" y="T11"/>
              </a:cxn>
              <a:cxn ang="T40">
                <a:pos x="T12" y="T13"/>
              </a:cxn>
              <a:cxn ang="T41">
                <a:pos x="T14" y="T15"/>
              </a:cxn>
              <a:cxn ang="T42">
                <a:pos x="T16" y="T17"/>
              </a:cxn>
              <a:cxn ang="T43">
                <a:pos x="T18" y="T19"/>
              </a:cxn>
              <a:cxn ang="T44">
                <a:pos x="T20" y="T21"/>
              </a:cxn>
              <a:cxn ang="T45">
                <a:pos x="T22" y="T23"/>
              </a:cxn>
              <a:cxn ang="T46">
                <a:pos x="T24" y="T25"/>
              </a:cxn>
              <a:cxn ang="T47">
                <a:pos x="T26" y="T27"/>
              </a:cxn>
              <a:cxn ang="T48">
                <a:pos x="T28" y="T29"/>
              </a:cxn>
              <a:cxn ang="T49">
                <a:pos x="T30" y="T31"/>
              </a:cxn>
              <a:cxn ang="T50">
                <a:pos x="T32" y="T33"/>
              </a:cxn>
            </a:cxnLst>
            <a:rect l="T51" t="T52" r="T53" b="T54"/>
            <a:pathLst>
              <a:path w="277" h="1050">
                <a:moveTo>
                  <a:pt x="176" y="0"/>
                </a:moveTo>
                <a:cubicBezTo>
                  <a:pt x="200" y="3"/>
                  <a:pt x="217" y="7"/>
                  <a:pt x="240" y="16"/>
                </a:cubicBezTo>
                <a:cubicBezTo>
                  <a:pt x="247" y="27"/>
                  <a:pt x="260" y="35"/>
                  <a:pt x="267" y="48"/>
                </a:cubicBezTo>
                <a:cubicBezTo>
                  <a:pt x="272" y="57"/>
                  <a:pt x="277" y="80"/>
                  <a:pt x="277" y="80"/>
                </a:cubicBezTo>
                <a:cubicBezTo>
                  <a:pt x="267" y="110"/>
                  <a:pt x="233" y="126"/>
                  <a:pt x="208" y="144"/>
                </a:cubicBezTo>
                <a:cubicBezTo>
                  <a:pt x="184" y="178"/>
                  <a:pt x="157" y="215"/>
                  <a:pt x="128" y="245"/>
                </a:cubicBezTo>
                <a:cubicBezTo>
                  <a:pt x="116" y="280"/>
                  <a:pt x="132" y="240"/>
                  <a:pt x="107" y="277"/>
                </a:cubicBezTo>
                <a:cubicBezTo>
                  <a:pt x="98" y="288"/>
                  <a:pt x="90" y="316"/>
                  <a:pt x="85" y="330"/>
                </a:cubicBezTo>
                <a:cubicBezTo>
                  <a:pt x="72" y="360"/>
                  <a:pt x="71" y="393"/>
                  <a:pt x="53" y="421"/>
                </a:cubicBezTo>
                <a:cubicBezTo>
                  <a:pt x="38" y="465"/>
                  <a:pt x="55" y="408"/>
                  <a:pt x="43" y="512"/>
                </a:cubicBezTo>
                <a:cubicBezTo>
                  <a:pt x="40" y="528"/>
                  <a:pt x="27" y="560"/>
                  <a:pt x="27" y="560"/>
                </a:cubicBezTo>
                <a:cubicBezTo>
                  <a:pt x="21" y="606"/>
                  <a:pt x="13" y="644"/>
                  <a:pt x="0" y="688"/>
                </a:cubicBezTo>
                <a:cubicBezTo>
                  <a:pt x="5" y="725"/>
                  <a:pt x="29" y="752"/>
                  <a:pt x="43" y="789"/>
                </a:cubicBezTo>
                <a:cubicBezTo>
                  <a:pt x="46" y="843"/>
                  <a:pt x="43" y="902"/>
                  <a:pt x="75" y="949"/>
                </a:cubicBezTo>
                <a:cubicBezTo>
                  <a:pt x="76" y="954"/>
                  <a:pt x="77" y="960"/>
                  <a:pt x="80" y="965"/>
                </a:cubicBezTo>
                <a:cubicBezTo>
                  <a:pt x="82" y="970"/>
                  <a:pt x="88" y="975"/>
                  <a:pt x="91" y="981"/>
                </a:cubicBezTo>
                <a:cubicBezTo>
                  <a:pt x="99" y="999"/>
                  <a:pt x="101" y="1034"/>
                  <a:pt x="117" y="105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2" name="Freeform 44"/>
          <p:cNvSpPr>
            <a:spLocks/>
          </p:cNvSpPr>
          <p:nvPr/>
        </p:nvSpPr>
        <p:spPr bwMode="auto">
          <a:xfrm>
            <a:off x="4978400" y="2743200"/>
            <a:ext cx="950913" cy="3055938"/>
          </a:xfrm>
          <a:custGeom>
            <a:avLst/>
            <a:gdLst>
              <a:gd name="T0" fmla="*/ 0 w 599"/>
              <a:gd name="T1" fmla="*/ 2147483647 h 1925"/>
              <a:gd name="T2" fmla="*/ 2147483647 w 599"/>
              <a:gd name="T3" fmla="*/ 2147483647 h 1925"/>
              <a:gd name="T4" fmla="*/ 2147483647 w 599"/>
              <a:gd name="T5" fmla="*/ 2147483647 h 1925"/>
              <a:gd name="T6" fmla="*/ 2147483647 w 599"/>
              <a:gd name="T7" fmla="*/ 2147483647 h 1925"/>
              <a:gd name="T8" fmla="*/ 2147483647 w 599"/>
              <a:gd name="T9" fmla="*/ 2147483647 h 1925"/>
              <a:gd name="T10" fmla="*/ 2147483647 w 599"/>
              <a:gd name="T11" fmla="*/ 2147483647 h 1925"/>
              <a:gd name="T12" fmla="*/ 2147483647 w 599"/>
              <a:gd name="T13" fmla="*/ 2147483647 h 1925"/>
              <a:gd name="T14" fmla="*/ 2147483647 w 599"/>
              <a:gd name="T15" fmla="*/ 2147483647 h 1925"/>
              <a:gd name="T16" fmla="*/ 2147483647 w 599"/>
              <a:gd name="T17" fmla="*/ 2147483647 h 1925"/>
              <a:gd name="T18" fmla="*/ 2147483647 w 599"/>
              <a:gd name="T19" fmla="*/ 2147483647 h 1925"/>
              <a:gd name="T20" fmla="*/ 2147483647 w 599"/>
              <a:gd name="T21" fmla="*/ 2147483647 h 1925"/>
              <a:gd name="T22" fmla="*/ 2147483647 w 599"/>
              <a:gd name="T23" fmla="*/ 2147483647 h 1925"/>
              <a:gd name="T24" fmla="*/ 2147483647 w 599"/>
              <a:gd name="T25" fmla="*/ 2147483647 h 1925"/>
              <a:gd name="T26" fmla="*/ 2147483647 w 599"/>
              <a:gd name="T27" fmla="*/ 2147483647 h 1925"/>
              <a:gd name="T28" fmla="*/ 2147483647 w 599"/>
              <a:gd name="T29" fmla="*/ 2147483647 h 1925"/>
              <a:gd name="T30" fmla="*/ 2147483647 w 599"/>
              <a:gd name="T31" fmla="*/ 2147483647 h 1925"/>
              <a:gd name="T32" fmla="*/ 2147483647 w 599"/>
              <a:gd name="T33" fmla="*/ 2147483647 h 1925"/>
              <a:gd name="T34" fmla="*/ 2147483647 w 599"/>
              <a:gd name="T35" fmla="*/ 2147483647 h 1925"/>
              <a:gd name="T36" fmla="*/ 2147483647 w 599"/>
              <a:gd name="T37" fmla="*/ 2147483647 h 1925"/>
              <a:gd name="T38" fmla="*/ 2147483647 w 599"/>
              <a:gd name="T39" fmla="*/ 2147483647 h 1925"/>
              <a:gd name="T40" fmla="*/ 2147483647 w 599"/>
              <a:gd name="T41" fmla="*/ 2147483647 h 1925"/>
              <a:gd name="T42" fmla="*/ 2147483647 w 599"/>
              <a:gd name="T43" fmla="*/ 2147483647 h 1925"/>
              <a:gd name="T44" fmla="*/ 2147483647 w 599"/>
              <a:gd name="T45" fmla="*/ 0 h 1925"/>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599"/>
              <a:gd name="T70" fmla="*/ 0 h 1925"/>
              <a:gd name="T71" fmla="*/ 599 w 599"/>
              <a:gd name="T72" fmla="*/ 1925 h 1925"/>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599" h="1925">
                <a:moveTo>
                  <a:pt x="0" y="1925"/>
                </a:moveTo>
                <a:cubicBezTo>
                  <a:pt x="5" y="1874"/>
                  <a:pt x="7" y="1870"/>
                  <a:pt x="53" y="1856"/>
                </a:cubicBezTo>
                <a:cubicBezTo>
                  <a:pt x="83" y="1825"/>
                  <a:pt x="91" y="1782"/>
                  <a:pt x="128" y="1755"/>
                </a:cubicBezTo>
                <a:cubicBezTo>
                  <a:pt x="129" y="1737"/>
                  <a:pt x="125" y="1717"/>
                  <a:pt x="133" y="1701"/>
                </a:cubicBezTo>
                <a:cubicBezTo>
                  <a:pt x="141" y="1680"/>
                  <a:pt x="166" y="1668"/>
                  <a:pt x="176" y="1648"/>
                </a:cubicBezTo>
                <a:cubicBezTo>
                  <a:pt x="190" y="1616"/>
                  <a:pt x="194" y="1583"/>
                  <a:pt x="208" y="1552"/>
                </a:cubicBezTo>
                <a:cubicBezTo>
                  <a:pt x="215" y="1533"/>
                  <a:pt x="234" y="1520"/>
                  <a:pt x="245" y="1504"/>
                </a:cubicBezTo>
                <a:cubicBezTo>
                  <a:pt x="256" y="1463"/>
                  <a:pt x="262" y="1433"/>
                  <a:pt x="293" y="1403"/>
                </a:cubicBezTo>
                <a:cubicBezTo>
                  <a:pt x="301" y="1380"/>
                  <a:pt x="302" y="1356"/>
                  <a:pt x="309" y="1333"/>
                </a:cubicBezTo>
                <a:cubicBezTo>
                  <a:pt x="323" y="1283"/>
                  <a:pt x="338" y="1226"/>
                  <a:pt x="368" y="1184"/>
                </a:cubicBezTo>
                <a:cubicBezTo>
                  <a:pt x="373" y="1167"/>
                  <a:pt x="380" y="1132"/>
                  <a:pt x="389" y="1120"/>
                </a:cubicBezTo>
                <a:cubicBezTo>
                  <a:pt x="396" y="1109"/>
                  <a:pt x="411" y="1088"/>
                  <a:pt x="411" y="1088"/>
                </a:cubicBezTo>
                <a:cubicBezTo>
                  <a:pt x="419" y="1060"/>
                  <a:pt x="416" y="1036"/>
                  <a:pt x="400" y="1013"/>
                </a:cubicBezTo>
                <a:cubicBezTo>
                  <a:pt x="393" y="991"/>
                  <a:pt x="382" y="982"/>
                  <a:pt x="363" y="971"/>
                </a:cubicBezTo>
                <a:cubicBezTo>
                  <a:pt x="353" y="946"/>
                  <a:pt x="351" y="923"/>
                  <a:pt x="336" y="901"/>
                </a:cubicBezTo>
                <a:cubicBezTo>
                  <a:pt x="345" y="829"/>
                  <a:pt x="330" y="762"/>
                  <a:pt x="352" y="693"/>
                </a:cubicBezTo>
                <a:cubicBezTo>
                  <a:pt x="358" y="635"/>
                  <a:pt x="377" y="576"/>
                  <a:pt x="411" y="528"/>
                </a:cubicBezTo>
                <a:cubicBezTo>
                  <a:pt x="419" y="501"/>
                  <a:pt x="455" y="472"/>
                  <a:pt x="475" y="453"/>
                </a:cubicBezTo>
                <a:cubicBezTo>
                  <a:pt x="480" y="447"/>
                  <a:pt x="491" y="437"/>
                  <a:pt x="491" y="437"/>
                </a:cubicBezTo>
                <a:cubicBezTo>
                  <a:pt x="511" y="371"/>
                  <a:pt x="498" y="298"/>
                  <a:pt x="539" y="240"/>
                </a:cubicBezTo>
                <a:cubicBezTo>
                  <a:pt x="554" y="190"/>
                  <a:pt x="576" y="145"/>
                  <a:pt x="592" y="96"/>
                </a:cubicBezTo>
                <a:cubicBezTo>
                  <a:pt x="593" y="78"/>
                  <a:pt x="599" y="60"/>
                  <a:pt x="597" y="43"/>
                </a:cubicBezTo>
                <a:cubicBezTo>
                  <a:pt x="591" y="6"/>
                  <a:pt x="482" y="0"/>
                  <a:pt x="469" y="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4" name="Freeform 46"/>
          <p:cNvSpPr>
            <a:spLocks/>
          </p:cNvSpPr>
          <p:nvPr/>
        </p:nvSpPr>
        <p:spPr bwMode="auto">
          <a:xfrm>
            <a:off x="5091113" y="2311400"/>
            <a:ext cx="346075" cy="1722438"/>
          </a:xfrm>
          <a:custGeom>
            <a:avLst/>
            <a:gdLst>
              <a:gd name="T0" fmla="*/ 2147483647 w 218"/>
              <a:gd name="T1" fmla="*/ 2147483647 h 1085"/>
              <a:gd name="T2" fmla="*/ 2147483647 w 218"/>
              <a:gd name="T3" fmla="*/ 2147483647 h 1085"/>
              <a:gd name="T4" fmla="*/ 2147483647 w 218"/>
              <a:gd name="T5" fmla="*/ 2147483647 h 1085"/>
              <a:gd name="T6" fmla="*/ 2147483647 w 218"/>
              <a:gd name="T7" fmla="*/ 2147483647 h 1085"/>
              <a:gd name="T8" fmla="*/ 2147483647 w 218"/>
              <a:gd name="T9" fmla="*/ 2147483647 h 1085"/>
              <a:gd name="T10" fmla="*/ 2147483647 w 218"/>
              <a:gd name="T11" fmla="*/ 2147483647 h 1085"/>
              <a:gd name="T12" fmla="*/ 2147483647 w 218"/>
              <a:gd name="T13" fmla="*/ 2147483647 h 1085"/>
              <a:gd name="T14" fmla="*/ 2147483647 w 218"/>
              <a:gd name="T15" fmla="*/ 2147483647 h 1085"/>
              <a:gd name="T16" fmla="*/ 2147483647 w 218"/>
              <a:gd name="T17" fmla="*/ 2147483647 h 1085"/>
              <a:gd name="T18" fmla="*/ 2147483647 w 218"/>
              <a:gd name="T19" fmla="*/ 2147483647 h 1085"/>
              <a:gd name="T20" fmla="*/ 2147483647 w 218"/>
              <a:gd name="T21" fmla="*/ 2147483647 h 1085"/>
              <a:gd name="T22" fmla="*/ 2147483647 w 218"/>
              <a:gd name="T23" fmla="*/ 2147483647 h 1085"/>
              <a:gd name="T24" fmla="*/ 2147483647 w 218"/>
              <a:gd name="T25" fmla="*/ 2147483647 h 1085"/>
              <a:gd name="T26" fmla="*/ 2147483647 w 218"/>
              <a:gd name="T27" fmla="*/ 2147483647 h 1085"/>
              <a:gd name="T28" fmla="*/ 2147483647 w 218"/>
              <a:gd name="T29" fmla="*/ 2147483647 h 1085"/>
              <a:gd name="T30" fmla="*/ 2147483647 w 218"/>
              <a:gd name="T31" fmla="*/ 2147483647 h 1085"/>
              <a:gd name="T32" fmla="*/ 2147483647 w 218"/>
              <a:gd name="T33" fmla="*/ 2147483647 h 1085"/>
              <a:gd name="T34" fmla="*/ 2147483647 w 218"/>
              <a:gd name="T35" fmla="*/ 0 h 1085"/>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w 218"/>
              <a:gd name="T55" fmla="*/ 0 h 1085"/>
              <a:gd name="T56" fmla="*/ 218 w 218"/>
              <a:gd name="T57" fmla="*/ 1085 h 1085"/>
            </a:gdLst>
            <a:ahLst/>
            <a:cxnLst>
              <a:cxn ang="T36">
                <a:pos x="T0" y="T1"/>
              </a:cxn>
              <a:cxn ang="T37">
                <a:pos x="T2" y="T3"/>
              </a:cxn>
              <a:cxn ang="T38">
                <a:pos x="T4" y="T5"/>
              </a:cxn>
              <a:cxn ang="T39">
                <a:pos x="T6" y="T7"/>
              </a:cxn>
              <a:cxn ang="T40">
                <a:pos x="T8" y="T9"/>
              </a:cxn>
              <a:cxn ang="T41">
                <a:pos x="T10" y="T11"/>
              </a:cxn>
              <a:cxn ang="T42">
                <a:pos x="T12" y="T13"/>
              </a:cxn>
              <a:cxn ang="T43">
                <a:pos x="T14" y="T15"/>
              </a:cxn>
              <a:cxn ang="T44">
                <a:pos x="T16" y="T17"/>
              </a:cxn>
              <a:cxn ang="T45">
                <a:pos x="T18" y="T19"/>
              </a:cxn>
              <a:cxn ang="T46">
                <a:pos x="T20" y="T21"/>
              </a:cxn>
              <a:cxn ang="T47">
                <a:pos x="T22" y="T23"/>
              </a:cxn>
              <a:cxn ang="T48">
                <a:pos x="T24" y="T25"/>
              </a:cxn>
              <a:cxn ang="T49">
                <a:pos x="T26" y="T27"/>
              </a:cxn>
              <a:cxn ang="T50">
                <a:pos x="T28" y="T29"/>
              </a:cxn>
              <a:cxn ang="T51">
                <a:pos x="T30" y="T31"/>
              </a:cxn>
              <a:cxn ang="T52">
                <a:pos x="T32" y="T33"/>
              </a:cxn>
              <a:cxn ang="T53">
                <a:pos x="T34" y="T35"/>
              </a:cxn>
            </a:cxnLst>
            <a:rect l="T54" t="T55" r="T56" b="T57"/>
            <a:pathLst>
              <a:path w="218" h="1085">
                <a:moveTo>
                  <a:pt x="30" y="1061"/>
                </a:moveTo>
                <a:cubicBezTo>
                  <a:pt x="54" y="1070"/>
                  <a:pt x="72" y="1073"/>
                  <a:pt x="100" y="1077"/>
                </a:cubicBezTo>
                <a:cubicBezTo>
                  <a:pt x="128" y="1085"/>
                  <a:pt x="137" y="1081"/>
                  <a:pt x="158" y="1061"/>
                </a:cubicBezTo>
                <a:cubicBezTo>
                  <a:pt x="165" y="1040"/>
                  <a:pt x="159" y="1033"/>
                  <a:pt x="153" y="1013"/>
                </a:cubicBezTo>
                <a:cubicBezTo>
                  <a:pt x="156" y="981"/>
                  <a:pt x="156" y="971"/>
                  <a:pt x="164" y="944"/>
                </a:cubicBezTo>
                <a:cubicBezTo>
                  <a:pt x="166" y="933"/>
                  <a:pt x="174" y="912"/>
                  <a:pt x="174" y="912"/>
                </a:cubicBezTo>
                <a:cubicBezTo>
                  <a:pt x="169" y="879"/>
                  <a:pt x="162" y="848"/>
                  <a:pt x="158" y="816"/>
                </a:cubicBezTo>
                <a:cubicBezTo>
                  <a:pt x="161" y="771"/>
                  <a:pt x="164" y="729"/>
                  <a:pt x="180" y="688"/>
                </a:cubicBezTo>
                <a:cubicBezTo>
                  <a:pt x="183" y="666"/>
                  <a:pt x="189" y="649"/>
                  <a:pt x="196" y="629"/>
                </a:cubicBezTo>
                <a:cubicBezTo>
                  <a:pt x="199" y="618"/>
                  <a:pt x="206" y="597"/>
                  <a:pt x="206" y="597"/>
                </a:cubicBezTo>
                <a:cubicBezTo>
                  <a:pt x="213" y="547"/>
                  <a:pt x="218" y="494"/>
                  <a:pt x="174" y="464"/>
                </a:cubicBezTo>
                <a:cubicBezTo>
                  <a:pt x="166" y="440"/>
                  <a:pt x="146" y="419"/>
                  <a:pt x="126" y="405"/>
                </a:cubicBezTo>
                <a:cubicBezTo>
                  <a:pt x="119" y="394"/>
                  <a:pt x="112" y="383"/>
                  <a:pt x="105" y="373"/>
                </a:cubicBezTo>
                <a:cubicBezTo>
                  <a:pt x="101" y="367"/>
                  <a:pt x="94" y="357"/>
                  <a:pt x="94" y="357"/>
                </a:cubicBezTo>
                <a:cubicBezTo>
                  <a:pt x="83" y="324"/>
                  <a:pt x="76" y="289"/>
                  <a:pt x="57" y="261"/>
                </a:cubicBezTo>
                <a:cubicBezTo>
                  <a:pt x="50" y="240"/>
                  <a:pt x="37" y="236"/>
                  <a:pt x="25" y="219"/>
                </a:cubicBezTo>
                <a:cubicBezTo>
                  <a:pt x="0" y="139"/>
                  <a:pt x="2" y="160"/>
                  <a:pt x="20" y="11"/>
                </a:cubicBezTo>
                <a:cubicBezTo>
                  <a:pt x="20" y="4"/>
                  <a:pt x="36" y="0"/>
                  <a:pt x="36" y="0"/>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89135" name="Freeform 47"/>
          <p:cNvSpPr>
            <a:spLocks/>
          </p:cNvSpPr>
          <p:nvPr/>
        </p:nvSpPr>
        <p:spPr bwMode="auto">
          <a:xfrm>
            <a:off x="5122863" y="2201863"/>
            <a:ext cx="787400" cy="458787"/>
          </a:xfrm>
          <a:custGeom>
            <a:avLst/>
            <a:gdLst>
              <a:gd name="T0" fmla="*/ 0 w 496"/>
              <a:gd name="T1" fmla="*/ 2147483647 h 289"/>
              <a:gd name="T2" fmla="*/ 2147483647 w 496"/>
              <a:gd name="T3" fmla="*/ 2147483647 h 289"/>
              <a:gd name="T4" fmla="*/ 2147483647 w 496"/>
              <a:gd name="T5" fmla="*/ 0 h 289"/>
              <a:gd name="T6" fmla="*/ 2147483647 w 496"/>
              <a:gd name="T7" fmla="*/ 2147483647 h 289"/>
              <a:gd name="T8" fmla="*/ 2147483647 w 496"/>
              <a:gd name="T9" fmla="*/ 2147483647 h 289"/>
              <a:gd name="T10" fmla="*/ 2147483647 w 496"/>
              <a:gd name="T11" fmla="*/ 2147483647 h 289"/>
              <a:gd name="T12" fmla="*/ 2147483647 w 496"/>
              <a:gd name="T13" fmla="*/ 2147483647 h 289"/>
              <a:gd name="T14" fmla="*/ 2147483647 w 496"/>
              <a:gd name="T15" fmla="*/ 2147483647 h 289"/>
              <a:gd name="T16" fmla="*/ 2147483647 w 496"/>
              <a:gd name="T17" fmla="*/ 2147483647 h 289"/>
              <a:gd name="T18" fmla="*/ 0 60000 65536"/>
              <a:gd name="T19" fmla="*/ 0 60000 65536"/>
              <a:gd name="T20" fmla="*/ 0 60000 65536"/>
              <a:gd name="T21" fmla="*/ 0 60000 65536"/>
              <a:gd name="T22" fmla="*/ 0 60000 65536"/>
              <a:gd name="T23" fmla="*/ 0 60000 65536"/>
              <a:gd name="T24" fmla="*/ 0 60000 65536"/>
              <a:gd name="T25" fmla="*/ 0 60000 65536"/>
              <a:gd name="T26" fmla="*/ 0 60000 65536"/>
              <a:gd name="T27" fmla="*/ 0 w 496"/>
              <a:gd name="T28" fmla="*/ 0 h 289"/>
              <a:gd name="T29" fmla="*/ 496 w 496"/>
              <a:gd name="T30" fmla="*/ 289 h 289"/>
            </a:gdLst>
            <a:ahLst/>
            <a:cxnLst>
              <a:cxn ang="T18">
                <a:pos x="T0" y="T1"/>
              </a:cxn>
              <a:cxn ang="T19">
                <a:pos x="T2" y="T3"/>
              </a:cxn>
              <a:cxn ang="T20">
                <a:pos x="T4" y="T5"/>
              </a:cxn>
              <a:cxn ang="T21">
                <a:pos x="T6" y="T7"/>
              </a:cxn>
              <a:cxn ang="T22">
                <a:pos x="T8" y="T9"/>
              </a:cxn>
              <a:cxn ang="T23">
                <a:pos x="T10" y="T11"/>
              </a:cxn>
              <a:cxn ang="T24">
                <a:pos x="T12" y="T13"/>
              </a:cxn>
              <a:cxn ang="T25">
                <a:pos x="T14" y="T15"/>
              </a:cxn>
              <a:cxn ang="T26">
                <a:pos x="T16" y="T17"/>
              </a:cxn>
            </a:cxnLst>
            <a:rect l="T27" t="T28" r="T29" b="T30"/>
            <a:pathLst>
              <a:path w="496" h="289">
                <a:moveTo>
                  <a:pt x="0" y="80"/>
                </a:moveTo>
                <a:cubicBezTo>
                  <a:pt x="31" y="29"/>
                  <a:pt x="95" y="25"/>
                  <a:pt x="149" y="21"/>
                </a:cubicBezTo>
                <a:cubicBezTo>
                  <a:pt x="199" y="8"/>
                  <a:pt x="222" y="3"/>
                  <a:pt x="282" y="0"/>
                </a:cubicBezTo>
                <a:cubicBezTo>
                  <a:pt x="303" y="6"/>
                  <a:pt x="324" y="14"/>
                  <a:pt x="346" y="21"/>
                </a:cubicBezTo>
                <a:cubicBezTo>
                  <a:pt x="381" y="17"/>
                  <a:pt x="424" y="3"/>
                  <a:pt x="448" y="37"/>
                </a:cubicBezTo>
                <a:cubicBezTo>
                  <a:pt x="465" y="91"/>
                  <a:pt x="475" y="148"/>
                  <a:pt x="496" y="202"/>
                </a:cubicBezTo>
                <a:cubicBezTo>
                  <a:pt x="494" y="225"/>
                  <a:pt x="492" y="248"/>
                  <a:pt x="490" y="272"/>
                </a:cubicBezTo>
                <a:cubicBezTo>
                  <a:pt x="489" y="277"/>
                  <a:pt x="490" y="285"/>
                  <a:pt x="485" y="288"/>
                </a:cubicBezTo>
                <a:cubicBezTo>
                  <a:pt x="481" y="289"/>
                  <a:pt x="410" y="277"/>
                  <a:pt x="410" y="272"/>
                </a:cubicBezTo>
              </a:path>
            </a:pathLst>
          </a:custGeom>
          <a:noFill/>
          <a:ln w="76200">
            <a:solidFill>
              <a:srgbClr val="FFFF0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92199" name="Line 31"/>
          <p:cNvSpPr>
            <a:spLocks noChangeShapeType="1"/>
          </p:cNvSpPr>
          <p:nvPr/>
        </p:nvSpPr>
        <p:spPr bwMode="auto">
          <a:xfrm>
            <a:off x="152400" y="4298950"/>
            <a:ext cx="515938" cy="1588"/>
          </a:xfrm>
          <a:prstGeom prst="line">
            <a:avLst/>
          </a:prstGeom>
          <a:noFill/>
          <a:ln w="76200">
            <a:solidFill>
              <a:srgbClr val="6CF4F4"/>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40" name="Text Box 32"/>
          <p:cNvSpPr txBox="1">
            <a:spLocks noChangeArrowheads="1"/>
          </p:cNvSpPr>
          <p:nvPr/>
        </p:nvSpPr>
        <p:spPr bwMode="auto">
          <a:xfrm>
            <a:off x="533400" y="4114800"/>
            <a:ext cx="2819400" cy="338138"/>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600" b="1">
                <a:solidFill>
                  <a:srgbClr val="FFFFFF"/>
                </a:solidFill>
                <a:latin typeface="Arial" charset="0"/>
              </a:rPr>
              <a:t>Walls Today (since 1500s)</a:t>
            </a:r>
          </a:p>
        </p:txBody>
      </p:sp>
      <p:sp>
        <p:nvSpPr>
          <p:cNvPr id="92201" name="Line 35"/>
          <p:cNvSpPr>
            <a:spLocks noChangeShapeType="1"/>
          </p:cNvSpPr>
          <p:nvPr/>
        </p:nvSpPr>
        <p:spPr bwMode="auto">
          <a:xfrm>
            <a:off x="152400" y="4603750"/>
            <a:ext cx="515938" cy="1588"/>
          </a:xfrm>
          <a:prstGeom prst="line">
            <a:avLst/>
          </a:prstGeom>
          <a:noFill/>
          <a:ln w="76200">
            <a:solidFill>
              <a:srgbClr val="4CC458"/>
            </a:solidFill>
            <a:miter lim="800000"/>
            <a:headEnd type="none" w="sm" len="sm"/>
            <a:tailEnd type="none" w="sm" len="sm"/>
          </a:ln>
          <a:extLst>
            <a:ext uri="{909E8E84-426E-40dd-AFC4-6F175D3DCCD1}">
              <a14:hiddenFill xmlns:a14="http://schemas.microsoft.com/office/drawing/2010/main" xmlns="">
                <a:noFill/>
              </a14:hiddenFill>
            </a:ext>
          </a:extLst>
        </p:spPr>
        <p:txBody>
          <a:bodyPr wrap="none" anchor="ctr"/>
          <a:lstStyle/>
          <a:p>
            <a:pPr defTabSz="914400" fontAlgn="base">
              <a:spcBef>
                <a:spcPct val="0"/>
              </a:spcBef>
              <a:spcAft>
                <a:spcPct val="0"/>
              </a:spcAft>
            </a:pPr>
            <a:endParaRPr lang="en-US">
              <a:solidFill>
                <a:srgbClr val="FFFFFF"/>
              </a:solidFill>
              <a:latin typeface="Times New Roman" charset="0"/>
              <a:ea typeface="ＭＳ Ｐゴシック" charset="0"/>
              <a:cs typeface="Arial" charset="0"/>
            </a:endParaRPr>
          </a:p>
        </p:txBody>
      </p:sp>
      <p:sp>
        <p:nvSpPr>
          <p:cNvPr id="42" name="Text Box 36"/>
          <p:cNvSpPr txBox="1">
            <a:spLocks noChangeArrowheads="1"/>
          </p:cNvSpPr>
          <p:nvPr/>
        </p:nvSpPr>
        <p:spPr bwMode="auto">
          <a:xfrm>
            <a:off x="533400" y="4419600"/>
            <a:ext cx="2819400" cy="336550"/>
          </a:xfrm>
          <a:prstGeom prst="rect">
            <a:avLst/>
          </a:prstGeom>
          <a:solidFill>
            <a:schemeClr val="bg1"/>
          </a:solidFill>
          <a:ln w="12700">
            <a:noFill/>
            <a:miter lim="800000"/>
            <a:headEnd type="none" w="sm" len="sm"/>
            <a:tailEnd type="none" w="sm" len="sm"/>
          </a:ln>
          <a:effectLst>
            <a:outerShdw blurRad="63500" dist="35921" dir="2700000" algn="ctr" rotWithShape="0">
              <a:schemeClr val="bg1"/>
            </a:outerShdw>
          </a:effectLst>
        </p:spPr>
        <p:txBody>
          <a:bodyPr>
            <a:spAutoFit/>
          </a:bodyPr>
          <a:lstStyle>
            <a:lvl1pPr eaLnBrk="0" hangingPunct="0">
              <a:defRPr sz="2400">
                <a:solidFill>
                  <a:schemeClr val="tx1"/>
                </a:solidFill>
                <a:latin typeface="Times New Roman" charset="0"/>
                <a:ea typeface="ＭＳ Ｐゴシック" charset="0"/>
                <a:cs typeface="Arial" charset="0"/>
              </a:defRPr>
            </a:lvl1pPr>
            <a:lvl2pPr marL="37931725" indent="-37474525" eaLnBrk="0" hangingPunct="0">
              <a:defRPr sz="2400">
                <a:solidFill>
                  <a:schemeClr val="tx1"/>
                </a:solidFill>
                <a:latin typeface="Times New Roman" charset="0"/>
                <a:ea typeface="Arial" charset="0"/>
                <a:cs typeface="Arial" charset="0"/>
              </a:defRPr>
            </a:lvl2pPr>
            <a:lvl3pPr eaLnBrk="0" hangingPunct="0">
              <a:defRPr sz="2400">
                <a:solidFill>
                  <a:schemeClr val="tx1"/>
                </a:solidFill>
                <a:latin typeface="Times New Roman" charset="0"/>
                <a:ea typeface="Arial" charset="0"/>
                <a:cs typeface="Arial" charset="0"/>
              </a:defRPr>
            </a:lvl3pPr>
            <a:lvl4pPr eaLnBrk="0" hangingPunct="0">
              <a:defRPr sz="2400">
                <a:solidFill>
                  <a:schemeClr val="tx1"/>
                </a:solidFill>
                <a:latin typeface="Times New Roman" charset="0"/>
                <a:ea typeface="Arial" charset="0"/>
                <a:cs typeface="Arial" charset="0"/>
              </a:defRPr>
            </a:lvl4pPr>
            <a:lvl5pPr eaLnBrk="0" hangingPunct="0">
              <a:defRPr sz="2400">
                <a:solidFill>
                  <a:schemeClr val="tx1"/>
                </a:solidFill>
                <a:latin typeface="Times New Roman" charset="0"/>
                <a:ea typeface="Arial" charset="0"/>
                <a:cs typeface="Arial" charset="0"/>
              </a:defRPr>
            </a:lvl5pPr>
            <a:lvl6pPr marL="457200" eaLnBrk="0" fontAlgn="base" hangingPunct="0">
              <a:spcBef>
                <a:spcPct val="0"/>
              </a:spcBef>
              <a:spcAft>
                <a:spcPct val="0"/>
              </a:spcAft>
              <a:defRPr sz="2400">
                <a:solidFill>
                  <a:schemeClr val="tx1"/>
                </a:solidFill>
                <a:latin typeface="Times New Roman" charset="0"/>
                <a:ea typeface="Arial" charset="0"/>
                <a:cs typeface="Arial" charset="0"/>
              </a:defRPr>
            </a:lvl6pPr>
            <a:lvl7pPr marL="914400" eaLnBrk="0" fontAlgn="base" hangingPunct="0">
              <a:spcBef>
                <a:spcPct val="0"/>
              </a:spcBef>
              <a:spcAft>
                <a:spcPct val="0"/>
              </a:spcAft>
              <a:defRPr sz="2400">
                <a:solidFill>
                  <a:schemeClr val="tx1"/>
                </a:solidFill>
                <a:latin typeface="Times New Roman" charset="0"/>
                <a:ea typeface="Arial" charset="0"/>
                <a:cs typeface="Arial" charset="0"/>
              </a:defRPr>
            </a:lvl7pPr>
            <a:lvl8pPr marL="1371600" eaLnBrk="0" fontAlgn="base" hangingPunct="0">
              <a:spcBef>
                <a:spcPct val="0"/>
              </a:spcBef>
              <a:spcAft>
                <a:spcPct val="0"/>
              </a:spcAft>
              <a:defRPr sz="2400">
                <a:solidFill>
                  <a:schemeClr val="tx1"/>
                </a:solidFill>
                <a:latin typeface="Times New Roman" charset="0"/>
                <a:ea typeface="Arial" charset="0"/>
                <a:cs typeface="Arial" charset="0"/>
              </a:defRPr>
            </a:lvl8pPr>
            <a:lvl9pPr marL="1828800" eaLnBrk="0" fontAlgn="base" hangingPunct="0">
              <a:spcBef>
                <a:spcPct val="0"/>
              </a:spcBef>
              <a:spcAft>
                <a:spcPct val="0"/>
              </a:spcAft>
              <a:defRPr sz="2400">
                <a:solidFill>
                  <a:schemeClr val="tx1"/>
                </a:solidFill>
                <a:latin typeface="Times New Roman" charset="0"/>
                <a:ea typeface="Arial" charset="0"/>
                <a:cs typeface="Arial" charset="0"/>
              </a:defRPr>
            </a:lvl9pPr>
          </a:lstStyle>
          <a:p>
            <a:pPr defTabSz="914400" eaLnBrk="1" fontAlgn="base" hangingPunct="1">
              <a:spcBef>
                <a:spcPct val="0"/>
              </a:spcBef>
              <a:spcAft>
                <a:spcPct val="0"/>
              </a:spcAft>
            </a:pPr>
            <a:r>
              <a:rPr lang="en-US" sz="1600" b="1">
                <a:solidFill>
                  <a:srgbClr val="FFFFFF"/>
                </a:solidFill>
                <a:latin typeface="Arial" charset="0"/>
              </a:rPr>
              <a:t>Temple Mount Today</a:t>
            </a:r>
          </a:p>
        </p:txBody>
      </p:sp>
    </p:spTree>
    <p:extLst>
      <p:ext uri="{BB962C8B-B14F-4D97-AF65-F5344CB8AC3E}">
        <p14:creationId xmlns:p14="http://schemas.microsoft.com/office/powerpoint/2010/main" val="1300138512"/>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16" fill="hold" grpId="0" nodeType="afterEffect">
                                  <p:stCondLst>
                                    <p:cond delay="2000"/>
                                  </p:stCondLst>
                                  <p:childTnLst>
                                    <p:set>
                                      <p:cBhvr>
                                        <p:cTn id="6" dur="1" fill="hold">
                                          <p:stCondLst>
                                            <p:cond delay="0"/>
                                          </p:stCondLst>
                                        </p:cTn>
                                        <p:tgtEl>
                                          <p:spTgt spid="89094"/>
                                        </p:tgtEl>
                                        <p:attrNameLst>
                                          <p:attrName>style.visibility</p:attrName>
                                        </p:attrNameLst>
                                      </p:cBhvr>
                                      <p:to>
                                        <p:strVal val="visible"/>
                                      </p:to>
                                    </p:set>
                                    <p:anim calcmode="lin" valueType="num">
                                      <p:cBhvr>
                                        <p:cTn id="7" dur="500" fill="hold"/>
                                        <p:tgtEl>
                                          <p:spTgt spid="89094"/>
                                        </p:tgtEl>
                                        <p:attrNameLst>
                                          <p:attrName>ppt_w</p:attrName>
                                        </p:attrNameLst>
                                      </p:cBhvr>
                                      <p:tavLst>
                                        <p:tav tm="0">
                                          <p:val>
                                            <p:fltVal val="0"/>
                                          </p:val>
                                        </p:tav>
                                        <p:tav tm="100000">
                                          <p:val>
                                            <p:strVal val="#ppt_w"/>
                                          </p:val>
                                        </p:tav>
                                      </p:tavLst>
                                    </p:anim>
                                    <p:anim calcmode="lin" valueType="num">
                                      <p:cBhvr>
                                        <p:cTn id="8" dur="500" fill="hold"/>
                                        <p:tgtEl>
                                          <p:spTgt spid="89094"/>
                                        </p:tgtEl>
                                        <p:attrNameLst>
                                          <p:attrName>ppt_h</p:attrName>
                                        </p:attrNameLst>
                                      </p:cBhvr>
                                      <p:tavLst>
                                        <p:tav tm="0">
                                          <p:val>
                                            <p:fltVal val="0"/>
                                          </p:val>
                                        </p:tav>
                                        <p:tav tm="100000">
                                          <p:val>
                                            <p:strVal val="#ppt_h"/>
                                          </p:val>
                                        </p:tav>
                                      </p:tavLst>
                                    </p:anim>
                                  </p:childTnLst>
                                </p:cTn>
                              </p:par>
                            </p:childTnLst>
                          </p:cTn>
                        </p:par>
                        <p:par>
                          <p:cTn id="9" fill="hold" nodeType="afterGroup">
                            <p:stCondLst>
                              <p:cond delay="2500"/>
                            </p:stCondLst>
                            <p:childTnLst>
                              <p:par>
                                <p:cTn id="10" presetID="5" presetClass="entr" presetSubtype="10" fill="hold" grpId="0" nodeType="afterEffect">
                                  <p:stCondLst>
                                    <p:cond delay="5000"/>
                                  </p:stCondLst>
                                  <p:childTnLst>
                                    <p:set>
                                      <p:cBhvr>
                                        <p:cTn id="11" dur="1" fill="hold">
                                          <p:stCondLst>
                                            <p:cond delay="0"/>
                                          </p:stCondLst>
                                        </p:cTn>
                                        <p:tgtEl>
                                          <p:spTgt spid="44"/>
                                        </p:tgtEl>
                                        <p:attrNameLst>
                                          <p:attrName>style.visibility</p:attrName>
                                        </p:attrNameLst>
                                      </p:cBhvr>
                                      <p:to>
                                        <p:strVal val="visible"/>
                                      </p:to>
                                    </p:set>
                                    <p:animEffect transition="in" filter="checkerboard(across)">
                                      <p:cBhvr>
                                        <p:cTn id="12" dur="500"/>
                                        <p:tgtEl>
                                          <p:spTgt spid="44"/>
                                        </p:tgtEl>
                                      </p:cBhvr>
                                    </p:animEffect>
                                  </p:childTnLst>
                                </p:cTn>
                              </p:par>
                            </p:childTnLst>
                          </p:cTn>
                        </p:par>
                        <p:par>
                          <p:cTn id="13" fill="hold" nodeType="afterGroup">
                            <p:stCondLst>
                              <p:cond delay="8000"/>
                            </p:stCondLst>
                            <p:childTnLst>
                              <p:par>
                                <p:cTn id="14" presetID="5" presetClass="entr" presetSubtype="10" fill="hold" grpId="0" nodeType="afterEffect">
                                  <p:stCondLst>
                                    <p:cond delay="5000"/>
                                  </p:stCondLst>
                                  <p:childTnLst>
                                    <p:set>
                                      <p:cBhvr>
                                        <p:cTn id="15" dur="1" fill="hold">
                                          <p:stCondLst>
                                            <p:cond delay="0"/>
                                          </p:stCondLst>
                                        </p:cTn>
                                        <p:tgtEl>
                                          <p:spTgt spid="89092"/>
                                        </p:tgtEl>
                                        <p:attrNameLst>
                                          <p:attrName>style.visibility</p:attrName>
                                        </p:attrNameLst>
                                      </p:cBhvr>
                                      <p:to>
                                        <p:strVal val="visible"/>
                                      </p:to>
                                    </p:set>
                                    <p:animEffect transition="in" filter="checkerboard(across)">
                                      <p:cBhvr>
                                        <p:cTn id="16" dur="500"/>
                                        <p:tgtEl>
                                          <p:spTgt spid="89092"/>
                                        </p:tgtEl>
                                      </p:cBhvr>
                                    </p:animEffect>
                                  </p:childTnLst>
                                </p:cTn>
                              </p:par>
                            </p:childTnLst>
                          </p:cTn>
                        </p:par>
                        <p:par>
                          <p:cTn id="17" fill="hold" nodeType="afterGroup">
                            <p:stCondLst>
                              <p:cond delay="13500"/>
                            </p:stCondLst>
                            <p:childTnLst>
                              <p:par>
                                <p:cTn id="18" presetID="5" presetClass="entr" presetSubtype="10" fill="hold" grpId="0" nodeType="afterEffect">
                                  <p:stCondLst>
                                    <p:cond delay="5000"/>
                                  </p:stCondLst>
                                  <p:childTnLst>
                                    <p:set>
                                      <p:cBhvr>
                                        <p:cTn id="19" dur="1" fill="hold">
                                          <p:stCondLst>
                                            <p:cond delay="0"/>
                                          </p:stCondLst>
                                        </p:cTn>
                                        <p:tgtEl>
                                          <p:spTgt spid="89093"/>
                                        </p:tgtEl>
                                        <p:attrNameLst>
                                          <p:attrName>style.visibility</p:attrName>
                                        </p:attrNameLst>
                                      </p:cBhvr>
                                      <p:to>
                                        <p:strVal val="visible"/>
                                      </p:to>
                                    </p:set>
                                    <p:animEffect transition="in" filter="checkerboard(across)">
                                      <p:cBhvr>
                                        <p:cTn id="20" dur="500"/>
                                        <p:tgtEl>
                                          <p:spTgt spid="89093"/>
                                        </p:tgtEl>
                                      </p:cBhvr>
                                    </p:animEffect>
                                  </p:childTnLst>
                                </p:cTn>
                              </p:par>
                            </p:childTnLst>
                          </p:cTn>
                        </p:par>
                      </p:childTnLst>
                    </p:cTn>
                  </p:par>
                  <p:par>
                    <p:cTn id="21" fill="hold" nodeType="clickPar">
                      <p:stCondLst>
                        <p:cond delay="indefinite"/>
                      </p:stCondLst>
                      <p:childTnLst>
                        <p:par>
                          <p:cTn id="22" fill="hold" nodeType="withGroup">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9097"/>
                                        </p:tgtEl>
                                        <p:attrNameLst>
                                          <p:attrName>style.visibility</p:attrName>
                                        </p:attrNameLst>
                                      </p:cBhvr>
                                      <p:to>
                                        <p:strVal val="visible"/>
                                      </p:to>
                                    </p:set>
                                    <p:animEffect transition="in" filter="wipe(left)">
                                      <p:cBhvr>
                                        <p:cTn id="25" dur="500"/>
                                        <p:tgtEl>
                                          <p:spTgt spid="89097"/>
                                        </p:tgtEl>
                                      </p:cBhvr>
                                    </p:animEffect>
                                  </p:childTnLst>
                                </p:cTn>
                              </p:par>
                            </p:childTnLst>
                          </p:cTn>
                        </p:par>
                      </p:childTnLst>
                    </p:cTn>
                  </p:par>
                  <p:par>
                    <p:cTn id="26" fill="hold" nodeType="clickPar">
                      <p:stCondLst>
                        <p:cond delay="indefinite"/>
                      </p:stCondLst>
                      <p:childTnLst>
                        <p:par>
                          <p:cTn id="27" fill="hold" nodeType="withGroup">
                            <p:stCondLst>
                              <p:cond delay="0"/>
                            </p:stCondLst>
                            <p:childTnLst>
                              <p:par>
                                <p:cTn id="28" presetID="22" presetClass="entr" presetSubtype="1" fill="hold" grpId="0" nodeType="clickEffect">
                                  <p:stCondLst>
                                    <p:cond delay="0"/>
                                  </p:stCondLst>
                                  <p:childTnLst>
                                    <p:set>
                                      <p:cBhvr>
                                        <p:cTn id="29" dur="1" fill="hold">
                                          <p:stCondLst>
                                            <p:cond delay="0"/>
                                          </p:stCondLst>
                                        </p:cTn>
                                        <p:tgtEl>
                                          <p:spTgt spid="89130"/>
                                        </p:tgtEl>
                                        <p:attrNameLst>
                                          <p:attrName>style.visibility</p:attrName>
                                        </p:attrNameLst>
                                      </p:cBhvr>
                                      <p:to>
                                        <p:strVal val="visible"/>
                                      </p:to>
                                    </p:set>
                                    <p:animEffect transition="in" filter="wipe(up)">
                                      <p:cBhvr>
                                        <p:cTn id="30" dur="500"/>
                                        <p:tgtEl>
                                          <p:spTgt spid="89130"/>
                                        </p:tgtEl>
                                      </p:cBhvr>
                                    </p:animEffect>
                                  </p:childTnLst>
                                </p:cTn>
                              </p:par>
                            </p:childTnLst>
                          </p:cTn>
                        </p:par>
                        <p:par>
                          <p:cTn id="31" fill="hold" nodeType="afterGroup">
                            <p:stCondLst>
                              <p:cond delay="500"/>
                            </p:stCondLst>
                            <p:childTnLst>
                              <p:par>
                                <p:cTn id="32" presetID="22" presetClass="entr" presetSubtype="4" fill="hold" grpId="0" nodeType="afterEffect">
                                  <p:stCondLst>
                                    <p:cond delay="0"/>
                                  </p:stCondLst>
                                  <p:childTnLst>
                                    <p:set>
                                      <p:cBhvr>
                                        <p:cTn id="33" dur="1" fill="hold">
                                          <p:stCondLst>
                                            <p:cond delay="0"/>
                                          </p:stCondLst>
                                        </p:cTn>
                                        <p:tgtEl>
                                          <p:spTgt spid="89132"/>
                                        </p:tgtEl>
                                        <p:attrNameLst>
                                          <p:attrName>style.visibility</p:attrName>
                                        </p:attrNameLst>
                                      </p:cBhvr>
                                      <p:to>
                                        <p:strVal val="visible"/>
                                      </p:to>
                                    </p:set>
                                    <p:animEffect transition="in" filter="wipe(down)">
                                      <p:cBhvr>
                                        <p:cTn id="34" dur="500"/>
                                        <p:tgtEl>
                                          <p:spTgt spid="89132"/>
                                        </p:tgtEl>
                                      </p:cBhvr>
                                    </p:animEffect>
                                  </p:childTnLst>
                                </p:cTn>
                              </p:par>
                            </p:childTnLst>
                          </p:cTn>
                        </p:par>
                      </p:childTnLst>
                    </p:cTn>
                  </p:par>
                  <p:par>
                    <p:cTn id="35" fill="hold" nodeType="clickPar">
                      <p:stCondLst>
                        <p:cond delay="indefinite"/>
                      </p:stCondLst>
                      <p:childTnLst>
                        <p:par>
                          <p:cTn id="36" fill="hold" nodeType="withGroup">
                            <p:stCondLst>
                              <p:cond delay="0"/>
                            </p:stCondLst>
                            <p:childTnLst>
                              <p:par>
                                <p:cTn id="37" presetID="22" presetClass="entr" presetSubtype="4" fill="hold" grpId="0" nodeType="clickEffect">
                                  <p:stCondLst>
                                    <p:cond delay="0"/>
                                  </p:stCondLst>
                                  <p:childTnLst>
                                    <p:set>
                                      <p:cBhvr>
                                        <p:cTn id="38" dur="1" fill="hold">
                                          <p:stCondLst>
                                            <p:cond delay="0"/>
                                          </p:stCondLst>
                                        </p:cTn>
                                        <p:tgtEl>
                                          <p:spTgt spid="89134"/>
                                        </p:tgtEl>
                                        <p:attrNameLst>
                                          <p:attrName>style.visibility</p:attrName>
                                        </p:attrNameLst>
                                      </p:cBhvr>
                                      <p:to>
                                        <p:strVal val="visible"/>
                                      </p:to>
                                    </p:set>
                                    <p:animEffect transition="in" filter="wipe(down)">
                                      <p:cBhvr>
                                        <p:cTn id="39" dur="500"/>
                                        <p:tgtEl>
                                          <p:spTgt spid="89134"/>
                                        </p:tgtEl>
                                      </p:cBhvr>
                                    </p:animEffect>
                                  </p:childTnLst>
                                </p:cTn>
                              </p:par>
                            </p:childTnLst>
                          </p:cTn>
                        </p:par>
                        <p:par>
                          <p:cTn id="40" fill="hold" nodeType="afterGroup">
                            <p:stCondLst>
                              <p:cond delay="500"/>
                            </p:stCondLst>
                            <p:childTnLst>
                              <p:par>
                                <p:cTn id="41" presetID="22" presetClass="entr" presetSubtype="8" fill="hold" grpId="0" nodeType="afterEffect">
                                  <p:stCondLst>
                                    <p:cond delay="0"/>
                                  </p:stCondLst>
                                  <p:childTnLst>
                                    <p:set>
                                      <p:cBhvr>
                                        <p:cTn id="42" dur="1" fill="hold">
                                          <p:stCondLst>
                                            <p:cond delay="0"/>
                                          </p:stCondLst>
                                        </p:cTn>
                                        <p:tgtEl>
                                          <p:spTgt spid="89135"/>
                                        </p:tgtEl>
                                        <p:attrNameLst>
                                          <p:attrName>style.visibility</p:attrName>
                                        </p:attrNameLst>
                                      </p:cBhvr>
                                      <p:to>
                                        <p:strVal val="visible"/>
                                      </p:to>
                                    </p:set>
                                    <p:animEffect transition="in" filter="wipe(left)">
                                      <p:cBhvr>
                                        <p:cTn id="43" dur="500"/>
                                        <p:tgtEl>
                                          <p:spTgt spid="891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animBg="1"/>
      <p:bldP spid="89092" grpId="0" animBg="1"/>
      <p:bldP spid="89093" grpId="0" animBg="1"/>
      <p:bldP spid="89094" grpId="0" animBg="1"/>
      <p:bldP spid="89097" grpId="0" animBg="1"/>
      <p:bldP spid="89130" grpId="0" animBg="1"/>
      <p:bldP spid="89132" grpId="0" animBg="1"/>
      <p:bldP spid="89134" grpId="0" animBg="1"/>
      <p:bldP spid="89135"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627714"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1750" y="0"/>
            <a:ext cx="9210675" cy="53736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7715" name="Title 1"/>
          <p:cNvSpPr>
            <a:spLocks noGrp="1"/>
          </p:cNvSpPr>
          <p:nvPr>
            <p:ph type="title"/>
          </p:nvPr>
        </p:nvSpPr>
        <p:spPr>
          <a:xfrm>
            <a:off x="15875" y="5589588"/>
            <a:ext cx="9128125" cy="1143000"/>
          </a:xfrm>
        </p:spPr>
        <p:txBody>
          <a:bodyPr/>
          <a:lstStyle/>
          <a:p>
            <a:r>
              <a:rPr lang="en-US" b="1">
                <a:solidFill>
                  <a:schemeClr val="bg1"/>
                </a:solidFill>
                <a:latin typeface="Arial" charset="0"/>
                <a:ea typeface="ＭＳ Ｐゴシック" charset="0"/>
                <a:cs typeface="ＭＳ Ｐゴシック" charset="0"/>
              </a:rPr>
              <a:t>Listen to the Sermon Series</a:t>
            </a:r>
          </a:p>
        </p:txBody>
      </p:sp>
      <p:sp>
        <p:nvSpPr>
          <p:cNvPr id="627716" name="Title 1"/>
          <p:cNvSpPr txBox="1">
            <a:spLocks/>
          </p:cNvSpPr>
          <p:nvPr/>
        </p:nvSpPr>
        <p:spPr bwMode="auto">
          <a:xfrm>
            <a:off x="1042988" y="2636838"/>
            <a:ext cx="3494087" cy="576262"/>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0"/>
              </a:spcBef>
              <a:spcAft>
                <a:spcPct val="0"/>
              </a:spcAft>
            </a:pPr>
            <a:r>
              <a:rPr lang="en-US" sz="2800" b="1" baseline="0">
                <a:solidFill>
                  <a:srgbClr val="FFFFFF"/>
                </a:solidFill>
                <a:latin typeface="Arial" charset="0"/>
              </a:rPr>
              <a:t>July-October 2013</a:t>
            </a:r>
          </a:p>
        </p:txBody>
      </p:sp>
    </p:spTree>
    <p:extLst>
      <p:ext uri="{BB962C8B-B14F-4D97-AF65-F5344CB8AC3E}">
        <p14:creationId xmlns:p14="http://schemas.microsoft.com/office/powerpoint/2010/main" val="3644711412"/>
      </p:ext>
    </p:extLst>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4" name="Rectangle 2"/>
          <p:cNvSpPr>
            <a:spLocks noGrp="1" noRot="1" noChangeArrowheads="1"/>
          </p:cNvSpPr>
          <p:nvPr>
            <p:ph type="title"/>
          </p:nvPr>
        </p:nvSpPr>
        <p:spPr/>
        <p:txBody>
          <a:bodyPr/>
          <a:lstStyle/>
          <a:p>
            <a:pPr eaLnBrk="1" hangingPunct="1">
              <a:defRPr/>
            </a:pPr>
            <a:endParaRPr lang="en-US">
              <a:ea typeface="+mj-ea"/>
            </a:endParaRPr>
          </a:p>
        </p:txBody>
      </p:sp>
      <p:pic>
        <p:nvPicPr>
          <p:cNvPr id="77827" name="Picture 4" descr="david"/>
          <p:cNvPicPr>
            <a:picLocks noGrp="1" noChangeAspect="1" noChangeArrowheads="1"/>
          </p:cNvPicPr>
          <p:nvPr>
            <p:ph type="body" idx="1"/>
          </p:nvPr>
        </p:nvPicPr>
        <p:blipFill>
          <a:blip r:embed="rId3">
            <a:extLst>
              <a:ext uri="{28A0092B-C50C-407E-A947-70E740481C1C}">
                <a14:useLocalDpi xmlns:a14="http://schemas.microsoft.com/office/drawing/2010/main"/>
              </a:ext>
            </a:extLst>
          </a:blip>
          <a:srcRect/>
          <a:stretch>
            <a:fillRect/>
          </a:stretch>
        </p:blipFill>
        <p:spPr>
          <a:xfrm>
            <a:off x="0" y="0"/>
            <a:ext cx="9144000" cy="6867525"/>
          </a:xfr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1044444830"/>
      </p:ext>
    </p:extLst>
  </p:cSld>
  <p:clrMapOvr>
    <a:masterClrMapping/>
  </p:clrMapOvr>
  <p:transition>
    <p:fade/>
  </p:transition>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13</a:t>
            </a:r>
          </a:p>
        </p:txBody>
      </p:sp>
    </p:spTree>
    <p:extLst>
      <p:ext uri="{BB962C8B-B14F-4D97-AF65-F5344CB8AC3E}">
        <p14:creationId xmlns:p14="http://schemas.microsoft.com/office/powerpoint/2010/main" val="2035401385"/>
      </p:ext>
    </p:extLst>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showMasterPhAnim="0">
  <p:cSld>
    <p:bg>
      <p:bgPr>
        <a:solidFill>
          <a:schemeClr val="bg2"/>
        </a:solidFill>
        <a:effectLst/>
      </p:bgPr>
    </p:bg>
    <p:spTree>
      <p:nvGrpSpPr>
        <p:cNvPr id="1" name=""/>
        <p:cNvGrpSpPr/>
        <p:nvPr/>
      </p:nvGrpSpPr>
      <p:grpSpPr>
        <a:xfrm>
          <a:off x="0" y="0"/>
          <a:ext cx="0" cy="0"/>
          <a:chOff x="0" y="0"/>
          <a:chExt cx="0" cy="0"/>
        </a:xfrm>
      </p:grpSpPr>
      <p:sp>
        <p:nvSpPr>
          <p:cNvPr id="30723" name="Rectangle 3"/>
          <p:cNvSpPr>
            <a:spLocks noGrp="1" noChangeArrowheads="1"/>
          </p:cNvSpPr>
          <p:nvPr>
            <p:ph type="body" idx="1"/>
          </p:nvPr>
        </p:nvSpPr>
        <p:spPr>
          <a:xfrm>
            <a:off x="2483768" y="692696"/>
            <a:ext cx="6660232" cy="2448272"/>
          </a:xfrm>
        </p:spPr>
        <p:txBody>
          <a:bodyPr/>
          <a:lstStyle/>
          <a:p>
            <a:pPr algn="ctr" eaLnBrk="1" hangingPunct="1">
              <a:buFont typeface="Wingdings" charset="0"/>
              <a:buNone/>
            </a:pPr>
            <a:r>
              <a:rPr lang="en-US" altLang="zh-CN" sz="3600" b="1">
                <a:solidFill>
                  <a:srgbClr val="FFFFFF"/>
                </a:solidFill>
                <a:latin typeface="Arial" charset="0"/>
                <a:ea typeface="ＭＳ Ｐゴシック" charset="0"/>
                <a:cs typeface="Arial" charset="0"/>
              </a:rPr>
              <a:t>Do Ezra and Nehemiah teach us proper leadership style?  </a:t>
            </a:r>
          </a:p>
          <a:p>
            <a:pPr algn="ctr" eaLnBrk="1" hangingPunct="1">
              <a:buFont typeface="Wingdings" charset="0"/>
              <a:buNone/>
            </a:pPr>
            <a:r>
              <a:rPr lang="en-US" altLang="zh-CN" sz="3600" b="1">
                <a:solidFill>
                  <a:srgbClr val="FFFFFF"/>
                </a:solidFill>
                <a:latin typeface="Arial" charset="0"/>
                <a:ea typeface="ＭＳ Ｐゴシック" charset="0"/>
                <a:cs typeface="Arial" charset="0"/>
              </a:rPr>
              <a:t>If so, then whom should you follow?</a:t>
            </a:r>
            <a:endParaRPr lang="en-US" sz="3600" b="1">
              <a:solidFill>
                <a:srgbClr val="FFFFFF"/>
              </a:solidFill>
              <a:latin typeface="Arial" charset="0"/>
              <a:ea typeface="ＭＳ Ｐゴシック" charset="0"/>
              <a:cs typeface="Arial" charset="0"/>
            </a:endParaRPr>
          </a:p>
        </p:txBody>
      </p:sp>
      <p:sp>
        <p:nvSpPr>
          <p:cNvPr id="149507" name="Text Box 4"/>
          <p:cNvSpPr txBox="1">
            <a:spLocks noChangeArrowheads="1"/>
          </p:cNvSpPr>
          <p:nvPr/>
        </p:nvSpPr>
        <p:spPr bwMode="auto">
          <a:xfrm>
            <a:off x="8412163" y="0"/>
            <a:ext cx="731837" cy="457200"/>
          </a:xfrm>
          <a:prstGeom prst="rect">
            <a:avLst/>
          </a:prstGeom>
          <a:solidFill>
            <a:srgbClr val="000000"/>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charset="0"/>
                <a:cs typeface="Arial" charset="0"/>
              </a:rPr>
              <a:t>294</a:t>
            </a:r>
          </a:p>
        </p:txBody>
      </p:sp>
      <p:sp>
        <p:nvSpPr>
          <p:cNvPr id="30727" name="Text Box 7"/>
          <p:cNvSpPr txBox="1">
            <a:spLocks noChangeArrowheads="1"/>
          </p:cNvSpPr>
          <p:nvPr/>
        </p:nvSpPr>
        <p:spPr bwMode="auto">
          <a:xfrm>
            <a:off x="228600" y="4511327"/>
            <a:ext cx="89154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A7C1CB"/>
              </a:buClr>
              <a:buSzPct val="80000"/>
              <a:buFont typeface="Wingdings" charset="0"/>
              <a:buChar char="Ü"/>
            </a:pPr>
            <a:r>
              <a:rPr lang="en-US" altLang="zh-CN" sz="3200" b="1" dirty="0">
                <a:solidFill>
                  <a:srgbClr val="FFFFFF"/>
                </a:solidFill>
                <a:latin typeface="Arial" charset="0"/>
                <a:cs typeface="Arial" charset="0"/>
              </a:rPr>
              <a:t>Intermarriage led Nehemiah to pull out </a:t>
            </a:r>
            <a:r>
              <a:rPr lang="en-US" altLang="zh-CN" sz="3200" b="1" u="sng" dirty="0">
                <a:solidFill>
                  <a:srgbClr val="FFFFFF"/>
                </a:solidFill>
                <a:latin typeface="Arial" charset="0"/>
                <a:cs typeface="Arial" charset="0"/>
              </a:rPr>
              <a:t>others</a:t>
            </a:r>
            <a:r>
              <a:rPr lang="mr-IN" altLang="zh-CN" sz="3200" b="1" u="sng" dirty="0">
                <a:solidFill>
                  <a:srgbClr val="FFFFFF"/>
                </a:solidFill>
                <a:latin typeface="Arial" charset="0"/>
                <a:cs typeface="Arial" charset="0"/>
              </a:rPr>
              <a:t>'</a:t>
            </a:r>
            <a:r>
              <a:rPr lang="en-US" altLang="zh-CN" sz="3200" b="1" dirty="0">
                <a:solidFill>
                  <a:srgbClr val="FFFFFF"/>
                </a:solidFill>
                <a:latin typeface="Arial" charset="0"/>
                <a:cs typeface="Arial" charset="0"/>
              </a:rPr>
              <a:t> hair (Neh. 13:25)!</a:t>
            </a:r>
            <a:endParaRPr lang="en-US" dirty="0">
              <a:solidFill>
                <a:srgbClr val="EAE8E2"/>
              </a:solidFill>
              <a:latin typeface="Arial" charset="0"/>
              <a:cs typeface="Arial" charset="0"/>
            </a:endParaRPr>
          </a:p>
        </p:txBody>
      </p:sp>
      <p:sp>
        <p:nvSpPr>
          <p:cNvPr id="30728" name="Text Box 8"/>
          <p:cNvSpPr txBox="1">
            <a:spLocks noChangeArrowheads="1"/>
          </p:cNvSpPr>
          <p:nvPr/>
        </p:nvSpPr>
        <p:spPr bwMode="auto">
          <a:xfrm>
            <a:off x="228600" y="3215183"/>
            <a:ext cx="8229600" cy="1077913"/>
          </a:xfrm>
          <a:prstGeom prst="rect">
            <a:avLst/>
          </a:prstGeom>
          <a:noFill/>
          <a:ln>
            <a:noFill/>
          </a:ln>
        </p:spPr>
        <p:txBody>
          <a:bodyPr>
            <a:spAutoFit/>
          </a:bodyPr>
          <a:lstStyle>
            <a:lvl1pPr marL="442913" indent="-442913"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defTabSz="914400" eaLnBrk="1" fontAlgn="base" hangingPunct="1">
              <a:spcBef>
                <a:spcPct val="20000"/>
              </a:spcBef>
              <a:spcAft>
                <a:spcPct val="0"/>
              </a:spcAft>
              <a:buClr>
                <a:srgbClr val="A7C1CB"/>
              </a:buClr>
              <a:buSzPct val="80000"/>
              <a:buFont typeface="Wingdings" charset="0"/>
              <a:buChar char="Ü"/>
            </a:pPr>
            <a:r>
              <a:rPr lang="en-US" altLang="zh-CN" sz="3200" b="1">
                <a:solidFill>
                  <a:srgbClr val="FFFFFF"/>
                </a:solidFill>
                <a:latin typeface="Arial" charset="0"/>
                <a:cs typeface="Arial" charset="0"/>
              </a:rPr>
              <a:t>Intermarriage led Ezra to pull out his </a:t>
            </a:r>
            <a:r>
              <a:rPr lang="en-US" altLang="zh-CN" sz="3200" b="1" u="sng">
                <a:solidFill>
                  <a:srgbClr val="FFFFFF"/>
                </a:solidFill>
                <a:latin typeface="Arial" charset="0"/>
                <a:cs typeface="Arial" charset="0"/>
              </a:rPr>
              <a:t>own</a:t>
            </a:r>
            <a:r>
              <a:rPr lang="en-US" altLang="zh-CN" sz="3200" b="1">
                <a:solidFill>
                  <a:srgbClr val="FFFFFF"/>
                </a:solidFill>
                <a:latin typeface="Arial" charset="0"/>
                <a:cs typeface="Arial" charset="0"/>
              </a:rPr>
              <a:t> hair (Ezra 9:13)</a:t>
            </a:r>
            <a:endParaRPr lang="en-US">
              <a:solidFill>
                <a:srgbClr val="EAE8E2"/>
              </a:solidFill>
              <a:latin typeface="Arial" charset="0"/>
              <a:cs typeface="Arial" charset="0"/>
            </a:endParaRPr>
          </a:p>
        </p:txBody>
      </p:sp>
      <p:sp>
        <p:nvSpPr>
          <p:cNvPr id="6" name="Title 5"/>
          <p:cNvSpPr>
            <a:spLocks noGrp="1"/>
          </p:cNvSpPr>
          <p:nvPr>
            <p:ph type="title"/>
          </p:nvPr>
        </p:nvSpPr>
        <p:spPr>
          <a:xfrm>
            <a:off x="1676400" y="5410200"/>
            <a:ext cx="6553200" cy="1143000"/>
          </a:xfrm>
        </p:spPr>
        <p:txBody>
          <a:bodyPr/>
          <a:lstStyle/>
          <a:p>
            <a:pPr algn="ctr">
              <a:defRPr/>
            </a:pPr>
            <a:r>
              <a:rPr lang="en-US" sz="6000">
                <a:latin typeface="Arial"/>
                <a:ea typeface="ＭＳ Ｐゴシック" charset="0"/>
                <a:cs typeface="Arial"/>
              </a:rPr>
              <a:t>Leadership?</a:t>
            </a:r>
          </a:p>
        </p:txBody>
      </p:sp>
      <p:pic>
        <p:nvPicPr>
          <p:cNvPr id="2" name="Picture 1"/>
          <p:cNvPicPr>
            <a:picLocks noChangeAspect="1"/>
          </p:cNvPicPr>
          <p:nvPr/>
        </p:nvPicPr>
        <p:blipFill>
          <a:blip r:embed="rId3"/>
          <a:stretch>
            <a:fillRect/>
          </a:stretch>
        </p:blipFill>
        <p:spPr>
          <a:xfrm>
            <a:off x="179512" y="692696"/>
            <a:ext cx="2422184" cy="1937747"/>
          </a:xfrm>
          <a:prstGeom prst="rect">
            <a:avLst/>
          </a:prstGeom>
        </p:spPr>
      </p:pic>
    </p:spTree>
    <p:extLst>
      <p:ext uri="{BB962C8B-B14F-4D97-AF65-F5344CB8AC3E}">
        <p14:creationId xmlns:p14="http://schemas.microsoft.com/office/powerpoint/2010/main" val="310741164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8" fill="hold" grpId="0" nodeType="clickEffect">
                                  <p:stCondLst>
                                    <p:cond delay="0"/>
                                  </p:stCondLst>
                                  <p:childTnLst>
                                    <p:set>
                                      <p:cBhvr>
                                        <p:cTn id="6" dur="1" fill="hold">
                                          <p:stCondLst>
                                            <p:cond delay="0"/>
                                          </p:stCondLst>
                                        </p:cTn>
                                        <p:tgtEl>
                                          <p:spTgt spid="30723">
                                            <p:txEl>
                                              <p:pRg st="0" end="0"/>
                                            </p:txEl>
                                          </p:spTgt>
                                        </p:tgtEl>
                                        <p:attrNameLst>
                                          <p:attrName>style.visibility</p:attrName>
                                        </p:attrNameLst>
                                      </p:cBhvr>
                                      <p:to>
                                        <p:strVal val="visible"/>
                                      </p:to>
                                    </p:set>
                                    <p:anim calcmode="lin" valueType="num">
                                      <p:cBhvr additive="base">
                                        <p:cTn id="7" dur="500" fill="hold"/>
                                        <p:tgtEl>
                                          <p:spTgt spid="30723">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30723">
                                            <p:txEl>
                                              <p:pRg st="0" end="0"/>
                                            </p:txEl>
                                          </p:spTgt>
                                        </p:tgtEl>
                                        <p:attrNameLst>
                                          <p:attrName>ppt_y</p:attrName>
                                        </p:attrNameLst>
                                      </p:cBhvr>
                                      <p:tavLst>
                                        <p:tav tm="0">
                                          <p:val>
                                            <p:strVal val="#ppt_y"/>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8" fill="hold" grpId="0" nodeType="clickEffect">
                                  <p:stCondLst>
                                    <p:cond delay="0"/>
                                  </p:stCondLst>
                                  <p:childTnLst>
                                    <p:set>
                                      <p:cBhvr>
                                        <p:cTn id="12" dur="1" fill="hold">
                                          <p:stCondLst>
                                            <p:cond delay="0"/>
                                          </p:stCondLst>
                                        </p:cTn>
                                        <p:tgtEl>
                                          <p:spTgt spid="30723">
                                            <p:txEl>
                                              <p:pRg st="1" end="1"/>
                                            </p:txEl>
                                          </p:spTgt>
                                        </p:tgtEl>
                                        <p:attrNameLst>
                                          <p:attrName>style.visibility</p:attrName>
                                        </p:attrNameLst>
                                      </p:cBhvr>
                                      <p:to>
                                        <p:strVal val="visible"/>
                                      </p:to>
                                    </p:set>
                                    <p:anim calcmode="lin" valueType="num">
                                      <p:cBhvr additive="base">
                                        <p:cTn id="13" dur="500" fill="hold"/>
                                        <p:tgtEl>
                                          <p:spTgt spid="30723">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30723">
                                            <p:txEl>
                                              <p:pRg st="1" end="1"/>
                                            </p:txEl>
                                          </p:spTgt>
                                        </p:tgtEl>
                                        <p:attrNameLst>
                                          <p:attrName>ppt_y</p:attrName>
                                        </p:attrNameLst>
                                      </p:cBhvr>
                                      <p:tavLst>
                                        <p:tav tm="0">
                                          <p:val>
                                            <p:strVal val="#ppt_y"/>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8" fill="hold" grpId="0" nodeType="clickEffect">
                                  <p:stCondLst>
                                    <p:cond delay="0"/>
                                  </p:stCondLst>
                                  <p:childTnLst>
                                    <p:set>
                                      <p:cBhvr>
                                        <p:cTn id="18" dur="1" fill="hold">
                                          <p:stCondLst>
                                            <p:cond delay="0"/>
                                          </p:stCondLst>
                                        </p:cTn>
                                        <p:tgtEl>
                                          <p:spTgt spid="30728"/>
                                        </p:tgtEl>
                                        <p:attrNameLst>
                                          <p:attrName>style.visibility</p:attrName>
                                        </p:attrNameLst>
                                      </p:cBhvr>
                                      <p:to>
                                        <p:strVal val="visible"/>
                                      </p:to>
                                    </p:set>
                                    <p:anim calcmode="lin" valueType="num">
                                      <p:cBhvr additive="base">
                                        <p:cTn id="19" dur="500" fill="hold"/>
                                        <p:tgtEl>
                                          <p:spTgt spid="30728"/>
                                        </p:tgtEl>
                                        <p:attrNameLst>
                                          <p:attrName>ppt_x</p:attrName>
                                        </p:attrNameLst>
                                      </p:cBhvr>
                                      <p:tavLst>
                                        <p:tav tm="0">
                                          <p:val>
                                            <p:strVal val="0-#ppt_w/2"/>
                                          </p:val>
                                        </p:tav>
                                        <p:tav tm="100000">
                                          <p:val>
                                            <p:strVal val="#ppt_x"/>
                                          </p:val>
                                        </p:tav>
                                      </p:tavLst>
                                    </p:anim>
                                    <p:anim calcmode="lin" valueType="num">
                                      <p:cBhvr additive="base">
                                        <p:cTn id="20" dur="500" fill="hold"/>
                                        <p:tgtEl>
                                          <p:spTgt spid="30728"/>
                                        </p:tgtEl>
                                        <p:attrNameLst>
                                          <p:attrName>ppt_y</p:attrName>
                                        </p:attrNameLst>
                                      </p:cBhvr>
                                      <p:tavLst>
                                        <p:tav tm="0">
                                          <p:val>
                                            <p:strVal val="#ppt_y"/>
                                          </p:val>
                                        </p:tav>
                                        <p:tav tm="100000">
                                          <p:val>
                                            <p:strVal val="#ppt_y"/>
                                          </p:val>
                                        </p:tav>
                                      </p:tavLst>
                                    </p:anim>
                                  </p:childTnLst>
                                </p:cTn>
                              </p:par>
                            </p:childTnLst>
                          </p:cTn>
                        </p:par>
                      </p:childTnLst>
                    </p:cTn>
                  </p:par>
                  <p:par>
                    <p:cTn id="21" fill="hold" nodeType="clickPar">
                      <p:stCondLst>
                        <p:cond delay="indefinite"/>
                      </p:stCondLst>
                      <p:childTnLst>
                        <p:par>
                          <p:cTn id="22" fill="hold" nodeType="withGroup">
                            <p:stCondLst>
                              <p:cond delay="0"/>
                            </p:stCondLst>
                            <p:childTnLst>
                              <p:par>
                                <p:cTn id="23" presetID="2" presetClass="entr" presetSubtype="8" fill="hold" grpId="0" nodeType="clickEffect">
                                  <p:stCondLst>
                                    <p:cond delay="0"/>
                                  </p:stCondLst>
                                  <p:childTnLst>
                                    <p:set>
                                      <p:cBhvr>
                                        <p:cTn id="24" dur="1" fill="hold">
                                          <p:stCondLst>
                                            <p:cond delay="0"/>
                                          </p:stCondLst>
                                        </p:cTn>
                                        <p:tgtEl>
                                          <p:spTgt spid="30727"/>
                                        </p:tgtEl>
                                        <p:attrNameLst>
                                          <p:attrName>style.visibility</p:attrName>
                                        </p:attrNameLst>
                                      </p:cBhvr>
                                      <p:to>
                                        <p:strVal val="visible"/>
                                      </p:to>
                                    </p:set>
                                    <p:anim calcmode="lin" valueType="num">
                                      <p:cBhvr additive="base">
                                        <p:cTn id="25" dur="500" fill="hold"/>
                                        <p:tgtEl>
                                          <p:spTgt spid="30727"/>
                                        </p:tgtEl>
                                        <p:attrNameLst>
                                          <p:attrName>ppt_x</p:attrName>
                                        </p:attrNameLst>
                                      </p:cBhvr>
                                      <p:tavLst>
                                        <p:tav tm="0">
                                          <p:val>
                                            <p:strVal val="0-#ppt_w/2"/>
                                          </p:val>
                                        </p:tav>
                                        <p:tav tm="100000">
                                          <p:val>
                                            <p:strVal val="#ppt_x"/>
                                          </p:val>
                                        </p:tav>
                                      </p:tavLst>
                                    </p:anim>
                                    <p:anim calcmode="lin" valueType="num">
                                      <p:cBhvr additive="base">
                                        <p:cTn id="26" dur="500" fill="hold"/>
                                        <p:tgtEl>
                                          <p:spTgt spid="3072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23" grpId="0" build="p" autoUpdateAnimBg="0"/>
      <p:bldP spid="30727" grpId="0"/>
      <p:bldP spid="30728" grpId="0"/>
    </p:bldLst>
  </p:timing>
</p:sld>
</file>

<file path=ppt/slides/slide133.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0" y="0"/>
            <a:ext cx="9144000" cy="6634769"/>
          </a:xfrm>
          <a:prstGeom prst="rect">
            <a:avLst/>
          </a:prstGeom>
        </p:spPr>
      </p:pic>
      <p:sp>
        <p:nvSpPr>
          <p:cNvPr id="4" name="Title 3"/>
          <p:cNvSpPr>
            <a:spLocks noGrp="1"/>
          </p:cNvSpPr>
          <p:nvPr>
            <p:ph type="title"/>
          </p:nvPr>
        </p:nvSpPr>
        <p:spPr>
          <a:xfrm>
            <a:off x="755576" y="3645024"/>
            <a:ext cx="2158008" cy="720080"/>
          </a:xfrm>
          <a:solidFill>
            <a:srgbClr val="000000"/>
          </a:solidFill>
        </p:spPr>
        <p:txBody>
          <a:bodyPr/>
          <a:lstStyle/>
          <a:p>
            <a:pPr algn="ctr"/>
            <a:r>
              <a:rPr lang="en-US" b="1" dirty="0">
                <a:solidFill>
                  <a:srgbClr val="FFFFFF"/>
                </a:solidFill>
                <a:latin typeface="Arial"/>
                <a:cs typeface="Arial"/>
              </a:rPr>
              <a:t>Ezra</a:t>
            </a:r>
          </a:p>
        </p:txBody>
      </p:sp>
      <p:sp>
        <p:nvSpPr>
          <p:cNvPr id="5" name="Title 3"/>
          <p:cNvSpPr txBox="1">
            <a:spLocks/>
          </p:cNvSpPr>
          <p:nvPr/>
        </p:nvSpPr>
        <p:spPr bwMode="auto">
          <a:xfrm>
            <a:off x="755576" y="2060848"/>
            <a:ext cx="2158008" cy="72008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Who?</a:t>
            </a:r>
          </a:p>
        </p:txBody>
      </p:sp>
    </p:spTree>
    <p:extLst>
      <p:ext uri="{BB962C8B-B14F-4D97-AF65-F5344CB8AC3E}">
        <p14:creationId xmlns:p14="http://schemas.microsoft.com/office/powerpoint/2010/main" val="24673355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Lst>
  </p:timing>
</p:sld>
</file>

<file path=ppt/slides/slide134.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a:t>Whose hair?</a:t>
            </a:r>
          </a:p>
        </p:txBody>
      </p:sp>
      <p:pic>
        <p:nvPicPr>
          <p:cNvPr id="7" name="Picture 6"/>
          <p:cNvPicPr>
            <a:picLocks noChangeAspect="1"/>
          </p:cNvPicPr>
          <p:nvPr/>
        </p:nvPicPr>
        <p:blipFill>
          <a:blip r:embed="rId3"/>
          <a:stretch>
            <a:fillRect/>
          </a:stretch>
        </p:blipFill>
        <p:spPr>
          <a:xfrm>
            <a:off x="0" y="2600"/>
            <a:ext cx="9144000" cy="6855399"/>
          </a:xfrm>
          <a:prstGeom prst="rect">
            <a:avLst/>
          </a:prstGeom>
        </p:spPr>
      </p:pic>
      <p:sp>
        <p:nvSpPr>
          <p:cNvPr id="5" name="Title 3"/>
          <p:cNvSpPr txBox="1">
            <a:spLocks/>
          </p:cNvSpPr>
          <p:nvPr/>
        </p:nvSpPr>
        <p:spPr bwMode="auto">
          <a:xfrm>
            <a:off x="467544" y="5301208"/>
            <a:ext cx="3024336" cy="720080"/>
          </a:xfrm>
          <a:prstGeom prst="rect">
            <a:avLst/>
          </a:prstGeom>
          <a:solidFill>
            <a:srgbClr val="000000"/>
          </a:solidFill>
          <a:ln w="9525">
            <a:noFill/>
            <a:miter lim="800000"/>
            <a:headEnd/>
            <a:tailEnd/>
          </a:ln>
          <a:effectLst/>
        </p:spPr>
        <p:txBody>
          <a:bodyPr vert="horz" wrap="square" lIns="91440" tIns="45720" rIns="91440" bIns="45720" numCol="1" anchor="b"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Nehemiah</a:t>
            </a:r>
          </a:p>
        </p:txBody>
      </p:sp>
      <p:sp>
        <p:nvSpPr>
          <p:cNvPr id="6" name="Title 3"/>
          <p:cNvSpPr txBox="1">
            <a:spLocks/>
          </p:cNvSpPr>
          <p:nvPr/>
        </p:nvSpPr>
        <p:spPr bwMode="auto">
          <a:xfrm>
            <a:off x="467544" y="3717032"/>
            <a:ext cx="2158008" cy="720080"/>
          </a:xfrm>
          <a:prstGeom prst="rect">
            <a:avLst/>
          </a:prstGeom>
          <a:solidFill>
            <a:srgbClr val="000000"/>
          </a:solidFill>
          <a:ln w="9525">
            <a:noFill/>
            <a:miter lim="800000"/>
            <a:headEnd/>
            <a:tailEnd/>
          </a:ln>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pitchFamily="-112" charset="-128"/>
                <a:cs typeface="ＭＳ Ｐゴシック" pitchFamily="-112" charset="-128"/>
              </a:defRPr>
            </a:lvl1pPr>
            <a:lvl2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2pPr>
            <a:lvl3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3pPr>
            <a:lvl4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4pPr>
            <a:lvl5pPr algn="l" rtl="0" eaLnBrk="0" fontAlgn="base" hangingPunct="0">
              <a:spcBef>
                <a:spcPct val="0"/>
              </a:spcBef>
              <a:spcAft>
                <a:spcPct val="0"/>
              </a:spcAft>
              <a:defRPr sz="4400">
                <a:solidFill>
                  <a:schemeClr val="tx2"/>
                </a:solidFill>
                <a:latin typeface="Impact" pitchFamily="-111" charset="0"/>
                <a:ea typeface="ＭＳ Ｐゴシック" pitchFamily="-112" charset="-128"/>
                <a:cs typeface="ＭＳ Ｐゴシック" pitchFamily="-112" charset="-128"/>
              </a:defRPr>
            </a:lvl5pPr>
            <a:lvl6pPr marL="457200" algn="l" rtl="0" fontAlgn="base">
              <a:spcBef>
                <a:spcPct val="0"/>
              </a:spcBef>
              <a:spcAft>
                <a:spcPct val="0"/>
              </a:spcAft>
              <a:defRPr sz="4400">
                <a:solidFill>
                  <a:schemeClr val="tx2"/>
                </a:solidFill>
                <a:latin typeface="Impact" pitchFamily="-111" charset="0"/>
              </a:defRPr>
            </a:lvl6pPr>
            <a:lvl7pPr marL="914400" algn="l" rtl="0" fontAlgn="base">
              <a:spcBef>
                <a:spcPct val="0"/>
              </a:spcBef>
              <a:spcAft>
                <a:spcPct val="0"/>
              </a:spcAft>
              <a:defRPr sz="4400">
                <a:solidFill>
                  <a:schemeClr val="tx2"/>
                </a:solidFill>
                <a:latin typeface="Impact" pitchFamily="-111" charset="0"/>
              </a:defRPr>
            </a:lvl7pPr>
            <a:lvl8pPr marL="1371600" algn="l" rtl="0" fontAlgn="base">
              <a:spcBef>
                <a:spcPct val="0"/>
              </a:spcBef>
              <a:spcAft>
                <a:spcPct val="0"/>
              </a:spcAft>
              <a:defRPr sz="4400">
                <a:solidFill>
                  <a:schemeClr val="tx2"/>
                </a:solidFill>
                <a:latin typeface="Impact" pitchFamily="-111" charset="0"/>
              </a:defRPr>
            </a:lvl8pPr>
            <a:lvl9pPr marL="1828800" algn="l" rtl="0" fontAlgn="base">
              <a:spcBef>
                <a:spcPct val="0"/>
              </a:spcBef>
              <a:spcAft>
                <a:spcPct val="0"/>
              </a:spcAft>
              <a:defRPr sz="4400">
                <a:solidFill>
                  <a:schemeClr val="tx2"/>
                </a:solidFill>
                <a:latin typeface="Impact" pitchFamily="-111" charset="0"/>
              </a:defRPr>
            </a:lvl9pPr>
          </a:lstStyle>
          <a:p>
            <a:pPr algn="ctr" defTabSz="914400"/>
            <a:r>
              <a:rPr lang="en-US" b="1" dirty="0">
                <a:solidFill>
                  <a:srgbClr val="FFFFFF"/>
                </a:solidFill>
                <a:latin typeface="Arial"/>
                <a:cs typeface="Arial"/>
              </a:rPr>
              <a:t>Who?</a:t>
            </a:r>
          </a:p>
        </p:txBody>
      </p:sp>
    </p:spTree>
    <p:extLst>
      <p:ext uri="{BB962C8B-B14F-4D97-AF65-F5344CB8AC3E}">
        <p14:creationId xmlns:p14="http://schemas.microsoft.com/office/powerpoint/2010/main" val="11410379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2569357805"/>
      </p:ext>
    </p:extLst>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worship_crowd.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179512" y="24727"/>
            <a:ext cx="8789628" cy="6932665"/>
          </a:xfrm>
          <a:prstGeom prst="rect">
            <a:avLst/>
          </a:prstGeom>
        </p:spPr>
      </p:pic>
      <p:sp>
        <p:nvSpPr>
          <p:cNvPr id="900098" name="Rectangle 2"/>
          <p:cNvSpPr>
            <a:spLocks noGrp="1" noChangeArrowheads="1"/>
          </p:cNvSpPr>
          <p:nvPr>
            <p:ph type="ctrTitle"/>
          </p:nvPr>
        </p:nvSpPr>
        <p:spPr>
          <a:xfrm>
            <a:off x="0" y="232008"/>
            <a:ext cx="9144000" cy="769349"/>
          </a:xfrm>
          <a:effectLst>
            <a:outerShdw blurRad="63500" dist="35921" dir="2700000" algn="ctr" rotWithShape="0">
              <a:schemeClr val="tx2">
                <a:alpha val="74998"/>
              </a:schemeClr>
            </a:outerShdw>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Main Idea</a:t>
            </a:r>
          </a:p>
        </p:txBody>
      </p:sp>
      <p:sp>
        <p:nvSpPr>
          <p:cNvPr id="3" name="Rectangle 2"/>
          <p:cNvSpPr txBox="1">
            <a:spLocks noChangeArrowheads="1"/>
          </p:cNvSpPr>
          <p:nvPr/>
        </p:nvSpPr>
        <p:spPr bwMode="auto">
          <a:xfrm>
            <a:off x="0" y="2100290"/>
            <a:ext cx="9144000" cy="3056902"/>
          </a:xfrm>
          <a:prstGeom prst="rect">
            <a:avLst/>
          </a:prstGeom>
          <a:noFill/>
          <a:ln>
            <a:noFill/>
          </a:ln>
          <a:effectLst>
            <a:outerShdw blurRad="63500" dist="35921" dir="2700000" algn="ctr" rotWithShape="0">
              <a:schemeClr val="tx2">
                <a:alpha val="74998"/>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a:defRPr/>
            </a:pPr>
            <a:r>
              <a:rPr lang="en-US" sz="5400" b="1" dirty="0">
                <a:solidFill>
                  <a:srgbClr val="FFFFFF"/>
                </a:solidFill>
                <a:effectLst>
                  <a:glow rad="127000">
                    <a:srgbClr val="000000"/>
                  </a:glow>
                </a:effectLst>
                <a:latin typeface="Arial" charset="0"/>
                <a:ea typeface="ＭＳ Ｐゴシック" charset="0"/>
                <a:cs typeface="ＭＳ Ｐゴシック" charset="0"/>
              </a:rPr>
              <a:t>Our restoring God deserves diligent </a:t>
            </a:r>
            <a:br>
              <a:rPr lang="en-US" sz="5400" b="1" dirty="0">
                <a:solidFill>
                  <a:srgbClr val="FFFFFF"/>
                </a:solidFill>
                <a:effectLst>
                  <a:glow rad="127000">
                    <a:srgbClr val="000000"/>
                  </a:glow>
                </a:effectLst>
                <a:latin typeface="Arial" charset="0"/>
                <a:ea typeface="ＭＳ Ｐゴシック" charset="0"/>
                <a:cs typeface="ＭＳ Ｐゴシック" charset="0"/>
              </a:rPr>
            </a:br>
            <a:r>
              <a:rPr lang="en-US" sz="5400" b="1" dirty="0">
                <a:solidFill>
                  <a:srgbClr val="FFFF00"/>
                </a:solidFill>
                <a:effectLst>
                  <a:glow rad="127000">
                    <a:srgbClr val="000000"/>
                  </a:glow>
                </a:effectLst>
                <a:latin typeface="Arial" charset="0"/>
                <a:ea typeface="ＭＳ Ｐゴシック" charset="0"/>
                <a:cs typeface="ＭＳ Ｐゴシック" charset="0"/>
              </a:rPr>
              <a:t>service</a:t>
            </a:r>
            <a:r>
              <a:rPr lang="en-US" sz="5400" b="1" dirty="0">
                <a:solidFill>
                  <a:srgbClr val="FFFFFF"/>
                </a:solidFill>
                <a:effectLst>
                  <a:glow rad="127000">
                    <a:srgbClr val="000000"/>
                  </a:glow>
                </a:effectLst>
                <a:latin typeface="Arial" charset="0"/>
                <a:ea typeface="ＭＳ Ｐゴシック" charset="0"/>
                <a:cs typeface="ＭＳ Ｐゴシック" charset="0"/>
              </a:rPr>
              <a:t> and </a:t>
            </a:r>
            <a:r>
              <a:rPr lang="en-US" sz="5400" b="1" dirty="0">
                <a:solidFill>
                  <a:srgbClr val="FFFF00"/>
                </a:solidFill>
                <a:effectLst>
                  <a:glow rad="127000">
                    <a:srgbClr val="000000"/>
                  </a:glow>
                </a:effectLst>
                <a:latin typeface="Arial" charset="0"/>
                <a:ea typeface="ＭＳ Ｐゴシック" charset="0"/>
                <a:cs typeface="ＭＳ Ｐゴシック" charset="0"/>
              </a:rPr>
              <a:t>worship</a:t>
            </a:r>
            <a:r>
              <a:rPr lang="en-US" sz="5400" b="1" dirty="0">
                <a:solidFill>
                  <a:srgbClr val="FFFFFF"/>
                </a:solidFill>
                <a:effectLst>
                  <a:glow rad="127000">
                    <a:srgbClr val="000000"/>
                  </a:glow>
                </a:effectLst>
                <a:latin typeface="Arial" charset="0"/>
                <a:ea typeface="ＭＳ Ｐゴシック" charset="0"/>
                <a:cs typeface="ＭＳ Ｐゴシック" charset="0"/>
              </a:rPr>
              <a:t>.</a:t>
            </a:r>
          </a:p>
        </p:txBody>
      </p:sp>
    </p:spTree>
    <p:extLst>
      <p:ext uri="{BB962C8B-B14F-4D97-AF65-F5344CB8AC3E}">
        <p14:creationId xmlns:p14="http://schemas.microsoft.com/office/powerpoint/2010/main" val="2496143230"/>
      </p:ext>
    </p:extLst>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2341341284"/>
      </p:ext>
    </p:extLst>
  </p:cSld>
  <p:clrMapOvr>
    <a:masterClrMapping/>
  </p:clrMapOvr>
  <p:transition/>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II. </a:t>
            </a:r>
            <a:r>
              <a:rPr lang="en-US" sz="4800" b="1" dirty="0">
                <a:solidFill>
                  <a:srgbClr val="FFFF00"/>
                </a:solidFill>
                <a:effectLst>
                  <a:glow rad="127000">
                    <a:schemeClr val="tx1"/>
                  </a:glow>
                </a:effectLst>
                <a:latin typeface="Arial" charset="0"/>
                <a:ea typeface="ＭＳ Ｐゴシック" charset="0"/>
                <a:cs typeface="ＭＳ Ｐゴシック" charset="0"/>
              </a:rPr>
              <a:t>Worship</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8–13).</a:t>
            </a:r>
          </a:p>
        </p:txBody>
      </p:sp>
    </p:spTree>
    <p:extLst>
      <p:ext uri="{BB962C8B-B14F-4D97-AF65-F5344CB8AC3E}">
        <p14:creationId xmlns:p14="http://schemas.microsoft.com/office/powerpoint/2010/main" val="3802969037"/>
      </p:ext>
    </p:extLst>
  </p:cSld>
  <p:clrMapOvr>
    <a:masterClrMapping/>
  </p:clrMapOvr>
  <p:transition/>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Untitle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7999"/>
          </a:xfrm>
          <a:prstGeom prst="rect">
            <a:avLst/>
          </a:prstGeom>
          <a:ln>
            <a:noFill/>
          </a:ln>
          <a:effectLst>
            <a:outerShdw blurRad="292100" dist="139700" dir="2700000" algn="tl" rotWithShape="0">
              <a:srgbClr val="333333">
                <a:alpha val="65000"/>
              </a:srgbClr>
            </a:outerShdw>
          </a:effectLst>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5004048" cy="680821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What would your life look like if you more fully grasped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restoring hand in your own experience?</a:t>
            </a:r>
          </a:p>
        </p:txBody>
      </p:sp>
    </p:spTree>
    <p:extLst>
      <p:ext uri="{BB962C8B-B14F-4D97-AF65-F5344CB8AC3E}">
        <p14:creationId xmlns:p14="http://schemas.microsoft.com/office/powerpoint/2010/main" val="1969862651"/>
      </p:ext>
    </p:extLst>
  </p:cSld>
  <p:clrMapOvr>
    <a:masterClrMapping/>
  </p:clrMapOvr>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70370" name="Picture 1026" descr="HandMeaBrickNehemiah"/>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5588"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19" name="Rectangle 1027"/>
          <p:cNvSpPr>
            <a:spLocks noGrp="1" noChangeArrowheads="1"/>
          </p:cNvSpPr>
          <p:nvPr>
            <p:ph type="title"/>
          </p:nvPr>
        </p:nvSpPr>
        <p:spPr>
          <a:xfrm>
            <a:off x="838200" y="1295400"/>
            <a:ext cx="7391400" cy="838200"/>
          </a:xfrm>
          <a:solidFill>
            <a:srgbClr val="000000"/>
          </a:solidFill>
        </p:spPr>
        <p:txBody>
          <a:bodyPr/>
          <a:lstStyle/>
          <a:p>
            <a:pPr eaLnBrk="1" hangingPunct="1">
              <a:defRPr/>
            </a:pPr>
            <a:r>
              <a:rPr lang="en-US" b="1">
                <a:solidFill>
                  <a:schemeClr val="tx1"/>
                </a:solidFill>
                <a:latin typeface="Arial Black" charset="0"/>
                <a:ea typeface="ＭＳ Ｐゴシック" charset="0"/>
                <a:cs typeface="ＭＳ Ｐゴシック" charset="0"/>
              </a:rPr>
              <a:t>Books on Nehemiah</a:t>
            </a:r>
            <a:endParaRPr lang="en-US" sz="5400" b="1">
              <a:latin typeface="Arial Black" charset="0"/>
              <a:ea typeface="ＭＳ Ｐゴシック" charset="0"/>
              <a:cs typeface="ＭＳ Ｐゴシック" charset="0"/>
            </a:endParaRPr>
          </a:p>
        </p:txBody>
      </p:sp>
      <p:pic>
        <p:nvPicPr>
          <p:cNvPr id="367620" name="Picture 1028" descr="Nehemiah Cover web"/>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rot="-811967">
            <a:off x="5486400" y="2743200"/>
            <a:ext cx="3657600" cy="30781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1" name="Picture 1029" descr="SwindollHandBric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rot="860257">
            <a:off x="0" y="3276600"/>
            <a:ext cx="2295525"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7622" name="Picture 1030" descr="coachbook"/>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362200" y="2209800"/>
            <a:ext cx="3030538" cy="40878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7160856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5" presetClass="entr" presetSubtype="0" fill="hold" nodeType="afterEffect">
                                  <p:stCondLst>
                                    <p:cond delay="0"/>
                                  </p:stCondLst>
                                  <p:childTnLst>
                                    <p:set>
                                      <p:cBhvr>
                                        <p:cTn id="6" dur="1" fill="hold">
                                          <p:stCondLst>
                                            <p:cond delay="0"/>
                                          </p:stCondLst>
                                        </p:cTn>
                                        <p:tgtEl>
                                          <p:spTgt spid="367621"/>
                                        </p:tgtEl>
                                        <p:attrNameLst>
                                          <p:attrName>style.visibility</p:attrName>
                                        </p:attrNameLst>
                                      </p:cBhvr>
                                      <p:to>
                                        <p:strVal val="visible"/>
                                      </p:to>
                                    </p:set>
                                    <p:animEffect transition="in" filter="fade">
                                      <p:cBhvr>
                                        <p:cTn id="7" dur="2000"/>
                                        <p:tgtEl>
                                          <p:spTgt spid="367621"/>
                                        </p:tgtEl>
                                      </p:cBhvr>
                                    </p:animEffect>
                                    <p:anim calcmode="lin" valueType="num">
                                      <p:cBhvr>
                                        <p:cTn id="8" dur="2000" fill="hold"/>
                                        <p:tgtEl>
                                          <p:spTgt spid="367621"/>
                                        </p:tgtEl>
                                        <p:attrNameLst>
                                          <p:attrName>style.rotation</p:attrName>
                                        </p:attrNameLst>
                                      </p:cBhvr>
                                      <p:tavLst>
                                        <p:tav tm="0">
                                          <p:val>
                                            <p:fltVal val="720"/>
                                          </p:val>
                                        </p:tav>
                                        <p:tav tm="100000">
                                          <p:val>
                                            <p:fltVal val="0"/>
                                          </p:val>
                                        </p:tav>
                                      </p:tavLst>
                                    </p:anim>
                                    <p:anim calcmode="lin" valueType="num">
                                      <p:cBhvr>
                                        <p:cTn id="9" dur="2000" fill="hold"/>
                                        <p:tgtEl>
                                          <p:spTgt spid="367621"/>
                                        </p:tgtEl>
                                        <p:attrNameLst>
                                          <p:attrName>ppt_h</p:attrName>
                                        </p:attrNameLst>
                                      </p:cBhvr>
                                      <p:tavLst>
                                        <p:tav tm="0">
                                          <p:val>
                                            <p:fltVal val="0"/>
                                          </p:val>
                                        </p:tav>
                                        <p:tav tm="100000">
                                          <p:val>
                                            <p:strVal val="#ppt_h"/>
                                          </p:val>
                                        </p:tav>
                                      </p:tavLst>
                                    </p:anim>
                                    <p:anim calcmode="lin" valueType="num">
                                      <p:cBhvr>
                                        <p:cTn id="10" dur="2000" fill="hold"/>
                                        <p:tgtEl>
                                          <p:spTgt spid="367621"/>
                                        </p:tgtEl>
                                        <p:attrNameLst>
                                          <p:attrName>ppt_w</p:attrName>
                                        </p:attrNameLst>
                                      </p:cBhvr>
                                      <p:tavLst>
                                        <p:tav tm="0">
                                          <p:val>
                                            <p:fltVal val="0"/>
                                          </p:val>
                                        </p:tav>
                                        <p:tav tm="100000">
                                          <p:val>
                                            <p:strVal val="#ppt_w"/>
                                          </p:val>
                                        </p:tav>
                                      </p:tavLst>
                                    </p:anim>
                                  </p:childTnLst>
                                </p:cTn>
                              </p:par>
                            </p:childTnLst>
                          </p:cTn>
                        </p:par>
                        <p:par>
                          <p:cTn id="11" fill="hold" nodeType="afterGroup">
                            <p:stCondLst>
                              <p:cond delay="2000"/>
                            </p:stCondLst>
                            <p:childTnLst>
                              <p:par>
                                <p:cTn id="12" presetID="35" presetClass="entr" presetSubtype="0" fill="hold" nodeType="afterEffect">
                                  <p:stCondLst>
                                    <p:cond delay="0"/>
                                  </p:stCondLst>
                                  <p:childTnLst>
                                    <p:set>
                                      <p:cBhvr>
                                        <p:cTn id="13" dur="1" fill="hold">
                                          <p:stCondLst>
                                            <p:cond delay="0"/>
                                          </p:stCondLst>
                                        </p:cTn>
                                        <p:tgtEl>
                                          <p:spTgt spid="367620"/>
                                        </p:tgtEl>
                                        <p:attrNameLst>
                                          <p:attrName>style.visibility</p:attrName>
                                        </p:attrNameLst>
                                      </p:cBhvr>
                                      <p:to>
                                        <p:strVal val="visible"/>
                                      </p:to>
                                    </p:set>
                                    <p:animEffect transition="in" filter="fade">
                                      <p:cBhvr>
                                        <p:cTn id="14" dur="2000"/>
                                        <p:tgtEl>
                                          <p:spTgt spid="367620"/>
                                        </p:tgtEl>
                                      </p:cBhvr>
                                    </p:animEffect>
                                    <p:anim calcmode="lin" valueType="num">
                                      <p:cBhvr>
                                        <p:cTn id="15" dur="2000" fill="hold"/>
                                        <p:tgtEl>
                                          <p:spTgt spid="367620"/>
                                        </p:tgtEl>
                                        <p:attrNameLst>
                                          <p:attrName>style.rotation</p:attrName>
                                        </p:attrNameLst>
                                      </p:cBhvr>
                                      <p:tavLst>
                                        <p:tav tm="0">
                                          <p:val>
                                            <p:fltVal val="720"/>
                                          </p:val>
                                        </p:tav>
                                        <p:tav tm="100000">
                                          <p:val>
                                            <p:fltVal val="0"/>
                                          </p:val>
                                        </p:tav>
                                      </p:tavLst>
                                    </p:anim>
                                    <p:anim calcmode="lin" valueType="num">
                                      <p:cBhvr>
                                        <p:cTn id="16" dur="2000" fill="hold"/>
                                        <p:tgtEl>
                                          <p:spTgt spid="367620"/>
                                        </p:tgtEl>
                                        <p:attrNameLst>
                                          <p:attrName>ppt_h</p:attrName>
                                        </p:attrNameLst>
                                      </p:cBhvr>
                                      <p:tavLst>
                                        <p:tav tm="0">
                                          <p:val>
                                            <p:fltVal val="0"/>
                                          </p:val>
                                        </p:tav>
                                        <p:tav tm="100000">
                                          <p:val>
                                            <p:strVal val="#ppt_h"/>
                                          </p:val>
                                        </p:tav>
                                      </p:tavLst>
                                    </p:anim>
                                    <p:anim calcmode="lin" valueType="num">
                                      <p:cBhvr>
                                        <p:cTn id="17" dur="2000" fill="hold"/>
                                        <p:tgtEl>
                                          <p:spTgt spid="367620"/>
                                        </p:tgtEl>
                                        <p:attrNameLst>
                                          <p:attrName>ppt_w</p:attrName>
                                        </p:attrNameLst>
                                      </p:cBhvr>
                                      <p:tavLst>
                                        <p:tav tm="0">
                                          <p:val>
                                            <p:fltVal val="0"/>
                                          </p:val>
                                        </p:tav>
                                        <p:tav tm="100000">
                                          <p:val>
                                            <p:strVal val="#ppt_w"/>
                                          </p:val>
                                        </p:tav>
                                      </p:tavLst>
                                    </p:anim>
                                  </p:childTnLst>
                                </p:cTn>
                              </p:par>
                            </p:childTnLst>
                          </p:cTn>
                        </p:par>
                        <p:par>
                          <p:cTn id="18" fill="hold" nodeType="afterGroup">
                            <p:stCondLst>
                              <p:cond delay="4000"/>
                            </p:stCondLst>
                            <p:childTnLst>
                              <p:par>
                                <p:cTn id="19" presetID="35" presetClass="entr" presetSubtype="0" fill="hold" nodeType="afterEffect">
                                  <p:stCondLst>
                                    <p:cond delay="0"/>
                                  </p:stCondLst>
                                  <p:childTnLst>
                                    <p:set>
                                      <p:cBhvr>
                                        <p:cTn id="20" dur="1" fill="hold">
                                          <p:stCondLst>
                                            <p:cond delay="0"/>
                                          </p:stCondLst>
                                        </p:cTn>
                                        <p:tgtEl>
                                          <p:spTgt spid="367622"/>
                                        </p:tgtEl>
                                        <p:attrNameLst>
                                          <p:attrName>style.visibility</p:attrName>
                                        </p:attrNameLst>
                                      </p:cBhvr>
                                      <p:to>
                                        <p:strVal val="visible"/>
                                      </p:to>
                                    </p:set>
                                    <p:animEffect transition="in" filter="fade">
                                      <p:cBhvr>
                                        <p:cTn id="21" dur="2000"/>
                                        <p:tgtEl>
                                          <p:spTgt spid="367622"/>
                                        </p:tgtEl>
                                      </p:cBhvr>
                                    </p:animEffect>
                                    <p:anim calcmode="lin" valueType="num">
                                      <p:cBhvr>
                                        <p:cTn id="22" dur="2000" fill="hold"/>
                                        <p:tgtEl>
                                          <p:spTgt spid="367622"/>
                                        </p:tgtEl>
                                        <p:attrNameLst>
                                          <p:attrName>style.rotation</p:attrName>
                                        </p:attrNameLst>
                                      </p:cBhvr>
                                      <p:tavLst>
                                        <p:tav tm="0">
                                          <p:val>
                                            <p:fltVal val="720"/>
                                          </p:val>
                                        </p:tav>
                                        <p:tav tm="100000">
                                          <p:val>
                                            <p:fltVal val="0"/>
                                          </p:val>
                                        </p:tav>
                                      </p:tavLst>
                                    </p:anim>
                                    <p:anim calcmode="lin" valueType="num">
                                      <p:cBhvr>
                                        <p:cTn id="23" dur="2000" fill="hold"/>
                                        <p:tgtEl>
                                          <p:spTgt spid="367622"/>
                                        </p:tgtEl>
                                        <p:attrNameLst>
                                          <p:attrName>ppt_h</p:attrName>
                                        </p:attrNameLst>
                                      </p:cBhvr>
                                      <p:tavLst>
                                        <p:tav tm="0">
                                          <p:val>
                                            <p:fltVal val="0"/>
                                          </p:val>
                                        </p:tav>
                                        <p:tav tm="100000">
                                          <p:val>
                                            <p:strVal val="#ppt_h"/>
                                          </p:val>
                                        </p:tav>
                                      </p:tavLst>
                                    </p:anim>
                                    <p:anim calcmode="lin" valueType="num">
                                      <p:cBhvr>
                                        <p:cTn id="24" dur="2000" fill="hold"/>
                                        <p:tgtEl>
                                          <p:spTgt spid="367622"/>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I </a:t>
            </a:r>
            <a:r>
              <a:rPr lang="en-US" sz="7200" b="1" dirty="0">
                <a:solidFill>
                  <a:srgbClr val="FFFF00"/>
                </a:solidFill>
                <a:effectLst>
                  <a:glow rad="127000">
                    <a:schemeClr val="tx1"/>
                  </a:glow>
                </a:effectLst>
                <a:latin typeface="Arial" charset="0"/>
                <a:ea typeface="ＭＳ Ｐゴシック" charset="0"/>
                <a:cs typeface="ＭＳ Ｐゴシック" charset="0"/>
              </a:rPr>
              <a:t>serve</a:t>
            </a:r>
            <a:r>
              <a:rPr lang="en-US" sz="72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God diligently?</a:t>
            </a:r>
          </a:p>
        </p:txBody>
      </p:sp>
    </p:spTree>
    <p:extLst>
      <p:ext uri="{BB962C8B-B14F-4D97-AF65-F5344CB8AC3E}">
        <p14:creationId xmlns:p14="http://schemas.microsoft.com/office/powerpoint/2010/main" val="1266585544"/>
      </p:ext>
    </p:extLst>
  </p:cSld>
  <p:clrMapOvr>
    <a:masterClrMapping/>
  </p:clrMapOvr>
  <p:transition/>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Rev intro blessing Worship.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31588" y="44624"/>
            <a:ext cx="9112412" cy="6834309"/>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9144000" cy="2852936"/>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How can I </a:t>
            </a:r>
            <a:r>
              <a:rPr lang="en-US" sz="7200" b="1" dirty="0">
                <a:solidFill>
                  <a:srgbClr val="FFFF00"/>
                </a:solidFill>
                <a:effectLst>
                  <a:glow rad="127000">
                    <a:schemeClr val="tx1"/>
                  </a:glow>
                </a:effectLst>
                <a:latin typeface="Arial" charset="0"/>
                <a:ea typeface="ＭＳ Ｐゴシック" charset="0"/>
                <a:cs typeface="ＭＳ Ｐゴシック" charset="0"/>
              </a:rPr>
              <a:t>worship</a:t>
            </a:r>
            <a:r>
              <a:rPr lang="en-US" sz="7200" b="1" dirty="0">
                <a:effectLst>
                  <a:glow rad="127000">
                    <a:schemeClr val="tx1"/>
                  </a:glow>
                </a:effectLst>
                <a:latin typeface="Arial" charset="0"/>
                <a:ea typeface="ＭＳ Ｐゴシック" charset="0"/>
                <a:cs typeface="ＭＳ Ｐゴシック" charset="0"/>
              </a:rPr>
              <a:t> </a:t>
            </a:r>
            <a:r>
              <a:rPr lang="en-US" sz="4800" b="1" dirty="0">
                <a:effectLst>
                  <a:glow rad="127000">
                    <a:schemeClr val="tx1"/>
                  </a:glow>
                </a:effectLst>
                <a:latin typeface="Arial" charset="0"/>
                <a:ea typeface="ＭＳ Ｐゴシック" charset="0"/>
                <a:cs typeface="ＭＳ Ｐゴシック" charset="0"/>
              </a:rPr>
              <a:t>God diligently?</a:t>
            </a:r>
          </a:p>
        </p:txBody>
      </p:sp>
    </p:spTree>
    <p:extLst>
      <p:ext uri="{BB962C8B-B14F-4D97-AF65-F5344CB8AC3E}">
        <p14:creationId xmlns:p14="http://schemas.microsoft.com/office/powerpoint/2010/main" val="1611241176"/>
      </p:ext>
    </p:extLst>
  </p:cSld>
  <p:clrMapOvr>
    <a:masterClrMapping/>
  </p:clrMapOvr>
  <p:transition/>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KingdomBuilders-Theme-Blank.jpg">
            <a:extLst>
              <a:ext uri="{FF2B5EF4-FFF2-40B4-BE49-F238E27FC236}">
                <a16:creationId xmlns:a16="http://schemas.microsoft.com/office/drawing/2014/main" id="{9FCAFB26-26EC-4192-9189-58263D1FDB2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itle 2"/>
          <p:cNvSpPr>
            <a:spLocks noGrp="1"/>
          </p:cNvSpPr>
          <p:nvPr>
            <p:ph type="ctrTitle"/>
          </p:nvPr>
        </p:nvSpPr>
        <p:spPr>
          <a:xfrm>
            <a:off x="817185" y="1082589"/>
            <a:ext cx="7772400" cy="2905251"/>
          </a:xfrm>
        </p:spPr>
        <p:txBody>
          <a:bodyPr/>
          <a:lstStyle/>
          <a:p>
            <a:r>
              <a:rPr lang="en-US" sz="9600" b="1">
                <a:solidFill>
                  <a:srgbClr val="EBB53B"/>
                </a:solidFill>
                <a:latin typeface="Arial"/>
                <a:cs typeface="Arial"/>
              </a:rPr>
              <a:t>20 Verses on Diligence</a:t>
            </a:r>
          </a:p>
        </p:txBody>
      </p:sp>
      <p:sp>
        <p:nvSpPr>
          <p:cNvPr id="4" name="Title 2"/>
          <p:cNvSpPr txBox="1">
            <a:spLocks/>
          </p:cNvSpPr>
          <p:nvPr/>
        </p:nvSpPr>
        <p:spPr bwMode="auto">
          <a:xfrm>
            <a:off x="917081" y="4358832"/>
            <a:ext cx="7772400" cy="21207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MS PGothic" charset="0"/>
              </a:defRPr>
            </a:lvl1pPr>
            <a:lvl2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2pPr>
            <a:lvl3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3pPr>
            <a:lvl4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4pPr>
            <a:lvl5pPr algn="ctr" defTabSz="457200" rtl="0" eaLnBrk="0" fontAlgn="base" hangingPunct="0">
              <a:spcBef>
                <a:spcPct val="0"/>
              </a:spcBef>
              <a:spcAft>
                <a:spcPct val="0"/>
              </a:spcAft>
              <a:defRPr sz="4400">
                <a:solidFill>
                  <a:schemeClr val="tx1"/>
                </a:solidFill>
                <a:latin typeface="Calibri" pitchFamily="34" charset="0"/>
                <a:ea typeface="MS PGothic" pitchFamily="34" charset="-128"/>
                <a:cs typeface="MS PGothic" charset="0"/>
              </a:defRPr>
            </a:lvl5pPr>
            <a:lvl6pPr marL="457200" algn="ctr" defTabSz="457200" rtl="0" fontAlgn="base">
              <a:spcBef>
                <a:spcPct val="0"/>
              </a:spcBef>
              <a:spcAft>
                <a:spcPct val="0"/>
              </a:spcAft>
              <a:defRPr sz="4400">
                <a:solidFill>
                  <a:schemeClr val="tx1"/>
                </a:solidFill>
                <a:latin typeface="Calibri" pitchFamily="34" charset="0"/>
                <a:ea typeface="MS PGothic" pitchFamily="34" charset="-128"/>
              </a:defRPr>
            </a:lvl6pPr>
            <a:lvl7pPr marL="914400" algn="ctr" defTabSz="457200" rtl="0" fontAlgn="base">
              <a:spcBef>
                <a:spcPct val="0"/>
              </a:spcBef>
              <a:spcAft>
                <a:spcPct val="0"/>
              </a:spcAft>
              <a:defRPr sz="4400">
                <a:solidFill>
                  <a:schemeClr val="tx1"/>
                </a:solidFill>
                <a:latin typeface="Calibri" pitchFamily="34" charset="0"/>
                <a:ea typeface="MS PGothic" pitchFamily="34" charset="-128"/>
              </a:defRPr>
            </a:lvl7pPr>
            <a:lvl8pPr marL="1371600" algn="ctr" defTabSz="457200" rtl="0" fontAlgn="base">
              <a:spcBef>
                <a:spcPct val="0"/>
              </a:spcBef>
              <a:spcAft>
                <a:spcPct val="0"/>
              </a:spcAft>
              <a:defRPr sz="4400">
                <a:solidFill>
                  <a:schemeClr val="tx1"/>
                </a:solidFill>
                <a:latin typeface="Calibri" pitchFamily="34" charset="0"/>
                <a:ea typeface="MS PGothic" pitchFamily="34" charset="-128"/>
              </a:defRPr>
            </a:lvl8pPr>
            <a:lvl9pPr marL="1828800" algn="ctr" defTabSz="457200" rtl="0" fontAlgn="base">
              <a:spcBef>
                <a:spcPct val="0"/>
              </a:spcBef>
              <a:spcAft>
                <a:spcPct val="0"/>
              </a:spcAft>
              <a:defRPr sz="4400">
                <a:solidFill>
                  <a:schemeClr val="tx1"/>
                </a:solidFill>
                <a:latin typeface="Calibri" pitchFamily="34" charset="0"/>
                <a:ea typeface="MS PGothic" pitchFamily="34" charset="-128"/>
              </a:defRPr>
            </a:lvl9pPr>
          </a:lstStyle>
          <a:p>
            <a:r>
              <a:rPr lang="en-US" sz="4800" b="1" i="1">
                <a:solidFill>
                  <a:srgbClr val="EBB53B"/>
                </a:solidFill>
                <a:latin typeface="Arial"/>
                <a:cs typeface="Arial"/>
              </a:rPr>
              <a:t>(Each group or individual read aloud)</a:t>
            </a:r>
          </a:p>
        </p:txBody>
      </p:sp>
    </p:spTree>
    <p:extLst>
      <p:ext uri="{BB962C8B-B14F-4D97-AF65-F5344CB8AC3E}">
        <p14:creationId xmlns:p14="http://schemas.microsoft.com/office/powerpoint/2010/main" val="212599381"/>
      </p:ext>
    </p:extLst>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LaborPg3.jpg">
            <a:extLst>
              <a:ext uri="{FF2B5EF4-FFF2-40B4-BE49-F238E27FC236}">
                <a16:creationId xmlns:a16="http://schemas.microsoft.com/office/drawing/2014/main" id="{18BE00AC-0802-4084-BA6C-1FD069295052}"/>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C78E87F0-5C6F-4E6C-BF17-F06AF3219F9E}"/>
              </a:ext>
            </a:extLst>
          </p:cNvPr>
          <p:cNvSpPr txBox="1"/>
          <p:nvPr/>
        </p:nvSpPr>
        <p:spPr>
          <a:xfrm>
            <a:off x="0" y="0"/>
            <a:ext cx="9144001" cy="4524315"/>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All</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 soul of the sluggard craves and gets nothing, </a:t>
            </a:r>
          </a:p>
          <a:p>
            <a:pPr algn="ctr" defTabSz="457177">
              <a:defRPr/>
            </a:pPr>
            <a:r>
              <a:rPr lang="en-GB" sz="3200" b="1" kern="0">
                <a:solidFill>
                  <a:srgbClr val="FEFFFB"/>
                </a:solidFill>
                <a:effectLst>
                  <a:glow rad="165100">
                    <a:prstClr val="black">
                      <a:alpha val="60000"/>
                    </a:prstClr>
                  </a:glow>
                </a:effectLst>
                <a:latin typeface="Calibri"/>
              </a:rPr>
              <a:t>while the soul of the diligent is richly supplied.</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13:4</a:t>
            </a:r>
          </a:p>
        </p:txBody>
      </p:sp>
    </p:spTree>
    <p:extLst>
      <p:ext uri="{BB962C8B-B14F-4D97-AF65-F5344CB8AC3E}">
        <p14:creationId xmlns:p14="http://schemas.microsoft.com/office/powerpoint/2010/main" val="721189494"/>
      </p:ext>
    </p:extLst>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AMP-Theme-Blank.jpg">
            <a:extLst>
              <a:ext uri="{FF2B5EF4-FFF2-40B4-BE49-F238E27FC236}">
                <a16:creationId xmlns:a16="http://schemas.microsoft.com/office/drawing/2014/main" id="{DA58F49C-E362-4442-9406-08743A300891}"/>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E0CB08C3-9722-4F21-B1D9-307707BF2618}"/>
              </a:ext>
            </a:extLst>
          </p:cNvPr>
          <p:cNvSpPr txBox="1"/>
          <p:nvPr/>
        </p:nvSpPr>
        <p:spPr>
          <a:xfrm>
            <a:off x="4087519" y="0"/>
            <a:ext cx="5056483" cy="6986527"/>
          </a:xfrm>
          <a:prstGeom prst="rect">
            <a:avLst/>
          </a:prstGeom>
          <a:noFill/>
        </p:spPr>
        <p:txBody>
          <a:bodyPr wrap="square" rtlCol="0">
            <a:spAutoFit/>
          </a:bodyPr>
          <a:lstStyle/>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Women</a:t>
            </a: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And let us not grow weary of doing good, </a:t>
            </a:r>
          </a:p>
          <a:p>
            <a:pPr algn="ctr" defTabSz="457177">
              <a:defRPr/>
            </a:pPr>
            <a:r>
              <a:rPr lang="en-GB" sz="3200" b="1" kern="0">
                <a:solidFill>
                  <a:prstClr val="black"/>
                </a:solidFill>
                <a:effectLst/>
                <a:latin typeface="Calibri"/>
              </a:rPr>
              <a:t>for in due season we will reap, </a:t>
            </a:r>
          </a:p>
          <a:p>
            <a:pPr algn="ctr" defTabSz="457177">
              <a:defRPr/>
            </a:pPr>
            <a:r>
              <a:rPr lang="en-GB" sz="3200" b="1" kern="0">
                <a:solidFill>
                  <a:prstClr val="black"/>
                </a:solidFill>
                <a:effectLst/>
                <a:latin typeface="Calibri"/>
              </a:rPr>
              <a:t>if we do not give up.</a:t>
            </a:r>
          </a:p>
          <a:p>
            <a:pPr algn="ctr" defTabSz="457177">
              <a:defRPr/>
            </a:pPr>
            <a:endParaRPr lang="en-GB" sz="3200" b="1" kern="0">
              <a:solidFill>
                <a:prstClr val="black"/>
              </a:solidFill>
              <a:effectLst/>
              <a:latin typeface="Calibri"/>
            </a:endParaRPr>
          </a:p>
          <a:p>
            <a:pPr algn="ctr" defTabSz="457177">
              <a:defRPr/>
            </a:pPr>
            <a:r>
              <a:rPr lang="en-GB" sz="3200" b="1" kern="0">
                <a:solidFill>
                  <a:prstClr val="black"/>
                </a:solidFill>
                <a:effectLst/>
                <a:latin typeface="Calibri"/>
              </a:rPr>
              <a:t>Galatians 6:9</a:t>
            </a:r>
          </a:p>
          <a:p>
            <a:pPr algn="ctr" defTabSz="457177">
              <a:defRPr/>
            </a:pPr>
            <a:endParaRPr lang="en-GB" sz="3200" b="1" kern="0">
              <a:solidFill>
                <a:prstClr val="black"/>
              </a:solidFill>
              <a:effectLst/>
              <a:latin typeface="Calibri"/>
            </a:endParaRPr>
          </a:p>
          <a:p>
            <a:pPr algn="ctr" defTabSz="457177">
              <a:defRPr/>
            </a:pPr>
            <a:endParaRPr lang="en-GB" sz="3200" b="1" kern="0">
              <a:solidFill>
                <a:prstClr val="black"/>
              </a:solidFill>
              <a:effectLst/>
              <a:latin typeface="Calibri"/>
            </a:endParaRPr>
          </a:p>
        </p:txBody>
      </p:sp>
    </p:spTree>
    <p:extLst>
      <p:ext uri="{BB962C8B-B14F-4D97-AF65-F5344CB8AC3E}">
        <p14:creationId xmlns:p14="http://schemas.microsoft.com/office/powerpoint/2010/main" val="3855175425"/>
      </p:ext>
    </p:extLst>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WorkMatters-Theme-Blank.jpg">
            <a:extLst>
              <a:ext uri="{FF2B5EF4-FFF2-40B4-BE49-F238E27FC236}">
                <a16:creationId xmlns:a16="http://schemas.microsoft.com/office/drawing/2014/main" id="{0BCCDE43-46A9-42AE-BEB6-A2CB5FE43C55}"/>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12A8FCC2-9574-4410-94A4-7D66B989F69A}"/>
              </a:ext>
            </a:extLst>
          </p:cNvPr>
          <p:cNvSpPr txBox="1"/>
          <p:nvPr/>
        </p:nvSpPr>
        <p:spPr>
          <a:xfrm>
            <a:off x="3328410" y="1961321"/>
            <a:ext cx="5810828" cy="4031873"/>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r>
              <a:rPr lang="en-GB">
                <a:solidFill>
                  <a:prstClr val="black"/>
                </a:solidFill>
              </a:rPr>
              <a:t>Men</a:t>
            </a:r>
          </a:p>
          <a:p>
            <a:pPr defTabSz="457177"/>
            <a:endParaRPr lang="en-GB">
              <a:solidFill>
                <a:prstClr val="black"/>
              </a:solidFill>
            </a:endParaRPr>
          </a:p>
          <a:p>
            <a:pPr defTabSz="457177"/>
            <a:r>
              <a:rPr lang="en-GB">
                <a:solidFill>
                  <a:prstClr val="black"/>
                </a:solidFill>
              </a:rPr>
              <a:t>Whatever your hand finds to do, do it with your might</a:t>
            </a:r>
          </a:p>
          <a:p>
            <a:pPr defTabSz="457177"/>
            <a:endParaRPr lang="en-GB">
              <a:solidFill>
                <a:prstClr val="black"/>
              </a:solidFill>
            </a:endParaRPr>
          </a:p>
          <a:p>
            <a:pPr defTabSz="457177"/>
            <a:r>
              <a:rPr lang="en-GB">
                <a:solidFill>
                  <a:prstClr val="black"/>
                </a:solidFill>
              </a:rPr>
              <a:t>Ecclesiastes 9:10</a:t>
            </a:r>
          </a:p>
          <a:p>
            <a:pPr defTabSz="457177"/>
            <a:endParaRPr lang="en-GB">
              <a:solidFill>
                <a:prstClr val="black"/>
              </a:solidFill>
            </a:endParaRPr>
          </a:p>
          <a:p>
            <a:pPr defTabSz="457177"/>
            <a:endParaRPr lang="en-GB">
              <a:solidFill>
                <a:prstClr val="black"/>
              </a:solidFill>
            </a:endParaRPr>
          </a:p>
        </p:txBody>
      </p:sp>
    </p:spTree>
    <p:extLst>
      <p:ext uri="{BB962C8B-B14F-4D97-AF65-F5344CB8AC3E}">
        <p14:creationId xmlns:p14="http://schemas.microsoft.com/office/powerpoint/2010/main" val="4228461383"/>
      </p:ext>
    </p:extLst>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FC106D7-32F3-41CE-844C-A9F0A9EDF220}"/>
              </a:ext>
            </a:extLst>
          </p:cNvPr>
          <p:cNvSpPr txBox="1"/>
          <p:nvPr/>
        </p:nvSpPr>
        <p:spPr>
          <a:xfrm>
            <a:off x="0" y="0"/>
            <a:ext cx="9144001" cy="35394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endParaRPr lang="en-GB">
              <a:solidFill>
                <a:prstClr val="black"/>
              </a:solidFill>
            </a:endParaRPr>
          </a:p>
          <a:p>
            <a:pPr defTabSz="457177"/>
            <a:r>
              <a:rPr lang="en-GB">
                <a:solidFill>
                  <a:prstClr val="black"/>
                </a:solidFill>
              </a:rPr>
              <a:t>All</a:t>
            </a:r>
          </a:p>
          <a:p>
            <a:pPr defTabSz="457177"/>
            <a:endParaRPr lang="en-GB">
              <a:solidFill>
                <a:prstClr val="black"/>
              </a:solidFill>
            </a:endParaRPr>
          </a:p>
          <a:p>
            <a:pPr defTabSz="457177"/>
            <a:r>
              <a:rPr lang="en-GB">
                <a:solidFill>
                  <a:prstClr val="black"/>
                </a:solidFill>
              </a:rPr>
              <a:t>The hand of the diligent will rule, </a:t>
            </a:r>
          </a:p>
          <a:p>
            <a:pPr defTabSz="457177"/>
            <a:r>
              <a:rPr lang="en-GB">
                <a:solidFill>
                  <a:prstClr val="black"/>
                </a:solidFill>
              </a:rPr>
              <a:t>while the slothful will be put to forced labor.</a:t>
            </a:r>
          </a:p>
          <a:p>
            <a:pPr defTabSz="457177"/>
            <a:endParaRPr lang="en-GB">
              <a:solidFill>
                <a:prstClr val="black"/>
              </a:solidFill>
            </a:endParaRPr>
          </a:p>
          <a:p>
            <a:pPr defTabSz="457177"/>
            <a:r>
              <a:rPr lang="en-GB">
                <a:solidFill>
                  <a:prstClr val="black"/>
                </a:solidFill>
              </a:rPr>
              <a:t>Proverbs 12:24</a:t>
            </a:r>
          </a:p>
        </p:txBody>
      </p:sp>
    </p:spTree>
    <p:extLst>
      <p:ext uri="{BB962C8B-B14F-4D97-AF65-F5344CB8AC3E}">
        <p14:creationId xmlns:p14="http://schemas.microsoft.com/office/powerpoint/2010/main" val="2032373351"/>
      </p:ext>
    </p:extLst>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Father'sDay-Theme-Blank.jpg">
            <a:extLst>
              <a:ext uri="{FF2B5EF4-FFF2-40B4-BE49-F238E27FC236}">
                <a16:creationId xmlns:a16="http://schemas.microsoft.com/office/drawing/2014/main" id="{6EF52769-ABD3-4650-BCC4-97AF570567DB}"/>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8F1BE4A6-725F-4F87-9DAF-B944077FCD58}"/>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Teacher</a:t>
            </a:r>
          </a:p>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The plans of the diligent lead surely to abundance, </a:t>
            </a:r>
          </a:p>
          <a:p>
            <a:pPr algn="ctr" defTabSz="457177">
              <a:defRPr/>
            </a:pPr>
            <a:r>
              <a:rPr lang="en-GB" sz="3200" b="1" kern="0">
                <a:solidFill>
                  <a:srgbClr val="FEFFFB"/>
                </a:solidFill>
                <a:effectLst>
                  <a:glow rad="165100">
                    <a:prstClr val="black">
                      <a:alpha val="88000"/>
                    </a:prstClr>
                  </a:glow>
                </a:effectLst>
                <a:latin typeface="Calibri"/>
              </a:rPr>
              <a:t>but everyone who is hasty comes to poverty</a:t>
            </a:r>
          </a:p>
          <a:p>
            <a:pPr algn="ctr" defTabSz="457177">
              <a:defRPr/>
            </a:pPr>
            <a:endParaRPr lang="en-GB" sz="3200" b="1" kern="0">
              <a:solidFill>
                <a:srgbClr val="FEFFFB"/>
              </a:solidFill>
              <a:effectLst>
                <a:glow rad="165100">
                  <a:prstClr val="black">
                    <a:alpha val="88000"/>
                  </a:prstClr>
                </a:glow>
              </a:effectLst>
              <a:latin typeface="Calibri"/>
            </a:endParaRPr>
          </a:p>
          <a:p>
            <a:pPr algn="ctr" defTabSz="457177">
              <a:defRPr/>
            </a:pPr>
            <a:r>
              <a:rPr lang="en-GB" sz="3200" b="1" kern="0">
                <a:solidFill>
                  <a:srgbClr val="FEFFFB"/>
                </a:solidFill>
                <a:effectLst>
                  <a:glow rad="165100">
                    <a:prstClr val="black">
                      <a:alpha val="88000"/>
                    </a:prstClr>
                  </a:glow>
                </a:effectLst>
                <a:latin typeface="Calibri"/>
              </a:rPr>
              <a:t>Proverbs 21:5</a:t>
            </a:r>
          </a:p>
          <a:p>
            <a:pPr algn="ctr" defTabSz="457177">
              <a:defRPr/>
            </a:pPr>
            <a:endParaRPr lang="en-GB" sz="3200" b="1" kern="0">
              <a:solidFill>
                <a:srgbClr val="FEFFFB"/>
              </a:solidFill>
              <a:effectLst>
                <a:glow rad="165100">
                  <a:prstClr val="black">
                    <a:alpha val="88000"/>
                  </a:prstClr>
                </a:glow>
              </a:effectLst>
              <a:latin typeface="Calibri"/>
            </a:endParaRPr>
          </a:p>
        </p:txBody>
      </p:sp>
    </p:spTree>
    <p:extLst>
      <p:ext uri="{BB962C8B-B14F-4D97-AF65-F5344CB8AC3E}">
        <p14:creationId xmlns:p14="http://schemas.microsoft.com/office/powerpoint/2010/main" val="4223706173"/>
      </p:ext>
    </p:extLst>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Mother's-Day-Theme-Blank.jpg">
            <a:extLst>
              <a:ext uri="{FF2B5EF4-FFF2-40B4-BE49-F238E27FC236}">
                <a16:creationId xmlns:a16="http://schemas.microsoft.com/office/drawing/2014/main" id="{019B644D-C98C-4B80-81DB-222AE494737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41276F99-5854-410D-8036-8411A2B984F9}"/>
              </a:ext>
            </a:extLst>
          </p:cNvPr>
          <p:cNvSpPr txBox="1"/>
          <p:nvPr/>
        </p:nvSpPr>
        <p:spPr>
          <a:xfrm>
            <a:off x="-159026" y="1702906"/>
            <a:ext cx="6202016" cy="3539430"/>
          </a:xfrm>
          <a:prstGeom prst="rect">
            <a:avLst/>
          </a:prstGeom>
          <a:noFill/>
        </p:spPr>
        <p:txBody>
          <a:bodyPr wrap="square" rtlCol="0">
            <a:spAutoFit/>
          </a:bodyPr>
          <a:lstStyle>
            <a:defPPr>
              <a:defRPr lang="en-US"/>
            </a:defPPr>
            <a:lvl1pPr marR="0" lvl="0" indent="0" algn="ctr" fontAlgn="auto">
              <a:lnSpc>
                <a:spcPct val="100000"/>
              </a:lnSpc>
              <a:spcBef>
                <a:spcPts val="0"/>
              </a:spcBef>
              <a:spcAft>
                <a:spcPts val="0"/>
              </a:spcAft>
              <a:buClrTx/>
              <a:buSzTx/>
              <a:buFontTx/>
              <a:buNone/>
              <a:tabLst/>
              <a:defRPr kumimoji="0" sz="3200" b="1" i="0" u="none" strike="noStrike" kern="0" cap="none" spc="0" normalizeH="0" baseline="0">
                <a:ln>
                  <a:noFill/>
                </a:ln>
                <a:effectLst/>
                <a:uLnTx/>
                <a:uFillTx/>
                <a:latin typeface="Calibri"/>
              </a:defRPr>
            </a:lvl1pPr>
          </a:lstStyle>
          <a:p>
            <a:pPr defTabSz="457177"/>
            <a:endParaRPr lang="en-GB">
              <a:solidFill>
                <a:prstClr val="black"/>
              </a:solidFill>
            </a:endParaRPr>
          </a:p>
          <a:p>
            <a:pPr defTabSz="457177"/>
            <a:r>
              <a:rPr lang="en-GB">
                <a:solidFill>
                  <a:prstClr val="black"/>
                </a:solidFill>
              </a:rPr>
              <a:t>Women</a:t>
            </a:r>
          </a:p>
          <a:p>
            <a:pPr defTabSz="457177"/>
            <a:endParaRPr lang="en-GB">
              <a:solidFill>
                <a:prstClr val="black"/>
              </a:solidFill>
            </a:endParaRPr>
          </a:p>
          <a:p>
            <a:pPr defTabSz="457177"/>
            <a:r>
              <a:rPr lang="en-GB">
                <a:solidFill>
                  <a:prstClr val="black"/>
                </a:solidFill>
              </a:rPr>
              <a:t>Keep your heart with all vigilance, </a:t>
            </a:r>
          </a:p>
          <a:p>
            <a:pPr defTabSz="457177"/>
            <a:r>
              <a:rPr lang="en-GB">
                <a:solidFill>
                  <a:prstClr val="black"/>
                </a:solidFill>
              </a:rPr>
              <a:t>for from it flow the springs of life.</a:t>
            </a:r>
          </a:p>
          <a:p>
            <a:pPr defTabSz="457177"/>
            <a:endParaRPr lang="en-GB">
              <a:solidFill>
                <a:prstClr val="black"/>
              </a:solidFill>
            </a:endParaRPr>
          </a:p>
          <a:p>
            <a:pPr defTabSz="457177"/>
            <a:r>
              <a:rPr lang="en-GB">
                <a:solidFill>
                  <a:prstClr val="black"/>
                </a:solidFill>
              </a:rPr>
              <a:t>Proverbs 4:23</a:t>
            </a:r>
          </a:p>
        </p:txBody>
      </p:sp>
    </p:spTree>
    <p:extLst>
      <p:ext uri="{BB962C8B-B14F-4D97-AF65-F5344CB8AC3E}">
        <p14:creationId xmlns:p14="http://schemas.microsoft.com/office/powerpoint/2010/main" val="2531457707"/>
      </p:ext>
    </p:extLst>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69FC4F1D-E449-45BB-8506-53CED7B65CB1}"/>
              </a:ext>
            </a:extLst>
          </p:cNvPr>
          <p:cNvSpPr txBox="1"/>
          <p:nvPr/>
        </p:nvSpPr>
        <p:spPr>
          <a:xfrm>
            <a:off x="5401732" y="2265520"/>
            <a:ext cx="3742268" cy="3108544"/>
          </a:xfrm>
          <a:prstGeom prst="rect">
            <a:avLst/>
          </a:prstGeom>
          <a:noFill/>
        </p:spPr>
        <p:txBody>
          <a:bodyPr wrap="square" rtlCol="0">
            <a:spAutoFit/>
          </a:bodyPr>
          <a:lstStyle/>
          <a:p>
            <a:pPr algn="ctr" defTabSz="457177">
              <a:defRPr/>
            </a:pPr>
            <a:r>
              <a:rPr lang="en-GB" sz="2800" b="1" kern="0">
                <a:solidFill>
                  <a:srgbClr val="FEFFFB"/>
                </a:solidFill>
                <a:effectLst>
                  <a:glow rad="165100">
                    <a:prstClr val="black">
                      <a:alpha val="83000"/>
                    </a:prstClr>
                  </a:glow>
                </a:effectLst>
                <a:latin typeface="Calibri"/>
              </a:rPr>
              <a:t>Men</a:t>
            </a:r>
          </a:p>
          <a:p>
            <a:pPr algn="ctr" defTabSz="457177">
              <a:defRPr/>
            </a:pPr>
            <a:endParaRPr lang="en-GB" sz="2800" b="1" kern="0">
              <a:solidFill>
                <a:srgbClr val="FEFFFB"/>
              </a:solidFill>
              <a:effectLst>
                <a:glow rad="165100">
                  <a:prstClr val="black">
                    <a:alpha val="83000"/>
                  </a:prstClr>
                </a:glow>
              </a:effectLst>
              <a:latin typeface="Calibri"/>
            </a:endParaRPr>
          </a:p>
          <a:p>
            <a:pPr algn="ctr" defTabSz="457177">
              <a:defRPr/>
            </a:pPr>
            <a:r>
              <a:rPr lang="en-GB" sz="2800" b="1" kern="0">
                <a:solidFill>
                  <a:srgbClr val="FEFFFB"/>
                </a:solidFill>
                <a:effectLst>
                  <a:glow rad="165100">
                    <a:prstClr val="black">
                      <a:alpha val="83000"/>
                    </a:prstClr>
                  </a:glow>
                </a:effectLst>
                <a:latin typeface="Calibri"/>
              </a:rPr>
              <a:t>In all toil there is profit, but mere talk tends only to poverty.</a:t>
            </a:r>
          </a:p>
          <a:p>
            <a:pPr algn="ctr" defTabSz="457177">
              <a:defRPr/>
            </a:pPr>
            <a:endParaRPr lang="en-GB" sz="2800" b="1" kern="0">
              <a:solidFill>
                <a:srgbClr val="FEFFFB"/>
              </a:solidFill>
              <a:effectLst>
                <a:glow rad="165100">
                  <a:prstClr val="black">
                    <a:alpha val="83000"/>
                  </a:prstClr>
                </a:glow>
              </a:effectLst>
              <a:latin typeface="Calibri"/>
            </a:endParaRPr>
          </a:p>
          <a:p>
            <a:pPr algn="ctr" defTabSz="457177">
              <a:defRPr/>
            </a:pPr>
            <a:r>
              <a:rPr lang="en-GB" sz="2800" b="1" kern="0">
                <a:solidFill>
                  <a:srgbClr val="FEFFFB"/>
                </a:solidFill>
                <a:effectLst>
                  <a:glow rad="165100">
                    <a:prstClr val="black">
                      <a:alpha val="83000"/>
                    </a:prstClr>
                  </a:glow>
                </a:effectLst>
                <a:latin typeface="Calibri"/>
              </a:rPr>
              <a:t>Proverbs 14:23</a:t>
            </a:r>
          </a:p>
        </p:txBody>
      </p:sp>
    </p:spTree>
    <p:extLst>
      <p:ext uri="{BB962C8B-B14F-4D97-AF65-F5344CB8AC3E}">
        <p14:creationId xmlns:p14="http://schemas.microsoft.com/office/powerpoint/2010/main" val="823629014"/>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8321"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a:solidFill>
                <a:srgbClr val="333333"/>
              </a:solidFill>
              <a:latin typeface="Times New Roman" charset="0"/>
              <a:ea typeface="ＭＳ Ｐゴシック" charset="0"/>
              <a:cs typeface="ＭＳ Ｐゴシック" charset="0"/>
            </a:endParaRPr>
          </a:p>
        </p:txBody>
      </p:sp>
      <p:sp>
        <p:nvSpPr>
          <p:cNvPr id="365571" name="Text Box 1027"/>
          <p:cNvSpPr txBox="1">
            <a:spLocks noChangeArrowheads="1"/>
          </p:cNvSpPr>
          <p:nvPr/>
        </p:nvSpPr>
        <p:spPr bwMode="auto">
          <a:xfrm>
            <a:off x="4419600" y="6392863"/>
            <a:ext cx="4876800" cy="457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defTabSz="914400" fontAlgn="base">
              <a:spcBef>
                <a:spcPct val="50000"/>
              </a:spcBef>
              <a:spcAft>
                <a:spcPct val="0"/>
              </a:spcAft>
              <a:defRPr/>
            </a:pPr>
            <a:r>
              <a:rPr lang="en-US" sz="2400" b="1">
                <a:solidFill>
                  <a:srgbClr val="A9BDA9"/>
                </a:solidFill>
                <a:latin typeface="Times New Roman" charset="0"/>
                <a:ea typeface="ＭＳ Ｐゴシック" charset="0"/>
                <a:cs typeface="ＭＳ Ｐゴシック" charset="0"/>
              </a:rPr>
              <a:t>Walk Through The Bible </a:t>
            </a:r>
            <a:r>
              <a:rPr lang="en-US" sz="2400" b="1">
                <a:solidFill>
                  <a:srgbClr val="A9BDA9"/>
                </a:solidFill>
                <a:latin typeface="Times New Roman" charset="0"/>
                <a:ea typeface="Times New Roman" charset="0"/>
                <a:cs typeface="Times New Roman" charset="0"/>
              </a:rPr>
              <a:t>©</a:t>
            </a:r>
            <a:r>
              <a:rPr lang="en-US" sz="2400" b="1">
                <a:solidFill>
                  <a:srgbClr val="A9BDA9"/>
                </a:solidFill>
                <a:latin typeface="Times New Roman" charset="0"/>
                <a:ea typeface="ＭＳ Ｐゴシック" charset="0"/>
                <a:cs typeface="ＭＳ Ｐゴシック" charset="0"/>
              </a:rPr>
              <a:t>1989</a:t>
            </a:r>
          </a:p>
        </p:txBody>
      </p:sp>
      <p:sp>
        <p:nvSpPr>
          <p:cNvPr id="365572" name="Text Box 1028"/>
          <p:cNvSpPr txBox="1">
            <a:spLocks noChangeArrowheads="1"/>
          </p:cNvSpPr>
          <p:nvPr/>
        </p:nvSpPr>
        <p:spPr bwMode="auto">
          <a:xfrm>
            <a:off x="952500" y="152400"/>
            <a:ext cx="43815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4800" b="1">
                <a:solidFill>
                  <a:srgbClr val="FFFFFF"/>
                </a:solidFill>
                <a:latin typeface="Times New Roman" charset="0"/>
                <a:ea typeface="ＭＳ Ｐゴシック" charset="0"/>
                <a:cs typeface="ＭＳ Ｐゴシック" charset="0"/>
              </a:rPr>
              <a:t>Nehemiah:</a:t>
            </a:r>
          </a:p>
        </p:txBody>
      </p:sp>
      <p:sp>
        <p:nvSpPr>
          <p:cNvPr id="365573" name="Text Box 1029"/>
          <p:cNvSpPr txBox="1">
            <a:spLocks noChangeArrowheads="1"/>
          </p:cNvSpPr>
          <p:nvPr/>
        </p:nvSpPr>
        <p:spPr bwMode="auto">
          <a:xfrm>
            <a:off x="4038600" y="152400"/>
            <a:ext cx="2819400" cy="823913"/>
          </a:xfrm>
          <a:prstGeom prst="rect">
            <a:avLst/>
          </a:prstGeom>
          <a:noFill/>
          <a:ln w="9525">
            <a:noFill/>
            <a:miter lim="800000"/>
            <a:headEnd/>
            <a:tailEnd/>
          </a:ln>
          <a:effectLst>
            <a:outerShdw blurRad="63500" dist="38099" dir="2700000" algn="ctr" rotWithShape="0">
              <a:srgbClr val="000000">
                <a:alpha val="74998"/>
              </a:srgbClr>
            </a:outerShdw>
          </a:effectLst>
        </p:spPr>
        <p:txBody>
          <a:bodyPr>
            <a:spAutoFit/>
          </a:bodyPr>
          <a:lstStyle/>
          <a:p>
            <a:pPr defTabSz="914400" fontAlgn="base">
              <a:spcBef>
                <a:spcPct val="50000"/>
              </a:spcBef>
              <a:spcAft>
                <a:spcPct val="0"/>
              </a:spcAft>
              <a:defRPr/>
            </a:pPr>
            <a:r>
              <a:rPr lang="en-US" sz="4800" b="1">
                <a:solidFill>
                  <a:srgbClr val="FFFFFF"/>
                </a:solidFill>
                <a:latin typeface="Times New Roman" charset="0"/>
                <a:ea typeface="ＭＳ Ｐゴシック" charset="0"/>
                <a:cs typeface="ＭＳ Ｐゴシック" charset="0"/>
              </a:rPr>
              <a:t>Walls</a:t>
            </a:r>
          </a:p>
        </p:txBody>
      </p:sp>
      <p:pic>
        <p:nvPicPr>
          <p:cNvPr id="568325" name="Picture 1030" descr="Nehemiah"/>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143000" y="952500"/>
            <a:ext cx="6858000" cy="5143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68326" name="Rectangle 1031"/>
          <p:cNvSpPr>
            <a:spLocks noGrp="1" noChangeArrowheads="1"/>
          </p:cNvSpPr>
          <p:nvPr>
            <p:ph type="title" idx="4294967295"/>
          </p:nvPr>
        </p:nvSpPr>
        <p:spPr>
          <a:xfrm>
            <a:off x="685800" y="457200"/>
            <a:ext cx="7239000" cy="1143000"/>
          </a:xfrm>
        </p:spPr>
        <p:txBody>
          <a:bodyPr/>
          <a:lstStyle/>
          <a:p>
            <a:pPr algn="r"/>
            <a:r>
              <a:rPr lang="en-US">
                <a:latin typeface="Times New Roman" charset="0"/>
                <a:ea typeface="ＭＳ Ｐゴシック" charset="0"/>
                <a:cs typeface="ＭＳ Ｐゴシック" charset="0"/>
              </a:rPr>
              <a:t>Our Key Word</a:t>
            </a:r>
          </a:p>
        </p:txBody>
      </p:sp>
    </p:spTree>
    <p:extLst>
      <p:ext uri="{BB962C8B-B14F-4D97-AF65-F5344CB8AC3E}">
        <p14:creationId xmlns:p14="http://schemas.microsoft.com/office/powerpoint/2010/main" val="198108912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3000"/>
                                  </p:stCondLst>
                                  <p:childTnLst>
                                    <p:set>
                                      <p:cBhvr>
                                        <p:cTn id="6" dur="1" fill="hold">
                                          <p:stCondLst>
                                            <p:cond delay="0"/>
                                          </p:stCondLst>
                                        </p:cTn>
                                        <p:tgtEl>
                                          <p:spTgt spid="365573"/>
                                        </p:tgtEl>
                                        <p:attrNameLst>
                                          <p:attrName>style.visibility</p:attrName>
                                        </p:attrNameLst>
                                      </p:cBhvr>
                                      <p:to>
                                        <p:strVal val="visible"/>
                                      </p:to>
                                    </p:set>
                                    <p:animEffect transition="in" filter="dissolve">
                                      <p:cBhvr>
                                        <p:cTn id="7" dur="500"/>
                                        <p:tgtEl>
                                          <p:spTgt spid="3655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5573" grpId="0" autoUpdateAnimBg="0"/>
    </p:bldLst>
  </p:timing>
</p:sld>
</file>

<file path=ppt/slides/slide15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88CA5357-2123-4F89-B865-0BE6E8FE8D9A}"/>
              </a:ext>
            </a:extLst>
          </p:cNvPr>
          <p:cNvSpPr txBox="1"/>
          <p:nvPr/>
        </p:nvSpPr>
        <p:spPr>
          <a:xfrm>
            <a:off x="6135757" y="0"/>
            <a:ext cx="3008244" cy="5262980"/>
          </a:xfrm>
          <a:prstGeom prst="rect">
            <a:avLst/>
          </a:prstGeom>
          <a:noFill/>
        </p:spPr>
        <p:txBody>
          <a:bodyPr wrap="square" rtlCol="0">
            <a:spAutoFit/>
          </a:bodyPr>
          <a:lstStyle/>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Young Men</a:t>
            </a: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Keep hold of instruction; </a:t>
            </a:r>
          </a:p>
          <a:p>
            <a:pPr algn="ctr" defTabSz="457177">
              <a:defRPr/>
            </a:pPr>
            <a:r>
              <a:rPr lang="en-GB" sz="2800" b="1" kern="0">
                <a:solidFill>
                  <a:srgbClr val="FEFFFB"/>
                </a:solidFill>
                <a:effectLst>
                  <a:glow rad="165100">
                    <a:prstClr val="black">
                      <a:alpha val="95000"/>
                    </a:prstClr>
                  </a:glow>
                </a:effectLst>
                <a:latin typeface="Calibri"/>
              </a:rPr>
              <a:t>do not let go, guard her, </a:t>
            </a:r>
          </a:p>
          <a:p>
            <a:pPr algn="ctr" defTabSz="457177">
              <a:defRPr/>
            </a:pPr>
            <a:r>
              <a:rPr lang="en-GB" sz="2800" b="1" kern="0">
                <a:solidFill>
                  <a:srgbClr val="FEFFFB"/>
                </a:solidFill>
                <a:effectLst>
                  <a:glow rad="165100">
                    <a:prstClr val="black">
                      <a:alpha val="95000"/>
                    </a:prstClr>
                  </a:glow>
                </a:effectLst>
                <a:latin typeface="Calibri"/>
              </a:rPr>
              <a:t>for she is your life.</a:t>
            </a:r>
          </a:p>
          <a:p>
            <a:pPr algn="ctr" defTabSz="457177">
              <a:defRPr/>
            </a:pPr>
            <a:endParaRPr lang="en-GB" sz="2800" b="1" kern="0">
              <a:solidFill>
                <a:srgbClr val="FEFFFB"/>
              </a:solidFill>
              <a:effectLst>
                <a:glow rad="165100">
                  <a:prstClr val="black">
                    <a:alpha val="95000"/>
                  </a:prstClr>
                </a:glow>
              </a:effectLst>
              <a:latin typeface="Calibri"/>
            </a:endParaRPr>
          </a:p>
          <a:p>
            <a:pPr algn="ctr" defTabSz="457177">
              <a:defRPr/>
            </a:pPr>
            <a:r>
              <a:rPr lang="en-GB" sz="2800" b="1" kern="0">
                <a:solidFill>
                  <a:srgbClr val="FEFFFB"/>
                </a:solidFill>
                <a:effectLst>
                  <a:glow rad="165100">
                    <a:prstClr val="black">
                      <a:alpha val="95000"/>
                    </a:prstClr>
                  </a:glow>
                </a:effectLst>
                <a:latin typeface="Calibri"/>
              </a:rPr>
              <a:t>Proverbs 4:13</a:t>
            </a:r>
          </a:p>
          <a:p>
            <a:pPr algn="ctr" defTabSz="457177">
              <a:defRPr/>
            </a:pPr>
            <a:endParaRPr lang="en-GB" sz="2800" b="1" kern="0">
              <a:solidFill>
                <a:srgbClr val="FEFFFB"/>
              </a:solidFill>
              <a:effectLst>
                <a:glow rad="165100">
                  <a:prstClr val="black">
                    <a:alpha val="95000"/>
                  </a:prstClr>
                </a:glow>
              </a:effectLst>
              <a:latin typeface="Calibri"/>
            </a:endParaRPr>
          </a:p>
        </p:txBody>
      </p:sp>
    </p:spTree>
    <p:extLst>
      <p:ext uri="{BB962C8B-B14F-4D97-AF65-F5344CB8AC3E}">
        <p14:creationId xmlns:p14="http://schemas.microsoft.com/office/powerpoint/2010/main" val="1733684603"/>
      </p:ext>
    </p:extLst>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E1D2AD1C-60CD-460F-B982-1C2B94732C16}"/>
              </a:ext>
            </a:extLst>
          </p:cNvPr>
          <p:cNvSpPr txBox="1"/>
          <p:nvPr/>
        </p:nvSpPr>
        <p:spPr>
          <a:xfrm rot="21403113">
            <a:off x="-81473" y="1356779"/>
            <a:ext cx="9144001" cy="3108544"/>
          </a:xfrm>
          <a:prstGeom prst="rect">
            <a:avLst/>
          </a:prstGeom>
          <a:noFill/>
        </p:spPr>
        <p:txBody>
          <a:bodyPr wrap="square" rtlCol="0">
            <a:spAutoFit/>
          </a:bodyPr>
          <a:lstStyle/>
          <a:p>
            <a:pPr algn="ctr" defTabSz="457177">
              <a:defRPr/>
            </a:pPr>
            <a:r>
              <a:rPr lang="en-GB" sz="2800" b="1" kern="0">
                <a:solidFill>
                  <a:sysClr val="windowText" lastClr="000000"/>
                </a:solidFill>
                <a:effectLst>
                  <a:glow rad="165100">
                    <a:prstClr val="white">
                      <a:alpha val="60000"/>
                    </a:prstClr>
                  </a:glow>
                </a:effectLst>
                <a:latin typeface="Calibri"/>
              </a:rPr>
              <a:t>Students</a:t>
            </a:r>
          </a:p>
          <a:p>
            <a:pPr algn="ctr" defTabSz="457177">
              <a:defRPr/>
            </a:pPr>
            <a:endParaRPr lang="en-GB" sz="2800" b="1" kern="0">
              <a:solidFill>
                <a:sysClr val="windowText" lastClr="000000"/>
              </a:solidFill>
              <a:effectLst>
                <a:glow rad="165100">
                  <a:prstClr val="white">
                    <a:alpha val="60000"/>
                  </a:prstClr>
                </a:glow>
              </a:effectLst>
              <a:latin typeface="Calibri"/>
            </a:endParaRPr>
          </a:p>
          <a:p>
            <a:pPr algn="ctr" defTabSz="457177">
              <a:defRPr/>
            </a:pPr>
            <a:r>
              <a:rPr lang="en-GB" sz="2800" b="1" kern="0">
                <a:solidFill>
                  <a:sysClr val="windowText" lastClr="000000"/>
                </a:solidFill>
                <a:effectLst>
                  <a:glow rad="165100">
                    <a:prstClr val="white">
                      <a:alpha val="60000"/>
                    </a:prstClr>
                  </a:glow>
                </a:effectLst>
                <a:latin typeface="Calibri"/>
              </a:rPr>
              <a:t>But as you excel in everything – </a:t>
            </a:r>
          </a:p>
          <a:p>
            <a:pPr algn="ctr" defTabSz="457177">
              <a:defRPr/>
            </a:pPr>
            <a:r>
              <a:rPr lang="en-GB" sz="2800" b="1" kern="0">
                <a:solidFill>
                  <a:sysClr val="windowText" lastClr="000000"/>
                </a:solidFill>
                <a:effectLst>
                  <a:glow rad="165100">
                    <a:prstClr val="white">
                      <a:alpha val="60000"/>
                    </a:prstClr>
                  </a:glow>
                </a:effectLst>
                <a:latin typeface="Calibri"/>
              </a:rPr>
              <a:t>in faith, in speech, in knowledge, in all earnestness, </a:t>
            </a:r>
          </a:p>
          <a:p>
            <a:pPr algn="ctr" defTabSz="457177">
              <a:defRPr/>
            </a:pPr>
            <a:r>
              <a:rPr lang="en-GB" sz="2800" b="1" kern="0">
                <a:solidFill>
                  <a:sysClr val="windowText" lastClr="000000"/>
                </a:solidFill>
                <a:effectLst>
                  <a:glow rad="165100">
                    <a:prstClr val="white">
                      <a:alpha val="60000"/>
                    </a:prstClr>
                  </a:glow>
                </a:effectLst>
                <a:latin typeface="Calibri"/>
              </a:rPr>
              <a:t>and in our love for you – </a:t>
            </a:r>
          </a:p>
          <a:p>
            <a:pPr algn="ctr" defTabSz="457177">
              <a:defRPr/>
            </a:pPr>
            <a:r>
              <a:rPr lang="en-GB" sz="2800" b="1" kern="0">
                <a:solidFill>
                  <a:sysClr val="windowText" lastClr="000000"/>
                </a:solidFill>
                <a:effectLst>
                  <a:glow rad="165100">
                    <a:prstClr val="white">
                      <a:alpha val="60000"/>
                    </a:prstClr>
                  </a:glow>
                </a:effectLst>
                <a:latin typeface="Calibri"/>
              </a:rPr>
              <a:t>see that you excel in this act of grace also.</a:t>
            </a:r>
          </a:p>
          <a:p>
            <a:pPr algn="ctr" defTabSz="457177">
              <a:defRPr/>
            </a:pPr>
            <a:r>
              <a:rPr lang="en-GB" sz="2800" b="1" kern="0">
                <a:solidFill>
                  <a:sysClr val="windowText" lastClr="000000"/>
                </a:solidFill>
                <a:effectLst>
                  <a:glow rad="165100">
                    <a:prstClr val="white">
                      <a:alpha val="60000"/>
                    </a:prstClr>
                  </a:glow>
                </a:effectLst>
                <a:latin typeface="Calibri"/>
              </a:rPr>
              <a:t>2 Corinthians 8:7</a:t>
            </a:r>
          </a:p>
        </p:txBody>
      </p:sp>
    </p:spTree>
    <p:extLst>
      <p:ext uri="{BB962C8B-B14F-4D97-AF65-F5344CB8AC3E}">
        <p14:creationId xmlns:p14="http://schemas.microsoft.com/office/powerpoint/2010/main" val="2061413284"/>
      </p:ext>
    </p:extLst>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409" name="Picture 1" descr="VeteransDay-Theme-Blank.jpg">
            <a:extLst>
              <a:ext uri="{FF2B5EF4-FFF2-40B4-BE49-F238E27FC236}">
                <a16:creationId xmlns:a16="http://schemas.microsoft.com/office/drawing/2014/main" id="{78466465-473B-4DCE-905B-43337B99695F}"/>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D602037F-DA0C-4C79-9C3B-0294045E5626}"/>
              </a:ext>
            </a:extLst>
          </p:cNvPr>
          <p:cNvSpPr txBox="1"/>
          <p:nvPr/>
        </p:nvSpPr>
        <p:spPr>
          <a:xfrm>
            <a:off x="3036444" y="0"/>
            <a:ext cx="6107558" cy="6001642"/>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Left Side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Blessed is the man who remains steadfast under trial, </a:t>
            </a:r>
          </a:p>
          <a:p>
            <a:pPr algn="ctr" defTabSz="457177">
              <a:defRPr/>
            </a:pPr>
            <a:r>
              <a:rPr lang="en-GB" sz="3200" b="1" kern="0">
                <a:solidFill>
                  <a:srgbClr val="FEFFFB"/>
                </a:solidFill>
                <a:effectLst>
                  <a:glow rad="165100">
                    <a:prstClr val="black">
                      <a:alpha val="60000"/>
                    </a:prstClr>
                  </a:glow>
                </a:effectLst>
                <a:latin typeface="Calibri"/>
              </a:rPr>
              <a:t>for when he has stood the test </a:t>
            </a:r>
          </a:p>
          <a:p>
            <a:pPr algn="ctr" defTabSz="457177">
              <a:defRPr/>
            </a:pPr>
            <a:r>
              <a:rPr lang="en-GB" sz="3200" b="1" kern="0">
                <a:solidFill>
                  <a:srgbClr val="FEFFFB"/>
                </a:solidFill>
                <a:effectLst>
                  <a:glow rad="165100">
                    <a:prstClr val="black">
                      <a:alpha val="60000"/>
                    </a:prstClr>
                  </a:glow>
                </a:effectLst>
                <a:latin typeface="Calibri"/>
              </a:rPr>
              <a:t>he will receive the crown of life, </a:t>
            </a:r>
          </a:p>
          <a:p>
            <a:pPr algn="ctr" defTabSz="457177">
              <a:defRPr/>
            </a:pPr>
            <a:r>
              <a:rPr lang="en-GB" sz="3200" b="1" kern="0">
                <a:solidFill>
                  <a:srgbClr val="FEFFFB"/>
                </a:solidFill>
                <a:effectLst>
                  <a:glow rad="165100">
                    <a:prstClr val="black">
                      <a:alpha val="60000"/>
                    </a:prstClr>
                  </a:glow>
                </a:effectLst>
                <a:latin typeface="Calibri"/>
              </a:rPr>
              <a:t>which God has promised to those who love him</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James 1:12</a:t>
            </a:r>
          </a:p>
        </p:txBody>
      </p:sp>
    </p:spTree>
    <p:extLst>
      <p:ext uri="{BB962C8B-B14F-4D97-AF65-F5344CB8AC3E}">
        <p14:creationId xmlns:p14="http://schemas.microsoft.com/office/powerpoint/2010/main" val="3772189100"/>
      </p:ext>
    </p:extLst>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Thanksgiving-Theme-Blank.jpg">
            <a:extLst>
              <a:ext uri="{FF2B5EF4-FFF2-40B4-BE49-F238E27FC236}">
                <a16:creationId xmlns:a16="http://schemas.microsoft.com/office/drawing/2014/main" id="{F2DA4422-AABB-4A5E-963B-3E658CB05A17}"/>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4F1558EC-F48E-4BC0-BEA6-A0F84B0A4B32}"/>
              </a:ext>
            </a:extLst>
          </p:cNvPr>
          <p:cNvSpPr txBox="1"/>
          <p:nvPr/>
        </p:nvSpPr>
        <p:spPr>
          <a:xfrm>
            <a:off x="0" y="0"/>
            <a:ext cx="8671381" cy="3539430"/>
          </a:xfrm>
          <a:prstGeom prst="rect">
            <a:avLst/>
          </a:prstGeom>
          <a:noFill/>
        </p:spPr>
        <p:txBody>
          <a:bodyPr wrap="square" rtlCol="0">
            <a:spAutoFit/>
          </a:bodyPr>
          <a:lstStyle/>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Women</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Whoever is slothful will not roast his game, </a:t>
            </a:r>
          </a:p>
          <a:p>
            <a:pPr defTabSz="457177">
              <a:defRPr/>
            </a:pPr>
            <a:r>
              <a:rPr lang="en-GB" sz="3200" b="1" kern="0">
                <a:solidFill>
                  <a:srgbClr val="FEFFFB"/>
                </a:solidFill>
                <a:effectLst>
                  <a:glow rad="165100">
                    <a:prstClr val="black">
                      <a:alpha val="60000"/>
                    </a:prstClr>
                  </a:glow>
                </a:effectLst>
                <a:latin typeface="Calibri"/>
              </a:rPr>
              <a:t>but the diligent man will get precious wealth.</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Proverbs 12:27</a:t>
            </a:r>
          </a:p>
        </p:txBody>
      </p:sp>
    </p:spTree>
    <p:extLst>
      <p:ext uri="{BB962C8B-B14F-4D97-AF65-F5344CB8AC3E}">
        <p14:creationId xmlns:p14="http://schemas.microsoft.com/office/powerpoint/2010/main" val="1798005602"/>
      </p:ext>
    </p:extLst>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C3203A5-42AA-41B6-9316-1F64F70AA2C0}"/>
              </a:ext>
            </a:extLst>
          </p:cNvPr>
          <p:cNvSpPr txBox="1"/>
          <p:nvPr/>
        </p:nvSpPr>
        <p:spPr>
          <a:xfrm>
            <a:off x="0" y="903678"/>
            <a:ext cx="9144000" cy="5509200"/>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Leader</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Go to the ant, O Sluggard; </a:t>
            </a:r>
            <a:br>
              <a:rPr lang="en-GB" sz="3200" b="1" kern="0">
                <a:solidFill>
                  <a:srgbClr val="FEFFFB"/>
                </a:solidFill>
                <a:effectLst>
                  <a:glow rad="165100">
                    <a:prstClr val="black">
                      <a:alpha val="60000"/>
                    </a:prstClr>
                  </a:glow>
                </a:effectLst>
                <a:latin typeface="Calibri"/>
              </a:rPr>
            </a:br>
            <a:r>
              <a:rPr lang="en-GB" sz="3200" b="1" kern="0">
                <a:solidFill>
                  <a:srgbClr val="FEFFFB"/>
                </a:solidFill>
                <a:effectLst>
                  <a:glow rad="165100">
                    <a:prstClr val="black">
                      <a:alpha val="60000"/>
                    </a:prstClr>
                  </a:glow>
                </a:effectLst>
                <a:latin typeface="Calibri"/>
              </a:rPr>
              <a:t>consider her ways, and be wise. </a:t>
            </a:r>
          </a:p>
          <a:p>
            <a:pPr algn="ctr" defTabSz="457177">
              <a:defRPr/>
            </a:pPr>
            <a:r>
              <a:rPr lang="en-GB" sz="3200" b="1" kern="0">
                <a:solidFill>
                  <a:srgbClr val="FEFFFB"/>
                </a:solidFill>
                <a:effectLst>
                  <a:glow rad="165100">
                    <a:prstClr val="black">
                      <a:alpha val="60000"/>
                    </a:prstClr>
                  </a:glow>
                </a:effectLst>
                <a:latin typeface="Calibri"/>
              </a:rPr>
              <a:t>Without having any chief, officer, or ruler, </a:t>
            </a:r>
          </a:p>
          <a:p>
            <a:pPr algn="ctr" defTabSz="457177">
              <a:defRPr/>
            </a:pPr>
            <a:r>
              <a:rPr lang="en-GB" sz="3200" b="1" kern="0">
                <a:solidFill>
                  <a:srgbClr val="FEFFFB"/>
                </a:solidFill>
                <a:effectLst>
                  <a:glow rad="165100">
                    <a:prstClr val="black">
                      <a:alpha val="60000"/>
                    </a:prstClr>
                  </a:glow>
                </a:effectLst>
                <a:latin typeface="Calibri"/>
              </a:rPr>
              <a:t>she prepares her bread in </a:t>
            </a:r>
          </a:p>
          <a:p>
            <a:pPr algn="ctr" defTabSz="457177">
              <a:defRPr/>
            </a:pPr>
            <a:r>
              <a:rPr lang="en-GB" sz="3200" b="1" kern="0">
                <a:solidFill>
                  <a:srgbClr val="FEFFFB"/>
                </a:solidFill>
                <a:effectLst>
                  <a:glow rad="165100">
                    <a:prstClr val="black">
                      <a:alpha val="60000"/>
                    </a:prstClr>
                  </a:glow>
                </a:effectLst>
                <a:latin typeface="Calibri"/>
              </a:rPr>
              <a:t>summer and gathers her food in harvest.</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6:6-8</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p:txBody>
      </p:sp>
    </p:spTree>
    <p:extLst>
      <p:ext uri="{BB962C8B-B14F-4D97-AF65-F5344CB8AC3E}">
        <p14:creationId xmlns:p14="http://schemas.microsoft.com/office/powerpoint/2010/main" val="4053809354"/>
      </p:ext>
    </p:extLst>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3" name="Picture 1" descr="FamilyValues-Back1.jpg">
            <a:extLst>
              <a:ext uri="{FF2B5EF4-FFF2-40B4-BE49-F238E27FC236}">
                <a16:creationId xmlns:a16="http://schemas.microsoft.com/office/drawing/2014/main" id="{20B004F3-0A11-42DA-B88C-F6A8CAF52DC9}"/>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4763" y="0"/>
            <a:ext cx="913923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12AB2011-BF3E-41FD-A5E7-8F24097F3ECC}"/>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Right Side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A slack hand causes poverty, </a:t>
            </a:r>
          </a:p>
          <a:p>
            <a:pPr algn="ctr" defTabSz="457177">
              <a:defRPr/>
            </a:pPr>
            <a:r>
              <a:rPr lang="en-GB" sz="3200" b="1" kern="0">
                <a:solidFill>
                  <a:srgbClr val="FEFFFB"/>
                </a:solidFill>
                <a:effectLst>
                  <a:glow rad="165100">
                    <a:prstClr val="black">
                      <a:alpha val="60000"/>
                    </a:prstClr>
                  </a:glow>
                </a:effectLst>
                <a:latin typeface="Calibri"/>
              </a:rPr>
              <a:t>but the hand of the diligent makes rich.</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Proverbs 10:4</a:t>
            </a:r>
          </a:p>
        </p:txBody>
      </p:sp>
    </p:spTree>
    <p:extLst>
      <p:ext uri="{BB962C8B-B14F-4D97-AF65-F5344CB8AC3E}">
        <p14:creationId xmlns:p14="http://schemas.microsoft.com/office/powerpoint/2010/main" val="3895393226"/>
      </p:ext>
    </p:extLst>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457" name="Picture 1" descr="DoEverything-Back1.jpg">
            <a:extLst>
              <a:ext uri="{FF2B5EF4-FFF2-40B4-BE49-F238E27FC236}">
                <a16:creationId xmlns:a16="http://schemas.microsoft.com/office/drawing/2014/main" id="{020CF95A-5E75-4105-9115-D865354F2038}"/>
              </a:ext>
            </a:extLst>
          </p:cNvPr>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39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TextBox 2">
            <a:extLst>
              <a:ext uri="{FF2B5EF4-FFF2-40B4-BE49-F238E27FC236}">
                <a16:creationId xmlns:a16="http://schemas.microsoft.com/office/drawing/2014/main" id="{576938C8-9537-4CD0-B20D-FA34F542E133}"/>
              </a:ext>
            </a:extLst>
          </p:cNvPr>
          <p:cNvSpPr txBox="1"/>
          <p:nvPr/>
        </p:nvSpPr>
        <p:spPr>
          <a:xfrm>
            <a:off x="0" y="0"/>
            <a:ext cx="9144001" cy="4031873"/>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Mothers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Whatever you do, </a:t>
            </a:r>
          </a:p>
          <a:p>
            <a:pPr algn="ctr" defTabSz="457177">
              <a:defRPr/>
            </a:pPr>
            <a:r>
              <a:rPr lang="en-GB" sz="3200" b="1" kern="0">
                <a:solidFill>
                  <a:srgbClr val="FEFFFB"/>
                </a:solidFill>
                <a:effectLst>
                  <a:glow rad="165100">
                    <a:prstClr val="black">
                      <a:alpha val="60000"/>
                    </a:prstClr>
                  </a:glow>
                </a:effectLst>
                <a:latin typeface="Calibri"/>
              </a:rPr>
              <a:t>work heartily, as for the Lord and not for 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Colossians 3:23</a:t>
            </a:r>
          </a:p>
        </p:txBody>
      </p:sp>
    </p:spTree>
    <p:extLst>
      <p:ext uri="{BB962C8B-B14F-4D97-AF65-F5344CB8AC3E}">
        <p14:creationId xmlns:p14="http://schemas.microsoft.com/office/powerpoint/2010/main" val="1891160414"/>
      </p:ext>
    </p:extLst>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1B680F56-74D5-410D-AF8C-0E950260C55C}"/>
              </a:ext>
            </a:extLst>
          </p:cNvPr>
          <p:cNvSpPr txBox="1"/>
          <p:nvPr/>
        </p:nvSpPr>
        <p:spPr>
          <a:xfrm>
            <a:off x="0" y="0"/>
            <a:ext cx="9144001" cy="3539430"/>
          </a:xfrm>
          <a:prstGeom prst="rect">
            <a:avLst/>
          </a:prstGeom>
          <a:no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Fathers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I press on toward the goal </a:t>
            </a:r>
          </a:p>
          <a:p>
            <a:pPr algn="ctr" defTabSz="457177">
              <a:defRPr/>
            </a:pPr>
            <a:r>
              <a:rPr lang="en-GB" sz="3200" b="1" kern="0">
                <a:solidFill>
                  <a:srgbClr val="FEFFFB"/>
                </a:solidFill>
                <a:effectLst>
                  <a:glow rad="165100">
                    <a:prstClr val="black">
                      <a:alpha val="60000"/>
                    </a:prstClr>
                  </a:glow>
                </a:effectLst>
                <a:latin typeface="Calibri"/>
              </a:rPr>
              <a:t>for the prize of the upward call of God in Christ Jesus</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Philippians 3:14</a:t>
            </a:r>
          </a:p>
        </p:txBody>
      </p:sp>
    </p:spTree>
    <p:extLst>
      <p:ext uri="{BB962C8B-B14F-4D97-AF65-F5344CB8AC3E}">
        <p14:creationId xmlns:p14="http://schemas.microsoft.com/office/powerpoint/2010/main" val="864673986"/>
      </p:ext>
    </p:extLst>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B7ABA6E-E507-4A98-A57F-AD9DAB033513}"/>
              </a:ext>
            </a:extLst>
          </p:cNvPr>
          <p:cNvSpPr txBox="1"/>
          <p:nvPr/>
        </p:nvSpPr>
        <p:spPr>
          <a:xfrm>
            <a:off x="0" y="0"/>
            <a:ext cx="9144001" cy="4031873"/>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Women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Do not be conformed to this world, </a:t>
            </a:r>
          </a:p>
          <a:p>
            <a:pPr algn="ctr" defTabSz="457177">
              <a:defRPr/>
            </a:pPr>
            <a:r>
              <a:rPr lang="en-GB" sz="3200" b="1" kern="0">
                <a:solidFill>
                  <a:srgbClr val="FEFFFB"/>
                </a:solidFill>
                <a:effectLst>
                  <a:glow rad="165100">
                    <a:prstClr val="black">
                      <a:alpha val="60000"/>
                    </a:prstClr>
                  </a:glow>
                </a:effectLst>
                <a:latin typeface="Calibri"/>
              </a:rPr>
              <a:t>but be transformed by the renewal of your mind, </a:t>
            </a:r>
          </a:p>
          <a:p>
            <a:pPr algn="ctr" defTabSz="457177">
              <a:defRPr/>
            </a:pPr>
            <a:r>
              <a:rPr lang="en-GB" sz="3200" b="1" kern="0">
                <a:solidFill>
                  <a:srgbClr val="FEFFFB"/>
                </a:solidFill>
                <a:effectLst>
                  <a:glow rad="165100">
                    <a:prstClr val="black">
                      <a:alpha val="60000"/>
                    </a:prstClr>
                  </a:glow>
                </a:effectLst>
                <a:latin typeface="Calibri"/>
              </a:rPr>
              <a:t>that by testing you may discern what is the will of God, what is good and acceptable and perfect.</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Romans 12:2</a:t>
            </a:r>
          </a:p>
        </p:txBody>
      </p:sp>
    </p:spTree>
    <p:extLst>
      <p:ext uri="{BB962C8B-B14F-4D97-AF65-F5344CB8AC3E}">
        <p14:creationId xmlns:p14="http://schemas.microsoft.com/office/powerpoint/2010/main" val="3463836676"/>
      </p:ext>
    </p:extLst>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0129E2F-5BAA-4D32-98B2-C00B24ADF867}"/>
              </a:ext>
            </a:extLst>
          </p:cNvPr>
          <p:cNvSpPr txBox="1"/>
          <p:nvPr/>
        </p:nvSpPr>
        <p:spPr>
          <a:xfrm>
            <a:off x="1" y="0"/>
            <a:ext cx="5941500" cy="4524315"/>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Back Row</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Therefore, brothers, </a:t>
            </a:r>
          </a:p>
          <a:p>
            <a:pPr algn="ctr" defTabSz="457177">
              <a:defRPr/>
            </a:pPr>
            <a:r>
              <a:rPr lang="en-GB" sz="3200" b="1" kern="0">
                <a:solidFill>
                  <a:srgbClr val="FEFFFB"/>
                </a:solidFill>
                <a:effectLst>
                  <a:glow rad="165100">
                    <a:prstClr val="black">
                      <a:alpha val="60000"/>
                    </a:prstClr>
                  </a:glow>
                </a:effectLst>
                <a:latin typeface="Calibri"/>
              </a:rPr>
              <a:t>be all the more diligent to confirm your calling and election, </a:t>
            </a:r>
          </a:p>
          <a:p>
            <a:pPr algn="ctr" defTabSz="457177">
              <a:defRPr/>
            </a:pPr>
            <a:r>
              <a:rPr lang="en-GB" sz="3200" b="1" kern="0">
                <a:solidFill>
                  <a:srgbClr val="FEFFFB"/>
                </a:solidFill>
                <a:effectLst>
                  <a:glow rad="165100">
                    <a:prstClr val="black">
                      <a:alpha val="60000"/>
                    </a:prstClr>
                  </a:glow>
                </a:effectLst>
                <a:latin typeface="Calibri"/>
              </a:rPr>
              <a:t>for if you practice these qualities you will never fall.</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2 Peter 1:10</a:t>
            </a:r>
          </a:p>
        </p:txBody>
      </p:sp>
    </p:spTree>
    <p:extLst>
      <p:ext uri="{BB962C8B-B14F-4D97-AF65-F5344CB8AC3E}">
        <p14:creationId xmlns:p14="http://schemas.microsoft.com/office/powerpoint/2010/main" val="10523213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4689" name="Rectangle 1026" descr="Green marble"/>
          <p:cNvSpPr>
            <a:spLocks noChangeArrowheads="1"/>
          </p:cNvSpPr>
          <p:nvPr/>
        </p:nvSpPr>
        <p:spPr bwMode="auto">
          <a:xfrm>
            <a:off x="0" y="0"/>
            <a:ext cx="9144000" cy="6858000"/>
          </a:xfrm>
          <a:prstGeom prst="rect">
            <a:avLst/>
          </a:prstGeom>
          <a:blipFill dpi="0" rotWithShape="0">
            <a:blip r:embed="rId3"/>
            <a:srcRect/>
            <a:tile tx="0" ty="0" sx="100000" sy="100000" flip="none" algn="tl"/>
          </a:blipFill>
          <a:ln w="9525">
            <a:solidFill>
              <a:schemeClr val="tx1"/>
            </a:solidFill>
            <a:miter lim="800000"/>
            <a:headEnd/>
            <a:tailEnd/>
          </a:ln>
          <a:effectLst/>
        </p:spPr>
        <p:txBody>
          <a:bodyPr wrap="none" anchor="ctr"/>
          <a:lstStyle/>
          <a:p>
            <a:pPr algn="l">
              <a:defRPr/>
            </a:pPr>
            <a:endParaRPr lang="en-US" sz="1800" b="1" baseline="0">
              <a:solidFill>
                <a:srgbClr val="333333"/>
              </a:solidFill>
              <a:effectLst>
                <a:outerShdw blurRad="50800" dist="88900" dir="2700000" algn="tl" rotWithShape="0">
                  <a:srgbClr val="000000">
                    <a:alpha val="90000"/>
                  </a:srgbClr>
                </a:outerShdw>
              </a:effectLst>
              <a:latin typeface="Arial"/>
              <a:cs typeface="Arial"/>
            </a:endParaRPr>
          </a:p>
        </p:txBody>
      </p:sp>
      <p:grpSp>
        <p:nvGrpSpPr>
          <p:cNvPr id="2" name="Group 1027"/>
          <p:cNvGrpSpPr>
            <a:grpSpLocks/>
          </p:cNvGrpSpPr>
          <p:nvPr/>
        </p:nvGrpSpPr>
        <p:grpSpPr bwMode="auto">
          <a:xfrm>
            <a:off x="0" y="4191000"/>
            <a:ext cx="3492500" cy="2565400"/>
            <a:chOff x="0" y="2640"/>
            <a:chExt cx="2200" cy="1616"/>
          </a:xfrm>
        </p:grpSpPr>
        <p:sp>
          <p:nvSpPr>
            <p:cNvPr id="377860" name="Text Box 1028"/>
            <p:cNvSpPr txBox="1">
              <a:spLocks noChangeArrowheads="1"/>
            </p:cNvSpPr>
            <p:nvPr/>
          </p:nvSpPr>
          <p:spPr bwMode="auto">
            <a:xfrm>
              <a:off x="0" y="3888"/>
              <a:ext cx="2200" cy="36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3200" b="1" baseline="0" dirty="0">
                  <a:solidFill>
                    <a:srgbClr val="FFFFFF"/>
                  </a:solidFill>
                  <a:effectLst>
                    <a:outerShdw blurRad="50800" dist="88900" dir="2700000" algn="tl" rotWithShape="0">
                      <a:srgbClr val="000000">
                        <a:alpha val="90000"/>
                      </a:srgbClr>
                    </a:outerShdw>
                  </a:effectLst>
                  <a:latin typeface="Arial"/>
                  <a:cs typeface="Arial"/>
                </a:rPr>
                <a:t>Nehemiah?</a:t>
              </a:r>
            </a:p>
          </p:txBody>
        </p:sp>
        <p:pic>
          <p:nvPicPr>
            <p:cNvPr id="582664" name="Picture 1029" descr="Nehemiah"/>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240" y="2640"/>
              <a:ext cx="1632" cy="1224"/>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grpSp>
        <p:nvGrpSpPr>
          <p:cNvPr id="3" name="Group 1030"/>
          <p:cNvGrpSpPr>
            <a:grpSpLocks/>
          </p:cNvGrpSpPr>
          <p:nvPr/>
        </p:nvGrpSpPr>
        <p:grpSpPr bwMode="auto">
          <a:xfrm>
            <a:off x="3492500" y="0"/>
            <a:ext cx="5651500" cy="7889875"/>
            <a:chOff x="2200" y="0"/>
            <a:chExt cx="3560" cy="4970"/>
          </a:xfrm>
        </p:grpSpPr>
        <p:pic>
          <p:nvPicPr>
            <p:cNvPr id="582661" name="Picture 1031" descr="god2"/>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12" y="0"/>
              <a:ext cx="3548" cy="497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7864" name="Text Box 1032"/>
            <p:cNvSpPr txBox="1">
              <a:spLocks noChangeArrowheads="1"/>
            </p:cNvSpPr>
            <p:nvPr/>
          </p:nvSpPr>
          <p:spPr bwMode="auto">
            <a:xfrm>
              <a:off x="2200" y="1824"/>
              <a:ext cx="3560" cy="1454"/>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eaLnBrk="1" hangingPunct="1">
                <a:spcBef>
                  <a:spcPct val="50000"/>
                </a:spcBef>
                <a:defRPr/>
              </a:pPr>
              <a:r>
                <a:rPr lang="en-US" sz="7200" b="1" baseline="0" dirty="0">
                  <a:solidFill>
                    <a:srgbClr val="FFFFFF"/>
                  </a:solidFill>
                  <a:effectLst>
                    <a:outerShdw blurRad="50800" dist="88900" dir="2700000" algn="tl" rotWithShape="0">
                      <a:srgbClr val="000000">
                        <a:alpha val="90000"/>
                      </a:srgbClr>
                    </a:outerShdw>
                  </a:effectLst>
                  <a:latin typeface="Arial"/>
                  <a:cs typeface="Arial"/>
                </a:rPr>
                <a:t>Or </a:t>
              </a:r>
              <a:br>
                <a:rPr lang="en-US" sz="7200" b="1" baseline="0" dirty="0">
                  <a:solidFill>
                    <a:srgbClr val="FFFFFF"/>
                  </a:solidFill>
                  <a:effectLst>
                    <a:outerShdw blurRad="50800" dist="88900" dir="2700000" algn="tl" rotWithShape="0">
                      <a:srgbClr val="000000">
                        <a:alpha val="90000"/>
                      </a:srgbClr>
                    </a:outerShdw>
                  </a:effectLst>
                  <a:latin typeface="Arial"/>
                  <a:cs typeface="Arial"/>
                </a:rPr>
              </a:br>
              <a:r>
                <a:rPr lang="en-US" sz="7200" b="1" baseline="0" dirty="0">
                  <a:solidFill>
                    <a:srgbClr val="FFFFFF"/>
                  </a:solidFill>
                  <a:effectLst>
                    <a:outerShdw blurRad="50800" dist="88900" dir="2700000" algn="tl" rotWithShape="0">
                      <a:srgbClr val="000000">
                        <a:alpha val="90000"/>
                      </a:srgbClr>
                    </a:outerShdw>
                  </a:effectLst>
                  <a:latin typeface="Arial"/>
                  <a:cs typeface="Arial"/>
                </a:rPr>
                <a:t>God?</a:t>
              </a:r>
            </a:p>
          </p:txBody>
        </p:sp>
      </p:grpSp>
      <p:sp>
        <p:nvSpPr>
          <p:cNvPr id="377865" name="Rectangle 1033"/>
          <p:cNvSpPr>
            <a:spLocks noGrp="1" noChangeArrowheads="1"/>
          </p:cNvSpPr>
          <p:nvPr>
            <p:ph type="title" idx="4294967295"/>
          </p:nvPr>
        </p:nvSpPr>
        <p:spPr>
          <a:xfrm>
            <a:off x="0" y="44450"/>
            <a:ext cx="9144000" cy="762000"/>
          </a:xfrm>
        </p:spPr>
        <p:txBody>
          <a:bodyPr/>
          <a:lstStyle/>
          <a:p>
            <a:pPr algn="ctr">
              <a:defRPr/>
            </a:pP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The </a:t>
            </a:r>
            <a:r>
              <a:rPr lang="en-US" sz="4800" b="1" i="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Real</a:t>
            </a:r>
            <a:r>
              <a:rPr lang="en-US" sz="4800" b="1" dirty="0">
                <a:solidFill>
                  <a:srgbClr val="FFFFFF"/>
                </a:solidFill>
                <a:effectLst>
                  <a:outerShdw blurRad="50800" dist="88900" dir="2700000" algn="tl" rotWithShape="0">
                    <a:srgbClr val="000000">
                      <a:alpha val="90000"/>
                    </a:srgbClr>
                  </a:outerShdw>
                </a:effectLst>
                <a:latin typeface="Arial"/>
                <a:ea typeface="ＭＳ Ｐゴシック" charset="0"/>
                <a:cs typeface="Arial"/>
              </a:rPr>
              <a:t> Hero of the Book</a:t>
            </a:r>
            <a:endParaRPr lang="en-US" sz="4800" b="1" dirty="0">
              <a:effectLst>
                <a:outerShdw blurRad="50800" dist="88900" dir="2700000" algn="tl" rotWithShape="0">
                  <a:srgbClr val="000000">
                    <a:alpha val="90000"/>
                  </a:srgbClr>
                </a:outerShdw>
              </a:effectLst>
              <a:latin typeface="Arial"/>
              <a:ea typeface="ＭＳ Ｐゴシック" charset="0"/>
              <a:cs typeface="Arial"/>
            </a:endParaRPr>
          </a:p>
        </p:txBody>
      </p:sp>
    </p:spTree>
    <p:extLst>
      <p:ext uri="{BB962C8B-B14F-4D97-AF65-F5344CB8AC3E}">
        <p14:creationId xmlns:p14="http://schemas.microsoft.com/office/powerpoint/2010/main" val="2996273063"/>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0.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B114C7C5-427E-461E-8169-B634C1504990}"/>
              </a:ext>
            </a:extLst>
          </p:cNvPr>
          <p:cNvSpPr txBox="1"/>
          <p:nvPr/>
        </p:nvSpPr>
        <p:spPr>
          <a:xfrm>
            <a:off x="0" y="0"/>
            <a:ext cx="9144001" cy="6986527"/>
          </a:xfrm>
          <a:prstGeom prst="rect">
            <a:avLst/>
          </a:prstGeom>
          <a:solidFill>
            <a:srgbClr val="E9E6A1">
              <a:alpha val="52000"/>
            </a:srgbClr>
          </a:solidFill>
        </p:spPr>
        <p:txBody>
          <a:bodyPr wrap="square" rtlCol="0">
            <a:spAutoFit/>
          </a:bodyPr>
          <a:lstStyle/>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Young Women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Set your minds on things that are above, </a:t>
            </a:r>
          </a:p>
          <a:p>
            <a:pPr algn="ctr" defTabSz="457177">
              <a:defRPr/>
            </a:pPr>
            <a:r>
              <a:rPr lang="en-GB" sz="3200" b="1" kern="0">
                <a:solidFill>
                  <a:srgbClr val="FEFFFB"/>
                </a:solidFill>
                <a:effectLst>
                  <a:glow rad="165100">
                    <a:prstClr val="black">
                      <a:alpha val="60000"/>
                    </a:prstClr>
                  </a:glow>
                </a:effectLst>
                <a:latin typeface="Calibri"/>
              </a:rPr>
              <a:t>not on things that are on earth.</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Colossians 3:2</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endParaRPr lang="en-GB" sz="3200" b="1" kern="0">
              <a:solidFill>
                <a:srgbClr val="FEFFFB"/>
              </a:solidFill>
              <a:effectLst>
                <a:glow rad="165100">
                  <a:prstClr val="black">
                    <a:alpha val="60000"/>
                  </a:prstClr>
                </a:glow>
              </a:effectLst>
              <a:latin typeface="Calibri"/>
            </a:endParaRPr>
          </a:p>
        </p:txBody>
      </p:sp>
    </p:spTree>
    <p:extLst>
      <p:ext uri="{BB962C8B-B14F-4D97-AF65-F5344CB8AC3E}">
        <p14:creationId xmlns:p14="http://schemas.microsoft.com/office/powerpoint/2010/main" val="4203743706"/>
      </p:ext>
    </p:extLst>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6039798-9894-4D26-9F72-CE28EAB9089F}"/>
              </a:ext>
            </a:extLst>
          </p:cNvPr>
          <p:cNvSpPr txBox="1"/>
          <p:nvPr/>
        </p:nvSpPr>
        <p:spPr>
          <a:xfrm>
            <a:off x="0" y="0"/>
            <a:ext cx="9144001" cy="3539430"/>
          </a:xfrm>
          <a:prstGeom prst="rect">
            <a:avLst/>
          </a:prstGeom>
          <a:noFill/>
        </p:spPr>
        <p:txBody>
          <a:bodyPr wrap="square" rtlCol="0">
            <a:spAutoFit/>
          </a:bodyPr>
          <a:lstStyle/>
          <a:p>
            <a:pPr algn="ctr" defTabSz="457177">
              <a:defRPr/>
            </a:pPr>
            <a:r>
              <a:rPr lang="en-GB" sz="3200" b="1" kern="0">
                <a:solidFill>
                  <a:srgbClr val="FEFFFB"/>
                </a:solidFill>
                <a:effectLst>
                  <a:glow rad="165100">
                    <a:prstClr val="black">
                      <a:alpha val="60000"/>
                    </a:prstClr>
                  </a:glow>
                </a:effectLst>
                <a:latin typeface="Calibri"/>
              </a:rPr>
              <a:t>Young Men</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Therefore, beloved, since you are waiting for these, </a:t>
            </a:r>
          </a:p>
          <a:p>
            <a:pPr algn="ctr" defTabSz="457177">
              <a:defRPr/>
            </a:pPr>
            <a:r>
              <a:rPr lang="en-GB" sz="3200" b="1" kern="0">
                <a:solidFill>
                  <a:srgbClr val="FEFFFB"/>
                </a:solidFill>
                <a:effectLst>
                  <a:glow rad="165100">
                    <a:prstClr val="black">
                      <a:alpha val="60000"/>
                    </a:prstClr>
                  </a:glow>
                </a:effectLst>
                <a:latin typeface="Calibri"/>
              </a:rPr>
              <a:t>be diligent to be found by Him without spot or blemish, and at peace.</a:t>
            </a:r>
          </a:p>
          <a:p>
            <a:pPr algn="ctr" defTabSz="457177">
              <a:defRPr/>
            </a:pPr>
            <a:endParaRPr lang="en-GB" sz="3200" b="1" kern="0">
              <a:solidFill>
                <a:srgbClr val="FEFFFB"/>
              </a:solidFill>
              <a:effectLst>
                <a:glow rad="165100">
                  <a:prstClr val="black">
                    <a:alpha val="60000"/>
                  </a:prstClr>
                </a:glow>
              </a:effectLst>
              <a:latin typeface="Calibri"/>
            </a:endParaRPr>
          </a:p>
          <a:p>
            <a:pPr algn="ctr" defTabSz="457177">
              <a:defRPr/>
            </a:pPr>
            <a:r>
              <a:rPr lang="en-GB" sz="3200" b="1" kern="0">
                <a:solidFill>
                  <a:srgbClr val="FEFFFB"/>
                </a:solidFill>
                <a:effectLst>
                  <a:glow rad="165100">
                    <a:prstClr val="black">
                      <a:alpha val="60000"/>
                    </a:prstClr>
                  </a:glow>
                </a:effectLst>
                <a:latin typeface="Calibri"/>
              </a:rPr>
              <a:t>2 Peter 3:14</a:t>
            </a:r>
          </a:p>
        </p:txBody>
      </p:sp>
    </p:spTree>
    <p:extLst>
      <p:ext uri="{BB962C8B-B14F-4D97-AF65-F5344CB8AC3E}">
        <p14:creationId xmlns:p14="http://schemas.microsoft.com/office/powerpoint/2010/main" val="1896254241"/>
      </p:ext>
    </p:extLst>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43E31B14-3BD9-465A-8755-248F224458C5}"/>
              </a:ext>
            </a:extLst>
          </p:cNvPr>
          <p:cNvSpPr txBox="1"/>
          <p:nvPr/>
        </p:nvSpPr>
        <p:spPr>
          <a:xfrm>
            <a:off x="0" y="0"/>
            <a:ext cx="9144001" cy="6494085"/>
          </a:xfrm>
          <a:prstGeom prst="rect">
            <a:avLst/>
          </a:prstGeom>
          <a:noFill/>
        </p:spPr>
        <p:txBody>
          <a:bodyPr wrap="square" rtlCol="0">
            <a:spAutoFit/>
          </a:bodyPr>
          <a:lstStyle/>
          <a:p>
            <a:pPr defTabSz="457177">
              <a:defRPr/>
            </a:pPr>
            <a:r>
              <a:rPr lang="en-GB" sz="3200" b="1" kern="0">
                <a:solidFill>
                  <a:srgbClr val="FEFFFB"/>
                </a:solidFill>
                <a:effectLst>
                  <a:glow rad="165100">
                    <a:prstClr val="black">
                      <a:alpha val="60000"/>
                    </a:prstClr>
                  </a:glow>
                </a:effectLst>
                <a:latin typeface="Calibri"/>
              </a:rPr>
              <a:t>Everyone</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For this very reason, </a:t>
            </a:r>
          </a:p>
          <a:p>
            <a:pPr defTabSz="457177">
              <a:defRPr/>
            </a:pPr>
            <a:r>
              <a:rPr lang="en-GB" sz="3200" b="1" kern="0">
                <a:solidFill>
                  <a:srgbClr val="FEFFFB"/>
                </a:solidFill>
                <a:effectLst>
                  <a:glow rad="165100">
                    <a:prstClr val="black">
                      <a:alpha val="60000"/>
                    </a:prstClr>
                  </a:glow>
                </a:effectLst>
                <a:latin typeface="Calibri"/>
              </a:rPr>
              <a:t>make every effort to supplement </a:t>
            </a:r>
          </a:p>
          <a:p>
            <a:pPr defTabSz="457177">
              <a:defRPr/>
            </a:pPr>
            <a:r>
              <a:rPr lang="en-GB" sz="3200" b="1" kern="0">
                <a:solidFill>
                  <a:srgbClr val="FEFFFB"/>
                </a:solidFill>
                <a:effectLst>
                  <a:glow rad="165100">
                    <a:prstClr val="black">
                      <a:alpha val="60000"/>
                    </a:prstClr>
                  </a:glow>
                </a:effectLst>
                <a:latin typeface="Calibri"/>
              </a:rPr>
              <a:t>your faith with virtue, </a:t>
            </a:r>
          </a:p>
          <a:p>
            <a:pPr defTabSz="457177">
              <a:defRPr/>
            </a:pPr>
            <a:r>
              <a:rPr lang="en-GB" sz="3200" b="1" kern="0">
                <a:solidFill>
                  <a:srgbClr val="FEFFFB"/>
                </a:solidFill>
                <a:effectLst>
                  <a:glow rad="165100">
                    <a:prstClr val="black">
                      <a:alpha val="60000"/>
                    </a:prstClr>
                  </a:glow>
                </a:effectLst>
                <a:latin typeface="Calibri"/>
              </a:rPr>
              <a:t>and virtue with knowledge, </a:t>
            </a:r>
          </a:p>
          <a:p>
            <a:pPr defTabSz="457177">
              <a:defRPr/>
            </a:pPr>
            <a:r>
              <a:rPr lang="en-GB" sz="3200" b="1" kern="0">
                <a:solidFill>
                  <a:srgbClr val="FEFFFB"/>
                </a:solidFill>
                <a:effectLst>
                  <a:glow rad="165100">
                    <a:prstClr val="black">
                      <a:alpha val="60000"/>
                    </a:prstClr>
                  </a:glow>
                </a:effectLst>
                <a:latin typeface="Calibri"/>
              </a:rPr>
              <a:t>and knowledge with self-control,</a:t>
            </a:r>
          </a:p>
          <a:p>
            <a:pPr defTabSz="457177">
              <a:defRPr/>
            </a:pPr>
            <a:r>
              <a:rPr lang="en-GB" sz="3200" b="1" kern="0">
                <a:solidFill>
                  <a:srgbClr val="FEFFFB"/>
                </a:solidFill>
                <a:effectLst>
                  <a:glow rad="165100">
                    <a:prstClr val="black">
                      <a:alpha val="60000"/>
                    </a:prstClr>
                  </a:glow>
                </a:effectLst>
                <a:latin typeface="Calibri"/>
              </a:rPr>
              <a:t>and self- control with steadfastness, </a:t>
            </a:r>
          </a:p>
          <a:p>
            <a:pPr defTabSz="457177">
              <a:defRPr/>
            </a:pPr>
            <a:r>
              <a:rPr lang="en-GB" sz="3200" b="1" kern="0">
                <a:solidFill>
                  <a:srgbClr val="FEFFFB"/>
                </a:solidFill>
                <a:effectLst>
                  <a:glow rad="165100">
                    <a:prstClr val="black">
                      <a:alpha val="60000"/>
                    </a:prstClr>
                  </a:glow>
                </a:effectLst>
                <a:latin typeface="Calibri"/>
              </a:rPr>
              <a:t>and steadfastness with godliness, </a:t>
            </a:r>
          </a:p>
          <a:p>
            <a:pPr defTabSz="457177">
              <a:defRPr/>
            </a:pPr>
            <a:r>
              <a:rPr lang="en-GB" sz="3200" b="1" kern="0">
                <a:solidFill>
                  <a:srgbClr val="FEFFFB"/>
                </a:solidFill>
                <a:effectLst>
                  <a:glow rad="165100">
                    <a:prstClr val="black">
                      <a:alpha val="60000"/>
                    </a:prstClr>
                  </a:glow>
                </a:effectLst>
                <a:latin typeface="Calibri"/>
              </a:rPr>
              <a:t>and godliness with brotherly affection, </a:t>
            </a:r>
          </a:p>
          <a:p>
            <a:pPr defTabSz="457177">
              <a:defRPr/>
            </a:pPr>
            <a:r>
              <a:rPr lang="en-GB" sz="3200" b="1" kern="0">
                <a:solidFill>
                  <a:srgbClr val="FEFFFB"/>
                </a:solidFill>
                <a:effectLst>
                  <a:glow rad="165100">
                    <a:prstClr val="black">
                      <a:alpha val="60000"/>
                    </a:prstClr>
                  </a:glow>
                </a:effectLst>
                <a:latin typeface="Calibri"/>
              </a:rPr>
              <a:t>and brotherly affection with love.</a:t>
            </a:r>
          </a:p>
          <a:p>
            <a:pPr defTabSz="457177">
              <a:defRPr/>
            </a:pPr>
            <a:endParaRPr lang="en-GB" sz="3200" b="1" kern="0">
              <a:solidFill>
                <a:srgbClr val="FEFFFB"/>
              </a:solidFill>
              <a:effectLst>
                <a:glow rad="165100">
                  <a:prstClr val="black">
                    <a:alpha val="60000"/>
                  </a:prstClr>
                </a:glow>
              </a:effectLst>
              <a:latin typeface="Calibri"/>
            </a:endParaRPr>
          </a:p>
          <a:p>
            <a:pPr defTabSz="457177">
              <a:defRPr/>
            </a:pPr>
            <a:r>
              <a:rPr lang="en-GB" sz="3200" b="1" kern="0">
                <a:solidFill>
                  <a:srgbClr val="FEFFFB"/>
                </a:solidFill>
                <a:effectLst>
                  <a:glow rad="165100">
                    <a:prstClr val="black">
                      <a:alpha val="60000"/>
                    </a:prstClr>
                  </a:glow>
                </a:effectLst>
                <a:latin typeface="Calibri"/>
              </a:rPr>
              <a:t>2 Peter 1:5-7</a:t>
            </a:r>
          </a:p>
        </p:txBody>
      </p:sp>
    </p:spTree>
    <p:extLst>
      <p:ext uri="{BB962C8B-B14F-4D97-AF65-F5344CB8AC3E}">
        <p14:creationId xmlns:p14="http://schemas.microsoft.com/office/powerpoint/2010/main" val="530173346"/>
      </p:ext>
    </p:extLst>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1574800" y="0"/>
            <a:ext cx="9070975" cy="1143000"/>
          </a:xfrm>
        </p:spPr>
        <p:txBody>
          <a:bodyPr/>
          <a:lstStyle/>
          <a:p>
            <a:pPr algn="r"/>
            <a:r>
              <a:rPr lang="en-US" dirty="0">
                <a:solidFill>
                  <a:schemeClr val="tx1"/>
                </a:solidFill>
              </a:rPr>
              <a:t>Black</a:t>
            </a:r>
          </a:p>
        </p:txBody>
      </p:sp>
    </p:spTree>
    <p:extLst>
      <p:ext uri="{BB962C8B-B14F-4D97-AF65-F5344CB8AC3E}">
        <p14:creationId xmlns:p14="http://schemas.microsoft.com/office/powerpoint/2010/main" val="2336907588"/>
      </p:ext>
    </p:extLst>
  </p:cSld>
  <p:clrMapOvr>
    <a:masterClrMapping/>
  </p:clrMapOvr>
  <p:transition/>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en-US" sz="2800" b="1" dirty="0">
                <a:solidFill>
                  <a:srgbClr val="FFFFFF"/>
                </a:solidFill>
                <a:latin typeface="Arial" charset="0"/>
                <a:ea typeface="ＭＳ Ｐゴシック" charset="0"/>
              </a:rPr>
              <a:t>OT Preaching link at </a:t>
            </a:r>
            <a:r>
              <a:rPr lang="en-US" sz="2800" b="1" dirty="0" err="1">
                <a:solidFill>
                  <a:srgbClr val="FFFFFF"/>
                </a:solidFill>
                <a:latin typeface="Arial" charset="0"/>
                <a:ea typeface="ＭＳ Ｐゴシック" charset="0"/>
              </a:rPr>
              <a:t>BibleStudyDownloads.org</a:t>
            </a:r>
            <a:endParaRPr lang="en-US" sz="105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0"/>
            <a:ext cx="9144000" cy="68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en-US" sz="3200" b="1" dirty="0">
                <a:solidFill>
                  <a:srgbClr val="FFFFFF"/>
                </a:solidFill>
                <a:latin typeface="Arial" charset="0"/>
                <a:cs typeface="Arial" charset="0"/>
              </a:rPr>
              <a:t>Get this presentation and script for free!</a:t>
            </a:r>
            <a:endParaRPr lang="en-US" sz="1100" b="1" dirty="0">
              <a:solidFill>
                <a:srgbClr val="FFFFFF"/>
              </a:solidFill>
              <a:latin typeface="Arial" charset="0"/>
              <a:cs typeface="Arial" charset="0"/>
            </a:endParaRPr>
          </a:p>
        </p:txBody>
      </p:sp>
      <p:pic>
        <p:nvPicPr>
          <p:cNvPr id="8" name="Picture 7" descr="Screen Shot 2016-02-02 at 5.41.18 PM.png"/>
          <p:cNvPicPr>
            <a:picLocks noChangeAspect="1"/>
          </p:cNvPicPr>
          <p:nvPr/>
        </p:nvPicPr>
        <p:blipFill rotWithShape="1">
          <a:blip r:embed="rId3" cstate="screen">
            <a:extLst>
              <a:ext uri="{28A0092B-C50C-407E-A947-70E740481C1C}">
                <a14:useLocalDpi xmlns:a14="http://schemas.microsoft.com/office/drawing/2010/main"/>
              </a:ext>
            </a:extLst>
          </a:blip>
          <a:srcRect t="2841"/>
          <a:stretch/>
        </p:blipFill>
        <p:spPr>
          <a:xfrm>
            <a:off x="-44173" y="636981"/>
            <a:ext cx="9232347" cy="5650045"/>
          </a:xfrm>
          <a:prstGeom prst="rect">
            <a:avLst/>
          </a:prstGeom>
        </p:spPr>
      </p:pic>
      <p:pic>
        <p:nvPicPr>
          <p:cNvPr id="9" name="Picture 8" descr="Screen Shot 2016-02-02 at 5.42.03 PM.png"/>
          <p:cNvPicPr>
            <a:picLocks noChangeAspect="1"/>
          </p:cNvPicPr>
          <p:nvPr/>
        </p:nvPicPr>
        <p:blipFill>
          <a:blip r:embed="rId4">
            <a:extLst>
              <a:ext uri="{28A0092B-C50C-407E-A947-70E740481C1C}">
                <a14:useLocalDpi xmlns:a14="http://schemas.microsoft.com/office/drawing/2010/main"/>
              </a:ext>
            </a:extLst>
          </a:blip>
          <a:stretch>
            <a:fillRect/>
          </a:stretch>
        </p:blipFill>
        <p:spPr>
          <a:xfrm>
            <a:off x="307223" y="2222340"/>
            <a:ext cx="6153212" cy="3483594"/>
          </a:xfrm>
          <a:prstGeom prst="rect">
            <a:avLst/>
          </a:prstGeom>
        </p:spPr>
      </p:pic>
    </p:spTree>
    <p:extLst>
      <p:ext uri="{BB962C8B-B14F-4D97-AF65-F5344CB8AC3E}">
        <p14:creationId xmlns:p14="http://schemas.microsoft.com/office/powerpoint/2010/main" val="4138431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9"/>
                                        </p:tgtEl>
                                        <p:attrNameLst>
                                          <p:attrName>ppt_x</p:attrName>
                                        </p:attrNameLst>
                                      </p:cBhvr>
                                      <p:tavLst>
                                        <p:tav tm="0">
                                          <p:val>
                                            <p:strVal val="ppt_x"/>
                                          </p:val>
                                        </p:tav>
                                        <p:tav tm="100000">
                                          <p:val>
                                            <p:strVal val="0-ppt_w/2"/>
                                          </p:val>
                                        </p:tav>
                                      </p:tavLst>
                                    </p:anim>
                                    <p:anim calcmode="lin" valueType="num">
                                      <p:cBhvr additive="base">
                                        <p:cTn id="7" dur="2000"/>
                                        <p:tgtEl>
                                          <p:spTgt spid="9"/>
                                        </p:tgtEl>
                                        <p:attrNameLst>
                                          <p:attrName>ppt_y</p:attrName>
                                        </p:attrNameLst>
                                      </p:cBhvr>
                                      <p:tavLst>
                                        <p:tav tm="0">
                                          <p:val>
                                            <p:strVal val="ppt_y"/>
                                          </p:val>
                                        </p:tav>
                                        <p:tav tm="100000">
                                          <p:val>
                                            <p:strVal val="ppt_y"/>
                                          </p:val>
                                        </p:tav>
                                      </p:tavLst>
                                    </p:anim>
                                    <p:set>
                                      <p:cBhvr>
                                        <p:cTn id="8" dur="1" fill="hold">
                                          <p:stCondLst>
                                            <p:cond delay="1999"/>
                                          </p:stCondLst>
                                        </p:cTn>
                                        <p:tgtEl>
                                          <p:spTgt spid="9"/>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1000" fill="hold"/>
                                        <p:tgtEl>
                                          <p:spTgt spid="9"/>
                                        </p:tgtEl>
                                        <p:attrNameLst>
                                          <p:attrName>ppt_x</p:attrName>
                                        </p:attrNameLst>
                                      </p:cBhvr>
                                      <p:tavLst>
                                        <p:tav tm="0">
                                          <p:val>
                                            <p:strVal val="1+#ppt_w/2"/>
                                          </p:val>
                                        </p:tav>
                                        <p:tav tm="100000">
                                          <p:val>
                                            <p:strVal val="#ppt_x"/>
                                          </p:val>
                                        </p:tav>
                                      </p:tavLst>
                                    </p:anim>
                                    <p:anim calcmode="lin" valueType="num">
                                      <p:cBhvr additive="base">
                                        <p:cTn id="13" dur="1000" fill="hold"/>
                                        <p:tgtEl>
                                          <p:spTgt spid="9"/>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92898"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20866" name="Rectangle 1026"/>
          <p:cNvSpPr>
            <a:spLocks noGrp="1" noChangeArrowheads="1"/>
          </p:cNvSpPr>
          <p:nvPr>
            <p:ph type="title"/>
          </p:nvPr>
        </p:nvSpPr>
        <p:spPr>
          <a:xfrm>
            <a:off x="1558925" y="592138"/>
            <a:ext cx="3876675" cy="1252537"/>
          </a:xfrm>
        </p:spPr>
        <p:txBody>
          <a:bodyPr/>
          <a:lstStyle/>
          <a:p>
            <a:pPr eaLnBrk="1" hangingPunct="1">
              <a:defRPr/>
            </a:pPr>
            <a:r>
              <a:rPr lang="en-US" sz="4800" b="1" dirty="0">
                <a:solidFill>
                  <a:schemeClr val="tx1"/>
                </a:solidFill>
                <a:latin typeface="Arial Black" charset="0"/>
                <a:ea typeface="ＭＳ Ｐゴシック" charset="0"/>
                <a:cs typeface="ＭＳ Ｐゴシック" charset="0"/>
              </a:rPr>
              <a:t>Focus on </a:t>
            </a:r>
            <a:r>
              <a:rPr lang="en-US" sz="11500" b="1" dirty="0">
                <a:solidFill>
                  <a:schemeClr val="tx1"/>
                </a:solidFill>
                <a:latin typeface="Arial Black" charset="0"/>
                <a:ea typeface="ＭＳ Ｐゴシック" charset="0"/>
                <a:cs typeface="ＭＳ Ｐゴシック" charset="0"/>
              </a:rPr>
              <a:t>God</a:t>
            </a:r>
            <a:endParaRPr lang="en-US" sz="6000" b="1" dirty="0">
              <a:solidFill>
                <a:schemeClr val="tx1"/>
              </a:solidFill>
              <a:latin typeface="Arial Black" charset="0"/>
              <a:ea typeface="ＭＳ Ｐゴシック" charset="0"/>
              <a:cs typeface="ＭＳ Ｐゴシック" charset="0"/>
            </a:endParaRPr>
          </a:p>
        </p:txBody>
      </p:sp>
      <p:sp>
        <p:nvSpPr>
          <p:cNvPr id="592900" name="Rectangle 1"/>
          <p:cNvSpPr>
            <a:spLocks noChangeArrowheads="1"/>
          </p:cNvSpPr>
          <p:nvPr/>
        </p:nvSpPr>
        <p:spPr bwMode="auto">
          <a:xfrm>
            <a:off x="0" y="2060575"/>
            <a:ext cx="8964613" cy="4797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He was called “the God of heaven” (4b).</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He was “the great and awesome God who keeps his covenant of love…” (5).</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listens to prayer (6, 11a).</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graciously gave commands, decrees, and laws through Moses (7).</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promised not only exile but also return (8-9).</a:t>
            </a:r>
          </a:p>
          <a:p>
            <a:pPr marL="457200" indent="-457200" defTabSz="914400" fontAlgn="base">
              <a:spcBef>
                <a:spcPct val="0"/>
              </a:spcBef>
              <a:spcAft>
                <a:spcPct val="0"/>
              </a:spcAft>
              <a:buFont typeface="Arial" charset="0"/>
              <a:buChar char="•"/>
            </a:pPr>
            <a:r>
              <a:rPr lang="en-US" sz="2800" b="1">
                <a:solidFill>
                  <a:srgbClr val="EAE8E2"/>
                </a:solidFill>
                <a:latin typeface="Arial Black" charset="0"/>
                <a:ea typeface="ＭＳ Ｐゴシック" charset="0"/>
                <a:cs typeface="ＭＳ Ｐゴシック" charset="0"/>
              </a:rPr>
              <a:t>God redeemed this remnant by His great strength (10)</a:t>
            </a:r>
          </a:p>
        </p:txBody>
      </p:sp>
      <p:pic>
        <p:nvPicPr>
          <p:cNvPr id="592901"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70513" y="15875"/>
            <a:ext cx="3810000" cy="182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 name="Rectangle 1026"/>
          <p:cNvSpPr txBox="1">
            <a:spLocks noChangeArrowheads="1"/>
          </p:cNvSpPr>
          <p:nvPr/>
        </p:nvSpPr>
        <p:spPr bwMode="auto">
          <a:xfrm rot="16200000">
            <a:off x="-234156" y="386556"/>
            <a:ext cx="2124075" cy="14398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b="1" dirty="0">
                <a:solidFill>
                  <a:srgbClr val="EAE8E2"/>
                </a:solidFill>
                <a:latin typeface="Arial Black" charset="0"/>
                <a:ea typeface="ＭＳ Ｐゴシック" charset="0"/>
                <a:cs typeface="ＭＳ Ｐゴシック" charset="0"/>
              </a:rPr>
              <a:t>Focus on</a:t>
            </a:r>
            <a:endParaRPr lang="en-US" sz="5400" b="1" dirty="0">
              <a:solidFill>
                <a:srgbClr val="EAE8E2"/>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9408726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594946" name="Rectangle 1"/>
          <p:cNvSpPr>
            <a:spLocks noChangeArrowheads="1"/>
          </p:cNvSpPr>
          <p:nvPr/>
        </p:nvSpPr>
        <p:spPr bwMode="auto">
          <a:xfrm>
            <a:off x="-107950" y="692150"/>
            <a:ext cx="9359900" cy="720725"/>
          </a:xfrm>
          <a:prstGeom prst="rect">
            <a:avLst/>
          </a:prstGeom>
          <a:solidFill>
            <a:srgbClr val="000000"/>
          </a:solidFill>
          <a:ln w="12700">
            <a:solidFill>
              <a:schemeClr val="tx1"/>
            </a:solidFill>
            <a:miter lim="800000"/>
            <a:headEnd type="none" w="sm" len="sm"/>
            <a:tailEnd type="none" w="sm" len="sm"/>
          </a:ln>
        </p:spPr>
        <p:txBody>
          <a:bodyPr wrap="none"/>
          <a:lstStyle/>
          <a:p>
            <a:pPr algn="ctr" defTabSz="914400" eaLnBrk="0" fontAlgn="base" hangingPunct="0">
              <a:spcBef>
                <a:spcPct val="0"/>
              </a:spcBef>
              <a:spcAft>
                <a:spcPct val="0"/>
              </a:spcAft>
            </a:pPr>
            <a:endParaRPr lang="en-US" sz="2400" baseline="30000">
              <a:solidFill>
                <a:srgbClr val="333333"/>
              </a:solidFill>
              <a:latin typeface="Times New Roman" charset="0"/>
              <a:ea typeface="ＭＳ Ｐゴシック" charset="0"/>
              <a:cs typeface="ＭＳ Ｐゴシック" charset="0"/>
            </a:endParaRPr>
          </a:p>
        </p:txBody>
      </p:sp>
      <p:sp>
        <p:nvSpPr>
          <p:cNvPr id="594947" name="Rectangle 2"/>
          <p:cNvSpPr>
            <a:spLocks noGrp="1" noChangeArrowheads="1"/>
          </p:cNvSpPr>
          <p:nvPr>
            <p:ph type="title"/>
          </p:nvPr>
        </p:nvSpPr>
        <p:spPr>
          <a:xfrm>
            <a:off x="2667000" y="0"/>
            <a:ext cx="3810000" cy="609600"/>
          </a:xfrm>
          <a:solidFill>
            <a:schemeClr val="accent1"/>
          </a:solidFill>
          <a:ln>
            <a:solidFill>
              <a:schemeClr val="tx1"/>
            </a:solidFill>
            <a:miter lim="800000"/>
            <a:headEnd/>
            <a:tailEnd/>
          </a:ln>
        </p:spPr>
        <p:txBody>
          <a:bodyPr anchor="ctr" anchorCtr="1"/>
          <a:lstStyle/>
          <a:p>
            <a:pPr algn="ctr"/>
            <a:r>
              <a:rPr lang="en-US" sz="4000" b="1">
                <a:solidFill>
                  <a:srgbClr val="000000"/>
                </a:solidFill>
                <a:latin typeface="Arial" charset="0"/>
                <a:ea typeface="ＭＳ Ｐゴシック" charset="0"/>
              </a:rPr>
              <a:t>Nehemiah</a:t>
            </a:r>
          </a:p>
        </p:txBody>
      </p:sp>
      <p:sp>
        <p:nvSpPr>
          <p:cNvPr id="594948" name="Text Box 3"/>
          <p:cNvSpPr txBox="1">
            <a:spLocks noChangeArrowheads="1"/>
          </p:cNvSpPr>
          <p:nvPr/>
        </p:nvSpPr>
        <p:spPr bwMode="auto">
          <a:xfrm>
            <a:off x="8388350" y="44450"/>
            <a:ext cx="731838"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sz="2000" b="1" baseline="0">
                <a:solidFill>
                  <a:srgbClr val="FFFFFF"/>
                </a:solidFill>
                <a:latin typeface="Arial" charset="0"/>
                <a:cs typeface="Arial" charset="0"/>
              </a:rPr>
              <a:t>299</a:t>
            </a:r>
          </a:p>
        </p:txBody>
      </p:sp>
      <p:grpSp>
        <p:nvGrpSpPr>
          <p:cNvPr id="594949" name="Group 196"/>
          <p:cNvGrpSpPr>
            <a:grpSpLocks/>
          </p:cNvGrpSpPr>
          <p:nvPr/>
        </p:nvGrpSpPr>
        <p:grpSpPr bwMode="auto">
          <a:xfrm>
            <a:off x="-7938" y="685800"/>
            <a:ext cx="9159876" cy="728663"/>
            <a:chOff x="0" y="0"/>
            <a:chExt cx="5770" cy="671"/>
          </a:xfrm>
        </p:grpSpPr>
        <p:sp>
          <p:nvSpPr>
            <p:cNvPr id="595020" name="Rectangle 162"/>
            <p:cNvSpPr>
              <a:spLocks noChangeArrowheads="1"/>
            </p:cNvSpPr>
            <p:nvPr/>
          </p:nvSpPr>
          <p:spPr bwMode="auto">
            <a:xfrm>
              <a:off x="32" y="0"/>
              <a:ext cx="5706"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3200" b="1">
                  <a:solidFill>
                    <a:srgbClr val="FFFFFF"/>
                  </a:solidFill>
                  <a:latin typeface="Arial" charset="0"/>
                  <a:ea typeface="ＭＳ Ｐゴシック" charset="0"/>
                  <a:cs typeface="Arial" charset="0"/>
                </a:rPr>
                <a:t> Restoring the Walls and People</a:t>
              </a:r>
              <a:endParaRPr lang="en-US" sz="3200" b="1">
                <a:solidFill>
                  <a:srgbClr val="FFFFFF"/>
                </a:solidFill>
                <a:latin typeface="Arial" charset="0"/>
                <a:ea typeface="ＭＳ Ｐゴシック" charset="0"/>
                <a:cs typeface="Times New Roman" charset="0"/>
              </a:endParaRPr>
            </a:p>
          </p:txBody>
        </p:sp>
        <p:sp>
          <p:nvSpPr>
            <p:cNvPr id="595021" name="Rectangle 195"/>
            <p:cNvSpPr>
              <a:spLocks noChangeArrowheads="1"/>
            </p:cNvSpPr>
            <p:nvPr/>
          </p:nvSpPr>
          <p:spPr bwMode="auto">
            <a:xfrm>
              <a:off x="0" y="0"/>
              <a:ext cx="5770" cy="671"/>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50" name="Group 198"/>
          <p:cNvGrpSpPr>
            <a:grpSpLocks/>
          </p:cNvGrpSpPr>
          <p:nvPr/>
        </p:nvGrpSpPr>
        <p:grpSpPr bwMode="auto">
          <a:xfrm>
            <a:off x="-7938" y="1414463"/>
            <a:ext cx="4570413" cy="688975"/>
            <a:chOff x="0" y="671"/>
            <a:chExt cx="3120" cy="633"/>
          </a:xfrm>
        </p:grpSpPr>
        <p:sp>
          <p:nvSpPr>
            <p:cNvPr id="595018" name="Rectangle 164"/>
            <p:cNvSpPr>
              <a:spLocks noChangeArrowheads="1"/>
            </p:cNvSpPr>
            <p:nvPr/>
          </p:nvSpPr>
          <p:spPr bwMode="auto">
            <a:xfrm>
              <a:off x="32" y="671"/>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Walls</a:t>
              </a:r>
              <a:endParaRPr lang="en-US" sz="2800" b="1">
                <a:solidFill>
                  <a:srgbClr val="FFFFFF"/>
                </a:solidFill>
                <a:latin typeface="Arial" charset="0"/>
                <a:ea typeface="ＭＳ Ｐゴシック" charset="0"/>
                <a:cs typeface="Times New Roman" charset="0"/>
              </a:endParaRPr>
            </a:p>
          </p:txBody>
        </p:sp>
        <p:sp>
          <p:nvSpPr>
            <p:cNvPr id="595019" name="Rectangle 197"/>
            <p:cNvSpPr>
              <a:spLocks noChangeArrowheads="1"/>
            </p:cNvSpPr>
            <p:nvPr/>
          </p:nvSpPr>
          <p:spPr bwMode="auto">
            <a:xfrm>
              <a:off x="0" y="671"/>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1" name="Group 200"/>
          <p:cNvGrpSpPr>
            <a:grpSpLocks/>
          </p:cNvGrpSpPr>
          <p:nvPr/>
        </p:nvGrpSpPr>
        <p:grpSpPr bwMode="auto">
          <a:xfrm>
            <a:off x="4564063" y="1414463"/>
            <a:ext cx="4570412" cy="688975"/>
            <a:chOff x="3120" y="671"/>
            <a:chExt cx="2650" cy="633"/>
          </a:xfrm>
        </p:grpSpPr>
        <p:sp>
          <p:nvSpPr>
            <p:cNvPr id="595016" name="Rectangle 165"/>
            <p:cNvSpPr>
              <a:spLocks noChangeArrowheads="1"/>
            </p:cNvSpPr>
            <p:nvPr/>
          </p:nvSpPr>
          <p:spPr bwMode="auto">
            <a:xfrm>
              <a:off x="3152" y="671"/>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People</a:t>
              </a:r>
              <a:endParaRPr lang="en-US" sz="2800" b="1">
                <a:solidFill>
                  <a:srgbClr val="FFFFFF"/>
                </a:solidFill>
                <a:latin typeface="Arial" charset="0"/>
                <a:ea typeface="ＭＳ Ｐゴシック" charset="0"/>
                <a:cs typeface="Times New Roman" charset="0"/>
              </a:endParaRPr>
            </a:p>
          </p:txBody>
        </p:sp>
        <p:sp>
          <p:nvSpPr>
            <p:cNvPr id="595017" name="Rectangle 199"/>
            <p:cNvSpPr>
              <a:spLocks noChangeArrowheads="1"/>
            </p:cNvSpPr>
            <p:nvPr/>
          </p:nvSpPr>
          <p:spPr bwMode="auto">
            <a:xfrm>
              <a:off x="3120" y="671"/>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2" name="Group 202"/>
          <p:cNvGrpSpPr>
            <a:grpSpLocks/>
          </p:cNvGrpSpPr>
          <p:nvPr/>
        </p:nvGrpSpPr>
        <p:grpSpPr bwMode="auto">
          <a:xfrm>
            <a:off x="-7938" y="2103438"/>
            <a:ext cx="4570413" cy="687387"/>
            <a:chOff x="0" y="1304"/>
            <a:chExt cx="3120" cy="633"/>
          </a:xfrm>
        </p:grpSpPr>
        <p:sp>
          <p:nvSpPr>
            <p:cNvPr id="595014" name="Rectangle 167"/>
            <p:cNvSpPr>
              <a:spLocks noChangeArrowheads="1"/>
            </p:cNvSpPr>
            <p:nvPr/>
          </p:nvSpPr>
          <p:spPr bwMode="auto">
            <a:xfrm>
              <a:off x="32" y="1304"/>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Chapters 1–7</a:t>
              </a:r>
              <a:endParaRPr lang="en-US" sz="2800" b="1">
                <a:solidFill>
                  <a:srgbClr val="FFFFFF"/>
                </a:solidFill>
                <a:latin typeface="Arial" charset="0"/>
                <a:ea typeface="ＭＳ Ｐゴシック" charset="0"/>
                <a:cs typeface="Times New Roman" charset="0"/>
              </a:endParaRPr>
            </a:p>
          </p:txBody>
        </p:sp>
        <p:sp>
          <p:nvSpPr>
            <p:cNvPr id="595015" name="Rectangle 201"/>
            <p:cNvSpPr>
              <a:spLocks noChangeArrowheads="1"/>
            </p:cNvSpPr>
            <p:nvPr/>
          </p:nvSpPr>
          <p:spPr bwMode="auto">
            <a:xfrm>
              <a:off x="0" y="1304"/>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3" name="Group 204"/>
          <p:cNvGrpSpPr>
            <a:grpSpLocks/>
          </p:cNvGrpSpPr>
          <p:nvPr/>
        </p:nvGrpSpPr>
        <p:grpSpPr bwMode="auto">
          <a:xfrm>
            <a:off x="4564063" y="2103438"/>
            <a:ext cx="4570412" cy="687387"/>
            <a:chOff x="3120" y="1304"/>
            <a:chExt cx="2650" cy="633"/>
          </a:xfrm>
        </p:grpSpPr>
        <p:sp>
          <p:nvSpPr>
            <p:cNvPr id="595012" name="Rectangle 168"/>
            <p:cNvSpPr>
              <a:spLocks noChangeArrowheads="1"/>
            </p:cNvSpPr>
            <p:nvPr/>
          </p:nvSpPr>
          <p:spPr bwMode="auto">
            <a:xfrm>
              <a:off x="3152" y="1304"/>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Chapters 8–13</a:t>
              </a:r>
              <a:endParaRPr lang="en-US" sz="2800" b="1">
                <a:solidFill>
                  <a:srgbClr val="FFFFFF"/>
                </a:solidFill>
                <a:latin typeface="Arial" charset="0"/>
                <a:ea typeface="ＭＳ Ｐゴシック" charset="0"/>
                <a:cs typeface="Times New Roman" charset="0"/>
              </a:endParaRPr>
            </a:p>
          </p:txBody>
        </p:sp>
        <p:sp>
          <p:nvSpPr>
            <p:cNvPr id="595013" name="Rectangle 203"/>
            <p:cNvSpPr>
              <a:spLocks noChangeArrowheads="1"/>
            </p:cNvSpPr>
            <p:nvPr/>
          </p:nvSpPr>
          <p:spPr bwMode="auto">
            <a:xfrm>
              <a:off x="3120" y="1304"/>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4" name="Group 206"/>
          <p:cNvGrpSpPr>
            <a:grpSpLocks/>
          </p:cNvGrpSpPr>
          <p:nvPr/>
        </p:nvGrpSpPr>
        <p:grpSpPr bwMode="auto">
          <a:xfrm>
            <a:off x="-7938" y="2790825"/>
            <a:ext cx="4570413" cy="688975"/>
            <a:chOff x="0" y="1937"/>
            <a:chExt cx="3120" cy="633"/>
          </a:xfrm>
        </p:grpSpPr>
        <p:sp>
          <p:nvSpPr>
            <p:cNvPr id="595010" name="Rectangle 170"/>
            <p:cNvSpPr>
              <a:spLocks noChangeArrowheads="1"/>
            </p:cNvSpPr>
            <p:nvPr/>
          </p:nvSpPr>
          <p:spPr bwMode="auto">
            <a:xfrm>
              <a:off x="32" y="1937"/>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Construction</a:t>
              </a:r>
              <a:endParaRPr lang="en-US" sz="2800" b="1">
                <a:solidFill>
                  <a:srgbClr val="FFFFFF"/>
                </a:solidFill>
                <a:latin typeface="Arial" charset="0"/>
                <a:ea typeface="ＭＳ Ｐゴシック" charset="0"/>
                <a:cs typeface="Times New Roman" charset="0"/>
              </a:endParaRPr>
            </a:p>
          </p:txBody>
        </p:sp>
        <p:sp>
          <p:nvSpPr>
            <p:cNvPr id="595011" name="Rectangle 205"/>
            <p:cNvSpPr>
              <a:spLocks noChangeArrowheads="1"/>
            </p:cNvSpPr>
            <p:nvPr/>
          </p:nvSpPr>
          <p:spPr bwMode="auto">
            <a:xfrm>
              <a:off x="0" y="1937"/>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5" name="Group 208"/>
          <p:cNvGrpSpPr>
            <a:grpSpLocks/>
          </p:cNvGrpSpPr>
          <p:nvPr/>
        </p:nvGrpSpPr>
        <p:grpSpPr bwMode="auto">
          <a:xfrm>
            <a:off x="4564063" y="2790825"/>
            <a:ext cx="4570412" cy="688975"/>
            <a:chOff x="3120" y="1937"/>
            <a:chExt cx="2650" cy="633"/>
          </a:xfrm>
        </p:grpSpPr>
        <p:sp>
          <p:nvSpPr>
            <p:cNvPr id="595008" name="Rectangle 171"/>
            <p:cNvSpPr>
              <a:spLocks noChangeArrowheads="1"/>
            </p:cNvSpPr>
            <p:nvPr/>
          </p:nvSpPr>
          <p:spPr bwMode="auto">
            <a:xfrm>
              <a:off x="3152" y="1937"/>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Instruction</a:t>
              </a:r>
              <a:endParaRPr lang="en-US" sz="2800" b="1">
                <a:solidFill>
                  <a:srgbClr val="FFFFFF"/>
                </a:solidFill>
                <a:latin typeface="Arial" charset="0"/>
                <a:ea typeface="ＭＳ Ｐゴシック" charset="0"/>
                <a:cs typeface="Times New Roman" charset="0"/>
              </a:endParaRPr>
            </a:p>
          </p:txBody>
        </p:sp>
        <p:sp>
          <p:nvSpPr>
            <p:cNvPr id="595009" name="Rectangle 207"/>
            <p:cNvSpPr>
              <a:spLocks noChangeArrowheads="1"/>
            </p:cNvSpPr>
            <p:nvPr/>
          </p:nvSpPr>
          <p:spPr bwMode="auto">
            <a:xfrm>
              <a:off x="3120" y="1937"/>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6" name="Group 210"/>
          <p:cNvGrpSpPr>
            <a:grpSpLocks/>
          </p:cNvGrpSpPr>
          <p:nvPr/>
        </p:nvGrpSpPr>
        <p:grpSpPr bwMode="auto">
          <a:xfrm>
            <a:off x="-7938" y="3479800"/>
            <a:ext cx="4570413" cy="687388"/>
            <a:chOff x="0" y="2570"/>
            <a:chExt cx="3120" cy="633"/>
          </a:xfrm>
        </p:grpSpPr>
        <p:sp>
          <p:nvSpPr>
            <p:cNvPr id="595006" name="Rectangle 173"/>
            <p:cNvSpPr>
              <a:spLocks noChangeArrowheads="1"/>
            </p:cNvSpPr>
            <p:nvPr/>
          </p:nvSpPr>
          <p:spPr bwMode="auto">
            <a:xfrm>
              <a:off x="32" y="2570"/>
              <a:ext cx="305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Political</a:t>
              </a:r>
              <a:endParaRPr lang="en-US" sz="2800" b="1">
                <a:solidFill>
                  <a:srgbClr val="FFFFFF"/>
                </a:solidFill>
                <a:latin typeface="Arial" charset="0"/>
                <a:ea typeface="ＭＳ Ｐゴシック" charset="0"/>
                <a:cs typeface="Times New Roman" charset="0"/>
              </a:endParaRPr>
            </a:p>
          </p:txBody>
        </p:sp>
        <p:sp>
          <p:nvSpPr>
            <p:cNvPr id="595007" name="Rectangle 209"/>
            <p:cNvSpPr>
              <a:spLocks noChangeArrowheads="1"/>
            </p:cNvSpPr>
            <p:nvPr/>
          </p:nvSpPr>
          <p:spPr bwMode="auto">
            <a:xfrm>
              <a:off x="0" y="2570"/>
              <a:ext cx="312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7" name="Group 212"/>
          <p:cNvGrpSpPr>
            <a:grpSpLocks/>
          </p:cNvGrpSpPr>
          <p:nvPr/>
        </p:nvGrpSpPr>
        <p:grpSpPr bwMode="auto">
          <a:xfrm>
            <a:off x="4564063" y="3479800"/>
            <a:ext cx="4570412" cy="687388"/>
            <a:chOff x="3120" y="2570"/>
            <a:chExt cx="2650" cy="633"/>
          </a:xfrm>
        </p:grpSpPr>
        <p:sp>
          <p:nvSpPr>
            <p:cNvPr id="595004" name="Rectangle 174"/>
            <p:cNvSpPr>
              <a:spLocks noChangeArrowheads="1"/>
            </p:cNvSpPr>
            <p:nvPr/>
          </p:nvSpPr>
          <p:spPr bwMode="auto">
            <a:xfrm>
              <a:off x="3152" y="2570"/>
              <a:ext cx="2586"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800" b="1">
                  <a:solidFill>
                    <a:srgbClr val="FFFFFF"/>
                  </a:solidFill>
                  <a:latin typeface="Arial" charset="0"/>
                  <a:ea typeface="ＭＳ Ｐゴシック" charset="0"/>
                  <a:cs typeface="Arial" charset="0"/>
                </a:rPr>
                <a:t> Spiritual</a:t>
              </a:r>
              <a:endParaRPr lang="en-US" sz="2800" b="1">
                <a:solidFill>
                  <a:srgbClr val="FFFFFF"/>
                </a:solidFill>
                <a:latin typeface="Arial" charset="0"/>
                <a:ea typeface="ＭＳ Ｐゴシック" charset="0"/>
                <a:cs typeface="Times New Roman" charset="0"/>
              </a:endParaRPr>
            </a:p>
          </p:txBody>
        </p:sp>
        <p:sp>
          <p:nvSpPr>
            <p:cNvPr id="595005" name="Rectangle 211"/>
            <p:cNvSpPr>
              <a:spLocks noChangeArrowheads="1"/>
            </p:cNvSpPr>
            <p:nvPr/>
          </p:nvSpPr>
          <p:spPr bwMode="auto">
            <a:xfrm>
              <a:off x="3120" y="2570"/>
              <a:ext cx="2650" cy="633"/>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800" baseline="30000">
                <a:solidFill>
                  <a:srgbClr val="333333"/>
                </a:solidFill>
                <a:latin typeface="Arial" charset="0"/>
                <a:ea typeface="ＭＳ Ｐゴシック" charset="0"/>
                <a:cs typeface="Arial" charset="0"/>
              </a:endParaRPr>
            </a:p>
          </p:txBody>
        </p:sp>
      </p:grpSp>
      <p:grpSp>
        <p:nvGrpSpPr>
          <p:cNvPr id="594958" name="Group 214"/>
          <p:cNvGrpSpPr>
            <a:grpSpLocks/>
          </p:cNvGrpSpPr>
          <p:nvPr/>
        </p:nvGrpSpPr>
        <p:grpSpPr bwMode="auto">
          <a:xfrm>
            <a:off x="-7938" y="4167188"/>
            <a:ext cx="2286001" cy="812800"/>
            <a:chOff x="0" y="3203"/>
            <a:chExt cx="1674" cy="748"/>
          </a:xfrm>
        </p:grpSpPr>
        <p:sp>
          <p:nvSpPr>
            <p:cNvPr id="595002" name="Rectangle 176"/>
            <p:cNvSpPr>
              <a:spLocks noChangeArrowheads="1"/>
            </p:cNvSpPr>
            <p:nvPr/>
          </p:nvSpPr>
          <p:spPr bwMode="auto">
            <a:xfrm>
              <a:off x="32" y="3203"/>
              <a:ext cx="161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Return</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1–2</a:t>
              </a:r>
              <a:endParaRPr lang="en-US" sz="2400" b="1">
                <a:solidFill>
                  <a:srgbClr val="FFFFFF"/>
                </a:solidFill>
                <a:latin typeface="Arial" charset="0"/>
                <a:ea typeface="ＭＳ Ｐゴシック" charset="0"/>
                <a:cs typeface="Times New Roman" charset="0"/>
              </a:endParaRPr>
            </a:p>
          </p:txBody>
        </p:sp>
        <p:sp>
          <p:nvSpPr>
            <p:cNvPr id="595003" name="Rectangle 213"/>
            <p:cNvSpPr>
              <a:spLocks noChangeArrowheads="1"/>
            </p:cNvSpPr>
            <p:nvPr/>
          </p:nvSpPr>
          <p:spPr bwMode="auto">
            <a:xfrm>
              <a:off x="0" y="3203"/>
              <a:ext cx="1674"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59" name="Group 216"/>
          <p:cNvGrpSpPr>
            <a:grpSpLocks/>
          </p:cNvGrpSpPr>
          <p:nvPr/>
        </p:nvGrpSpPr>
        <p:grpSpPr bwMode="auto">
          <a:xfrm>
            <a:off x="2287588" y="4167188"/>
            <a:ext cx="2286000" cy="812800"/>
            <a:chOff x="1674" y="3203"/>
            <a:chExt cx="1446" cy="748"/>
          </a:xfrm>
        </p:grpSpPr>
        <p:sp>
          <p:nvSpPr>
            <p:cNvPr id="595000" name="Rectangle 177"/>
            <p:cNvSpPr>
              <a:spLocks noChangeArrowheads="1"/>
            </p:cNvSpPr>
            <p:nvPr/>
          </p:nvSpPr>
          <p:spPr bwMode="auto">
            <a:xfrm>
              <a:off x="1706" y="3203"/>
              <a:ext cx="138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Rebuilding</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3–7</a:t>
              </a:r>
              <a:endParaRPr lang="en-US" sz="2400" b="1">
                <a:solidFill>
                  <a:srgbClr val="FFFFFF"/>
                </a:solidFill>
                <a:latin typeface="Arial" charset="0"/>
                <a:ea typeface="ＭＳ Ｐゴシック" charset="0"/>
                <a:cs typeface="Times New Roman" charset="0"/>
              </a:endParaRPr>
            </a:p>
          </p:txBody>
        </p:sp>
        <p:sp>
          <p:nvSpPr>
            <p:cNvPr id="595001" name="Rectangle 215"/>
            <p:cNvSpPr>
              <a:spLocks noChangeArrowheads="1"/>
            </p:cNvSpPr>
            <p:nvPr/>
          </p:nvSpPr>
          <p:spPr bwMode="auto">
            <a:xfrm>
              <a:off x="1674" y="3203"/>
              <a:ext cx="1446"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0" name="Group 218"/>
          <p:cNvGrpSpPr>
            <a:grpSpLocks/>
          </p:cNvGrpSpPr>
          <p:nvPr/>
        </p:nvGrpSpPr>
        <p:grpSpPr bwMode="auto">
          <a:xfrm>
            <a:off x="4573588" y="4167188"/>
            <a:ext cx="2806700" cy="812800"/>
            <a:chOff x="3120" y="3203"/>
            <a:chExt cx="1627" cy="748"/>
          </a:xfrm>
        </p:grpSpPr>
        <p:sp>
          <p:nvSpPr>
            <p:cNvPr id="594998" name="Rectangle 178"/>
            <p:cNvSpPr>
              <a:spLocks noChangeArrowheads="1"/>
            </p:cNvSpPr>
            <p:nvPr/>
          </p:nvSpPr>
          <p:spPr bwMode="auto">
            <a:xfrm>
              <a:off x="3152" y="3203"/>
              <a:ext cx="1595"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Renewal</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8–10</a:t>
              </a:r>
              <a:endParaRPr lang="en-US" sz="2400" b="1">
                <a:solidFill>
                  <a:srgbClr val="FFFFFF"/>
                </a:solidFill>
                <a:latin typeface="Arial" charset="0"/>
                <a:ea typeface="ＭＳ Ｐゴシック" charset="0"/>
                <a:cs typeface="Times New Roman" charset="0"/>
              </a:endParaRPr>
            </a:p>
          </p:txBody>
        </p:sp>
        <p:sp>
          <p:nvSpPr>
            <p:cNvPr id="594999" name="Rectangle 217"/>
            <p:cNvSpPr>
              <a:spLocks noChangeArrowheads="1"/>
            </p:cNvSpPr>
            <p:nvPr/>
          </p:nvSpPr>
          <p:spPr bwMode="auto">
            <a:xfrm>
              <a:off x="3120" y="3203"/>
              <a:ext cx="158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1" name="Group 220"/>
          <p:cNvGrpSpPr>
            <a:grpSpLocks/>
          </p:cNvGrpSpPr>
          <p:nvPr/>
        </p:nvGrpSpPr>
        <p:grpSpPr bwMode="auto">
          <a:xfrm>
            <a:off x="7326313" y="4167188"/>
            <a:ext cx="1817687" cy="812800"/>
            <a:chOff x="4445" y="3203"/>
            <a:chExt cx="1325" cy="748"/>
          </a:xfrm>
        </p:grpSpPr>
        <p:sp>
          <p:nvSpPr>
            <p:cNvPr id="594996" name="Rectangle 179"/>
            <p:cNvSpPr>
              <a:spLocks noChangeArrowheads="1"/>
            </p:cNvSpPr>
            <p:nvPr/>
          </p:nvSpPr>
          <p:spPr bwMode="auto">
            <a:xfrm>
              <a:off x="4477" y="3203"/>
              <a:ext cx="1261"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400" b="1">
                  <a:solidFill>
                    <a:srgbClr val="FFFFFF"/>
                  </a:solidFill>
                  <a:latin typeface="Arial" charset="0"/>
                  <a:ea typeface="ＭＳ Ｐゴシック" charset="0"/>
                  <a:cs typeface="Arial" charset="0"/>
                </a:rPr>
                <a:t> Reforms</a:t>
              </a:r>
            </a:p>
            <a:p>
              <a:pPr algn="ctr" defTabSz="914400" eaLnBrk="0" fontAlgn="base" hangingPunct="0">
                <a:spcBef>
                  <a:spcPct val="0"/>
                </a:spcBef>
                <a:spcAft>
                  <a:spcPct val="0"/>
                </a:spcAft>
              </a:pPr>
              <a:r>
                <a:rPr lang="en-US" sz="2400" b="1">
                  <a:solidFill>
                    <a:srgbClr val="FFFFFF"/>
                  </a:solidFill>
                  <a:latin typeface="Arial" charset="0"/>
                  <a:ea typeface="ＭＳ Ｐゴシック" charset="0"/>
                  <a:cs typeface="Arial" charset="0"/>
                </a:rPr>
                <a:t>11–13</a:t>
              </a:r>
              <a:endParaRPr lang="en-US" sz="2400" b="1">
                <a:solidFill>
                  <a:srgbClr val="FFFFFF"/>
                </a:solidFill>
                <a:latin typeface="Arial" charset="0"/>
                <a:ea typeface="ＭＳ Ｐゴシック" charset="0"/>
                <a:cs typeface="Times New Roman" charset="0"/>
              </a:endParaRPr>
            </a:p>
          </p:txBody>
        </p:sp>
        <p:sp>
          <p:nvSpPr>
            <p:cNvPr id="594997" name="Rectangle 219"/>
            <p:cNvSpPr>
              <a:spLocks noChangeArrowheads="1"/>
            </p:cNvSpPr>
            <p:nvPr/>
          </p:nvSpPr>
          <p:spPr bwMode="auto">
            <a:xfrm>
              <a:off x="4445" y="3203"/>
              <a:ext cx="1325"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400" baseline="30000">
                <a:solidFill>
                  <a:srgbClr val="333333"/>
                </a:solidFill>
                <a:latin typeface="Arial" charset="0"/>
                <a:ea typeface="ＭＳ Ｐゴシック" charset="0"/>
                <a:cs typeface="Arial" charset="0"/>
              </a:endParaRPr>
            </a:p>
          </p:txBody>
        </p:sp>
      </p:grpSp>
      <p:grpSp>
        <p:nvGrpSpPr>
          <p:cNvPr id="594962" name="Group 222"/>
          <p:cNvGrpSpPr>
            <a:grpSpLocks/>
          </p:cNvGrpSpPr>
          <p:nvPr/>
        </p:nvGrpSpPr>
        <p:grpSpPr bwMode="auto">
          <a:xfrm>
            <a:off x="-7938" y="4979988"/>
            <a:ext cx="914401" cy="1063625"/>
            <a:chOff x="0" y="3951"/>
            <a:chExt cx="739" cy="979"/>
          </a:xfrm>
        </p:grpSpPr>
        <p:sp>
          <p:nvSpPr>
            <p:cNvPr id="594994" name="Rectangle 181"/>
            <p:cNvSpPr>
              <a:spLocks noChangeArrowheads="1"/>
            </p:cNvSpPr>
            <p:nvPr/>
          </p:nvSpPr>
          <p:spPr bwMode="auto">
            <a:xfrm>
              <a:off x="32" y="3951"/>
              <a:ext cx="675"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Persia Prayer</a:t>
              </a:r>
            </a:p>
            <a:p>
              <a:pPr algn="ctr" defTabSz="914400" eaLnBrk="0" fontAlgn="base" hangingPunct="0">
                <a:spcBef>
                  <a:spcPct val="0"/>
                </a:spcBef>
                <a:spcAft>
                  <a:spcPct val="0"/>
                </a:spcAft>
              </a:pPr>
              <a:r>
                <a:rPr lang="en-US" b="1">
                  <a:solidFill>
                    <a:srgbClr val="FFFFFF"/>
                  </a:solidFill>
                  <a:latin typeface="Arial" charset="0"/>
                  <a:ea typeface="ＭＳ Ｐゴシック" charset="0"/>
                  <a:cs typeface="Arial" charset="0"/>
                </a:rPr>
                <a:t>1</a:t>
              </a:r>
              <a:endParaRPr lang="en-US" b="1">
                <a:solidFill>
                  <a:srgbClr val="FFFFFF"/>
                </a:solidFill>
                <a:latin typeface="Arial" charset="0"/>
                <a:ea typeface="ＭＳ Ｐゴシック" charset="0"/>
                <a:cs typeface="Times New Roman" charset="0"/>
              </a:endParaRPr>
            </a:p>
          </p:txBody>
        </p:sp>
        <p:sp>
          <p:nvSpPr>
            <p:cNvPr id="594995" name="Rectangle 221"/>
            <p:cNvSpPr>
              <a:spLocks noChangeArrowheads="1"/>
            </p:cNvSpPr>
            <p:nvPr/>
          </p:nvSpPr>
          <p:spPr bwMode="auto">
            <a:xfrm>
              <a:off x="0"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3" name="Group 224"/>
          <p:cNvGrpSpPr>
            <a:grpSpLocks/>
          </p:cNvGrpSpPr>
          <p:nvPr/>
        </p:nvGrpSpPr>
        <p:grpSpPr bwMode="auto">
          <a:xfrm>
            <a:off x="917575" y="4979988"/>
            <a:ext cx="917575" cy="1063625"/>
            <a:chOff x="739" y="3951"/>
            <a:chExt cx="742" cy="979"/>
          </a:xfrm>
        </p:grpSpPr>
        <p:sp>
          <p:nvSpPr>
            <p:cNvPr id="594992" name="Rectangle 182"/>
            <p:cNvSpPr>
              <a:spLocks noChangeArrowheads="1"/>
            </p:cNvSpPr>
            <p:nvPr/>
          </p:nvSpPr>
          <p:spPr bwMode="auto">
            <a:xfrm>
              <a:off x="771" y="3951"/>
              <a:ext cx="710"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Jerusalem Inspection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2</a:t>
              </a:r>
              <a:endParaRPr lang="en-US" sz="2000" b="1">
                <a:solidFill>
                  <a:srgbClr val="FFFFFF"/>
                </a:solidFill>
                <a:latin typeface="Arial" charset="0"/>
                <a:ea typeface="ＭＳ Ｐゴシック" charset="0"/>
                <a:cs typeface="Times New Roman" charset="0"/>
              </a:endParaRPr>
            </a:p>
          </p:txBody>
        </p:sp>
        <p:sp>
          <p:nvSpPr>
            <p:cNvPr id="594993" name="Rectangle 223"/>
            <p:cNvSpPr>
              <a:spLocks noChangeArrowheads="1"/>
            </p:cNvSpPr>
            <p:nvPr/>
          </p:nvSpPr>
          <p:spPr bwMode="auto">
            <a:xfrm>
              <a:off x="739" y="3951"/>
              <a:ext cx="739"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4" name="Group 226"/>
          <p:cNvGrpSpPr>
            <a:grpSpLocks/>
          </p:cNvGrpSpPr>
          <p:nvPr/>
        </p:nvGrpSpPr>
        <p:grpSpPr bwMode="auto">
          <a:xfrm>
            <a:off x="1830388" y="4989513"/>
            <a:ext cx="914400" cy="1065212"/>
            <a:chOff x="1478" y="3951"/>
            <a:chExt cx="538" cy="979"/>
          </a:xfrm>
        </p:grpSpPr>
        <p:sp>
          <p:nvSpPr>
            <p:cNvPr id="594990" name="Rectangle 183"/>
            <p:cNvSpPr>
              <a:spLocks noChangeArrowheads="1"/>
            </p:cNvSpPr>
            <p:nvPr/>
          </p:nvSpPr>
          <p:spPr bwMode="auto">
            <a:xfrm>
              <a:off x="1510" y="3951"/>
              <a:ext cx="47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Dele- gation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3</a:t>
              </a:r>
              <a:endParaRPr lang="en-US" sz="2000" b="1">
                <a:solidFill>
                  <a:srgbClr val="FFFFFF"/>
                </a:solidFill>
                <a:latin typeface="Arial" charset="0"/>
                <a:ea typeface="ＭＳ Ｐゴシック" charset="0"/>
                <a:cs typeface="Times New Roman" charset="0"/>
              </a:endParaRPr>
            </a:p>
          </p:txBody>
        </p:sp>
        <p:sp>
          <p:nvSpPr>
            <p:cNvPr id="594991" name="Rectangle 225"/>
            <p:cNvSpPr>
              <a:spLocks noChangeArrowheads="1"/>
            </p:cNvSpPr>
            <p:nvPr/>
          </p:nvSpPr>
          <p:spPr bwMode="auto">
            <a:xfrm>
              <a:off x="1478" y="3951"/>
              <a:ext cx="538"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5" name="Group 228"/>
          <p:cNvGrpSpPr>
            <a:grpSpLocks/>
          </p:cNvGrpSpPr>
          <p:nvPr/>
        </p:nvGrpSpPr>
        <p:grpSpPr bwMode="auto">
          <a:xfrm>
            <a:off x="2744788" y="4979988"/>
            <a:ext cx="914400" cy="1063625"/>
            <a:chOff x="2016" y="3951"/>
            <a:chExt cx="552" cy="979"/>
          </a:xfrm>
        </p:grpSpPr>
        <p:sp>
          <p:nvSpPr>
            <p:cNvPr id="594988" name="Rectangle 184"/>
            <p:cNvSpPr>
              <a:spLocks noChangeArrowheads="1"/>
            </p:cNvSpPr>
            <p:nvPr/>
          </p:nvSpPr>
          <p:spPr bwMode="auto">
            <a:xfrm>
              <a:off x="2048"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Opposed / Finished</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4–6</a:t>
              </a:r>
              <a:endParaRPr lang="en-US" sz="2000" b="1">
                <a:solidFill>
                  <a:srgbClr val="FFFFFF"/>
                </a:solidFill>
                <a:latin typeface="Arial" charset="0"/>
                <a:ea typeface="ＭＳ Ｐゴシック" charset="0"/>
                <a:cs typeface="Times New Roman" charset="0"/>
              </a:endParaRPr>
            </a:p>
          </p:txBody>
        </p:sp>
        <p:sp>
          <p:nvSpPr>
            <p:cNvPr id="594989" name="Rectangle 227"/>
            <p:cNvSpPr>
              <a:spLocks noChangeArrowheads="1"/>
            </p:cNvSpPr>
            <p:nvPr/>
          </p:nvSpPr>
          <p:spPr bwMode="auto">
            <a:xfrm>
              <a:off x="201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6" name="Group 230"/>
          <p:cNvGrpSpPr>
            <a:grpSpLocks/>
          </p:cNvGrpSpPr>
          <p:nvPr/>
        </p:nvGrpSpPr>
        <p:grpSpPr bwMode="auto">
          <a:xfrm>
            <a:off x="3659188" y="4979988"/>
            <a:ext cx="914400" cy="1063625"/>
            <a:chOff x="2568" y="3951"/>
            <a:chExt cx="552" cy="979"/>
          </a:xfrm>
        </p:grpSpPr>
        <p:sp>
          <p:nvSpPr>
            <p:cNvPr id="594986" name="Rectangle 185"/>
            <p:cNvSpPr>
              <a:spLocks noChangeArrowheads="1"/>
            </p:cNvSpPr>
            <p:nvPr/>
          </p:nvSpPr>
          <p:spPr bwMode="auto">
            <a:xfrm>
              <a:off x="260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Organ-ized</a:t>
              </a:r>
            </a:p>
            <a:p>
              <a:pPr algn="ctr" defTabSz="914400" eaLnBrk="0" fontAlgn="base" hangingPunct="0">
                <a:spcBef>
                  <a:spcPct val="0"/>
                </a:spcBef>
                <a:spcAft>
                  <a:spcPct val="0"/>
                </a:spcAft>
              </a:pPr>
              <a:r>
                <a:rPr lang="en-US" b="1">
                  <a:solidFill>
                    <a:srgbClr val="FFFFFF"/>
                  </a:solidFill>
                  <a:latin typeface="Arial" charset="0"/>
                  <a:ea typeface="ＭＳ Ｐゴシック" charset="0"/>
                  <a:cs typeface="Arial" charset="0"/>
                </a:rPr>
                <a:t>7</a:t>
              </a:r>
              <a:endParaRPr lang="en-US" b="1">
                <a:solidFill>
                  <a:srgbClr val="FFFFFF"/>
                </a:solidFill>
                <a:latin typeface="Arial" charset="0"/>
                <a:ea typeface="ＭＳ Ｐゴシック" charset="0"/>
                <a:cs typeface="Times New Roman" charset="0"/>
              </a:endParaRPr>
            </a:p>
          </p:txBody>
        </p:sp>
        <p:sp>
          <p:nvSpPr>
            <p:cNvPr id="594987" name="Rectangle 229"/>
            <p:cNvSpPr>
              <a:spLocks noChangeArrowheads="1"/>
            </p:cNvSpPr>
            <p:nvPr/>
          </p:nvSpPr>
          <p:spPr bwMode="auto">
            <a:xfrm>
              <a:off x="256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67" name="Group 232"/>
          <p:cNvGrpSpPr>
            <a:grpSpLocks/>
          </p:cNvGrpSpPr>
          <p:nvPr/>
        </p:nvGrpSpPr>
        <p:grpSpPr bwMode="auto">
          <a:xfrm>
            <a:off x="4573588" y="4979988"/>
            <a:ext cx="935037" cy="1063625"/>
            <a:chOff x="3120" y="3951"/>
            <a:chExt cx="564" cy="979"/>
          </a:xfrm>
        </p:grpSpPr>
        <p:sp>
          <p:nvSpPr>
            <p:cNvPr id="594984" name="Rectangle 186"/>
            <p:cNvSpPr>
              <a:spLocks noChangeArrowheads="1"/>
            </p:cNvSpPr>
            <p:nvPr/>
          </p:nvSpPr>
          <p:spPr bwMode="auto">
            <a:xfrm>
              <a:off x="3152" y="3951"/>
              <a:ext cx="532"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600" b="1">
                  <a:solidFill>
                    <a:srgbClr val="FFFFFF"/>
                  </a:solidFill>
                  <a:latin typeface="Arial" charset="0"/>
                  <a:ea typeface="ＭＳ Ｐゴシック" charset="0"/>
                  <a:cs typeface="Arial" charset="0"/>
                </a:rPr>
                <a:t>Convic-tion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8</a:t>
              </a:r>
              <a:endParaRPr lang="en-US" sz="2000" b="1">
                <a:solidFill>
                  <a:srgbClr val="FFFFFF"/>
                </a:solidFill>
                <a:latin typeface="Arial" charset="0"/>
                <a:ea typeface="ＭＳ Ｐゴシック" charset="0"/>
                <a:cs typeface="Times New Roman" charset="0"/>
              </a:endParaRPr>
            </a:p>
          </p:txBody>
        </p:sp>
        <p:sp>
          <p:nvSpPr>
            <p:cNvPr id="594985" name="Rectangle 231"/>
            <p:cNvSpPr>
              <a:spLocks noChangeArrowheads="1"/>
            </p:cNvSpPr>
            <p:nvPr/>
          </p:nvSpPr>
          <p:spPr bwMode="auto">
            <a:xfrm>
              <a:off x="3120"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sp>
        <p:nvSpPr>
          <p:cNvPr id="594968" name="Rectangle 187"/>
          <p:cNvSpPr>
            <a:spLocks noChangeArrowheads="1"/>
          </p:cNvSpPr>
          <p:nvPr/>
        </p:nvSpPr>
        <p:spPr bwMode="auto">
          <a:xfrm>
            <a:off x="5410200" y="4953000"/>
            <a:ext cx="933450" cy="10636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 </a:t>
            </a:r>
            <a:r>
              <a:rPr lang="en-US" sz="1400" b="1">
                <a:solidFill>
                  <a:srgbClr val="FFFFFF"/>
                </a:solidFill>
                <a:latin typeface="Arial" charset="0"/>
                <a:ea typeface="ＭＳ Ｐゴシック" charset="0"/>
                <a:cs typeface="Arial" charset="0"/>
              </a:rPr>
              <a:t>Confes- sion</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9</a:t>
            </a:r>
            <a:endParaRPr lang="en-US" sz="2000" b="1">
              <a:solidFill>
                <a:srgbClr val="FFFFFF"/>
              </a:solidFill>
              <a:latin typeface="Arial" charset="0"/>
              <a:ea typeface="ＭＳ Ｐゴシック" charset="0"/>
              <a:cs typeface="Times New Roman" charset="0"/>
            </a:endParaRPr>
          </a:p>
        </p:txBody>
      </p:sp>
      <p:grpSp>
        <p:nvGrpSpPr>
          <p:cNvPr id="594969" name="Group 236"/>
          <p:cNvGrpSpPr>
            <a:grpSpLocks/>
          </p:cNvGrpSpPr>
          <p:nvPr/>
        </p:nvGrpSpPr>
        <p:grpSpPr bwMode="auto">
          <a:xfrm>
            <a:off x="6324600" y="4979988"/>
            <a:ext cx="990600" cy="1063625"/>
            <a:chOff x="4224" y="3951"/>
            <a:chExt cx="442" cy="979"/>
          </a:xfrm>
        </p:grpSpPr>
        <p:sp>
          <p:nvSpPr>
            <p:cNvPr id="594982" name="Rectangle 188"/>
            <p:cNvSpPr>
              <a:spLocks noChangeArrowheads="1"/>
            </p:cNvSpPr>
            <p:nvPr/>
          </p:nvSpPr>
          <p:spPr bwMode="auto">
            <a:xfrm>
              <a:off x="4256" y="3951"/>
              <a:ext cx="37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2000" b="1">
                  <a:solidFill>
                    <a:srgbClr val="FFFFFF"/>
                  </a:solidFill>
                  <a:latin typeface="Arial" charset="0"/>
                  <a:ea typeface="ＭＳ Ｐゴシック" charset="0"/>
                  <a:cs typeface="Arial" charset="0"/>
                </a:rPr>
                <a:t> </a:t>
              </a:r>
              <a:r>
                <a:rPr lang="en-US" b="1">
                  <a:solidFill>
                    <a:srgbClr val="FFFFFF"/>
                  </a:solidFill>
                  <a:latin typeface="Arial" charset="0"/>
                  <a:ea typeface="ＭＳ Ｐゴシック" charset="0"/>
                  <a:cs typeface="Arial" charset="0"/>
                </a:rPr>
                <a:t>Cove-nant</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10</a:t>
              </a:r>
              <a:endParaRPr lang="en-US" sz="2000" b="1">
                <a:solidFill>
                  <a:srgbClr val="FFFFFF"/>
                </a:solidFill>
                <a:latin typeface="Arial" charset="0"/>
                <a:ea typeface="ＭＳ Ｐゴシック" charset="0"/>
                <a:cs typeface="Times New Roman" charset="0"/>
              </a:endParaRPr>
            </a:p>
          </p:txBody>
        </p:sp>
        <p:sp>
          <p:nvSpPr>
            <p:cNvPr id="594983" name="Rectangle 235"/>
            <p:cNvSpPr>
              <a:spLocks noChangeArrowheads="1"/>
            </p:cNvSpPr>
            <p:nvPr/>
          </p:nvSpPr>
          <p:spPr bwMode="auto">
            <a:xfrm>
              <a:off x="4224" y="3951"/>
              <a:ext cx="44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0" name="Group 238"/>
          <p:cNvGrpSpPr>
            <a:grpSpLocks/>
          </p:cNvGrpSpPr>
          <p:nvPr/>
        </p:nvGrpSpPr>
        <p:grpSpPr bwMode="auto">
          <a:xfrm>
            <a:off x="7308850" y="4979988"/>
            <a:ext cx="920750" cy="1063625"/>
            <a:chOff x="4662" y="3951"/>
            <a:chExt cx="556" cy="979"/>
          </a:xfrm>
        </p:grpSpPr>
        <p:sp>
          <p:nvSpPr>
            <p:cNvPr id="216099" name="Rectangle 189"/>
            <p:cNvSpPr>
              <a:spLocks noChangeArrowheads="1"/>
            </p:cNvSpPr>
            <p:nvPr/>
          </p:nvSpPr>
          <p:spPr bwMode="auto">
            <a:xfrm>
              <a:off x="4662" y="3951"/>
              <a:ext cx="524"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defRPr/>
              </a:pPr>
              <a:r>
                <a:rPr lang="en-US" sz="1050" b="1" dirty="0">
                  <a:solidFill>
                    <a:srgbClr val="FFFFFF"/>
                  </a:solidFill>
                  <a:latin typeface="Arial"/>
                  <a:ea typeface="ＭＳ Ｐゴシック" charset="0"/>
                  <a:cs typeface="Arial"/>
                </a:rPr>
                <a:t>Resettle- </a:t>
              </a:r>
              <a:r>
                <a:rPr lang="en-US" sz="1050" b="1" dirty="0" err="1">
                  <a:solidFill>
                    <a:srgbClr val="FFFFFF"/>
                  </a:solidFill>
                  <a:latin typeface="Arial"/>
                  <a:ea typeface="ＭＳ Ｐゴシック" charset="0"/>
                  <a:cs typeface="Arial"/>
                </a:rPr>
                <a:t>ment</a:t>
              </a:r>
              <a:r>
                <a:rPr lang="en-US" sz="1050" b="1" dirty="0">
                  <a:solidFill>
                    <a:srgbClr val="FFFFFF"/>
                  </a:solidFill>
                  <a:latin typeface="Arial"/>
                  <a:ea typeface="ＭＳ Ｐゴシック" charset="0"/>
                  <a:cs typeface="Arial"/>
                </a:rPr>
                <a:t> &amp; Dedication</a:t>
              </a:r>
            </a:p>
            <a:p>
              <a:pPr algn="ctr" defTabSz="914400" eaLnBrk="0" fontAlgn="base" hangingPunct="0">
                <a:spcBef>
                  <a:spcPct val="0"/>
                </a:spcBef>
                <a:spcAft>
                  <a:spcPct val="0"/>
                </a:spcAft>
                <a:defRPr/>
              </a:pPr>
              <a:r>
                <a:rPr lang="en-US" sz="1600" b="1" dirty="0">
                  <a:solidFill>
                    <a:srgbClr val="FFFFFF"/>
                  </a:solidFill>
                  <a:latin typeface="Arial"/>
                  <a:ea typeface="ＭＳ Ｐゴシック" charset="0"/>
                  <a:cs typeface="Arial"/>
                </a:rPr>
                <a:t>11–12</a:t>
              </a:r>
              <a:endParaRPr lang="en-US" sz="2000" b="1" dirty="0">
                <a:solidFill>
                  <a:srgbClr val="FFFFFF"/>
                </a:solidFill>
                <a:latin typeface="Arial"/>
                <a:ea typeface="Times New Roman" charset="0"/>
                <a:cs typeface="Arial"/>
              </a:endParaRPr>
            </a:p>
          </p:txBody>
        </p:sp>
        <p:sp>
          <p:nvSpPr>
            <p:cNvPr id="594981" name="Rectangle 237"/>
            <p:cNvSpPr>
              <a:spLocks noChangeArrowheads="1"/>
            </p:cNvSpPr>
            <p:nvPr/>
          </p:nvSpPr>
          <p:spPr bwMode="auto">
            <a:xfrm>
              <a:off x="4666"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1" name="Group 240"/>
          <p:cNvGrpSpPr>
            <a:grpSpLocks/>
          </p:cNvGrpSpPr>
          <p:nvPr/>
        </p:nvGrpSpPr>
        <p:grpSpPr bwMode="auto">
          <a:xfrm>
            <a:off x="8229600" y="4979988"/>
            <a:ext cx="914400" cy="1063625"/>
            <a:chOff x="5218" y="3951"/>
            <a:chExt cx="552" cy="979"/>
          </a:xfrm>
        </p:grpSpPr>
        <p:sp>
          <p:nvSpPr>
            <p:cNvPr id="594978" name="Rectangle 190"/>
            <p:cNvSpPr>
              <a:spLocks noChangeArrowheads="1"/>
            </p:cNvSpPr>
            <p:nvPr/>
          </p:nvSpPr>
          <p:spPr bwMode="auto">
            <a:xfrm>
              <a:off x="5250" y="3951"/>
              <a:ext cx="488" cy="97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spcBef>
                  <a:spcPct val="0"/>
                </a:spcBef>
                <a:spcAft>
                  <a:spcPct val="0"/>
                </a:spcAft>
              </a:pPr>
              <a:r>
                <a:rPr lang="en-US" sz="1100" b="1">
                  <a:solidFill>
                    <a:srgbClr val="FFFFFF"/>
                  </a:solidFill>
                  <a:latin typeface="Arial" charset="0"/>
                  <a:ea typeface="ＭＳ Ｐゴシック" charset="0"/>
                  <a:cs typeface="Arial" charset="0"/>
                </a:rPr>
                <a:t>Sabbath &amp; Inter-marriage Reforms</a:t>
              </a:r>
            </a:p>
            <a:p>
              <a:pPr algn="ctr" defTabSz="914400" eaLnBrk="0" fontAlgn="base" hangingPunct="0">
                <a:spcBef>
                  <a:spcPct val="0"/>
                </a:spcBef>
                <a:spcAft>
                  <a:spcPct val="0"/>
                </a:spcAft>
              </a:pPr>
              <a:r>
                <a:rPr lang="en-US" sz="2000" b="1">
                  <a:solidFill>
                    <a:srgbClr val="FFFFFF"/>
                  </a:solidFill>
                  <a:latin typeface="Arial" charset="0"/>
                  <a:ea typeface="ＭＳ Ｐゴシック" charset="0"/>
                  <a:cs typeface="Arial" charset="0"/>
                </a:rPr>
                <a:t>13</a:t>
              </a:r>
              <a:endParaRPr lang="en-US" sz="2000" b="1">
                <a:solidFill>
                  <a:srgbClr val="FFFFFF"/>
                </a:solidFill>
                <a:latin typeface="Arial" charset="0"/>
                <a:ea typeface="ＭＳ Ｐゴシック" charset="0"/>
                <a:cs typeface="Times New Roman" charset="0"/>
              </a:endParaRPr>
            </a:p>
          </p:txBody>
        </p:sp>
        <p:sp>
          <p:nvSpPr>
            <p:cNvPr id="594979" name="Rectangle 239"/>
            <p:cNvSpPr>
              <a:spLocks noChangeArrowheads="1"/>
            </p:cNvSpPr>
            <p:nvPr/>
          </p:nvSpPr>
          <p:spPr bwMode="auto">
            <a:xfrm>
              <a:off x="5218" y="3951"/>
              <a:ext cx="552" cy="979"/>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2" name="Group 244"/>
          <p:cNvGrpSpPr>
            <a:grpSpLocks/>
          </p:cNvGrpSpPr>
          <p:nvPr/>
        </p:nvGrpSpPr>
        <p:grpSpPr bwMode="auto">
          <a:xfrm>
            <a:off x="-4763" y="6043613"/>
            <a:ext cx="8226426" cy="814387"/>
            <a:chOff x="1870" y="4930"/>
            <a:chExt cx="3903" cy="748"/>
          </a:xfrm>
        </p:grpSpPr>
        <p:sp>
          <p:nvSpPr>
            <p:cNvPr id="594976" name="Rectangle 193"/>
            <p:cNvSpPr>
              <a:spLocks noChangeArrowheads="1"/>
            </p:cNvSpPr>
            <p:nvPr/>
          </p:nvSpPr>
          <p:spPr bwMode="auto">
            <a:xfrm>
              <a:off x="1902" y="4930"/>
              <a:ext cx="383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-----52 days (6:15)----</a:t>
              </a:r>
            </a:p>
            <a:p>
              <a:pPr algn="ct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445-433 BC</a:t>
              </a:r>
            </a:p>
            <a:p>
              <a:pPr algn="r" defTabSz="914400" fontAlgn="base">
                <a:lnSpc>
                  <a:spcPct val="80000"/>
                </a:lnSpc>
                <a:spcBef>
                  <a:spcPct val="0"/>
                </a:spcBef>
                <a:spcAft>
                  <a:spcPct val="0"/>
                </a:spcAft>
              </a:pPr>
              <a:r>
                <a:rPr lang="en-US" sz="2000" b="1">
                  <a:solidFill>
                    <a:srgbClr val="FFFFFF"/>
                  </a:solidFill>
                  <a:latin typeface="Arial" charset="0"/>
                  <a:ea typeface="ＭＳ Ｐゴシック" charset="0"/>
                  <a:cs typeface="Arial" charset="0"/>
                </a:rPr>
                <a:t>							13:6a</a:t>
              </a:r>
              <a:endParaRPr lang="en-US" sz="2000" b="1">
                <a:solidFill>
                  <a:srgbClr val="FFFFFF"/>
                </a:solidFill>
                <a:latin typeface="Arial" charset="0"/>
                <a:ea typeface="ＭＳ Ｐゴシック" charset="0"/>
                <a:cs typeface="Times New Roman" charset="0"/>
              </a:endParaRPr>
            </a:p>
          </p:txBody>
        </p:sp>
        <p:sp>
          <p:nvSpPr>
            <p:cNvPr id="594977" name="Rectangle 243"/>
            <p:cNvSpPr>
              <a:spLocks noChangeArrowheads="1"/>
            </p:cNvSpPr>
            <p:nvPr/>
          </p:nvSpPr>
          <p:spPr bwMode="auto">
            <a:xfrm>
              <a:off x="1870" y="4930"/>
              <a:ext cx="3903"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grpSp>
        <p:nvGrpSpPr>
          <p:cNvPr id="594973" name="Group 246"/>
          <p:cNvGrpSpPr>
            <a:grpSpLocks/>
          </p:cNvGrpSpPr>
          <p:nvPr/>
        </p:nvGrpSpPr>
        <p:grpSpPr bwMode="auto">
          <a:xfrm>
            <a:off x="8229600" y="6043613"/>
            <a:ext cx="914400" cy="814387"/>
            <a:chOff x="5773" y="4930"/>
            <a:chExt cx="1868" cy="748"/>
          </a:xfrm>
        </p:grpSpPr>
        <p:sp>
          <p:nvSpPr>
            <p:cNvPr id="594974" name="Rectangle 194"/>
            <p:cNvSpPr>
              <a:spLocks noChangeArrowheads="1"/>
            </p:cNvSpPr>
            <p:nvPr/>
          </p:nvSpPr>
          <p:spPr bwMode="auto">
            <a:xfrm>
              <a:off x="5805" y="4930"/>
              <a:ext cx="180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anchor="ctr" anchorCtr="1"/>
            <a:lstStyle/>
            <a:p>
              <a:pPr algn="ctr" defTabSz="914400" fontAlgn="base">
                <a:lnSpc>
                  <a:spcPct val="80000"/>
                </a:lnSpc>
                <a:spcBef>
                  <a:spcPct val="0"/>
                </a:spcBef>
                <a:spcAft>
                  <a:spcPct val="0"/>
                </a:spcAft>
              </a:pPr>
              <a:r>
                <a:rPr lang="en-US" sz="1200" b="1">
                  <a:solidFill>
                    <a:srgbClr val="FFFFFF"/>
                  </a:solidFill>
                  <a:latin typeface="Arial" charset="0"/>
                  <a:ea typeface="ＭＳ Ｐゴシック" charset="0"/>
                  <a:cs typeface="Arial" charset="0"/>
                </a:rPr>
                <a:t>425 BC?</a:t>
              </a:r>
            </a:p>
            <a:p>
              <a:pPr algn="ct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420 BC?</a:t>
              </a:r>
            </a:p>
            <a:p>
              <a:pPr algn="ct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 </a:t>
              </a:r>
            </a:p>
            <a:p>
              <a:pPr algn="r" defTabSz="914400" eaLnBrk="0" fontAlgn="base" hangingPunct="0">
                <a:lnSpc>
                  <a:spcPct val="80000"/>
                </a:lnSpc>
                <a:spcBef>
                  <a:spcPct val="0"/>
                </a:spcBef>
                <a:spcAft>
                  <a:spcPct val="0"/>
                </a:spcAft>
              </a:pPr>
              <a:r>
                <a:rPr lang="en-US" sz="1200" b="1">
                  <a:solidFill>
                    <a:srgbClr val="FFFFFF"/>
                  </a:solidFill>
                  <a:latin typeface="Arial" charset="0"/>
                  <a:ea typeface="ＭＳ Ｐゴシック" charset="0"/>
                  <a:cs typeface="Arial" charset="0"/>
                </a:rPr>
                <a:t>13:6b</a:t>
              </a:r>
              <a:endParaRPr lang="en-US" sz="1200" b="1">
                <a:solidFill>
                  <a:srgbClr val="FFFFFF"/>
                </a:solidFill>
                <a:latin typeface="Arial" charset="0"/>
                <a:ea typeface="ＭＳ Ｐゴシック" charset="0"/>
                <a:cs typeface="Times New Roman" charset="0"/>
              </a:endParaRPr>
            </a:p>
          </p:txBody>
        </p:sp>
        <p:sp>
          <p:nvSpPr>
            <p:cNvPr id="594975" name="Rectangle 245"/>
            <p:cNvSpPr>
              <a:spLocks noChangeArrowheads="1"/>
            </p:cNvSpPr>
            <p:nvPr/>
          </p:nvSpPr>
          <p:spPr bwMode="auto">
            <a:xfrm>
              <a:off x="5773" y="4930"/>
              <a:ext cx="1868" cy="748"/>
            </a:xfrm>
            <a:prstGeom prst="rect">
              <a:avLst/>
            </a:prstGeom>
            <a:noFill/>
            <a:ln w="7">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anchor="ctr" anchorCtr="1"/>
            <a:lstStyle/>
            <a:p>
              <a:pPr algn="ctr" defTabSz="914400" eaLnBrk="0" fontAlgn="base" hangingPunct="0">
                <a:spcBef>
                  <a:spcPct val="0"/>
                </a:spcBef>
                <a:spcAft>
                  <a:spcPct val="0"/>
                </a:spcAft>
              </a:pPr>
              <a:endParaRPr lang="en-US" sz="2000" baseline="30000">
                <a:solidFill>
                  <a:srgbClr val="333333"/>
                </a:solidFill>
                <a:latin typeface="Arial" charset="0"/>
                <a:ea typeface="ＭＳ Ｐゴシック" charset="0"/>
                <a:cs typeface="Arial" charset="0"/>
              </a:endParaRPr>
            </a:p>
          </p:txBody>
        </p:sp>
      </p:grpSp>
    </p:spTree>
    <p:extLst>
      <p:ext uri="{BB962C8B-B14F-4D97-AF65-F5344CB8AC3E}">
        <p14:creationId xmlns:p14="http://schemas.microsoft.com/office/powerpoint/2010/main" val="2401820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603845394"/>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giving Joy Background Slid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6858000"/>
          </a:xfrm>
          <a:prstGeom prst="rect">
            <a:avLst/>
          </a:prstGeom>
        </p:spPr>
      </p:pic>
      <p:sp>
        <p:nvSpPr>
          <p:cNvPr id="900098" name="Rectangle 2"/>
          <p:cNvSpPr>
            <a:spLocks noGrp="1" noChangeArrowheads="1"/>
          </p:cNvSpPr>
          <p:nvPr>
            <p:ph type="ctrTitle"/>
          </p:nvPr>
        </p:nvSpPr>
        <p:spPr>
          <a:xfrm>
            <a:off x="0" y="232008"/>
            <a:ext cx="9144000" cy="1961526"/>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much have others done for you?</a:t>
            </a:r>
          </a:p>
        </p:txBody>
      </p:sp>
    </p:spTree>
    <p:extLst>
      <p:ext uri="{BB962C8B-B14F-4D97-AF65-F5344CB8AC3E}">
        <p14:creationId xmlns:p14="http://schemas.microsoft.com/office/powerpoint/2010/main" val="254493292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gradFill flip="none" rotWithShape="1">
          <a:gsLst>
            <a:gs pos="0">
              <a:srgbClr val="000090"/>
            </a:gs>
            <a:gs pos="100000">
              <a:schemeClr val="tx1"/>
            </a:gs>
          </a:gsLst>
          <a:path path="circle">
            <a:fillToRect l="50000" t="50000" r="50000" b="50000"/>
          </a:path>
          <a:tileRect/>
        </a:gradFill>
        <a:effectLst/>
      </p:bgPr>
    </p:bg>
    <p:spTree>
      <p:nvGrpSpPr>
        <p:cNvPr id="1" name=""/>
        <p:cNvGrpSpPr/>
        <p:nvPr/>
      </p:nvGrpSpPr>
      <p:grpSpPr>
        <a:xfrm>
          <a:off x="0" y="0"/>
          <a:ext cx="0" cy="0"/>
          <a:chOff x="0" y="0"/>
          <a:chExt cx="0" cy="0"/>
        </a:xfrm>
      </p:grpSpPr>
      <p:sp>
        <p:nvSpPr>
          <p:cNvPr id="900098" name="Rectangle 2"/>
          <p:cNvSpPr>
            <a:spLocks noGrp="1" noChangeArrowheads="1"/>
          </p:cNvSpPr>
          <p:nvPr>
            <p:ph type="ctrTitle"/>
          </p:nvPr>
        </p:nvSpPr>
        <p:spPr>
          <a:xfrm>
            <a:off x="0" y="4087183"/>
            <a:ext cx="9144000" cy="1555750"/>
          </a:xfrm>
          <a:effectLst>
            <a:outerShdw blurRad="63500" dist="35921" dir="2700000" algn="ctr" rotWithShape="0">
              <a:schemeClr val="tx2">
                <a:alpha val="74998"/>
              </a:schemeClr>
            </a:outerShdw>
          </a:effectLst>
        </p:spPr>
        <p:txBody>
          <a:bodyPr/>
          <a:lstStyle/>
          <a:p>
            <a:pPr>
              <a:defRPr/>
            </a:pPr>
            <a:r>
              <a:rPr lang="en-US" b="1" i="1" dirty="0">
                <a:effectLst>
                  <a:glow rad="101600">
                    <a:schemeClr val="accent4">
                      <a:satMod val="175000"/>
                      <a:alpha val="40000"/>
                    </a:schemeClr>
                  </a:glow>
                </a:effectLst>
                <a:latin typeface="Arial" charset="0"/>
                <a:ea typeface="ＭＳ Ｐゴシック" charset="0"/>
                <a:cs typeface="ＭＳ Ｐゴシック" charset="0"/>
              </a:rPr>
              <a:t>Two Responses to God</a:t>
            </a:r>
            <a:r>
              <a:rPr lang="mr-IN" b="1" i="1" dirty="0">
                <a:effectLst>
                  <a:glow rad="101600">
                    <a:schemeClr val="accent4">
                      <a:satMod val="175000"/>
                      <a:alpha val="40000"/>
                    </a:schemeClr>
                  </a:glow>
                </a:effectLst>
                <a:latin typeface="Arial" charset="0"/>
                <a:ea typeface="ＭＳ Ｐゴシック" charset="0"/>
                <a:cs typeface="ＭＳ Ｐゴシック" charset="0"/>
              </a:rPr>
              <a:t>'</a:t>
            </a:r>
            <a:r>
              <a:rPr lang="en-US" b="1" i="1" dirty="0">
                <a:effectLst>
                  <a:glow rad="101600">
                    <a:schemeClr val="accent4">
                      <a:satMod val="175000"/>
                      <a:alpha val="40000"/>
                    </a:schemeClr>
                  </a:glow>
                </a:effectLst>
                <a:latin typeface="Arial" charset="0"/>
                <a:ea typeface="ＭＳ Ｐゴシック" charset="0"/>
                <a:cs typeface="ＭＳ Ｐゴシック" charset="0"/>
              </a:rPr>
              <a:t>s Restoration</a:t>
            </a:r>
          </a:p>
        </p:txBody>
      </p:sp>
      <p:sp>
        <p:nvSpPr>
          <p:cNvPr id="4" name="Rectangle 2"/>
          <p:cNvSpPr txBox="1">
            <a:spLocks noChangeArrowheads="1"/>
          </p:cNvSpPr>
          <p:nvPr/>
        </p:nvSpPr>
        <p:spPr bwMode="auto">
          <a:xfrm>
            <a:off x="364521"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Diligent Response #1</a:t>
            </a:r>
            <a:endParaRPr kumimoji="0" lang="en-US" sz="40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endParaRPr>
          </a:p>
        </p:txBody>
      </p:sp>
      <p:sp>
        <p:nvSpPr>
          <p:cNvPr id="5" name="Rectangle 2"/>
          <p:cNvSpPr txBox="1">
            <a:spLocks noChangeArrowheads="1"/>
          </p:cNvSpPr>
          <p:nvPr/>
        </p:nvSpPr>
        <p:spPr bwMode="auto">
          <a:xfrm>
            <a:off x="5726914" y="548680"/>
            <a:ext cx="3082450" cy="3219142"/>
          </a:xfrm>
          <a:prstGeom prst="rect">
            <a:avLst/>
          </a:prstGeom>
          <a:solidFill>
            <a:schemeClr val="bg1"/>
          </a:solidFill>
          <a:ln>
            <a:noFill/>
          </a:ln>
          <a:effectLst/>
          <a:extLst>
            <a:ext uri="{FAA26D3D-D897-4be2-8F04-BA451C77F1D7}">
              <ma14:placeholderFlag xmlns:ma14="http://schemas.microsoft.com/office/mac/drawingml/2011/main" xmlns="" val="1"/>
            </a:ext>
          </a:extLst>
        </p:spPr>
        <p:txBody>
          <a:bodyPr anchor="ctr"/>
          <a:lstStyle>
            <a:lvl1pPr algn="ctr" rtl="0" eaLnBrk="0" fontAlgn="base" hangingPunct="0">
              <a:spcBef>
                <a:spcPct val="0"/>
              </a:spcBef>
              <a:spcAft>
                <a:spcPct val="0"/>
              </a:spcAft>
              <a:defRPr sz="4400">
                <a:solidFill>
                  <a:schemeClr val="bg1"/>
                </a:solidFill>
                <a:latin typeface="Arial"/>
                <a:ea typeface="ＭＳ Ｐゴシック" pitchFamily="-108" charset="-128"/>
                <a:cs typeface="Arial"/>
              </a:defRPr>
            </a:lvl1pPr>
            <a:lvl2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2pPr>
            <a:lvl3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3pPr>
            <a:lvl4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4pPr>
            <a:lvl5pPr algn="ctr" rtl="0" eaLnBrk="0" fontAlgn="base" hangingPunct="0">
              <a:spcBef>
                <a:spcPct val="0"/>
              </a:spcBef>
              <a:spcAft>
                <a:spcPct val="0"/>
              </a:spcAft>
              <a:defRPr sz="4400">
                <a:solidFill>
                  <a:schemeClr val="bg1"/>
                </a:solidFill>
                <a:latin typeface="Arial" charset="0"/>
                <a:ea typeface="ＭＳ Ｐゴシック" pitchFamily="-108" charset="-128"/>
                <a:cs typeface="ＭＳ Ｐゴシック" pitchFamily="-108" charset="-128"/>
              </a:defRPr>
            </a:lvl5pPr>
            <a:lvl6pPr marL="457200" algn="ctr" rtl="0" eaLnBrk="0" fontAlgn="base" hangingPunct="0">
              <a:spcBef>
                <a:spcPct val="0"/>
              </a:spcBef>
              <a:spcAft>
                <a:spcPct val="0"/>
              </a:spcAft>
              <a:defRPr sz="4400">
                <a:solidFill>
                  <a:schemeClr val="tx2"/>
                </a:solidFill>
                <a:latin typeface="Times New Roman" pitchFamily="-112" charset="0"/>
              </a:defRPr>
            </a:lvl6pPr>
            <a:lvl7pPr marL="914400" algn="ctr" rtl="0" eaLnBrk="0" fontAlgn="base" hangingPunct="0">
              <a:spcBef>
                <a:spcPct val="0"/>
              </a:spcBef>
              <a:spcAft>
                <a:spcPct val="0"/>
              </a:spcAft>
              <a:defRPr sz="4400">
                <a:solidFill>
                  <a:schemeClr val="tx2"/>
                </a:solidFill>
                <a:latin typeface="Times New Roman" pitchFamily="-112" charset="0"/>
              </a:defRPr>
            </a:lvl7pPr>
            <a:lvl8pPr marL="1371600" algn="ctr" rtl="0" eaLnBrk="0" fontAlgn="base" hangingPunct="0">
              <a:spcBef>
                <a:spcPct val="0"/>
              </a:spcBef>
              <a:spcAft>
                <a:spcPct val="0"/>
              </a:spcAft>
              <a:defRPr sz="4400">
                <a:solidFill>
                  <a:schemeClr val="tx2"/>
                </a:solidFill>
                <a:latin typeface="Times New Roman" pitchFamily="-112" charset="0"/>
              </a:defRPr>
            </a:lvl8pPr>
            <a:lvl9pPr marL="1828800" algn="ctr" rtl="0" eaLnBrk="0" fontAlgn="base" hangingPunct="0">
              <a:spcBef>
                <a:spcPct val="0"/>
              </a:spcBef>
              <a:spcAft>
                <a:spcPct val="0"/>
              </a:spcAft>
              <a:defRPr sz="4400">
                <a:solidFill>
                  <a:schemeClr val="tx2"/>
                </a:solidFill>
                <a:latin typeface="Times New Roman" pitchFamily="-112"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Diligent Response #2</a:t>
            </a:r>
          </a:p>
        </p:txBody>
      </p:sp>
      <p:sp>
        <p:nvSpPr>
          <p:cNvPr id="2" name="Notched Right Arrow 1"/>
          <p:cNvSpPr/>
          <p:nvPr/>
        </p:nvSpPr>
        <p:spPr bwMode="auto">
          <a:xfrm>
            <a:off x="3194377" y="1253900"/>
            <a:ext cx="2745775" cy="1838491"/>
          </a:xfrm>
          <a:prstGeom prst="notchedRightArrow">
            <a:avLst/>
          </a:prstGeom>
          <a:solidFill>
            <a:schemeClr val="bg1"/>
          </a:solidFill>
          <a:ln w="38100" cap="flat" cmpd="sng" algn="ctr">
            <a:solidFill>
              <a:schemeClr val="tx1"/>
            </a:solidFill>
            <a:prstDash val="solid"/>
            <a:round/>
            <a:headEnd type="none" w="med" len="med"/>
            <a:tailEnd type="stealth" w="lg" len="lg"/>
          </a:ln>
          <a:effectLst/>
        </p:spPr>
        <p:txBody>
          <a:bodyPr vert="horz" wrap="square" lIns="90000" tIns="46800" rIns="90000" bIns="46800" numCol="1" rtlCol="0" anchor="t" anchorCtr="0" compatLnSpc="1">
            <a:prstTxWarp prst="textNoShape">
              <a:avLst/>
            </a:prstTxWarp>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5400" b="0" i="0" u="none" strike="noStrike" kern="1200" cap="none" spc="-100" normalizeH="0" baseline="0" noProof="0" dirty="0">
                <a:ln>
                  <a:noFill/>
                </a:ln>
                <a:solidFill>
                  <a:srgbClr val="000090"/>
                </a:solidFill>
                <a:effectLst/>
                <a:uLnTx/>
                <a:uFillTx/>
                <a:latin typeface="Helvetica Neue Black Condensed"/>
                <a:ea typeface="ＭＳ Ｐゴシック" charset="0"/>
                <a:cs typeface="Helvetica Neue Black Condensed"/>
              </a:rPr>
              <a:t>then</a:t>
            </a:r>
            <a:endParaRPr kumimoji="0" lang="en-US" sz="2400" b="0" i="0" u="none" strike="noStrike" kern="1200" cap="none" spc="0" normalizeH="0" baseline="0" noProof="0">
              <a:ln>
                <a:noFill/>
              </a:ln>
              <a:solidFill>
                <a:srgbClr val="000000"/>
              </a:solidFill>
              <a:effectLst/>
              <a:uLnTx/>
              <a:uFillTx/>
              <a:latin typeface="Comic Sans MS" pitchFamily="-112" charset="0"/>
              <a:ea typeface="ＭＳ Ｐゴシック" charset="0"/>
            </a:endParaRPr>
          </a:p>
        </p:txBody>
      </p:sp>
    </p:spTree>
    <p:extLst>
      <p:ext uri="{BB962C8B-B14F-4D97-AF65-F5344CB8AC3E}">
        <p14:creationId xmlns:p14="http://schemas.microsoft.com/office/powerpoint/2010/main" val="2055492831"/>
      </p:ext>
    </p:extLst>
  </p:cSld>
  <p:clrMapOvr>
    <a:masterClrMapping/>
  </p:clrMapOv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500"/>
                                        <p:tgtEl>
                                          <p:spTgt spid="2"/>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wipe(left)">
                                      <p:cBhvr>
                                        <p:cTn id="10"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2"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Formal Dining Service.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324543" y="1844824"/>
            <a:ext cx="4879931" cy="5044892"/>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49784"/>
            <a:ext cx="9144000" cy="1795040"/>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I. </a:t>
            </a:r>
            <a:r>
              <a:rPr lang="en-US" sz="4800" b="1" dirty="0">
                <a:solidFill>
                  <a:srgbClr val="FFFF00"/>
                </a:solidFill>
                <a:effectLst>
                  <a:glow rad="127000">
                    <a:schemeClr val="tx1"/>
                  </a:glow>
                </a:effectLst>
                <a:latin typeface="Arial" charset="0"/>
                <a:ea typeface="ＭＳ Ｐゴシック" charset="0"/>
                <a:cs typeface="ＭＳ Ｐゴシック" charset="0"/>
              </a:rPr>
              <a:t>Serve</a:t>
            </a:r>
            <a:r>
              <a:rPr lang="en-US" sz="4800" b="1" dirty="0">
                <a:effectLst>
                  <a:glow rad="127000">
                    <a:schemeClr val="tx1"/>
                  </a:glow>
                </a:effectLst>
                <a:latin typeface="Arial" charset="0"/>
                <a:ea typeface="ＭＳ Ｐゴシック" charset="0"/>
                <a:cs typeface="ＭＳ Ｐゴシック" charset="0"/>
              </a:rPr>
              <a:t> God diligently </a:t>
            </a:r>
            <a:br>
              <a:rPr lang="en-US" sz="4800" b="1" dirty="0">
                <a:effectLst>
                  <a:glow rad="127000">
                    <a:schemeClr val="tx1"/>
                  </a:glow>
                </a:effectLst>
                <a:latin typeface="Arial" charset="0"/>
                <a:ea typeface="ＭＳ Ｐゴシック" charset="0"/>
                <a:cs typeface="ＭＳ Ｐゴシック" charset="0"/>
              </a:rPr>
            </a:br>
            <a:r>
              <a:rPr lang="en-US" sz="4800" b="1" dirty="0">
                <a:effectLst>
                  <a:glow rad="127000">
                    <a:schemeClr val="tx1"/>
                  </a:glow>
                </a:effectLst>
                <a:latin typeface="Arial" charset="0"/>
                <a:ea typeface="ＭＳ Ｐゴシック" charset="0"/>
                <a:cs typeface="ＭＳ Ｐゴシック" charset="0"/>
              </a:rPr>
              <a:t>(Neh 1–7).</a:t>
            </a:r>
          </a:p>
        </p:txBody>
      </p:sp>
    </p:spTree>
    <p:extLst>
      <p:ext uri="{BB962C8B-B14F-4D97-AF65-F5344CB8AC3E}">
        <p14:creationId xmlns:p14="http://schemas.microsoft.com/office/powerpoint/2010/main" val="3410561411"/>
      </p:ext>
    </p:extLst>
  </p:cSld>
  <p:clrMapOvr>
    <a:masterClrMapping/>
  </p:clrMapOvr>
  <p:transition/>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1"/>
            <a:ext cx="9144000" cy="6858000"/>
          </a:xfrm>
          <a:prstGeom prst="rect">
            <a:avLst/>
          </a:prstGeom>
        </p:spPr>
      </p:pic>
      <p:sp>
        <p:nvSpPr>
          <p:cNvPr id="94210" name="Picture 1"/>
          <p:cNvSpPr>
            <a:spLocks noChangeAspect="1"/>
          </p:cNvSpPr>
          <p:nvPr/>
        </p:nvSpPr>
        <p:spPr bwMode="auto">
          <a:xfrm>
            <a:off x="0" y="368300"/>
            <a:ext cx="9144000" cy="6099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algn="ctr" defTabSz="914400" eaLnBrk="0" fontAlgn="base" hangingPunct="0">
              <a:spcBef>
                <a:spcPct val="0"/>
              </a:spcBef>
              <a:spcAft>
                <a:spcPct val="0"/>
              </a:spcAft>
            </a:pPr>
            <a:endParaRPr lang="en-US" sz="2400">
              <a:solidFill>
                <a:srgbClr val="000000"/>
              </a:solidFill>
              <a:latin typeface="Times New Roman" charset="0"/>
              <a:ea typeface="ＭＳ Ｐゴシック" charset="0"/>
              <a:cs typeface="ＭＳ Ｐゴシック" charset="0"/>
            </a:endParaRPr>
          </a:p>
        </p:txBody>
      </p:sp>
      <p:sp>
        <p:nvSpPr>
          <p:cNvPr id="900098" name="Rectangle 2"/>
          <p:cNvSpPr>
            <a:spLocks noGrp="1" noChangeArrowheads="1"/>
          </p:cNvSpPr>
          <p:nvPr>
            <p:ph type="ctrTitle"/>
          </p:nvPr>
        </p:nvSpPr>
        <p:spPr>
          <a:xfrm>
            <a:off x="0" y="288032"/>
            <a:ext cx="5940152" cy="5877272"/>
          </a:xfrm>
          <a:effectLst>
            <a:outerShdw blurRad="63500" dist="35921" dir="2700000" algn="ctr" rotWithShape="0">
              <a:schemeClr val="tx2">
                <a:alpha val="74998"/>
              </a:schemeClr>
            </a:outerShdw>
          </a:effectLst>
        </p:spPr>
        <p:txBody>
          <a:bodyPr anchor="t"/>
          <a:lstStyle/>
          <a:p>
            <a:pPr>
              <a:defRPr/>
            </a:pPr>
            <a:r>
              <a:rPr lang="en-US" sz="4800" b="1" dirty="0">
                <a:effectLst>
                  <a:glow rad="127000">
                    <a:schemeClr val="tx1"/>
                  </a:glow>
                </a:effectLst>
                <a:latin typeface="Arial" charset="0"/>
                <a:ea typeface="ＭＳ Ｐゴシック" charset="0"/>
                <a:cs typeface="ＭＳ Ｐゴシック" charset="0"/>
              </a:rPr>
              <a:t>The remnant responded to God</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faithful restoration of Jerusalem</a:t>
            </a:r>
            <a:r>
              <a:rPr lang="mr-IN" sz="4800" b="1" dirty="0">
                <a:effectLst>
                  <a:glow rad="127000">
                    <a:schemeClr val="tx1"/>
                  </a:glow>
                </a:effectLst>
                <a:latin typeface="Arial" charset="0"/>
                <a:ea typeface="ＭＳ Ｐゴシック" charset="0"/>
                <a:cs typeface="ＭＳ Ｐゴシック" charset="0"/>
              </a:rPr>
              <a:t>'</a:t>
            </a:r>
            <a:r>
              <a:rPr lang="en-US" sz="4800" b="1" dirty="0">
                <a:effectLst>
                  <a:glow rad="127000">
                    <a:schemeClr val="tx1"/>
                  </a:glow>
                </a:effectLst>
                <a:latin typeface="Arial" charset="0"/>
                <a:ea typeface="ＭＳ Ｐゴシック" charset="0"/>
                <a:cs typeface="ＭＳ Ｐゴシック" charset="0"/>
              </a:rPr>
              <a:t>s wall under Nehemiah by </a:t>
            </a:r>
            <a:r>
              <a:rPr lang="en-US" sz="4800" b="1" dirty="0">
                <a:solidFill>
                  <a:srgbClr val="FFFF00"/>
                </a:solidFill>
                <a:effectLst>
                  <a:glow rad="127000">
                    <a:schemeClr val="tx1"/>
                  </a:glow>
                </a:effectLst>
                <a:latin typeface="Arial" charset="0"/>
                <a:ea typeface="ＭＳ Ｐゴシック" charset="0"/>
                <a:cs typeface="ＭＳ Ｐゴシック" charset="0"/>
              </a:rPr>
              <a:t>diligent service</a:t>
            </a:r>
            <a:r>
              <a:rPr lang="en-US" sz="4800" b="1" dirty="0">
                <a:effectLst>
                  <a:glow rad="127000">
                    <a:schemeClr val="tx1"/>
                  </a:glow>
                </a:effectLst>
                <a:latin typeface="Arial" charset="0"/>
                <a:ea typeface="ＭＳ Ｐゴシック" charset="0"/>
                <a:cs typeface="ＭＳ Ｐゴシック" charset="0"/>
              </a:rPr>
              <a:t> (Neh 1–7). </a:t>
            </a:r>
          </a:p>
        </p:txBody>
      </p:sp>
    </p:spTree>
    <p:extLst>
      <p:ext uri="{BB962C8B-B14F-4D97-AF65-F5344CB8AC3E}">
        <p14:creationId xmlns:p14="http://schemas.microsoft.com/office/powerpoint/2010/main" val="3459290180"/>
      </p:ext>
    </p:extLst>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1</a:t>
            </a:r>
          </a:p>
        </p:txBody>
      </p:sp>
    </p:spTree>
    <p:extLst>
      <p:ext uri="{BB962C8B-B14F-4D97-AF65-F5344CB8AC3E}">
        <p14:creationId xmlns:p14="http://schemas.microsoft.com/office/powerpoint/2010/main" val="12269671"/>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7074"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How can you know if God </a:t>
            </a:r>
            <a:r>
              <a:rPr lang="en-US" sz="3600" b="1" dirty="0">
                <a:solidFill>
                  <a:srgbClr val="FFFF00"/>
                </a:solidFill>
                <a:latin typeface="Arial Black" charset="0"/>
                <a:ea typeface="ＭＳ Ｐゴシック" charset="0"/>
                <a:cs typeface="ＭＳ Ｐゴシック" charset="0"/>
              </a:rPr>
              <a:t>wants</a:t>
            </a:r>
            <a:r>
              <a:rPr lang="en-US" sz="3600" b="1" dirty="0">
                <a:solidFill>
                  <a:schemeClr val="tx1"/>
                </a:solidFill>
                <a:latin typeface="Arial Black" charset="0"/>
                <a:ea typeface="ＭＳ Ｐゴシック" charset="0"/>
                <a:cs typeface="ＭＳ Ｐゴシック" charset="0"/>
              </a:rPr>
              <a:t> you to do a certain task?</a:t>
            </a:r>
            <a:endParaRPr lang="en-US" b="1" dirty="0">
              <a:latin typeface="Arial Black" charset="0"/>
              <a:ea typeface="ＭＳ Ｐゴシック" charset="0"/>
              <a:cs typeface="ＭＳ Ｐゴシック" charset="0"/>
            </a:endParaRPr>
          </a:p>
        </p:txBody>
      </p:sp>
      <p:pic>
        <p:nvPicPr>
          <p:cNvPr id="62873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0899458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89122" name="Rectangle 1026"/>
          <p:cNvSpPr>
            <a:spLocks noGrp="1" noChangeArrowheads="1"/>
          </p:cNvSpPr>
          <p:nvPr>
            <p:ph type="title"/>
          </p:nvPr>
        </p:nvSpPr>
        <p:spPr>
          <a:xfrm>
            <a:off x="0" y="-242888"/>
            <a:ext cx="9144000" cy="1600201"/>
          </a:xfrm>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information</a:t>
            </a:r>
            <a:r>
              <a:rPr lang="en-US" sz="3600" b="1" dirty="0">
                <a:solidFill>
                  <a:schemeClr val="tx1"/>
                </a:solidFill>
                <a:latin typeface="Arial Black" charset="0"/>
                <a:ea typeface="ＭＳ Ｐゴシック" charset="0"/>
                <a:cs typeface="ＭＳ Ｐゴシック" charset="0"/>
              </a:rPr>
              <a:t> we need to do His will (1:1-3).</a:t>
            </a:r>
            <a:endParaRPr lang="en-US" dirty="0">
              <a:solidFill>
                <a:schemeClr val="tx1"/>
              </a:solidFill>
              <a:latin typeface="Times New Roman" charset="0"/>
              <a:ea typeface="ＭＳ Ｐゴシック" charset="0"/>
              <a:cs typeface="ＭＳ Ｐゴシック" charset="0"/>
            </a:endParaRPr>
          </a:p>
        </p:txBody>
      </p:sp>
      <p:pic>
        <p:nvPicPr>
          <p:cNvPr id="630787" name="Picture 1027" descr="infocgon319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2057400" y="1600200"/>
            <a:ext cx="4873625" cy="525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0788" name="Text Box 5"/>
          <p:cNvSpPr txBox="1">
            <a:spLocks noChangeArrowheads="1"/>
          </p:cNvSpPr>
          <p:nvPr/>
        </p:nvSpPr>
        <p:spPr bwMode="auto">
          <a:xfrm>
            <a:off x="3419475" y="1628775"/>
            <a:ext cx="2089150" cy="1323975"/>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sz="2000" b="1" baseline="0">
                <a:solidFill>
                  <a:srgbClr val="000000"/>
                </a:solidFill>
                <a:latin typeface="Arial" charset="0"/>
                <a:cs typeface="Arial" charset="0"/>
              </a:rPr>
              <a:t>Word has it we</a:t>
            </a:r>
            <a:r>
              <a:rPr lang="mr-IN" sz="2000" b="1" baseline="0">
                <a:solidFill>
                  <a:srgbClr val="000000"/>
                </a:solidFill>
                <a:latin typeface="Arial" charset="0"/>
                <a:cs typeface="Arial" charset="0"/>
              </a:rPr>
              <a:t>'</a:t>
            </a:r>
            <a:r>
              <a:rPr lang="en-US" sz="2000" b="1" baseline="0">
                <a:solidFill>
                  <a:srgbClr val="000000"/>
                </a:solidFill>
                <a:latin typeface="Arial" charset="0"/>
                <a:cs typeface="Arial" charset="0"/>
              </a:rPr>
              <a:t>re in for a serious spot of rain</a:t>
            </a:r>
          </a:p>
        </p:txBody>
      </p:sp>
    </p:spTree>
    <p:extLst>
      <p:ext uri="{BB962C8B-B14F-4D97-AF65-F5344CB8AC3E}">
        <p14:creationId xmlns:p14="http://schemas.microsoft.com/office/powerpoint/2010/main" val="3380701263"/>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391170" name="Rectangle 1026"/>
          <p:cNvSpPr>
            <a:spLocks noGrp="1" noChangeArrowheads="1"/>
          </p:cNvSpPr>
          <p:nvPr>
            <p:ph type="title"/>
          </p:nvPr>
        </p:nvSpPr>
        <p:spPr>
          <a:xfrm>
            <a:off x="5410200" y="0"/>
            <a:ext cx="3657600" cy="44958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informed Nehemiah of Jerusalem</a:t>
            </a:r>
            <a:r>
              <a:rPr lang="mr-IN" altLang="ja-JP" sz="3600" b="1" dirty="0">
                <a:solidFill>
                  <a:schemeClr val="tx1"/>
                </a:solidFill>
                <a:latin typeface="Arial Black" charset="0"/>
                <a:ea typeface="ＭＳ Ｐゴシック" charset="0"/>
                <a:cs typeface="ＭＳ Ｐゴシック" charset="0"/>
              </a:rPr>
              <a:t>'</a:t>
            </a:r>
            <a:r>
              <a:rPr lang="en-US" sz="3600" b="1" dirty="0">
                <a:solidFill>
                  <a:schemeClr val="tx1"/>
                </a:solidFill>
                <a:latin typeface="Arial Black" charset="0"/>
                <a:ea typeface="ＭＳ Ｐゴシック" charset="0"/>
                <a:cs typeface="ＭＳ Ｐゴシック" charset="0"/>
              </a:rPr>
              <a:t>s sad state without a wall (1:1-3).</a:t>
            </a:r>
            <a:endParaRPr lang="en-US" dirty="0">
              <a:solidFill>
                <a:schemeClr val="tx1"/>
              </a:solidFill>
              <a:latin typeface="Times New Roman" charset="0"/>
              <a:ea typeface="ＭＳ Ｐゴシック" charset="0"/>
              <a:cs typeface="ＭＳ Ｐゴシック" charset="0"/>
            </a:endParaRPr>
          </a:p>
        </p:txBody>
      </p:sp>
      <p:pic>
        <p:nvPicPr>
          <p:cNvPr id="242691" name="Picture 1027" descr="rubblewal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066800" y="533400"/>
            <a:ext cx="4267200" cy="3206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42692" name="Picture 1028" descr="rubbletiny"/>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57200" y="3124200"/>
            <a:ext cx="2749550" cy="3263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26127483"/>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41025" name="Picture 2"/>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958850"/>
            <a:ext cx="9296400" cy="7783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3" name="Rectangle 3"/>
          <p:cNvSpPr>
            <a:spLocks noGrp="1" noChangeArrowheads="1"/>
          </p:cNvSpPr>
          <p:nvPr>
            <p:ph type="title" idx="4294967295"/>
          </p:nvPr>
        </p:nvSpPr>
        <p:spPr bwMode="auto">
          <a:xfrm>
            <a:off x="3200400" y="0"/>
            <a:ext cx="5943600" cy="1524000"/>
          </a:xfrm>
          <a:prstGeom prst="rect">
            <a:avLst/>
          </a:prstGeom>
          <a:solidFill>
            <a:schemeClr val="accent2"/>
          </a:solidFill>
          <a:ln w="57150">
            <a:solidFill>
              <a:schemeClr val="bg2"/>
            </a:solidFill>
            <a:miter lim="800000"/>
            <a:headEnd/>
            <a:tailEnd/>
          </a:ln>
        </p:spPr>
        <p:txBody>
          <a:bodyPr/>
          <a:lstStyle/>
          <a:p>
            <a:pPr algn="ctr" eaLnBrk="1" hangingPunct="1">
              <a:defRPr/>
            </a:pPr>
            <a:r>
              <a:rPr lang="en-US">
                <a:latin typeface="Times" charset="0"/>
                <a:ea typeface="ＭＳ Ｐゴシック" charset="0"/>
                <a:cs typeface="ＭＳ Ｐゴシック" charset="0"/>
              </a:rPr>
              <a:t>Borders of the Land Promised to Abraham</a:t>
            </a:r>
          </a:p>
        </p:txBody>
      </p:sp>
      <p:pic>
        <p:nvPicPr>
          <p:cNvPr id="641027" name="Picture 4" descr="AncientEgyptianFamily">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152400" y="3924300"/>
            <a:ext cx="1549400" cy="1714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5" name="Line 5"/>
          <p:cNvSpPr>
            <a:spLocks noChangeShapeType="1"/>
          </p:cNvSpPr>
          <p:nvPr/>
        </p:nvSpPr>
        <p:spPr bwMode="auto">
          <a:xfrm>
            <a:off x="1219200" y="3276600"/>
            <a:ext cx="2286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6" name="Line 6"/>
          <p:cNvSpPr>
            <a:spLocks noChangeShapeType="1"/>
          </p:cNvSpPr>
          <p:nvPr/>
        </p:nvSpPr>
        <p:spPr bwMode="auto">
          <a:xfrm>
            <a:off x="2286000" y="1600200"/>
            <a:ext cx="685800" cy="304800"/>
          </a:xfrm>
          <a:prstGeom prst="line">
            <a:avLst/>
          </a:prstGeom>
          <a:noFill/>
          <a:ln w="76200">
            <a:solidFill>
              <a:srgbClr val="FF0000"/>
            </a:solidFill>
            <a:round/>
            <a:headEnd/>
            <a:tailEnd/>
          </a:ln>
          <a:extLst>
            <a:ext uri="{909E8E84-426E-40dd-AFC4-6F175D3DCCD1}">
              <a14:hiddenFill xmlns:a14="http://schemas.microsoft.com/office/drawing/2010/main" xmlns="">
                <a:noFill/>
              </a14:hiddenFill>
            </a:ext>
          </a:extLst>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40967" name="AutoShape 7"/>
          <p:cNvSpPr>
            <a:spLocks noChangeArrowheads="1"/>
          </p:cNvSpPr>
          <p:nvPr/>
        </p:nvSpPr>
        <p:spPr bwMode="auto">
          <a:xfrm rot="-9378132">
            <a:off x="1490663" y="1573213"/>
            <a:ext cx="965200" cy="2109787"/>
          </a:xfrm>
          <a:prstGeom prst="parallelogram">
            <a:avLst>
              <a:gd name="adj" fmla="val 25000"/>
            </a:avLst>
          </a:prstGeom>
          <a:noFill/>
          <a:ln w="9525">
            <a:solidFill>
              <a:srgbClr val="FF0000"/>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a:solidFill>
                <a:srgbClr val="FFFFFF"/>
              </a:solidFill>
              <a:latin typeface="Tahoma" charset="0"/>
              <a:ea typeface="ＭＳ Ｐゴシック" charset="0"/>
              <a:cs typeface="ＭＳ Ｐゴシック" charset="0"/>
            </a:endParaRPr>
          </a:p>
        </p:txBody>
      </p:sp>
      <p:sp>
        <p:nvSpPr>
          <p:cNvPr id="641031" name="Text Box 8"/>
          <p:cNvSpPr txBox="1">
            <a:spLocks noChangeArrowheads="1"/>
          </p:cNvSpPr>
          <p:nvPr/>
        </p:nvSpPr>
        <p:spPr bwMode="auto">
          <a:xfrm>
            <a:off x="3124200" y="3048000"/>
            <a:ext cx="6019800" cy="2654300"/>
          </a:xfrm>
          <a:prstGeom prst="rect">
            <a:avLst/>
          </a:prstGeom>
          <a:gradFill rotWithShape="1">
            <a:gsLst>
              <a:gs pos="0">
                <a:srgbClr val="663300"/>
              </a:gs>
              <a:gs pos="100000">
                <a:srgbClr val="2F1800"/>
              </a:gs>
            </a:gsLst>
            <a:path path="shape">
              <a:fillToRect l="50000" t="50000" r="50000" b="50000"/>
            </a:path>
          </a:gra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sz="2800" baseline="0">
                <a:solidFill>
                  <a:srgbClr val="FFFFFF"/>
                </a:solidFill>
                <a:latin typeface="Tahoma" charset="0"/>
              </a:rPr>
              <a:t>Genesis 15:18 </a:t>
            </a:r>
          </a:p>
          <a:p>
            <a:pPr defTabSz="914400" eaLnBrk="0" fontAlgn="base" hangingPunct="0">
              <a:spcBef>
                <a:spcPct val="0"/>
              </a:spcBef>
              <a:spcAft>
                <a:spcPct val="0"/>
              </a:spcAft>
            </a:pPr>
            <a:r>
              <a:rPr lang="en-US" sz="2800" baseline="0">
                <a:solidFill>
                  <a:srgbClr val="FFFFFF"/>
                </a:solidFill>
                <a:latin typeface="Tahoma" charset="0"/>
              </a:rPr>
              <a:t>On that day the LORD made a covenant with Abram, saying, </a:t>
            </a:r>
            <a:r>
              <a:rPr lang="ja-JP" altLang="en-US" sz="2800" baseline="0">
                <a:solidFill>
                  <a:srgbClr val="FFFFFF"/>
                </a:solidFill>
                <a:latin typeface="Tahoma" charset="0"/>
              </a:rPr>
              <a:t>“</a:t>
            </a:r>
            <a:r>
              <a:rPr lang="en-US" altLang="ja-JP" sz="2800" baseline="0">
                <a:solidFill>
                  <a:srgbClr val="FFFFFF"/>
                </a:solidFill>
                <a:latin typeface="Tahoma" charset="0"/>
              </a:rPr>
              <a:t>To your offspring I give this land, from the river of Egypt to the great river, the river Euphrates</a:t>
            </a:r>
            <a:r>
              <a:rPr lang="ja-JP" altLang="en-US" sz="2800" baseline="0">
                <a:solidFill>
                  <a:srgbClr val="FFFFFF"/>
                </a:solidFill>
                <a:latin typeface="Tahoma" charset="0"/>
              </a:rPr>
              <a:t>”</a:t>
            </a:r>
            <a:r>
              <a:rPr lang="en-US" altLang="ja-JP" sz="2800" baseline="0">
                <a:solidFill>
                  <a:srgbClr val="FFFFFF"/>
                </a:solidFill>
                <a:latin typeface="Tahoma" charset="0"/>
              </a:rPr>
              <a:t> (ESV)</a:t>
            </a:r>
            <a:endParaRPr lang="en-US" sz="2800" baseline="0">
              <a:solidFill>
                <a:srgbClr val="FFFFFF"/>
              </a:solidFill>
              <a:latin typeface="Tahoma" charset="0"/>
            </a:endParaRPr>
          </a:p>
        </p:txBody>
      </p:sp>
      <p:sp>
        <p:nvSpPr>
          <p:cNvPr id="641032" name="Text Box 9"/>
          <p:cNvSpPr txBox="1">
            <a:spLocks noChangeArrowheads="1"/>
          </p:cNvSpPr>
          <p:nvPr/>
        </p:nvSpPr>
        <p:spPr bwMode="auto">
          <a:xfrm>
            <a:off x="8686800" y="-914400"/>
            <a:ext cx="533400" cy="457200"/>
          </a:xfrm>
          <a:prstGeom prst="rect">
            <a:avLst/>
          </a:prstGeom>
          <a:solidFill>
            <a:srgbClr val="660033"/>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pPr>
            <a:r>
              <a:rPr lang="en-US" b="1" baseline="0">
                <a:solidFill>
                  <a:srgbClr val="FFD34A"/>
                </a:solidFill>
              </a:rPr>
              <a:t>44</a:t>
            </a:r>
          </a:p>
        </p:txBody>
      </p:sp>
    </p:spTree>
    <p:extLst>
      <p:ext uri="{BB962C8B-B14F-4D97-AF65-F5344CB8AC3E}">
        <p14:creationId xmlns:p14="http://schemas.microsoft.com/office/powerpoint/2010/main" val="617276490"/>
      </p:ext>
    </p:extLst>
  </p:cSld>
  <p:clrMapOvr>
    <a:masterClrMapping/>
  </p:clrMapOvr>
  <p:transition>
    <p:fade thruBlk="1"/>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40965"/>
                                        </p:tgtEl>
                                        <p:attrNameLst>
                                          <p:attrName>style.visibility</p:attrName>
                                        </p:attrNameLst>
                                      </p:cBhvr>
                                      <p:to>
                                        <p:strVal val="visible"/>
                                      </p:to>
                                    </p:set>
                                    <p:anim calcmode="lin" valueType="num">
                                      <p:cBhvr>
                                        <p:cTn id="7" dur="1000" fill="hold"/>
                                        <p:tgtEl>
                                          <p:spTgt spid="40965"/>
                                        </p:tgtEl>
                                        <p:attrNameLst>
                                          <p:attrName>ppt_w</p:attrName>
                                        </p:attrNameLst>
                                      </p:cBhvr>
                                      <p:tavLst>
                                        <p:tav tm="0">
                                          <p:val>
                                            <p:fltVal val="0"/>
                                          </p:val>
                                        </p:tav>
                                        <p:tav tm="100000">
                                          <p:val>
                                            <p:strVal val="#ppt_w"/>
                                          </p:val>
                                        </p:tav>
                                      </p:tavLst>
                                    </p:anim>
                                    <p:anim calcmode="lin" valueType="num">
                                      <p:cBhvr>
                                        <p:cTn id="8" dur="1000" fill="hold"/>
                                        <p:tgtEl>
                                          <p:spTgt spid="40965"/>
                                        </p:tgtEl>
                                        <p:attrNameLst>
                                          <p:attrName>ppt_h</p:attrName>
                                        </p:attrNameLst>
                                      </p:cBhvr>
                                      <p:tavLst>
                                        <p:tav tm="0">
                                          <p:val>
                                            <p:fltVal val="0"/>
                                          </p:val>
                                        </p:tav>
                                        <p:tav tm="100000">
                                          <p:val>
                                            <p:strVal val="#ppt_h"/>
                                          </p:val>
                                        </p:tav>
                                      </p:tavLst>
                                    </p:anim>
                                    <p:anim calcmode="lin" valueType="num">
                                      <p:cBhvr>
                                        <p:cTn id="9" dur="1000" fill="hold"/>
                                        <p:tgtEl>
                                          <p:spTgt spid="40965"/>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40965"/>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15" presetClass="entr" presetSubtype="0" fill="hold" grpId="0" nodeType="clickEffect">
                                  <p:stCondLst>
                                    <p:cond delay="0"/>
                                  </p:stCondLst>
                                  <p:childTnLst>
                                    <p:set>
                                      <p:cBhvr>
                                        <p:cTn id="14" dur="1" fill="hold">
                                          <p:stCondLst>
                                            <p:cond delay="0"/>
                                          </p:stCondLst>
                                        </p:cTn>
                                        <p:tgtEl>
                                          <p:spTgt spid="40966"/>
                                        </p:tgtEl>
                                        <p:attrNameLst>
                                          <p:attrName>style.visibility</p:attrName>
                                        </p:attrNameLst>
                                      </p:cBhvr>
                                      <p:to>
                                        <p:strVal val="visible"/>
                                      </p:to>
                                    </p:set>
                                    <p:anim calcmode="lin" valueType="num">
                                      <p:cBhvr>
                                        <p:cTn id="15" dur="1000" fill="hold"/>
                                        <p:tgtEl>
                                          <p:spTgt spid="40966"/>
                                        </p:tgtEl>
                                        <p:attrNameLst>
                                          <p:attrName>ppt_w</p:attrName>
                                        </p:attrNameLst>
                                      </p:cBhvr>
                                      <p:tavLst>
                                        <p:tav tm="0">
                                          <p:val>
                                            <p:fltVal val="0"/>
                                          </p:val>
                                        </p:tav>
                                        <p:tav tm="100000">
                                          <p:val>
                                            <p:strVal val="#ppt_w"/>
                                          </p:val>
                                        </p:tav>
                                      </p:tavLst>
                                    </p:anim>
                                    <p:anim calcmode="lin" valueType="num">
                                      <p:cBhvr>
                                        <p:cTn id="16" dur="1000" fill="hold"/>
                                        <p:tgtEl>
                                          <p:spTgt spid="40966"/>
                                        </p:tgtEl>
                                        <p:attrNameLst>
                                          <p:attrName>ppt_h</p:attrName>
                                        </p:attrNameLst>
                                      </p:cBhvr>
                                      <p:tavLst>
                                        <p:tav tm="0">
                                          <p:val>
                                            <p:fltVal val="0"/>
                                          </p:val>
                                        </p:tav>
                                        <p:tav tm="100000">
                                          <p:val>
                                            <p:strVal val="#ppt_h"/>
                                          </p:val>
                                        </p:tav>
                                      </p:tavLst>
                                    </p:anim>
                                    <p:anim calcmode="lin" valueType="num">
                                      <p:cBhvr>
                                        <p:cTn id="17" dur="1000" fill="hold"/>
                                        <p:tgtEl>
                                          <p:spTgt spid="40966"/>
                                        </p:tgtEl>
                                        <p:attrNameLst>
                                          <p:attrName>ppt_x</p:attrName>
                                        </p:attrNameLst>
                                      </p:cBhvr>
                                      <p:tavLst>
                                        <p:tav tm="0" fmla="#ppt_x+(cos(-2*pi*(1-$))*-#ppt_x-sin(-2*pi*(1-$))*(1-#ppt_y))*(1-$)">
                                          <p:val>
                                            <p:fltVal val="0"/>
                                          </p:val>
                                        </p:tav>
                                        <p:tav tm="100000">
                                          <p:val>
                                            <p:fltVal val="1"/>
                                          </p:val>
                                        </p:tav>
                                      </p:tavLst>
                                    </p:anim>
                                    <p:anim calcmode="lin" valueType="num">
                                      <p:cBhvr>
                                        <p:cTn id="18" dur="1000" fill="hold"/>
                                        <p:tgtEl>
                                          <p:spTgt spid="40966"/>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15" presetClass="entr" presetSubtype="0" fill="hold" grpId="0" nodeType="clickEffect">
                                  <p:stCondLst>
                                    <p:cond delay="0"/>
                                  </p:stCondLst>
                                  <p:childTnLst>
                                    <p:set>
                                      <p:cBhvr>
                                        <p:cTn id="22" dur="1" fill="hold">
                                          <p:stCondLst>
                                            <p:cond delay="0"/>
                                          </p:stCondLst>
                                        </p:cTn>
                                        <p:tgtEl>
                                          <p:spTgt spid="40967"/>
                                        </p:tgtEl>
                                        <p:attrNameLst>
                                          <p:attrName>style.visibility</p:attrName>
                                        </p:attrNameLst>
                                      </p:cBhvr>
                                      <p:to>
                                        <p:strVal val="visible"/>
                                      </p:to>
                                    </p:set>
                                    <p:anim calcmode="lin" valueType="num">
                                      <p:cBhvr>
                                        <p:cTn id="23" dur="1000" fill="hold"/>
                                        <p:tgtEl>
                                          <p:spTgt spid="40967"/>
                                        </p:tgtEl>
                                        <p:attrNameLst>
                                          <p:attrName>ppt_w</p:attrName>
                                        </p:attrNameLst>
                                      </p:cBhvr>
                                      <p:tavLst>
                                        <p:tav tm="0">
                                          <p:val>
                                            <p:fltVal val="0"/>
                                          </p:val>
                                        </p:tav>
                                        <p:tav tm="100000">
                                          <p:val>
                                            <p:strVal val="#ppt_w"/>
                                          </p:val>
                                        </p:tav>
                                      </p:tavLst>
                                    </p:anim>
                                    <p:anim calcmode="lin" valueType="num">
                                      <p:cBhvr>
                                        <p:cTn id="24" dur="1000" fill="hold"/>
                                        <p:tgtEl>
                                          <p:spTgt spid="40967"/>
                                        </p:tgtEl>
                                        <p:attrNameLst>
                                          <p:attrName>ppt_h</p:attrName>
                                        </p:attrNameLst>
                                      </p:cBhvr>
                                      <p:tavLst>
                                        <p:tav tm="0">
                                          <p:val>
                                            <p:fltVal val="0"/>
                                          </p:val>
                                        </p:tav>
                                        <p:tav tm="100000">
                                          <p:val>
                                            <p:strVal val="#ppt_h"/>
                                          </p:val>
                                        </p:tav>
                                      </p:tavLst>
                                    </p:anim>
                                    <p:anim calcmode="lin" valueType="num">
                                      <p:cBhvr>
                                        <p:cTn id="25" dur="1000" fill="hold"/>
                                        <p:tgtEl>
                                          <p:spTgt spid="40967"/>
                                        </p:tgtEl>
                                        <p:attrNameLst>
                                          <p:attrName>ppt_x</p:attrName>
                                        </p:attrNameLst>
                                      </p:cBhvr>
                                      <p:tavLst>
                                        <p:tav tm="0" fmla="#ppt_x+(cos(-2*pi*(1-$))*-#ppt_x-sin(-2*pi*(1-$))*(1-#ppt_y))*(1-$)">
                                          <p:val>
                                            <p:fltVal val="0"/>
                                          </p:val>
                                        </p:tav>
                                        <p:tav tm="100000">
                                          <p:val>
                                            <p:fltVal val="1"/>
                                          </p:val>
                                        </p:tav>
                                      </p:tavLst>
                                    </p:anim>
                                    <p:anim calcmode="lin" valueType="num">
                                      <p:cBhvr>
                                        <p:cTn id="26" dur="1000" fill="hold"/>
                                        <p:tgtEl>
                                          <p:spTgt spid="40967"/>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65" grpId="0" animBg="1"/>
      <p:bldP spid="40966" grpId="0" animBg="1"/>
      <p:bldP spid="40967"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4482" name="Rectangle 1026" hidden="1"/>
          <p:cNvSpPr>
            <a:spLocks noGrp="1" noChangeArrowheads="1"/>
          </p:cNvSpPr>
          <p:nvPr>
            <p:ph type="title" idx="4294967295"/>
          </p:nvPr>
        </p:nvSpPr>
        <p:spPr>
          <a:effectLst>
            <a:outerShdw blurRad="63500" dist="35921" dir="2700000" algn="ctr" rotWithShape="0">
              <a:schemeClr val="tx1">
                <a:alpha val="74998"/>
              </a:schemeClr>
            </a:outerShdw>
          </a:effectLst>
        </p:spPr>
        <p:txBody>
          <a:bodyPr/>
          <a:lstStyle/>
          <a:p>
            <a:pPr eaLnBrk="1" hangingPunct="1">
              <a:defRPr/>
            </a:pPr>
            <a:r>
              <a:rPr lang="en-US" sz="3200" b="1">
                <a:latin typeface="Arial" charset="0"/>
                <a:ea typeface="ＭＳ Ｐゴシック" charset="0"/>
                <a:cs typeface="ＭＳ Ｐゴシック" charset="0"/>
              </a:rPr>
              <a:t>Bethlehem aerial from north</a:t>
            </a:r>
            <a:endParaRPr lang="en-US" sz="4800" b="1">
              <a:latin typeface="Arial" charset="0"/>
              <a:ea typeface="ＭＳ Ｐゴシック" charset="0"/>
              <a:cs typeface="ＭＳ Ｐゴシック" charset="0"/>
            </a:endParaRPr>
          </a:p>
        </p:txBody>
      </p:sp>
      <p:pic>
        <p:nvPicPr>
          <p:cNvPr id="643074" name="Picture 1027" descr="D:\from Home to sort\Frese aerial south\sr\Bethlehem aerial from north2.JPG"/>
          <p:cNvPicPr preferRelativeResize="0">
            <a:picLocks noChangeAspect="1" noChangeArrowheads="1"/>
          </p:cNvPicPr>
          <p:nvPr>
            <p:custDataLst>
              <p:tags r:id="rId1"/>
            </p:custDataLst>
          </p:nvPr>
        </p:nvPicPr>
        <p:blipFill>
          <a:blip r:embed="rId4">
            <a:extLst>
              <a:ext uri="{28A0092B-C50C-407E-A947-70E740481C1C}">
                <a14:useLocalDpi xmlns:a14="http://schemas.microsoft.com/office/drawing/2010/main"/>
              </a:ext>
            </a:extLst>
          </a:blip>
          <a:srcRect/>
          <a:stretch>
            <a:fillRect/>
          </a:stretch>
        </p:blipFill>
        <p:spPr bwMode="auto">
          <a:xfrm>
            <a:off x="0" y="-1588"/>
            <a:ext cx="9144000" cy="68611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43075" name="Text Box 1028"/>
          <p:cNvSpPr txBox="1">
            <a:spLocks noChangeArrowheads="1"/>
          </p:cNvSpPr>
          <p:nvPr/>
        </p:nvSpPr>
        <p:spPr bwMode="auto">
          <a:xfrm>
            <a:off x="0" y="6400800"/>
            <a:ext cx="9144000" cy="457200"/>
          </a:xfrm>
          <a:prstGeom prst="rect">
            <a:avLst/>
          </a:prstGeom>
          <a:solidFill>
            <a:srgbClr val="000000"/>
          </a:solidFill>
          <a:ln>
            <a:noFill/>
          </a:ln>
        </p:spPr>
        <p:txBody>
          <a:bodyPr anchor="ctr"/>
          <a:lstStyle>
            <a:lvl1pPr defTabSz="457200">
              <a:defRPr sz="2400" baseline="30000">
                <a:solidFill>
                  <a:schemeClr val="tx1"/>
                </a:solidFill>
                <a:latin typeface="Times New Roman" charset="0"/>
                <a:ea typeface="ＭＳ Ｐゴシック" charset="0"/>
                <a:cs typeface="ＭＳ Ｐゴシック" charset="0"/>
              </a:defRPr>
            </a:lvl1pPr>
            <a:lvl2pPr marL="742950" indent="-285750" defTabSz="457200">
              <a:defRPr sz="2400" baseline="30000">
                <a:solidFill>
                  <a:schemeClr val="tx1"/>
                </a:solidFill>
                <a:latin typeface="Times New Roman" charset="0"/>
                <a:ea typeface="ＭＳ Ｐゴシック" charset="0"/>
              </a:defRPr>
            </a:lvl2pPr>
            <a:lvl3pPr marL="1143000" indent="-228600" defTabSz="457200">
              <a:defRPr sz="2400" baseline="30000">
                <a:solidFill>
                  <a:schemeClr val="tx1"/>
                </a:solidFill>
                <a:latin typeface="Times New Roman" charset="0"/>
                <a:ea typeface="ＭＳ Ｐゴシック" charset="0"/>
              </a:defRPr>
            </a:lvl3pPr>
            <a:lvl4pPr marL="1600200" indent="-228600" defTabSz="457200">
              <a:defRPr sz="2400" baseline="30000">
                <a:solidFill>
                  <a:schemeClr val="tx1"/>
                </a:solidFill>
                <a:latin typeface="Times New Roman" charset="0"/>
                <a:ea typeface="ＭＳ Ｐゴシック" charset="0"/>
              </a:defRPr>
            </a:lvl4pPr>
            <a:lvl5pPr marL="2057400" indent="-228600" defTabSz="4572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fontAlgn="base">
              <a:spcBef>
                <a:spcPct val="0"/>
              </a:spcBef>
              <a:spcAft>
                <a:spcPct val="0"/>
              </a:spcAft>
            </a:pPr>
            <a:r>
              <a:rPr lang="en-US" sz="2800" b="1" baseline="0">
                <a:solidFill>
                  <a:srgbClr val="FFFFFF"/>
                </a:solidFill>
                <a:latin typeface="Arial" charset="0"/>
              </a:rPr>
              <a:t>Bethlehem aerial from north near Jerusalem</a:t>
            </a:r>
          </a:p>
        </p:txBody>
      </p:sp>
      <p:sp>
        <p:nvSpPr>
          <p:cNvPr id="404485" name="Text Box 1029"/>
          <p:cNvSpPr txBox="1">
            <a:spLocks noChangeArrowheads="1"/>
          </p:cNvSpPr>
          <p:nvPr/>
        </p:nvSpPr>
        <p:spPr bwMode="auto">
          <a:xfrm>
            <a:off x="3657600" y="685800"/>
            <a:ext cx="2152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Church of Nativity</a:t>
            </a:r>
          </a:p>
        </p:txBody>
      </p:sp>
      <p:sp>
        <p:nvSpPr>
          <p:cNvPr id="404486" name="Text Box 1030"/>
          <p:cNvSpPr txBox="1">
            <a:spLocks noChangeArrowheads="1"/>
          </p:cNvSpPr>
          <p:nvPr/>
        </p:nvSpPr>
        <p:spPr bwMode="auto">
          <a:xfrm>
            <a:off x="152400" y="0"/>
            <a:ext cx="1606550"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Herodium</a:t>
            </a:r>
          </a:p>
        </p:txBody>
      </p:sp>
      <p:sp>
        <p:nvSpPr>
          <p:cNvPr id="404487" name="Text Box 1031"/>
          <p:cNvSpPr txBox="1">
            <a:spLocks noChangeArrowheads="1"/>
          </p:cNvSpPr>
          <p:nvPr/>
        </p:nvSpPr>
        <p:spPr bwMode="auto">
          <a:xfrm>
            <a:off x="914400" y="1955800"/>
            <a:ext cx="12636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Har Homa</a:t>
            </a:r>
          </a:p>
        </p:txBody>
      </p:sp>
      <p:sp>
        <p:nvSpPr>
          <p:cNvPr id="404488" name="Text Box 1032"/>
          <p:cNvSpPr txBox="1">
            <a:spLocks noChangeArrowheads="1"/>
          </p:cNvSpPr>
          <p:nvPr/>
        </p:nvSpPr>
        <p:spPr bwMode="auto">
          <a:xfrm>
            <a:off x="6172200" y="2133600"/>
            <a:ext cx="8953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Tantur</a:t>
            </a:r>
          </a:p>
        </p:txBody>
      </p:sp>
      <p:sp>
        <p:nvSpPr>
          <p:cNvPr id="404489" name="Text Box 1033"/>
          <p:cNvSpPr txBox="1">
            <a:spLocks noChangeArrowheads="1"/>
          </p:cNvSpPr>
          <p:nvPr/>
        </p:nvSpPr>
        <p:spPr bwMode="auto">
          <a:xfrm>
            <a:off x="990600" y="3048000"/>
            <a:ext cx="1568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Ramat Rahel</a:t>
            </a:r>
          </a:p>
        </p:txBody>
      </p:sp>
      <p:sp>
        <p:nvSpPr>
          <p:cNvPr id="404490" name="Text Box 1034"/>
          <p:cNvSpPr txBox="1">
            <a:spLocks noChangeArrowheads="1"/>
          </p:cNvSpPr>
          <p:nvPr/>
        </p:nvSpPr>
        <p:spPr bwMode="auto">
          <a:xfrm>
            <a:off x="3733800" y="2667000"/>
            <a:ext cx="1187450" cy="366713"/>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b="1">
                <a:solidFill>
                  <a:srgbClr val="FFFFFF"/>
                </a:solidFill>
                <a:latin typeface="Arial" charset="0"/>
                <a:ea typeface="ＭＳ Ｐゴシック"/>
                <a:cs typeface="ＭＳ Ｐゴシック"/>
              </a:rPr>
              <a:t>Mar Elias</a:t>
            </a:r>
          </a:p>
        </p:txBody>
      </p:sp>
      <p:sp>
        <p:nvSpPr>
          <p:cNvPr id="404491" name="Line 1035"/>
          <p:cNvSpPr>
            <a:spLocks noChangeShapeType="1"/>
          </p:cNvSpPr>
          <p:nvPr/>
        </p:nvSpPr>
        <p:spPr bwMode="auto">
          <a:xfrm>
            <a:off x="4495800" y="990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2" name="Text Box 1036"/>
          <p:cNvSpPr txBox="1">
            <a:spLocks noChangeArrowheads="1"/>
          </p:cNvSpPr>
          <p:nvPr/>
        </p:nvSpPr>
        <p:spPr bwMode="auto">
          <a:xfrm>
            <a:off x="3886200" y="228600"/>
            <a:ext cx="1743075" cy="457200"/>
          </a:xfrm>
          <a:prstGeom prst="rect">
            <a:avLst/>
          </a:prstGeom>
          <a:noFill/>
          <a:ln w="9525">
            <a:noFill/>
            <a:miter lim="800000"/>
            <a:headEnd/>
            <a:tailEnd/>
          </a:ln>
          <a:effectLst>
            <a:outerShdw blurRad="63500" dist="35921" dir="2700000" algn="ctr" rotWithShape="0">
              <a:schemeClr val="tx1">
                <a:alpha val="74998"/>
              </a:schemeClr>
            </a:outerShdw>
          </a:effectLst>
        </p:spPr>
        <p:txBody>
          <a:bodyPr wrap="none">
            <a:spAutoFit/>
          </a:bodyPr>
          <a:lstStyle/>
          <a:p>
            <a:pPr fontAlgn="base">
              <a:spcBef>
                <a:spcPct val="0"/>
              </a:spcBef>
              <a:spcAft>
                <a:spcPct val="0"/>
              </a:spcAft>
              <a:defRPr/>
            </a:pPr>
            <a:r>
              <a:rPr lang="en-US" sz="2400" b="1">
                <a:solidFill>
                  <a:srgbClr val="FFFFFF"/>
                </a:solidFill>
                <a:latin typeface="Arial" charset="0"/>
                <a:ea typeface="ＭＳ Ｐゴシック"/>
                <a:cs typeface="ＭＳ Ｐゴシック"/>
              </a:rPr>
              <a:t>Bethlehem</a:t>
            </a:r>
          </a:p>
        </p:txBody>
      </p:sp>
      <p:sp>
        <p:nvSpPr>
          <p:cNvPr id="404493" name="Text Box 1037"/>
          <p:cNvSpPr txBox="1">
            <a:spLocks noChangeArrowheads="1"/>
          </p:cNvSpPr>
          <p:nvPr/>
        </p:nvSpPr>
        <p:spPr bwMode="auto">
          <a:xfrm>
            <a:off x="6477000" y="1295400"/>
            <a:ext cx="1371600" cy="641350"/>
          </a:xfrm>
          <a:prstGeom prst="rect">
            <a:avLst/>
          </a:prstGeom>
          <a:noFill/>
          <a:ln w="9525">
            <a:noFill/>
            <a:miter lim="800000"/>
            <a:headEnd/>
            <a:tailEnd/>
          </a:ln>
          <a:effectLst>
            <a:outerShdw blurRad="63500" dist="35921" dir="2700000" algn="ctr" rotWithShape="0">
              <a:schemeClr val="tx1">
                <a:alpha val="74998"/>
              </a:schemeClr>
            </a:outerShdw>
          </a:effectLst>
        </p:spPr>
        <p:txBody>
          <a:bodyPr>
            <a:spAutoFit/>
          </a:bodyPr>
          <a:lstStyle/>
          <a:p>
            <a:pPr fontAlgn="base">
              <a:spcBef>
                <a:spcPct val="0"/>
              </a:spcBef>
              <a:spcAft>
                <a:spcPct val="0"/>
              </a:spcAft>
              <a:defRPr/>
            </a:pPr>
            <a:r>
              <a:rPr lang="en-US" b="1" dirty="0">
                <a:solidFill>
                  <a:srgbClr val="FFFFFF"/>
                </a:solidFill>
                <a:latin typeface="Arial" charset="0"/>
                <a:ea typeface="ＭＳ Ｐゴシック"/>
                <a:cs typeface="ＭＳ Ｐゴシック"/>
              </a:rPr>
              <a:t>Rachel</a:t>
            </a:r>
            <a:r>
              <a:rPr lang="mr-IN" b="1" dirty="0">
                <a:solidFill>
                  <a:srgbClr val="FFFFFF"/>
                </a:solidFill>
                <a:latin typeface="Arial" charset="0"/>
                <a:ea typeface="ＭＳ Ｐゴシック"/>
                <a:cs typeface="ＭＳ Ｐゴシック"/>
              </a:rPr>
              <a:t>'</a:t>
            </a:r>
            <a:r>
              <a:rPr lang="en-US" b="1" dirty="0">
                <a:solidFill>
                  <a:srgbClr val="FFFFFF"/>
                </a:solidFill>
                <a:latin typeface="Arial" charset="0"/>
                <a:ea typeface="ＭＳ Ｐゴシック"/>
                <a:cs typeface="ＭＳ Ｐゴシック"/>
              </a:rPr>
              <a:t>s Tomb</a:t>
            </a:r>
          </a:p>
        </p:txBody>
      </p:sp>
      <p:sp>
        <p:nvSpPr>
          <p:cNvPr id="404494" name="Line 1038"/>
          <p:cNvSpPr>
            <a:spLocks noChangeShapeType="1"/>
          </p:cNvSpPr>
          <p:nvPr/>
        </p:nvSpPr>
        <p:spPr bwMode="auto">
          <a:xfrm flipH="1">
            <a:off x="6172200" y="1524000"/>
            <a:ext cx="228600" cy="762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5" name="Line 1039"/>
          <p:cNvSpPr>
            <a:spLocks noChangeShapeType="1"/>
          </p:cNvSpPr>
          <p:nvPr/>
        </p:nvSpPr>
        <p:spPr bwMode="auto">
          <a:xfrm>
            <a:off x="4267200" y="2895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6" name="Line 1040"/>
          <p:cNvSpPr>
            <a:spLocks noChangeShapeType="1"/>
          </p:cNvSpPr>
          <p:nvPr/>
        </p:nvSpPr>
        <p:spPr bwMode="auto">
          <a:xfrm flipH="1">
            <a:off x="6477000" y="2362200"/>
            <a:ext cx="76200" cy="1524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7" name="Line 1041"/>
          <p:cNvSpPr>
            <a:spLocks noChangeShapeType="1"/>
          </p:cNvSpPr>
          <p:nvPr/>
        </p:nvSpPr>
        <p:spPr bwMode="auto">
          <a:xfrm>
            <a:off x="1676400" y="32766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
        <p:nvSpPr>
          <p:cNvPr id="404498" name="Line 1042"/>
          <p:cNvSpPr>
            <a:spLocks noChangeShapeType="1"/>
          </p:cNvSpPr>
          <p:nvPr/>
        </p:nvSpPr>
        <p:spPr bwMode="auto">
          <a:xfrm>
            <a:off x="762000" y="304800"/>
            <a:ext cx="0" cy="228600"/>
          </a:xfrm>
          <a:prstGeom prst="line">
            <a:avLst/>
          </a:prstGeom>
          <a:noFill/>
          <a:ln w="9525">
            <a:solidFill>
              <a:schemeClr val="bg1"/>
            </a:solidFill>
            <a:round/>
            <a:headEnd/>
            <a:tailEnd type="triangle" w="med" len="med"/>
          </a:ln>
          <a:effectLst>
            <a:outerShdw blurRad="63500" dist="35921"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a:solidFill>
                <a:srgbClr val="000000"/>
              </a:solidFill>
              <a:latin typeface="Times New Roman" pitchFamily="-108" charset="0"/>
              <a:ea typeface="ＭＳ Ｐゴシック"/>
              <a:cs typeface="ＭＳ Ｐゴシック"/>
            </a:endParaRPr>
          </a:p>
        </p:txBody>
      </p:sp>
    </p:spTree>
    <p:extLst>
      <p:ext uri="{BB962C8B-B14F-4D97-AF65-F5344CB8AC3E}">
        <p14:creationId xmlns:p14="http://schemas.microsoft.com/office/powerpoint/2010/main" val="63342327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06530" name="Rectangle 1026"/>
          <p:cNvSpPr>
            <a:spLocks noGrp="1" noChangeArrowheads="1"/>
          </p:cNvSpPr>
          <p:nvPr>
            <p:ph type="title"/>
          </p:nvPr>
        </p:nvSpPr>
        <p:spPr>
          <a:xfrm>
            <a:off x="5651500" y="322263"/>
            <a:ext cx="3348038" cy="2819400"/>
          </a:xfrm>
          <a:solidFill>
            <a:srgbClr val="000000"/>
          </a:solidFill>
        </p:spPr>
        <p:txBody>
          <a:bodyPr/>
          <a:lstStyle/>
          <a:p>
            <a:pPr eaLnBrk="1" hangingPunct="1">
              <a:defRPr/>
            </a:pPr>
            <a:r>
              <a:rPr lang="en-US" sz="3600" b="1" dirty="0">
                <a:solidFill>
                  <a:schemeClr val="tx1"/>
                </a:solidFill>
                <a:latin typeface="Arial Black" charset="0"/>
                <a:ea typeface="ＭＳ Ｐゴシック" charset="0"/>
                <a:cs typeface="ＭＳ Ｐゴシック" charset="0"/>
              </a:rPr>
              <a:t>God also informs us how to serve Him. </a:t>
            </a:r>
            <a:endParaRPr lang="en-US" dirty="0">
              <a:solidFill>
                <a:schemeClr val="tx1"/>
              </a:solidFill>
              <a:latin typeface="Times New Roman" charset="0"/>
              <a:ea typeface="ＭＳ Ｐゴシック" charset="0"/>
              <a:cs typeface="ＭＳ Ｐゴシック" charset="0"/>
            </a:endParaRPr>
          </a:p>
        </p:txBody>
      </p:sp>
      <p:pic>
        <p:nvPicPr>
          <p:cNvPr id="645123" name="Picture 1027" descr="InfoLitHea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04800" y="381000"/>
            <a:ext cx="4968875" cy="5792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645124" name="Picture 1028" descr="Information"/>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3733800"/>
            <a:ext cx="2559050" cy="2819400"/>
          </a:xfrm>
          <a:prstGeom prst="rect">
            <a:avLst/>
          </a:prstGeom>
          <a:noFill/>
          <a:ln w="9525">
            <a:solidFill>
              <a:srgbClr val="000000"/>
            </a:solidFill>
            <a:miter lim="800000"/>
            <a:headEnd/>
            <a:tailEnd/>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val="294304320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Thanks holding father's hand.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21460"/>
            <a:ext cx="5727646" cy="6885322"/>
          </a:xfrm>
          <a:prstGeom prst="rect">
            <a:avLst/>
          </a:prstGeom>
        </p:spPr>
      </p:pic>
      <p:sp>
        <p:nvSpPr>
          <p:cNvPr id="900098" name="Rectangle 2"/>
          <p:cNvSpPr>
            <a:spLocks noGrp="1" noChangeArrowheads="1"/>
          </p:cNvSpPr>
          <p:nvPr>
            <p:ph type="ctrTitle"/>
          </p:nvPr>
        </p:nvSpPr>
        <p:spPr>
          <a:xfrm>
            <a:off x="5652120" y="0"/>
            <a:ext cx="3491880" cy="6858000"/>
          </a:xfrm>
          <a:solidFill>
            <a:schemeClr val="tx1"/>
          </a:solidFill>
          <a:effectLst/>
        </p:spPr>
        <p:txBody>
          <a:bodyPr/>
          <a:lstStyle/>
          <a:p>
            <a:pPr>
              <a:defRPr/>
            </a:pPr>
            <a:r>
              <a:rPr lang="en-US" sz="5400" b="1" dirty="0">
                <a:effectLst>
                  <a:glow rad="127000">
                    <a:schemeClr val="tx1"/>
                  </a:glow>
                </a:effectLst>
                <a:latin typeface="Arial" charset="0"/>
                <a:ea typeface="ＭＳ Ｐゴシック" charset="0"/>
                <a:cs typeface="ＭＳ Ｐゴシック" charset="0"/>
              </a:rPr>
              <a:t>Are you grateful for what is done for you? </a:t>
            </a:r>
          </a:p>
        </p:txBody>
      </p:sp>
    </p:spTree>
    <p:extLst>
      <p:ext uri="{BB962C8B-B14F-4D97-AF65-F5344CB8AC3E}">
        <p14:creationId xmlns:p14="http://schemas.microsoft.com/office/powerpoint/2010/main" val="171948512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4722"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vision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(1:4-11a).</a:t>
            </a:r>
            <a:endParaRPr lang="en-US" dirty="0">
              <a:solidFill>
                <a:schemeClr val="tx1"/>
              </a:solidFill>
              <a:latin typeface="Times New Roman" charset="0"/>
              <a:ea typeface="ＭＳ Ｐゴシック" charset="0"/>
              <a:cs typeface="ＭＳ Ｐゴシック" charset="0"/>
            </a:endParaRPr>
          </a:p>
        </p:txBody>
      </p:sp>
      <p:pic>
        <p:nvPicPr>
          <p:cNvPr id="657411" name="Picture 1027" descr="visioney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09800" y="2209800"/>
            <a:ext cx="4648200" cy="34877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11872949"/>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0" y="-603250"/>
            <a:ext cx="9094787" cy="755650"/>
          </a:xfrm>
        </p:spPr>
        <p:txBody>
          <a:bodyPr anchor="ctr"/>
          <a:lstStyle/>
          <a:p>
            <a:pPr algn="ctr" eaLnBrk="1" hangingPunct="1">
              <a:defRPr/>
            </a:pPr>
            <a:r>
              <a:rPr lang="en-US" sz="3200" b="1" dirty="0">
                <a:solidFill>
                  <a:schemeClr val="tx1"/>
                </a:solidFill>
                <a:latin typeface="Arial Black" charset="0"/>
                <a:ea typeface="ＭＳ Ｐゴシック" charset="0"/>
                <a:cs typeface="ＭＳ Ｐゴシック" charset="0"/>
              </a:rPr>
              <a:t>An ordinary day</a:t>
            </a:r>
            <a:r>
              <a:rPr lang="mr-IN" sz="3200" b="1" dirty="0">
                <a:solidFill>
                  <a:schemeClr val="tx1"/>
                </a:solidFill>
                <a:latin typeface="Arial Black" charset="0"/>
                <a:ea typeface="ＭＳ Ｐゴシック" charset="0"/>
                <a:cs typeface="ＭＳ Ｐゴシック" charset="0"/>
              </a:rPr>
              <a:t>…</a:t>
            </a:r>
            <a:endParaRPr lang="en-US" sz="4000" dirty="0">
              <a:solidFill>
                <a:schemeClr val="tx1"/>
              </a:solidFill>
              <a:latin typeface="Times New Roman" charset="0"/>
              <a:ea typeface="ＭＳ Ｐゴシック" charset="0"/>
              <a:cs typeface="ＭＳ Ｐゴシック" charset="0"/>
            </a:endParaRPr>
          </a:p>
        </p:txBody>
      </p:sp>
      <p:pic>
        <p:nvPicPr>
          <p:cNvPr id="4"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547813" y="-6350"/>
            <a:ext cx="6119812" cy="6891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407946432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2914" name="Rectangle 1026"/>
          <p:cNvSpPr>
            <a:spLocks noGrp="1" noChangeArrowheads="1"/>
          </p:cNvSpPr>
          <p:nvPr>
            <p:ph type="title"/>
          </p:nvPr>
        </p:nvSpPr>
        <p:spPr>
          <a:xfrm>
            <a:off x="49213" y="152400"/>
            <a:ext cx="9094787" cy="755650"/>
          </a:xfrm>
        </p:spPr>
        <p:txBody>
          <a:bodyPr anchor="ctr"/>
          <a:lstStyle/>
          <a:p>
            <a:pPr algn="ctr" eaLnBrk="1" hangingPunct="1">
              <a:defRPr/>
            </a:pPr>
            <a:r>
              <a:rPr lang="en-US" sz="3200" b="1" dirty="0">
                <a:solidFill>
                  <a:schemeClr val="tx1"/>
                </a:solidFill>
                <a:latin typeface="Arial Black" charset="0"/>
                <a:ea typeface="ＭＳ Ｐゴシック" charset="0"/>
                <a:cs typeface="ＭＳ Ｐゴシック" charset="0"/>
              </a:rPr>
              <a:t>God also gives us a vision to serve Him.  What</a:t>
            </a:r>
            <a:r>
              <a:rPr lang="mr-IN" sz="3200" b="1" dirty="0">
                <a:solidFill>
                  <a:schemeClr val="tx1"/>
                </a:solidFill>
                <a:latin typeface="Arial Black" charset="0"/>
                <a:ea typeface="ＭＳ Ｐゴシック" charset="0"/>
                <a:cs typeface="ＭＳ Ｐゴシック" charset="0"/>
              </a:rPr>
              <a:t>'</a:t>
            </a:r>
            <a:r>
              <a:rPr lang="en-US" sz="3200" b="1" dirty="0">
                <a:solidFill>
                  <a:schemeClr val="tx1"/>
                </a:solidFill>
                <a:latin typeface="Arial Black" charset="0"/>
                <a:ea typeface="ＭＳ Ｐゴシック" charset="0"/>
                <a:cs typeface="ＭＳ Ｐゴシック" charset="0"/>
              </a:rPr>
              <a:t>s on your heart today?</a:t>
            </a:r>
            <a:endParaRPr lang="en-US" sz="4000" dirty="0">
              <a:solidFill>
                <a:schemeClr val="tx1"/>
              </a:solidFill>
              <a:latin typeface="Times New Roman" charset="0"/>
              <a:ea typeface="ＭＳ Ｐゴシック" charset="0"/>
              <a:cs typeface="ＭＳ Ｐゴシック" charset="0"/>
            </a:endParaRPr>
          </a:p>
        </p:txBody>
      </p:sp>
      <p:pic>
        <p:nvPicPr>
          <p:cNvPr id="667651" name="Picture 1027" descr="visioninsand"/>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900113" y="1196975"/>
            <a:ext cx="7272337" cy="5454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08575322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27010" name="Rectangle 1026"/>
          <p:cNvSpPr>
            <a:spLocks noGrp="1" noChangeArrowheads="1"/>
          </p:cNvSpPr>
          <p:nvPr>
            <p:ph type="title"/>
          </p:nvPr>
        </p:nvSpPr>
        <p:spPr>
          <a:xfrm>
            <a:off x="0" y="0"/>
            <a:ext cx="9144000" cy="1600200"/>
          </a:xfrm>
          <a:solidFill>
            <a:srgbClr val="000000"/>
          </a:solidFill>
        </p:spPr>
        <p:txBody>
          <a:bodyPr/>
          <a:lstStyle/>
          <a:p>
            <a:pPr marL="719138" indent="-719138" algn="ctr" eaLnBrk="1" hangingPunct="1">
              <a:defRPr/>
            </a:pPr>
            <a:r>
              <a:rPr lang="en-US" sz="3600" b="1" dirty="0">
                <a:solidFill>
                  <a:schemeClr val="tx1"/>
                </a:solidFill>
                <a:latin typeface="Arial Black" charset="0"/>
                <a:ea typeface="ＭＳ Ｐゴシック" charset="0"/>
                <a:cs typeface="ＭＳ Ｐゴシック" charset="0"/>
              </a:rPr>
              <a:t>God gives us the </a:t>
            </a:r>
            <a:r>
              <a:rPr lang="en-US" sz="3600" b="1" dirty="0">
                <a:solidFill>
                  <a:srgbClr val="FFFF00"/>
                </a:solidFill>
                <a:latin typeface="Arial Black" charset="0"/>
                <a:ea typeface="ＭＳ Ｐゴシック" charset="0"/>
                <a:cs typeface="ＭＳ Ｐゴシック" charset="0"/>
              </a:rPr>
              <a:t>position</a:t>
            </a:r>
            <a:br>
              <a:rPr lang="en-US" sz="3600" b="1" dirty="0">
                <a:solidFill>
                  <a:srgbClr val="FFFF00"/>
                </a:solidFill>
                <a:latin typeface="Arial Black" charset="0"/>
                <a:ea typeface="ＭＳ Ｐゴシック" charset="0"/>
                <a:cs typeface="ＭＳ Ｐゴシック" charset="0"/>
              </a:rPr>
            </a:br>
            <a:r>
              <a:rPr lang="en-US" sz="3600" b="1" dirty="0">
                <a:solidFill>
                  <a:schemeClr val="tx1"/>
                </a:solidFill>
                <a:latin typeface="Arial Black" charset="0"/>
                <a:ea typeface="ＭＳ Ｐゴシック" charset="0"/>
                <a:cs typeface="ＭＳ Ｐゴシック" charset="0"/>
              </a:rPr>
              <a:t> we need to do His will (1:11b).</a:t>
            </a:r>
            <a:endParaRPr lang="en-US" dirty="0">
              <a:solidFill>
                <a:schemeClr val="tx1"/>
              </a:solidFill>
              <a:latin typeface="Times New Roman" charset="0"/>
              <a:ea typeface="ＭＳ Ｐゴシック" charset="0"/>
              <a:cs typeface="ＭＳ Ｐゴシック" charset="0"/>
            </a:endParaRPr>
          </a:p>
        </p:txBody>
      </p:sp>
      <p:pic>
        <p:nvPicPr>
          <p:cNvPr id="679939" name="Picture 1027" descr="positionChessBoard-people-red-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676400" y="1752600"/>
            <a:ext cx="6019800" cy="45862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1407376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6819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403860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Rectangle 1027"/>
          <p:cNvSpPr>
            <a:spLocks noGrp="1" noChangeArrowheads="1"/>
          </p:cNvSpPr>
          <p:nvPr>
            <p:ph type="title"/>
          </p:nvPr>
        </p:nvSpPr>
        <p:spPr>
          <a:xfrm>
            <a:off x="4191000" y="304800"/>
            <a:ext cx="4724400" cy="1981200"/>
          </a:xfrm>
        </p:spPr>
        <p:txBody>
          <a:bodyPr/>
          <a:lstStyle/>
          <a:p>
            <a:pPr eaLnBrk="1" hangingPunct="1">
              <a:defRPr/>
            </a:pPr>
            <a:r>
              <a:rPr lang="en-US" sz="6000" b="1" dirty="0">
                <a:solidFill>
                  <a:schemeClr val="tx1"/>
                </a:solidFill>
                <a:latin typeface="Arial Black" charset="0"/>
                <a:ea typeface="ＭＳ Ｐゴシック" charset="0"/>
                <a:cs typeface="ＭＳ Ｐゴシック" charset="0"/>
              </a:rPr>
              <a:t>The Cupbearer</a:t>
            </a:r>
            <a:endParaRPr lang="en-US"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590800"/>
            <a:ext cx="3460750" cy="403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429061" name="Picture 1029" descr="cupbeareratthrone"/>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09800" y="3048000"/>
            <a:ext cx="2882900" cy="287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7"/>
          <p:cNvSpPr txBox="1">
            <a:spLocks noChangeArrowheads="1"/>
          </p:cNvSpPr>
          <p:nvPr/>
        </p:nvSpPr>
        <p:spPr bwMode="auto">
          <a:xfrm>
            <a:off x="179388" y="5949950"/>
            <a:ext cx="4724400" cy="7921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defTabSz="914400" eaLnBrk="1" hangingPunct="1">
              <a:defRPr/>
            </a:pPr>
            <a:r>
              <a:rPr lang="en-US" sz="3200" b="1" dirty="0" err="1">
                <a:solidFill>
                  <a:srgbClr val="EAE8E2"/>
                </a:solidFill>
                <a:latin typeface="Arial"/>
                <a:ea typeface="ＭＳ Ｐゴシック" charset="0"/>
                <a:cs typeface="Arial"/>
              </a:rPr>
              <a:t>Warren Wiersbe</a:t>
            </a:r>
            <a:r>
              <a:rPr lang="mr-IN" sz="3200" b="1" dirty="0" err="1">
                <a:solidFill>
                  <a:srgbClr val="EAE8E2"/>
                </a:solidFill>
                <a:latin typeface="Arial"/>
                <a:ea typeface="ＭＳ Ｐゴシック" charset="0"/>
                <a:cs typeface="Arial"/>
              </a:rPr>
              <a:t>…</a:t>
            </a:r>
            <a:endParaRPr lang="en-US" sz="2000" b="1" dirty="0">
              <a:solidFill>
                <a:srgbClr val="FDBC03"/>
              </a:solidFill>
              <a:latin typeface="Arial"/>
              <a:ea typeface="ＭＳ Ｐゴシック" charset="0"/>
              <a:cs typeface="Arial"/>
            </a:endParaRPr>
          </a:p>
        </p:txBody>
      </p:sp>
    </p:spTree>
    <p:extLst>
      <p:ext uri="{BB962C8B-B14F-4D97-AF65-F5344CB8AC3E}">
        <p14:creationId xmlns:p14="http://schemas.microsoft.com/office/powerpoint/2010/main" val="105666750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429061"/>
                                        </p:tgtEl>
                                        <p:attrNameLst>
                                          <p:attrName>style.visibility</p:attrName>
                                        </p:attrNameLst>
                                      </p:cBhvr>
                                      <p:to>
                                        <p:strVal val="visible"/>
                                      </p:to>
                                    </p:set>
                                    <p:animEffect transition="in" filter="dissolve">
                                      <p:cBhvr>
                                        <p:cTn id="7" dur="500"/>
                                        <p:tgtEl>
                                          <p:spTgt spid="429061"/>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429060"/>
                                        </p:tgtEl>
                                        <p:attrNameLst>
                                          <p:attrName>style.visibility</p:attrName>
                                        </p:attrNameLst>
                                      </p:cBhvr>
                                      <p:to>
                                        <p:strVal val="visible"/>
                                      </p:to>
                                    </p:set>
                                    <p:animEffect transition="in" filter="dissolve">
                                      <p:cBhvr>
                                        <p:cTn id="11" dur="500"/>
                                        <p:tgtEl>
                                          <p:spTgt spid="4290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1314" name="Rectangle 2"/>
          <p:cNvSpPr>
            <a:spLocks noGrp="1" noChangeArrowheads="1"/>
          </p:cNvSpPr>
          <p:nvPr>
            <p:ph type="title" idx="4294967295"/>
          </p:nvPr>
        </p:nvSpPr>
        <p:spPr>
          <a:xfrm>
            <a:off x="4835525" y="39688"/>
            <a:ext cx="4308475" cy="1609725"/>
          </a:xfrm>
          <a:effectLst/>
        </p:spPr>
        <p:txBody>
          <a:bodyPr/>
          <a:lstStyle/>
          <a:p>
            <a:pPr algn="ctr">
              <a:defRPr/>
            </a:pPr>
            <a:r>
              <a:rPr lang="en-US" sz="6000">
                <a:ea typeface="Osaka" charset="0"/>
              </a:rPr>
              <a:t>Secular Work?</a:t>
            </a:r>
            <a:endParaRPr lang="en-US" sz="3600">
              <a:ea typeface="Osaka" charset="0"/>
            </a:endParaRPr>
          </a:p>
        </p:txBody>
      </p:sp>
      <p:sp>
        <p:nvSpPr>
          <p:cNvPr id="141315" name="Rectangle 3"/>
          <p:cNvSpPr>
            <a:spLocks noChangeArrowheads="1"/>
          </p:cNvSpPr>
          <p:nvPr/>
        </p:nvSpPr>
        <p:spPr bwMode="auto">
          <a:xfrm>
            <a:off x="182249" y="111399"/>
            <a:ext cx="4652958" cy="6594201"/>
          </a:xfrm>
          <a:prstGeom prst="rect">
            <a:avLst/>
          </a:prstGeom>
          <a:noFill/>
          <a:ln w="9525">
            <a:noFill/>
            <a:miter lim="800000"/>
            <a:headEnd/>
            <a:tailEnd/>
          </a:ln>
          <a:effectLst/>
        </p:spPr>
        <p:txBody>
          <a:bodyPr anchor="ctr"/>
          <a:lstStyle/>
          <a:p>
            <a:pPr algn="ctr" defTabSz="914400" eaLnBrk="0" fontAlgn="base" hangingPunct="0">
              <a:spcBef>
                <a:spcPct val="0"/>
              </a:spcBef>
              <a:spcAft>
                <a:spcPct val="0"/>
              </a:spcAft>
              <a:defRPr/>
            </a:pPr>
            <a:r>
              <a:rPr lang="en-US" sz="3200" b="1">
                <a:solidFill>
                  <a:schemeClr val="bg1"/>
                </a:solidFill>
                <a:latin typeface="Arial"/>
                <a:cs typeface="Arial"/>
              </a:rPr>
              <a:t>"We are all priests before God, there is no such distinction as 'secular or sacred.' In fact, the opposite of </a:t>
            </a:r>
            <a:r>
              <a:rPr lang="en-US" sz="3200" b="1">
                <a:solidFill>
                  <a:srgbClr val="FFFF00"/>
                </a:solidFill>
                <a:latin typeface="Arial"/>
                <a:cs typeface="Arial"/>
              </a:rPr>
              <a:t>sacred</a:t>
            </a:r>
            <a:r>
              <a:rPr lang="en-US" sz="3200" b="1">
                <a:solidFill>
                  <a:schemeClr val="bg1"/>
                </a:solidFill>
                <a:latin typeface="Arial"/>
                <a:cs typeface="Arial"/>
              </a:rPr>
              <a:t> is not secular; the opposite of sacred is </a:t>
            </a:r>
            <a:r>
              <a:rPr lang="en-US" sz="3200" b="1">
                <a:solidFill>
                  <a:srgbClr val="FFFF00"/>
                </a:solidFill>
                <a:latin typeface="Arial"/>
                <a:cs typeface="Arial"/>
              </a:rPr>
              <a:t>profane</a:t>
            </a:r>
            <a:r>
              <a:rPr lang="en-US" sz="3200" b="1">
                <a:solidFill>
                  <a:schemeClr val="bg1"/>
                </a:solidFill>
                <a:latin typeface="Arial"/>
                <a:cs typeface="Arial"/>
              </a:rPr>
              <a:t>. In short, no follower of Christ does secular work. We all have a sacred calling."</a:t>
            </a:r>
            <a:br>
              <a:rPr kumimoji="1" lang="en-US" sz="3200" dirty="0">
                <a:solidFill>
                  <a:schemeClr val="bg1"/>
                </a:solidFill>
                <a:latin typeface="Arial"/>
                <a:ea typeface="Osaka" charset="0"/>
                <a:cs typeface="Arial"/>
              </a:rPr>
            </a:br>
            <a:br>
              <a:rPr kumimoji="1" lang="en-US" sz="3200" dirty="0">
                <a:solidFill>
                  <a:schemeClr val="bg1"/>
                </a:solidFill>
                <a:latin typeface="Arial"/>
                <a:ea typeface="Osaka" charset="0"/>
                <a:cs typeface="Arial"/>
              </a:rPr>
            </a:br>
            <a:r>
              <a:rPr kumimoji="1" lang="en-US" sz="2800" b="1" dirty="0">
                <a:solidFill>
                  <a:schemeClr val="bg1"/>
                </a:solidFill>
                <a:latin typeface="Arial"/>
                <a:ea typeface="Osaka" charset="0"/>
                <a:cs typeface="Arial"/>
              </a:rPr>
              <a:t>––</a:t>
            </a:r>
            <a:r>
              <a:rPr kumimoji="1" lang="en-US" sz="2800" b="1" i="1" dirty="0">
                <a:solidFill>
                  <a:schemeClr val="bg1"/>
                </a:solidFill>
                <a:latin typeface="Arial"/>
                <a:ea typeface="Osaka" charset="0"/>
                <a:cs typeface="Arial"/>
              </a:rPr>
              <a:t> Ravi Zacharias </a:t>
            </a:r>
            <a:r>
              <a:rPr kumimoji="1" lang="en-US" sz="2800" b="1" dirty="0">
                <a:solidFill>
                  <a:schemeClr val="bg1"/>
                </a:solidFill>
                <a:latin typeface="Arial"/>
                <a:ea typeface="Osaka" charset="0"/>
                <a:cs typeface="Arial"/>
              </a:rPr>
              <a:t>–– </a:t>
            </a:r>
            <a:r>
              <a:rPr kumimoji="1" lang="en-US" sz="2400" i="1" dirty="0">
                <a:solidFill>
                  <a:schemeClr val="bg1"/>
                </a:solidFill>
                <a:latin typeface="Arial"/>
                <a:ea typeface="Osaka" charset="0"/>
                <a:cs typeface="Arial"/>
              </a:rPr>
              <a:t> </a:t>
            </a:r>
            <a:endParaRPr kumimoji="1" lang="en-US" sz="3200" dirty="0">
              <a:solidFill>
                <a:schemeClr val="bg1"/>
              </a:solidFill>
              <a:latin typeface="Arial"/>
              <a:ea typeface="Osaka" charset="0"/>
              <a:cs typeface="Arial"/>
            </a:endParaRPr>
          </a:p>
        </p:txBody>
      </p:sp>
      <p:pic>
        <p:nvPicPr>
          <p:cNvPr id="3" name="Picture 2"/>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988414" y="1760813"/>
            <a:ext cx="3701589" cy="4934219"/>
          </a:xfrm>
          <a:prstGeom prst="rect">
            <a:avLst/>
          </a:prstGeom>
        </p:spPr>
      </p:pic>
    </p:spTree>
    <p:extLst>
      <p:ext uri="{BB962C8B-B14F-4D97-AF65-F5344CB8AC3E}">
        <p14:creationId xmlns:p14="http://schemas.microsoft.com/office/powerpoint/2010/main" val="246579861"/>
      </p:ext>
    </p:extLst>
  </p:cSld>
  <p:clrMapOvr>
    <a:overrideClrMapping bg1="lt1" tx1="dk1" bg2="lt2" tx2="dk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4131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15" grpId="0"/>
    </p:bld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6226" name="Rectangle 1026"/>
          <p:cNvSpPr>
            <a:spLocks noGrp="1" noChangeArrowheads="1"/>
          </p:cNvSpPr>
          <p:nvPr>
            <p:ph type="title"/>
          </p:nvPr>
        </p:nvSpPr>
        <p:spPr>
          <a:xfrm>
            <a:off x="1714500" y="4191000"/>
            <a:ext cx="5715000" cy="20574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How can you know if God </a:t>
            </a:r>
            <a:r>
              <a:rPr lang="en-US" sz="3600" b="1">
                <a:solidFill>
                  <a:srgbClr val="FFFF00"/>
                </a:solidFill>
                <a:latin typeface="Arial Black" charset="0"/>
                <a:ea typeface="ＭＳ Ｐゴシック" charset="0"/>
                <a:cs typeface="ＭＳ Ｐゴシック" charset="0"/>
              </a:rPr>
              <a:t>wants</a:t>
            </a:r>
            <a:r>
              <a:rPr lang="en-US" sz="3600" b="1">
                <a:solidFill>
                  <a:schemeClr val="tx1"/>
                </a:solidFill>
                <a:latin typeface="Arial Black" charset="0"/>
                <a:ea typeface="ＭＳ Ｐゴシック" charset="0"/>
                <a:cs typeface="ＭＳ Ｐゴシック" charset="0"/>
              </a:rPr>
              <a:t> you to do a certain task?</a:t>
            </a:r>
            <a:endParaRPr lang="en-US" b="1">
              <a:latin typeface="Arial Black" charset="0"/>
              <a:ea typeface="ＭＳ Ｐゴシック" charset="0"/>
              <a:cs typeface="ＭＳ Ｐゴシック" charset="0"/>
            </a:endParaRPr>
          </a:p>
        </p:txBody>
      </p:sp>
      <p:pic>
        <p:nvPicPr>
          <p:cNvPr id="690179" name="Picture 1027" descr="vision-and-mission,property=bild,bereich=gsec,sprache=en,groesse=LightWindowZoom"/>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409700" y="-7938"/>
            <a:ext cx="6324600" cy="421322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78559529"/>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38274" name="Rectangle 1026"/>
          <p:cNvSpPr>
            <a:spLocks noGrp="1" noChangeArrowheads="1"/>
          </p:cNvSpPr>
          <p:nvPr>
            <p:ph type="title"/>
          </p:nvPr>
        </p:nvSpPr>
        <p:spPr>
          <a:xfrm>
            <a:off x="723900" y="381000"/>
            <a:ext cx="7696200" cy="762000"/>
          </a:xfrm>
          <a:solidFill>
            <a:srgbClr val="094707"/>
          </a:solidFill>
        </p:spPr>
        <p:txBody>
          <a:bodyPr anchor="ctr"/>
          <a:lstStyle/>
          <a:p>
            <a:pPr algn="ctr" eaLnBrk="1" hangingPunct="1">
              <a:defRPr/>
            </a:pPr>
            <a:r>
              <a:rPr lang="en-US" sz="3600" b="1" dirty="0">
                <a:solidFill>
                  <a:schemeClr val="tx1"/>
                </a:solidFill>
                <a:latin typeface="Arial Black" charset="0"/>
                <a:ea typeface="ＭＳ Ｐゴシック" charset="0"/>
                <a:cs typeface="ＭＳ Ｐゴシック" charset="0"/>
              </a:rPr>
              <a:t>Key Idea of Nehemiah 1</a:t>
            </a:r>
            <a:endParaRPr lang="en-US" dirty="0">
              <a:solidFill>
                <a:schemeClr val="tx1"/>
              </a:solidFill>
              <a:latin typeface="Times New Roman" charset="0"/>
              <a:ea typeface="ＭＳ Ｐゴシック" charset="0"/>
              <a:cs typeface="ＭＳ Ｐゴシック" charset="0"/>
            </a:endParaRPr>
          </a:p>
        </p:txBody>
      </p:sp>
      <p:pic>
        <p:nvPicPr>
          <p:cNvPr id="438275" name="Picture 1027" descr="positionchessboard_diagonal_L2"/>
          <p:cNvPicPr>
            <a:picLocks noChangeAspect="1" noChangeArrowheads="1"/>
          </p:cNvPicPr>
          <p:nvPr/>
        </p:nvPicPr>
        <p:blipFill>
          <a:blip r:embed="rId3">
            <a:lum bright="-30000"/>
            <a:extLst>
              <a:ext uri="{28A0092B-C50C-407E-A947-70E740481C1C}">
                <a14:useLocalDpi xmlns:a14="http://schemas.microsoft.com/office/drawing/2010/main"/>
              </a:ext>
            </a:extLst>
          </a:blip>
          <a:srcRect/>
          <a:stretch>
            <a:fillRect/>
          </a:stretch>
        </p:blipFill>
        <p:spPr bwMode="auto">
          <a:xfrm>
            <a:off x="6497638" y="2209800"/>
            <a:ext cx="2341562"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38276" name="Rectangle 1028"/>
          <p:cNvSpPr>
            <a:spLocks noChangeArrowheads="1"/>
          </p:cNvSpPr>
          <p:nvPr/>
        </p:nvSpPr>
        <p:spPr bwMode="auto">
          <a:xfrm>
            <a:off x="0" y="1524000"/>
            <a:ext cx="91440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EAE8E2"/>
                </a:solidFill>
                <a:latin typeface="Arial Black" charset="0"/>
                <a:ea typeface="ＭＳ Ｐゴシック" charset="0"/>
                <a:cs typeface="ＭＳ Ｐゴシック" charset="0"/>
              </a:rPr>
              <a:t>God gives you the</a:t>
            </a:r>
          </a:p>
        </p:txBody>
      </p:sp>
      <p:sp>
        <p:nvSpPr>
          <p:cNvPr id="438277" name="Rectangle 1029"/>
          <p:cNvSpPr>
            <a:spLocks noChangeArrowheads="1"/>
          </p:cNvSpPr>
          <p:nvPr/>
        </p:nvSpPr>
        <p:spPr bwMode="auto">
          <a:xfrm>
            <a:off x="0" y="3048000"/>
            <a:ext cx="9144000" cy="685800"/>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information</a:t>
            </a:r>
            <a:r>
              <a:rPr lang="en-US" sz="3600" b="1" dirty="0">
                <a:solidFill>
                  <a:srgbClr val="EAE8E2"/>
                </a:solidFill>
                <a:latin typeface="Arial Black" charset="0"/>
                <a:ea typeface="ＭＳ Ｐゴシック" charset="0"/>
                <a:cs typeface="ＭＳ Ｐゴシック" charset="0"/>
              </a:rPr>
              <a:t>,    </a:t>
            </a:r>
            <a:r>
              <a:rPr lang="en-US" sz="3600" b="1" dirty="0">
                <a:solidFill>
                  <a:srgbClr val="FFFF00"/>
                </a:solidFill>
                <a:latin typeface="Arial Black" charset="0"/>
                <a:ea typeface="ＭＳ Ｐゴシック" charset="0"/>
                <a:cs typeface="ＭＳ Ｐゴシック" charset="0"/>
              </a:rPr>
              <a:t>vision</a:t>
            </a:r>
            <a:r>
              <a:rPr lang="en-US" sz="3600" b="1" dirty="0">
                <a:solidFill>
                  <a:srgbClr val="EAE8E2"/>
                </a:solidFill>
                <a:latin typeface="Arial Black" charset="0"/>
                <a:ea typeface="ＭＳ Ｐゴシック" charset="0"/>
                <a:cs typeface="ＭＳ Ｐゴシック" charset="0"/>
              </a:rPr>
              <a:t>, &amp; </a:t>
            </a:r>
            <a:r>
              <a:rPr lang="en-US" sz="3600" b="1" dirty="0">
                <a:solidFill>
                  <a:srgbClr val="FFFF00"/>
                </a:solidFill>
                <a:latin typeface="Arial Black" charset="0"/>
                <a:ea typeface="ＭＳ Ｐゴシック" charset="0"/>
                <a:cs typeface="ＭＳ Ｐゴシック" charset="0"/>
              </a:rPr>
              <a:t>position</a:t>
            </a:r>
            <a:endParaRPr lang="en-US" sz="3600" b="1" dirty="0">
              <a:solidFill>
                <a:srgbClr val="EAE8E2"/>
              </a:solidFill>
              <a:latin typeface="Arial Black" charset="0"/>
              <a:ea typeface="ＭＳ Ｐゴシック" charset="0"/>
              <a:cs typeface="ＭＳ Ｐゴシック" charset="0"/>
            </a:endParaRPr>
          </a:p>
        </p:txBody>
      </p:sp>
      <p:sp>
        <p:nvSpPr>
          <p:cNvPr id="438278" name="Rectangle 1030"/>
          <p:cNvSpPr>
            <a:spLocks noChangeArrowheads="1"/>
          </p:cNvSpPr>
          <p:nvPr/>
        </p:nvSpPr>
        <p:spPr bwMode="auto">
          <a:xfrm>
            <a:off x="152400" y="5791200"/>
            <a:ext cx="8839200" cy="685800"/>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a:solidFill>
                  <a:srgbClr val="EAE8E2"/>
                </a:solidFill>
                <a:latin typeface="Arial Black" charset="0"/>
                <a:ea typeface="ＭＳ Ｐゴシック" charset="0"/>
                <a:cs typeface="ＭＳ Ｐゴシック" charset="0"/>
              </a:rPr>
              <a:t>you need to do His will.</a:t>
            </a:r>
          </a:p>
        </p:txBody>
      </p:sp>
      <p:grpSp>
        <p:nvGrpSpPr>
          <p:cNvPr id="2" name="Group 1"/>
          <p:cNvGrpSpPr>
            <a:grpSpLocks/>
          </p:cNvGrpSpPr>
          <p:nvPr/>
        </p:nvGrpSpPr>
        <p:grpSpPr bwMode="auto">
          <a:xfrm>
            <a:off x="3492500" y="2590800"/>
            <a:ext cx="2519363" cy="2819400"/>
            <a:chOff x="3491880" y="2590800"/>
            <a:chExt cx="2520280" cy="2820144"/>
          </a:xfrm>
        </p:grpSpPr>
        <p:pic>
          <p:nvPicPr>
            <p:cNvPr id="692235" name="Picture 1031" descr="vision2010_index_01_000"/>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3657600" y="2590800"/>
              <a:ext cx="2224088" cy="2716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Rectangle 1028"/>
            <p:cNvSpPr>
              <a:spLocks noChangeArrowheads="1"/>
            </p:cNvSpPr>
            <p:nvPr/>
          </p:nvSpPr>
          <p:spPr bwMode="auto">
            <a:xfrm>
              <a:off x="3491880" y="4724963"/>
              <a:ext cx="2520280" cy="685981"/>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b"/>
            <a:lstStyle/>
            <a:p>
              <a:pPr algn="ctr" defTabSz="914400" fontAlgn="base">
                <a:spcBef>
                  <a:spcPct val="0"/>
                </a:spcBef>
                <a:spcAft>
                  <a:spcPct val="0"/>
                </a:spcAft>
                <a:defRPr/>
              </a:pPr>
              <a:r>
                <a:rPr lang="en-US" sz="3600" b="1" dirty="0">
                  <a:solidFill>
                    <a:srgbClr val="FFFF00"/>
                  </a:solidFill>
                  <a:latin typeface="Arial Black" charset="0"/>
                  <a:ea typeface="ＭＳ Ｐゴシック" charset="0"/>
                  <a:cs typeface="ＭＳ Ｐゴシック" charset="0"/>
                </a:rPr>
                <a:t>vision</a:t>
              </a:r>
            </a:p>
          </p:txBody>
        </p:sp>
      </p:grpSp>
      <p:grpSp>
        <p:nvGrpSpPr>
          <p:cNvPr id="3" name="Group 2"/>
          <p:cNvGrpSpPr>
            <a:grpSpLocks/>
          </p:cNvGrpSpPr>
          <p:nvPr/>
        </p:nvGrpSpPr>
        <p:grpSpPr bwMode="auto">
          <a:xfrm>
            <a:off x="609600" y="3733800"/>
            <a:ext cx="2514600" cy="1885950"/>
            <a:chOff x="609600" y="3733800"/>
            <a:chExt cx="2514600" cy="1885950"/>
          </a:xfrm>
        </p:grpSpPr>
        <p:pic>
          <p:nvPicPr>
            <p:cNvPr id="692233" name="Picture 1032" descr="infoknow the facts full 640x480"/>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609600" y="3733800"/>
              <a:ext cx="2514600" cy="18859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1" name="Rectangle 1028"/>
            <p:cNvSpPr>
              <a:spLocks noChangeArrowheads="1"/>
            </p:cNvSpPr>
            <p:nvPr/>
          </p:nvSpPr>
          <p:spPr bwMode="auto">
            <a:xfrm>
              <a:off x="755650" y="3933825"/>
              <a:ext cx="2160588" cy="1189038"/>
            </a:xfrm>
            <a:prstGeom prst="rect">
              <a:avLst/>
            </a:prstGeom>
            <a:solidFill>
              <a:srgbClr val="000000"/>
            </a:solidFill>
            <a:ln w="9525">
              <a:noFill/>
              <a:miter lim="800000"/>
              <a:headEnd/>
              <a:tailEnd/>
            </a:ln>
            <a:effectLst>
              <a:outerShdw blurRad="63500" dist="38099" dir="2700000" algn="ctr" rotWithShape="0">
                <a:schemeClr val="bg2">
                  <a:alpha val="50000"/>
                </a:schemeClr>
              </a:outerShdw>
            </a:effectLst>
          </p:spPr>
          <p:txBody>
            <a:bodyPr anchor="ctr"/>
            <a:lstStyle/>
            <a:p>
              <a:pPr algn="ctr" defTabSz="914400" fontAlgn="base">
                <a:spcBef>
                  <a:spcPct val="0"/>
                </a:spcBef>
                <a:spcAft>
                  <a:spcPct val="0"/>
                </a:spcAft>
                <a:defRPr/>
              </a:pPr>
              <a:r>
                <a:rPr lang="en-US" sz="2000" b="1" dirty="0">
                  <a:solidFill>
                    <a:srgbClr val="EAE8E2"/>
                  </a:solidFill>
                  <a:latin typeface="Arial Black" charset="0"/>
                  <a:ea typeface="ＭＳ Ｐゴシック" charset="0"/>
                  <a:cs typeface="ＭＳ Ｐゴシック" charset="0"/>
                </a:rPr>
                <a:t>KNOW THE FACTS</a:t>
              </a:r>
            </a:p>
          </p:txBody>
        </p:sp>
      </p:grpSp>
    </p:spTree>
    <p:extLst>
      <p:ext uri="{BB962C8B-B14F-4D97-AF65-F5344CB8AC3E}">
        <p14:creationId xmlns:p14="http://schemas.microsoft.com/office/powerpoint/2010/main" val="2594248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38276"/>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438277"/>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child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nodeType="clickEffect">
                                  <p:stCondLst>
                                    <p:cond delay="0"/>
                                  </p:stCondLst>
                                  <p:childTnLst>
                                    <p:set>
                                      <p:cBhvr>
                                        <p:cTn id="22" dur="1" fill="hold">
                                          <p:stCondLst>
                                            <p:cond delay="0"/>
                                          </p:stCondLst>
                                        </p:cTn>
                                        <p:tgtEl>
                                          <p:spTgt spid="438275"/>
                                        </p:tgtEl>
                                        <p:attrNameLst>
                                          <p:attrName>style.visibility</p:attrName>
                                        </p:attrNameLst>
                                      </p:cBhvr>
                                      <p:to>
                                        <p:strVal val="visible"/>
                                      </p:to>
                                    </p:set>
                                  </p:childTnLst>
                                </p:cTn>
                              </p:par>
                            </p:childTnLst>
                          </p:cTn>
                        </p:par>
                      </p:childTnLst>
                    </p:cTn>
                  </p:par>
                  <p:par>
                    <p:cTn id="23" fill="hold" nodeType="clickPar">
                      <p:stCondLst>
                        <p:cond delay="indefinite"/>
                      </p:stCondLst>
                      <p:childTnLst>
                        <p:par>
                          <p:cTn id="24" fill="hold" nodeType="withGroup">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43827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38276" grpId="0" animBg="1"/>
      <p:bldP spid="438277" grpId="0"/>
      <p:bldP spid="438278" grpId="0" animBg="1"/>
    </p:bld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700418" name="Rectangle 1027"/>
          <p:cNvSpPr>
            <a:spLocks noChangeArrowheads="1"/>
          </p:cNvSpPr>
          <p:nvPr/>
        </p:nvSpPr>
        <p:spPr bwMode="auto">
          <a:xfrm>
            <a:off x="0" y="0"/>
            <a:ext cx="9144000" cy="68580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40322" name="Rectangle 1026"/>
          <p:cNvSpPr>
            <a:spLocks noGrp="1" noChangeArrowheads="1"/>
          </p:cNvSpPr>
          <p:nvPr>
            <p:ph type="title"/>
          </p:nvPr>
        </p:nvSpPr>
        <p:spPr>
          <a:xfrm>
            <a:off x="395288" y="304800"/>
            <a:ext cx="8353425" cy="1828800"/>
          </a:xfrm>
        </p:spPr>
        <p:txBody>
          <a:bodyPr/>
          <a:lstStyle/>
          <a:p>
            <a:pPr algn="ctr" eaLnBrk="1" hangingPunct="1">
              <a:defRPr/>
            </a:pPr>
            <a:r>
              <a:rPr lang="en-US" sz="4000" b="1" dirty="0">
                <a:solidFill>
                  <a:srgbClr val="000000"/>
                </a:solidFill>
                <a:latin typeface="Arial Black" charset="0"/>
                <a:ea typeface="ＭＳ Ｐゴシック" charset="0"/>
                <a:cs typeface="ＭＳ Ｐゴシック" charset="0"/>
              </a:rPr>
              <a:t>What knowledge, faith, and place of influence has God given you? </a:t>
            </a:r>
            <a:endParaRPr lang="en-US" sz="4800" b="1" dirty="0">
              <a:latin typeface="Arial Black" charset="0"/>
              <a:ea typeface="ＭＳ Ｐゴシック" charset="0"/>
              <a:cs typeface="ＭＳ Ｐゴシック" charset="0"/>
            </a:endParaRPr>
          </a:p>
        </p:txBody>
      </p:sp>
      <p:pic>
        <p:nvPicPr>
          <p:cNvPr id="70042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08088" y="2389188"/>
            <a:ext cx="6172200" cy="2768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 name="Rectangle 1026"/>
          <p:cNvSpPr txBox="1">
            <a:spLocks noChangeArrowheads="1"/>
          </p:cNvSpPr>
          <p:nvPr/>
        </p:nvSpPr>
        <p:spPr bwMode="auto">
          <a:xfrm>
            <a:off x="990600" y="4365625"/>
            <a:ext cx="7162800" cy="2087563"/>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sz="4000" b="1" dirty="0">
                <a:solidFill>
                  <a:srgbClr val="000000"/>
                </a:solidFill>
                <a:latin typeface="Arial Black" charset="0"/>
                <a:ea typeface="ＭＳ Ｐゴシック" charset="0"/>
                <a:cs typeface="ＭＳ Ｐゴシック" charset="0"/>
              </a:rPr>
              <a:t>What does God want you to do with it? </a:t>
            </a:r>
            <a:endParaRPr lang="en-US" sz="4800" b="1" dirty="0">
              <a:solidFill>
                <a:srgbClr val="FDBC03"/>
              </a:solidFill>
              <a:latin typeface="Arial Black" charset="0"/>
              <a:ea typeface="ＭＳ Ｐゴシック" charset="0"/>
              <a:cs typeface="ＭＳ Ｐゴシック" charset="0"/>
            </a:endParaRPr>
          </a:p>
        </p:txBody>
      </p:sp>
    </p:spTree>
    <p:extLst>
      <p:ext uri="{BB962C8B-B14F-4D97-AF65-F5344CB8AC3E}">
        <p14:creationId xmlns:p14="http://schemas.microsoft.com/office/powerpoint/2010/main" val="2646028642"/>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42401" name="Picture 1" descr="prayer&amp;vision.bmp"/>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2402" name="Title 2"/>
          <p:cNvSpPr>
            <a:spLocks noGrp="1"/>
          </p:cNvSpPr>
          <p:nvPr>
            <p:ph type="title" idx="4294967295"/>
          </p:nvPr>
        </p:nvSpPr>
        <p:spPr>
          <a:xfrm>
            <a:off x="179388" y="5562600"/>
            <a:ext cx="8736012" cy="914400"/>
          </a:xfrm>
        </p:spPr>
        <p:txBody>
          <a:bodyPr/>
          <a:lstStyle/>
          <a:p>
            <a:pPr algn="ctr" eaLnBrk="1" hangingPunct="1"/>
            <a:r>
              <a:rPr lang="en-US" sz="4800" b="1">
                <a:latin typeface="Helvetica" charset="0"/>
                <a:ea typeface="Osaka" charset="0"/>
                <a:cs typeface="Osaka" charset="0"/>
              </a:rPr>
              <a:t>Prayer and vision</a:t>
            </a:r>
          </a:p>
        </p:txBody>
      </p:sp>
    </p:spTree>
    <p:extLst>
      <p:ext uri="{BB962C8B-B14F-4D97-AF65-F5344CB8AC3E}">
        <p14:creationId xmlns:p14="http://schemas.microsoft.com/office/powerpoint/2010/main" val="158522581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Nicopolis odeum seats not restored, tb051103120.jp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1" y="33402"/>
            <a:ext cx="9099463" cy="6824597"/>
          </a:xfrm>
          <a:prstGeom prst="rect">
            <a:avLst/>
          </a:prstGeom>
        </p:spPr>
      </p:pic>
      <p:sp>
        <p:nvSpPr>
          <p:cNvPr id="900098" name="Rectangle 2"/>
          <p:cNvSpPr>
            <a:spLocks noGrp="1" noChangeArrowheads="1"/>
          </p:cNvSpPr>
          <p:nvPr>
            <p:ph type="ctrTitle"/>
          </p:nvPr>
        </p:nvSpPr>
        <p:spPr>
          <a:xfrm>
            <a:off x="0" y="232008"/>
            <a:ext cx="9144000" cy="3124984"/>
          </a:xfrm>
          <a:effectLst>
            <a:outerShdw blurRad="63500" dist="35921" dir="2700000" algn="ctr" rotWithShape="0">
              <a:schemeClr val="tx2">
                <a:alpha val="74998"/>
              </a:schemeClr>
            </a:outerShdw>
          </a:effectLst>
        </p:spPr>
        <p:txBody>
          <a:bodyPr anchor="t"/>
          <a:lstStyle/>
          <a:p>
            <a:pPr>
              <a:defRPr/>
            </a:pPr>
            <a:r>
              <a:rPr lang="en-US" sz="5400" b="1" dirty="0">
                <a:effectLst>
                  <a:glow rad="127000">
                    <a:schemeClr val="tx1"/>
                  </a:glow>
                </a:effectLst>
                <a:latin typeface="Arial" charset="0"/>
                <a:ea typeface="ＭＳ Ｐゴシック" charset="0"/>
                <a:cs typeface="ＭＳ Ｐゴシック" charset="0"/>
              </a:rPr>
              <a:t>How should you respond to God</a:t>
            </a:r>
            <a:r>
              <a:rPr lang="mr-IN" sz="5400" b="1" dirty="0">
                <a:effectLst>
                  <a:glow rad="127000">
                    <a:schemeClr val="tx1"/>
                  </a:glow>
                </a:effectLst>
                <a:latin typeface="Arial" charset="0"/>
                <a:ea typeface="ＭＳ Ｐゴシック" charset="0"/>
                <a:cs typeface="ＭＳ Ｐゴシック" charset="0"/>
              </a:rPr>
              <a:t>'</a:t>
            </a:r>
            <a:r>
              <a:rPr lang="en-US" sz="5400" b="1" dirty="0">
                <a:effectLst>
                  <a:glow rad="127000">
                    <a:schemeClr val="tx1"/>
                  </a:glow>
                </a:effectLst>
                <a:latin typeface="Arial" charset="0"/>
                <a:ea typeface="ＭＳ Ｐゴシック" charset="0"/>
                <a:cs typeface="ＭＳ Ｐゴシック" charset="0"/>
              </a:rPr>
              <a:t>s faithfulness to </a:t>
            </a:r>
            <a:r>
              <a:rPr lang="en-US" sz="5400" b="1" dirty="0">
                <a:solidFill>
                  <a:srgbClr val="FFFF00"/>
                </a:solidFill>
                <a:effectLst>
                  <a:glow rad="127000">
                    <a:schemeClr val="tx1"/>
                  </a:glow>
                </a:effectLst>
                <a:latin typeface="Arial" charset="0"/>
                <a:ea typeface="ＭＳ Ｐゴシック" charset="0"/>
                <a:cs typeface="ＭＳ Ｐゴシック" charset="0"/>
              </a:rPr>
              <a:t>restore</a:t>
            </a:r>
            <a:r>
              <a:rPr lang="en-US" sz="5400" b="1" dirty="0">
                <a:effectLst>
                  <a:glow rad="127000">
                    <a:schemeClr val="tx1"/>
                  </a:glow>
                </a:effectLst>
                <a:latin typeface="Arial" charset="0"/>
                <a:ea typeface="ＭＳ Ｐゴシック" charset="0"/>
                <a:cs typeface="ＭＳ Ｐゴシック" charset="0"/>
              </a:rPr>
              <a:t> you?</a:t>
            </a:r>
          </a:p>
        </p:txBody>
      </p:sp>
    </p:spTree>
    <p:extLst>
      <p:ext uri="{BB962C8B-B14F-4D97-AF65-F5344CB8AC3E}">
        <p14:creationId xmlns:p14="http://schemas.microsoft.com/office/powerpoint/2010/main" val="1654084215"/>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44449" name="Rectangle 3"/>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44450" name="Picture 1" descr="requestofthek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838200" y="0"/>
            <a:ext cx="7696200" cy="69357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4451" name="Title 2"/>
          <p:cNvSpPr>
            <a:spLocks noGrp="1"/>
          </p:cNvSpPr>
          <p:nvPr>
            <p:ph type="title" idx="4294967295"/>
          </p:nvPr>
        </p:nvSpPr>
        <p:spPr>
          <a:xfrm>
            <a:off x="1143000" y="2514600"/>
            <a:ext cx="3619500" cy="4343400"/>
          </a:xfrm>
        </p:spPr>
        <p:txBody>
          <a:bodyPr/>
          <a:lstStyle/>
          <a:p>
            <a:pPr eaLnBrk="1" hangingPunct="1"/>
            <a:r>
              <a:rPr lang="en-US" b="1">
                <a:solidFill>
                  <a:schemeClr val="bg1"/>
                </a:solidFill>
                <a:latin typeface="Helvetica" charset="0"/>
                <a:ea typeface="Osaka" charset="0"/>
                <a:cs typeface="Osaka" charset="0"/>
              </a:rPr>
              <a:t>King</a:t>
            </a:r>
            <a:r>
              <a:rPr lang="mr-IN" altLang="ja-JP" b="1">
                <a:solidFill>
                  <a:schemeClr val="bg1"/>
                </a:solidFill>
                <a:latin typeface="Helvetica" charset="0"/>
                <a:ea typeface="Osaka" charset="0"/>
                <a:cs typeface="Osaka" charset="0"/>
              </a:rPr>
              <a:t>'</a:t>
            </a:r>
            <a:r>
              <a:rPr lang="en-US" b="1">
                <a:solidFill>
                  <a:schemeClr val="bg1"/>
                </a:solidFill>
                <a:latin typeface="Helvetica" charset="0"/>
                <a:ea typeface="Osaka" charset="0"/>
                <a:cs typeface="Osaka" charset="0"/>
              </a:rPr>
              <a:t>s Help Granted</a:t>
            </a:r>
          </a:p>
        </p:txBody>
      </p:sp>
    </p:spTree>
    <p:extLst>
      <p:ext uri="{BB962C8B-B14F-4D97-AF65-F5344CB8AC3E}">
        <p14:creationId xmlns:p14="http://schemas.microsoft.com/office/powerpoint/2010/main" val="3695741933"/>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2</a:t>
            </a:r>
          </a:p>
        </p:txBody>
      </p:sp>
    </p:spTree>
    <p:extLst>
      <p:ext uri="{BB962C8B-B14F-4D97-AF65-F5344CB8AC3E}">
        <p14:creationId xmlns:p14="http://schemas.microsoft.com/office/powerpoint/2010/main" val="1434706780"/>
      </p:ext>
    </p:extLst>
  </p:cSld>
  <p:clrMapOvr>
    <a:overrideClrMapping bg1="lt1" tx1="dk1" bg2="lt2" tx2="dk2" accent1="accent1" accent2="accent2" accent3="accent3" accent4="accent4" accent5="accent5" accent6="accent6" hlink="hlink" folHlink="folHlink"/>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hadow of nehemiah.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0" y="0"/>
            <a:ext cx="9144000" cy="6858000"/>
          </a:xfrm>
          <a:prstGeom prst="rect">
            <a:avLst/>
          </a:prstGeom>
        </p:spPr>
      </p:pic>
      <p:sp>
        <p:nvSpPr>
          <p:cNvPr id="106497" name="Rectangle 1026"/>
          <p:cNvSpPr>
            <a:spLocks noGrp="1" noChangeArrowheads="1"/>
          </p:cNvSpPr>
          <p:nvPr>
            <p:ph type="ctrTitle"/>
          </p:nvPr>
        </p:nvSpPr>
        <p:spPr>
          <a:xfrm>
            <a:off x="4655889" y="405902"/>
            <a:ext cx="4262438" cy="1536625"/>
          </a:xfrm>
          <a:solidFill>
            <a:srgbClr val="000000"/>
          </a:solidFill>
        </p:spPr>
        <p:txBody>
          <a:bodyPr anchor="ctr" anchorCtr="1"/>
          <a:lstStyle/>
          <a:p>
            <a:pPr algn="ctr"/>
            <a:r>
              <a:rPr kumimoji="0" lang="en-US" b="1" dirty="0">
                <a:solidFill>
                  <a:srgbClr val="FFFFFF"/>
                </a:solidFill>
                <a:latin typeface="Arial Black" charset="0"/>
                <a:ea typeface="ＭＳ Ｐゴシック" charset="0"/>
                <a:cs typeface="ＭＳ Ｐゴシック" charset="0"/>
              </a:rPr>
              <a:t>Nehemiah 2:11-20</a:t>
            </a:r>
          </a:p>
        </p:txBody>
      </p:sp>
      <p:sp>
        <p:nvSpPr>
          <p:cNvPr id="106499" name="Rectangle 1028"/>
          <p:cNvSpPr>
            <a:spLocks noChangeArrowheads="1"/>
          </p:cNvSpPr>
          <p:nvPr/>
        </p:nvSpPr>
        <p:spPr bwMode="auto">
          <a:xfrm>
            <a:off x="4767808" y="2924175"/>
            <a:ext cx="4038600" cy="2514600"/>
          </a:xfrm>
          <a:prstGeom prst="rect">
            <a:avLst/>
          </a:prstGeom>
          <a:solidFill>
            <a:srgbClr val="FFFFFF"/>
          </a:solidFill>
          <a:ln w="9525">
            <a:solidFill>
              <a:schemeClr val="tx1"/>
            </a:solidFill>
            <a:miter lim="800000"/>
            <a:headEnd/>
            <a:tailEnd/>
          </a:ln>
        </p:spPr>
        <p:txBody>
          <a:bodyPr anchor="ctr" anchorCtr="1"/>
          <a:lstStyle/>
          <a:p>
            <a:pPr algn="ctr" defTabSz="914400" eaLnBrk="0" fontAlgn="base" hangingPunct="0">
              <a:spcBef>
                <a:spcPct val="20000"/>
              </a:spcBef>
              <a:spcAft>
                <a:spcPct val="0"/>
              </a:spcAft>
              <a:buClr>
                <a:srgbClr val="578963"/>
              </a:buClr>
              <a:buFont typeface="Monotype Sorts" charset="0"/>
              <a:buNone/>
            </a:pPr>
            <a:r>
              <a:rPr kumimoji="1" lang="en-US" altLang="zh-CN" sz="4400" b="1" dirty="0">
                <a:solidFill>
                  <a:srgbClr val="000000"/>
                </a:solidFill>
                <a:latin typeface="Arial Black" charset="0"/>
                <a:ea typeface="ＭＳ Ｐゴシック" charset="0"/>
                <a:cs typeface="Times New Roman" charset="0"/>
              </a:rPr>
              <a:t>Restoring God</a:t>
            </a:r>
            <a:r>
              <a:rPr kumimoji="1" lang="mr-IN" altLang="zh-CN" sz="4400" b="1" dirty="0">
                <a:solidFill>
                  <a:srgbClr val="000000"/>
                </a:solidFill>
                <a:latin typeface="Arial Black" charset="0"/>
                <a:ea typeface="ＭＳ Ｐゴシック" charset="0"/>
                <a:cs typeface="Times New Roman" charset="0"/>
              </a:rPr>
              <a:t>'</a:t>
            </a:r>
            <a:r>
              <a:rPr kumimoji="1" lang="en-US" altLang="zh-CN" sz="4400" b="1" dirty="0">
                <a:solidFill>
                  <a:srgbClr val="000000"/>
                </a:solidFill>
                <a:latin typeface="Arial Black" charset="0"/>
                <a:ea typeface="ＭＳ Ｐゴシック" charset="0"/>
                <a:cs typeface="Times New Roman" charset="0"/>
              </a:rPr>
              <a:t>s Honor</a:t>
            </a:r>
            <a:endParaRPr kumimoji="1" lang="en-US" sz="4400" b="1" dirty="0">
              <a:solidFill>
                <a:srgbClr val="000000"/>
              </a:solidFill>
              <a:latin typeface="Arial Black" charset="0"/>
              <a:ea typeface="ＭＳ Ｐゴシック" charset="0"/>
              <a:cs typeface="Times New Roman" charset="0"/>
            </a:endParaRPr>
          </a:p>
        </p:txBody>
      </p:sp>
    </p:spTree>
    <p:extLst>
      <p:ext uri="{BB962C8B-B14F-4D97-AF65-F5344CB8AC3E}">
        <p14:creationId xmlns:p14="http://schemas.microsoft.com/office/powerpoint/2010/main" val="2899033823"/>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416770" name="Rectangle 1026"/>
          <p:cNvSpPr>
            <a:spLocks noGrp="1" noChangeArrowheads="1"/>
          </p:cNvSpPr>
          <p:nvPr>
            <p:ph type="title"/>
          </p:nvPr>
        </p:nvSpPr>
        <p:spPr>
          <a:xfrm>
            <a:off x="0" y="230103"/>
            <a:ext cx="9144000" cy="1170441"/>
          </a:xfrm>
          <a:noFill/>
        </p:spPr>
        <p:txBody>
          <a:bodyPr anchor="ctr"/>
          <a:lstStyle/>
          <a:p>
            <a:pPr algn="ctr" eaLnBrk="1" hangingPunct="1">
              <a:defRPr/>
            </a:pPr>
            <a:r>
              <a:rPr lang="en-US" sz="4800" b="1" dirty="0">
                <a:solidFill>
                  <a:srgbClr val="FFFFFF"/>
                </a:solidFill>
                <a:latin typeface="Arial Black" charset="0"/>
                <a:ea typeface="ＭＳ Ｐゴシック" charset="0"/>
                <a:cs typeface="ＭＳ Ｐゴシック" charset="0"/>
              </a:rPr>
              <a:t>Temple But No Walls</a:t>
            </a:r>
            <a:endParaRPr lang="en-US" sz="6000" b="1" dirty="0">
              <a:solidFill>
                <a:srgbClr val="FFFFFF"/>
              </a:solidFill>
              <a:latin typeface="Arial Black" charset="0"/>
              <a:ea typeface="ＭＳ Ｐゴシック" charset="0"/>
              <a:cs typeface="ＭＳ Ｐゴシック" charset="0"/>
            </a:endParaRPr>
          </a:p>
        </p:txBody>
      </p:sp>
      <p:pic>
        <p:nvPicPr>
          <p:cNvPr id="2" name="Picture 1"/>
          <p:cNvPicPr>
            <a:picLocks noChangeAspect="1"/>
          </p:cNvPicPr>
          <p:nvPr/>
        </p:nvPicPr>
        <p:blipFill>
          <a:blip r:embed="rId3"/>
          <a:stretch>
            <a:fillRect/>
          </a:stretch>
        </p:blipFill>
        <p:spPr>
          <a:xfrm>
            <a:off x="32244" y="1628800"/>
            <a:ext cx="9111756" cy="5206718"/>
          </a:xfrm>
          <a:prstGeom prst="rect">
            <a:avLst/>
          </a:prstGeom>
        </p:spPr>
      </p:pic>
    </p:spTree>
    <p:extLst>
      <p:ext uri="{BB962C8B-B14F-4D97-AF65-F5344CB8AC3E}">
        <p14:creationId xmlns:p14="http://schemas.microsoft.com/office/powerpoint/2010/main" val="2389920793"/>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171010" name="Rectangle 1027"/>
          <p:cNvSpPr>
            <a:spLocks noChangeArrowheads="1"/>
          </p:cNvSpPr>
          <p:nvPr/>
        </p:nvSpPr>
        <p:spPr bwMode="auto">
          <a:xfrm>
            <a:off x="0" y="0"/>
            <a:ext cx="9144000" cy="6858000"/>
          </a:xfrm>
          <a:prstGeom prst="rect">
            <a:avLst/>
          </a:prstGeom>
          <a:solidFill>
            <a:srgbClr val="000000"/>
          </a:solidFill>
          <a:ln>
            <a:noFill/>
          </a:ln>
          <a:extLst>
            <a:ext uri="{91240B29-F687-4f45-9708-019B960494DF}">
              <a14:hiddenLine xmlns:a14="http://schemas.microsoft.com/office/drawing/2010/main" xmlns="" w="12700">
                <a:solidFill>
                  <a:srgbClr val="000000"/>
                </a:solidFill>
                <a:miter lim="800000"/>
                <a:headEnd type="none" w="sm" len="sm"/>
                <a:tailEnd type="none" w="sm" len="sm"/>
              </a14:hiddenLine>
            </a:ext>
          </a:extLst>
        </p:spPr>
        <p:txBody>
          <a:bodyPr wrap="none" anchor="ctr"/>
          <a:lstStyle/>
          <a:p>
            <a:pPr defTabSz="914400" eaLnBrk="0" fontAlgn="base" hangingPunct="0">
              <a:spcBef>
                <a:spcPct val="0"/>
              </a:spcBef>
              <a:spcAft>
                <a:spcPct val="0"/>
              </a:spcAft>
            </a:pPr>
            <a:endParaRPr lang="en-US">
              <a:solidFill>
                <a:srgbClr val="EAE8E2"/>
              </a:solidFill>
              <a:latin typeface="Times New Roman" charset="0"/>
              <a:ea typeface="ＭＳ Ｐゴシック" charset="0"/>
              <a:cs typeface="ＭＳ Ｐゴシック" charset="0"/>
            </a:endParaRPr>
          </a:p>
        </p:txBody>
      </p:sp>
      <p:sp>
        <p:nvSpPr>
          <p:cNvPr id="416770" name="Rectangle 1026"/>
          <p:cNvSpPr>
            <a:spLocks noGrp="1" noChangeArrowheads="1"/>
          </p:cNvSpPr>
          <p:nvPr>
            <p:ph type="title"/>
          </p:nvPr>
        </p:nvSpPr>
        <p:spPr>
          <a:xfrm>
            <a:off x="838200" y="304799"/>
            <a:ext cx="7162800" cy="1587921"/>
          </a:xfrm>
          <a:solidFill>
            <a:srgbClr val="000000"/>
          </a:solidFill>
        </p:spPr>
        <p:txBody>
          <a:bodyPr anchor="ctr"/>
          <a:lstStyle/>
          <a:p>
            <a:pPr algn="ctr" eaLnBrk="1" hangingPunct="1">
              <a:defRPr/>
            </a:pPr>
            <a:r>
              <a:rPr lang="en-US" sz="4800" b="1" dirty="0">
                <a:solidFill>
                  <a:srgbClr val="FFFFFF"/>
                </a:solidFill>
                <a:latin typeface="Arial Black" charset="0"/>
                <a:ea typeface="ＭＳ Ｐゴシック" charset="0"/>
                <a:cs typeface="ＭＳ Ｐゴシック" charset="0"/>
              </a:rPr>
              <a:t>Nehemiah 1:1–2:10 Summary</a:t>
            </a:r>
            <a:endParaRPr lang="en-US" sz="6000" b="1" dirty="0">
              <a:solidFill>
                <a:srgbClr val="FFFFFF"/>
              </a:solidFill>
              <a:latin typeface="Arial Black" charset="0"/>
              <a:ea typeface="ＭＳ Ｐゴシック" charset="0"/>
              <a:cs typeface="ＭＳ Ｐゴシック" charset="0"/>
            </a:endParaRPr>
          </a:p>
        </p:txBody>
      </p:sp>
      <p:pic>
        <p:nvPicPr>
          <p:cNvPr id="2" name="Picture 1" descr="broken-wall-siloutte.jpg"/>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4516194"/>
            <a:ext cx="9144000" cy="2341084"/>
          </a:xfrm>
          <a:prstGeom prst="rect">
            <a:avLst/>
          </a:prstGeom>
        </p:spPr>
      </p:pic>
      <p:sp>
        <p:nvSpPr>
          <p:cNvPr id="6" name="Rectangle 1026"/>
          <p:cNvSpPr txBox="1">
            <a:spLocks noChangeArrowheads="1"/>
          </p:cNvSpPr>
          <p:nvPr/>
        </p:nvSpPr>
        <p:spPr bwMode="auto">
          <a:xfrm rot="20886181">
            <a:off x="1008928" y="2332710"/>
            <a:ext cx="7162800" cy="2402647"/>
          </a:xfrm>
          <a:prstGeom prst="rect">
            <a:avLst/>
          </a:prstGeom>
          <a:solidFill>
            <a:srgbClr val="FF0000"/>
          </a:solid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a:solidFill>
                  <a:srgbClr val="FFFFFF"/>
                </a:solidFill>
                <a:latin typeface="Chalkduster"/>
                <a:ea typeface="ＭＳ Ｐゴシック" charset="0"/>
                <a:cs typeface="Chalkduster"/>
              </a:rPr>
              <a:t>God reproached!</a:t>
            </a:r>
          </a:p>
        </p:txBody>
      </p:sp>
    </p:spTree>
    <p:extLst>
      <p:ext uri="{BB962C8B-B14F-4D97-AF65-F5344CB8AC3E}">
        <p14:creationId xmlns:p14="http://schemas.microsoft.com/office/powerpoint/2010/main" val="32651963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heel(1)">
                                      <p:cBhvr>
                                        <p:cTn id="7"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45.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195586" name="Picture 1026" descr="cupbearervino-rosso"/>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3324525" cy="3324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9059" name="Rectangle 1027"/>
          <p:cNvSpPr>
            <a:spLocks noGrp="1" noChangeArrowheads="1"/>
          </p:cNvSpPr>
          <p:nvPr>
            <p:ph type="title"/>
          </p:nvPr>
        </p:nvSpPr>
        <p:spPr>
          <a:xfrm>
            <a:off x="3854823" y="304800"/>
            <a:ext cx="4724400" cy="1981200"/>
          </a:xfrm>
        </p:spPr>
        <p:txBody>
          <a:bodyPr/>
          <a:lstStyle/>
          <a:p>
            <a:pPr algn="ctr" eaLnBrk="1" hangingPunct="1">
              <a:defRPr/>
            </a:pPr>
            <a:r>
              <a:rPr lang="en-US" sz="4800" b="1" dirty="0">
                <a:solidFill>
                  <a:schemeClr val="tx1"/>
                </a:solidFill>
                <a:latin typeface="Arial Black" charset="0"/>
                <a:ea typeface="ＭＳ Ｐゴシック" charset="0"/>
                <a:cs typeface="ＭＳ Ｐゴシック" charset="0"/>
              </a:rPr>
              <a:t>The Cupbearer</a:t>
            </a:r>
            <a:endParaRPr lang="en-US" sz="4800" b="1" dirty="0">
              <a:latin typeface="Arial Black" charset="0"/>
              <a:ea typeface="ＭＳ Ｐゴシック" charset="0"/>
              <a:cs typeface="ＭＳ Ｐゴシック" charset="0"/>
            </a:endParaRPr>
          </a:p>
        </p:txBody>
      </p:sp>
      <p:pic>
        <p:nvPicPr>
          <p:cNvPr id="429060" name="Picture 1028" descr="Neh2pleadsforJerusalem"/>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1837" y="2980515"/>
            <a:ext cx="3322688" cy="387748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 name="Rectangle 1027"/>
          <p:cNvSpPr txBox="1">
            <a:spLocks noChangeArrowheads="1"/>
          </p:cNvSpPr>
          <p:nvPr/>
        </p:nvSpPr>
        <p:spPr bwMode="auto">
          <a:xfrm>
            <a:off x="3324525" y="5232008"/>
            <a:ext cx="5819475" cy="1625992"/>
          </a:xfrm>
          <a:prstGeom prst="rect">
            <a:avLst/>
          </a:prstGeom>
          <a:noFill/>
          <a:ln w="9525">
            <a:noFill/>
            <a:miter lim="800000"/>
            <a:headEnd/>
            <a:tailEnd/>
          </a:ln>
          <a:effectLst>
            <a:outerShdw blurRad="63500" dist="38099" dir="2700000" algn="ctr" rotWithShape="0">
              <a:schemeClr val="bg2">
                <a:alpha val="50000"/>
              </a:schemeClr>
            </a:outerShdw>
          </a:effectLst>
        </p:spPr>
        <p:txBody>
          <a:bodyPr anchor="b"/>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defTabSz="914400" eaLnBrk="1" hangingPunct="1">
              <a:defRPr/>
            </a:pPr>
            <a:r>
              <a:rPr lang="en-US" sz="4800" b="1" dirty="0">
                <a:solidFill>
                  <a:srgbClr val="EAE8E2"/>
                </a:solidFill>
                <a:latin typeface="Arial"/>
                <a:ea typeface="ＭＳ Ｐゴシック" charset="0"/>
                <a:cs typeface="Arial"/>
              </a:rPr>
              <a:t>Willing to be a foreman</a:t>
            </a:r>
            <a:endParaRPr lang="en-US" sz="4800" b="1" dirty="0">
              <a:solidFill>
                <a:srgbClr val="FDBC03"/>
              </a:solidFill>
              <a:latin typeface="Arial"/>
              <a:ea typeface="ＭＳ Ｐゴシック" charset="0"/>
              <a:cs typeface="Arial"/>
            </a:endParaRPr>
          </a:p>
        </p:txBody>
      </p:sp>
      <p:pic>
        <p:nvPicPr>
          <p:cNvPr id="2" name="Picture 1" descr="hard-hat.jpg"/>
          <p:cNvPicPr>
            <a:picLocks noChangeAspect="1"/>
          </p:cNvPicPr>
          <p:nvPr/>
        </p:nvPicPr>
        <p:blipFill>
          <a:blip r:embed="rId5" cstate="screen">
            <a:extLst>
              <a:ext uri="{28A0092B-C50C-407E-A947-70E740481C1C}">
                <a14:useLocalDpi xmlns:a14="http://schemas.microsoft.com/office/drawing/2010/main"/>
              </a:ext>
            </a:extLst>
          </a:blip>
          <a:stretch>
            <a:fillRect/>
          </a:stretch>
        </p:blipFill>
        <p:spPr>
          <a:xfrm>
            <a:off x="5201920" y="2951152"/>
            <a:ext cx="3130826" cy="2280856"/>
          </a:xfrm>
          <a:prstGeom prst="rect">
            <a:avLst/>
          </a:prstGeom>
        </p:spPr>
      </p:pic>
      <p:sp>
        <p:nvSpPr>
          <p:cNvPr id="3" name="Right Arrow 2"/>
          <p:cNvSpPr/>
          <p:nvPr/>
        </p:nvSpPr>
        <p:spPr>
          <a:xfrm>
            <a:off x="3411036" y="3324716"/>
            <a:ext cx="1780550" cy="1615972"/>
          </a:xfrm>
          <a:prstGeom prst="rightArrow">
            <a:avLst/>
          </a:prstGeom>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a:solidFill>
                <a:srgbClr val="EAE8E2"/>
              </a:solidFill>
              <a:latin typeface="Arial Narrow"/>
            </a:endParaRPr>
          </a:p>
        </p:txBody>
      </p:sp>
    </p:spTree>
    <p:extLst>
      <p:ext uri="{BB962C8B-B14F-4D97-AF65-F5344CB8AC3E}">
        <p14:creationId xmlns:p14="http://schemas.microsoft.com/office/powerpoint/2010/main" val="29167466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afterGroup">
                            <p:stCondLst>
                              <p:cond delay="0"/>
                            </p:stCondLst>
                            <p:childTnLst>
                              <p:par>
                                <p:cTn id="5" presetID="9" presetClass="entr" presetSubtype="0" fill="hold" nodeType="afterEffect">
                                  <p:stCondLst>
                                    <p:cond delay="0"/>
                                  </p:stCondLst>
                                  <p:childTnLst>
                                    <p:set>
                                      <p:cBhvr>
                                        <p:cTn id="6" dur="1" fill="hold">
                                          <p:stCondLst>
                                            <p:cond delay="0"/>
                                          </p:stCondLst>
                                        </p:cTn>
                                        <p:tgtEl>
                                          <p:spTgt spid="429060"/>
                                        </p:tgtEl>
                                        <p:attrNameLst>
                                          <p:attrName>style.visibility</p:attrName>
                                        </p:attrNameLst>
                                      </p:cBhvr>
                                      <p:to>
                                        <p:strVal val="visible"/>
                                      </p:to>
                                    </p:set>
                                    <p:animEffect transition="in" filter="dissolve">
                                      <p:cBhvr>
                                        <p:cTn id="7" dur="500"/>
                                        <p:tgtEl>
                                          <p:spTgt spid="429060"/>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horizontal)">
                                      <p:cBhvr>
                                        <p:cTn id="12" dur="500"/>
                                        <p:tgtEl>
                                          <p:spTgt spid="3"/>
                                        </p:tgtEl>
                                      </p:cBhvr>
                                    </p:animEffect>
                                  </p:childTnLst>
                                </p:cTn>
                              </p:par>
                              <p:par>
                                <p:cTn id="13" presetID="3" presetClass="entr" presetSubtype="10" fill="hold"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linds(horizontal)">
                                      <p:cBhvr>
                                        <p:cTn id="15" dur="500"/>
                                        <p:tgtEl>
                                          <p:spTgt spid="2"/>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linds(horizont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3" grpId="0" animBg="1"/>
    </p:bldLst>
  </p:timing>
</p:sld>
</file>

<file path=ppt/slides/slide46.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3" name="Picture 2" descr="bricks-250wi.jpg"/>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8659" y="2667"/>
            <a:ext cx="9192659" cy="6947598"/>
          </a:xfrm>
          <a:prstGeom prst="rect">
            <a:avLst/>
          </a:prstGeom>
        </p:spPr>
      </p:pic>
      <p:sp>
        <p:nvSpPr>
          <p:cNvPr id="406530" name="Rectangle 1026"/>
          <p:cNvSpPr>
            <a:spLocks noGrp="1" noChangeArrowheads="1"/>
          </p:cNvSpPr>
          <p:nvPr>
            <p:ph type="title"/>
          </p:nvPr>
        </p:nvSpPr>
        <p:spPr>
          <a:xfrm>
            <a:off x="-48659" y="1109867"/>
            <a:ext cx="9144000" cy="4290063"/>
          </a:xfrm>
          <a:noFill/>
        </p:spPr>
        <p:txBody>
          <a:bodyPr anchor="ctr"/>
          <a:lstStyle/>
          <a:p>
            <a:pPr algn="ctr" eaLnBrk="1" hangingPunct="1">
              <a:defRPr/>
            </a:pPr>
            <a:r>
              <a:rPr lang="en-US" sz="7200" b="1" dirty="0">
                <a:solidFill>
                  <a:schemeClr val="tx1"/>
                </a:solidFill>
                <a:effectLst>
                  <a:glow rad="215900">
                    <a:schemeClr val="bg2"/>
                  </a:glow>
                </a:effectLst>
                <a:latin typeface="Arial Black" charset="0"/>
                <a:ea typeface="ＭＳ Ｐゴシック" charset="0"/>
                <a:cs typeface="ＭＳ Ｐゴシック" charset="0"/>
              </a:rPr>
              <a:t>How does God </a:t>
            </a:r>
            <a:r>
              <a:rPr lang="en-US" sz="7200" b="1" dirty="0">
                <a:solidFill>
                  <a:srgbClr val="FFFF00"/>
                </a:solidFill>
                <a:effectLst>
                  <a:glow rad="215900">
                    <a:schemeClr val="bg2"/>
                  </a:glow>
                </a:effectLst>
                <a:latin typeface="Arial Black" charset="0"/>
                <a:ea typeface="ＭＳ Ｐゴシック" charset="0"/>
                <a:cs typeface="ＭＳ Ｐゴシック" charset="0"/>
              </a:rPr>
              <a:t>restore</a:t>
            </a:r>
            <a:r>
              <a:rPr lang="en-US" sz="7200" b="1" dirty="0">
                <a:solidFill>
                  <a:schemeClr val="tx1"/>
                </a:solidFill>
                <a:effectLst>
                  <a:glow rad="215900">
                    <a:schemeClr val="bg2"/>
                  </a:glow>
                </a:effectLst>
                <a:latin typeface="Arial Black" charset="0"/>
                <a:ea typeface="ＭＳ Ｐゴシック" charset="0"/>
                <a:cs typeface="ＭＳ Ｐゴシック" charset="0"/>
              </a:rPr>
              <a:t> us?</a:t>
            </a:r>
            <a:endParaRPr lang="en-US" sz="8800" dirty="0">
              <a:solidFill>
                <a:schemeClr val="tx1"/>
              </a:solidFill>
              <a:effectLst>
                <a:glow rad="215900">
                  <a:schemeClr val="bg2"/>
                </a:glow>
              </a:effectLst>
              <a:latin typeface="Times New Roman" charset="0"/>
              <a:ea typeface="ＭＳ Ｐゴシック" charset="0"/>
              <a:cs typeface="ＭＳ Ｐゴシック" charset="0"/>
            </a:endParaRPr>
          </a:p>
        </p:txBody>
      </p:sp>
      <p:sp>
        <p:nvSpPr>
          <p:cNvPr id="6" name="Rectangle 1026"/>
          <p:cNvSpPr txBox="1">
            <a:spLocks noChangeArrowheads="1"/>
          </p:cNvSpPr>
          <p:nvPr/>
        </p:nvSpPr>
        <p:spPr bwMode="auto">
          <a:xfrm>
            <a:off x="-48659" y="4313603"/>
            <a:ext cx="9144000" cy="2636662"/>
          </a:xfrm>
          <a:prstGeom prst="rect">
            <a:avLst/>
          </a:prstGeo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ctr" anchorCtr="0" compatLnSpc="1">
            <a:prstTxWarp prst="textNoShape">
              <a:avLst/>
            </a:prstTxWarp>
          </a:bodyPr>
          <a:lstStyle>
            <a:lvl1pPr algn="l" rtl="0" eaLnBrk="0" fontAlgn="base" hangingPunct="0">
              <a:spcBef>
                <a:spcPct val="0"/>
              </a:spcBef>
              <a:spcAft>
                <a:spcPct val="0"/>
              </a:spcAft>
              <a:defRPr sz="4400">
                <a:solidFill>
                  <a:schemeClr val="tx2"/>
                </a:solidFill>
                <a:latin typeface="+mj-lt"/>
                <a:ea typeface="ＭＳ Ｐゴシック" charset="-128"/>
                <a:cs typeface="ＭＳ Ｐゴシック" charset="-128"/>
              </a:defRPr>
            </a:lvl1pPr>
            <a:lvl2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2pPr>
            <a:lvl3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3pPr>
            <a:lvl4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4pPr>
            <a:lvl5pPr algn="l" rtl="0" eaLnBrk="0" fontAlgn="base" hangingPunct="0">
              <a:spcBef>
                <a:spcPct val="0"/>
              </a:spcBef>
              <a:spcAft>
                <a:spcPct val="0"/>
              </a:spcAft>
              <a:defRPr sz="4400">
                <a:solidFill>
                  <a:schemeClr val="tx2"/>
                </a:solidFill>
                <a:latin typeface="Impact" pitchFamily="-108" charset="0"/>
                <a:ea typeface="ＭＳ Ｐゴシック" charset="-128"/>
                <a:cs typeface="ＭＳ Ｐゴシック" charset="-128"/>
              </a:defRPr>
            </a:lvl5pPr>
            <a:lvl6pPr marL="457200" algn="l" rtl="0" fontAlgn="base">
              <a:spcBef>
                <a:spcPct val="0"/>
              </a:spcBef>
              <a:spcAft>
                <a:spcPct val="0"/>
              </a:spcAft>
              <a:defRPr sz="4400">
                <a:solidFill>
                  <a:schemeClr val="tx2"/>
                </a:solidFill>
                <a:latin typeface="Impact" pitchFamily="-108" charset="0"/>
              </a:defRPr>
            </a:lvl6pPr>
            <a:lvl7pPr marL="914400" algn="l" rtl="0" fontAlgn="base">
              <a:spcBef>
                <a:spcPct val="0"/>
              </a:spcBef>
              <a:spcAft>
                <a:spcPct val="0"/>
              </a:spcAft>
              <a:defRPr sz="4400">
                <a:solidFill>
                  <a:schemeClr val="tx2"/>
                </a:solidFill>
                <a:latin typeface="Impact" pitchFamily="-108" charset="0"/>
              </a:defRPr>
            </a:lvl7pPr>
            <a:lvl8pPr marL="1371600" algn="l" rtl="0" fontAlgn="base">
              <a:spcBef>
                <a:spcPct val="0"/>
              </a:spcBef>
              <a:spcAft>
                <a:spcPct val="0"/>
              </a:spcAft>
              <a:defRPr sz="4400">
                <a:solidFill>
                  <a:schemeClr val="tx2"/>
                </a:solidFill>
                <a:latin typeface="Impact" pitchFamily="-108" charset="0"/>
              </a:defRPr>
            </a:lvl8pPr>
            <a:lvl9pPr marL="1828800" algn="l" rtl="0" fontAlgn="base">
              <a:spcBef>
                <a:spcPct val="0"/>
              </a:spcBef>
              <a:spcAft>
                <a:spcPct val="0"/>
              </a:spcAft>
              <a:defRPr sz="4400">
                <a:solidFill>
                  <a:schemeClr val="tx2"/>
                </a:solidFill>
                <a:latin typeface="Impact" pitchFamily="-108" charset="0"/>
              </a:defRPr>
            </a:lvl9pPr>
          </a:lstStyle>
          <a:p>
            <a:pPr algn="ctr" eaLnBrk="1" hangingPunct="1">
              <a:defRPr/>
            </a:pPr>
            <a:r>
              <a:rPr lang="en-US" sz="6000" b="1" dirty="0">
                <a:solidFill>
                  <a:srgbClr val="EAE8E2"/>
                </a:solidFill>
                <a:effectLst>
                  <a:glow rad="215900">
                    <a:srgbClr val="000000"/>
                  </a:glow>
                </a:effectLst>
                <a:latin typeface="Arial Black" charset="0"/>
                <a:ea typeface="ＭＳ Ｐゴシック" charset="0"/>
                <a:cs typeface="ＭＳ Ｐゴシック" charset="0"/>
              </a:rPr>
              <a:t>(3 ways in Neh 2)</a:t>
            </a:r>
            <a:endParaRPr lang="en-US" sz="7200" dirty="0">
              <a:solidFill>
                <a:srgbClr val="EAE8E2"/>
              </a:solidFill>
              <a:effectLst>
                <a:glow rad="215900">
                  <a:srgbClr val="000000"/>
                </a:glow>
              </a:effectLst>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90079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 presetClass="entr" presetSubtype="10" fill="hold" grpId="0" nodeType="after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checkerboard(across)">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47.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1" y="87165"/>
            <a:ext cx="9150543" cy="6770835"/>
          </a:xfrm>
          <a:prstGeom prst="rect">
            <a:avLst/>
          </a:prstGeom>
        </p:spPr>
      </p:pic>
      <p:sp>
        <p:nvSpPr>
          <p:cNvPr id="389122" name="Rectangle 1026"/>
          <p:cNvSpPr>
            <a:spLocks noGrp="1" noChangeArrowheads="1"/>
          </p:cNvSpPr>
          <p:nvPr>
            <p:ph type="title"/>
          </p:nvPr>
        </p:nvSpPr>
        <p:spPr>
          <a:xfrm>
            <a:off x="2540122" y="39368"/>
            <a:ext cx="6603878" cy="1830592"/>
          </a:xfrm>
        </p:spPr>
        <p:txBody>
          <a:bodyPr/>
          <a:lstStyle/>
          <a:p>
            <a:pPr marL="719138" indent="-719138" eaLnBrk="1" hangingPunct="1">
              <a:defRPr/>
            </a:pPr>
            <a:r>
              <a:rPr lang="en-US" sz="3600" b="1" dirty="0">
                <a:solidFill>
                  <a:schemeClr val="bg2"/>
                </a:solidFill>
                <a:latin typeface="Arial Black" charset="0"/>
                <a:ea typeface="ＭＳ Ｐゴシック" charset="0"/>
                <a:cs typeface="ＭＳ Ｐゴシック" charset="0"/>
              </a:rPr>
              <a:t>1.	God </a:t>
            </a:r>
            <a:r>
              <a:rPr lang="en-US" sz="3600" b="1" dirty="0">
                <a:solidFill>
                  <a:srgbClr val="0000FF"/>
                </a:solidFill>
                <a:latin typeface="Arial Black" charset="0"/>
                <a:ea typeface="ＭＳ Ｐゴシック" charset="0"/>
                <a:cs typeface="ＭＳ Ｐゴシック" charset="0"/>
              </a:rPr>
              <a:t>informs</a:t>
            </a:r>
            <a:r>
              <a:rPr lang="en-US" sz="3600" b="1" dirty="0">
                <a:solidFill>
                  <a:schemeClr val="bg2"/>
                </a:solidFill>
                <a:latin typeface="Arial Black" charset="0"/>
                <a:ea typeface="ＭＳ Ｐゴシック" charset="0"/>
                <a:cs typeface="ＭＳ Ｐゴシック" charset="0"/>
              </a:rPr>
              <a:t> us of our sad state of affairs (2:11-15).</a:t>
            </a:r>
            <a:endParaRPr lang="en-US" dirty="0">
              <a:solidFill>
                <a:schemeClr val="bg2"/>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27779680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5117531" y="0"/>
            <a:ext cx="3978159" cy="6858000"/>
          </a:xfrm>
        </p:spPr>
        <p:txBody>
          <a:bodyPr/>
          <a:lstStyle/>
          <a:p>
            <a:pPr algn="l" eaLnBrk="1" hangingPunct="1"/>
            <a:r>
              <a:rPr lang="nl-NL" sz="2600" baseline="30000" dirty="0">
                <a:solidFill>
                  <a:schemeClr val="bg1"/>
                </a:solidFill>
                <a:latin typeface="Arial" charset="0"/>
                <a:cs typeface="Arial" charset="0"/>
              </a:rPr>
              <a:t>“</a:t>
            </a:r>
            <a:r>
              <a:rPr lang="nl-NL" sz="2600" b="1" dirty="0">
                <a:solidFill>
                  <a:schemeClr val="bg1"/>
                </a:solidFill>
                <a:latin typeface="Arial" charset="0"/>
                <a:cs typeface="Arial" charset="0"/>
              </a:rPr>
              <a:t>I went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after</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staying</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three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days</a:t>
            </a:r>
            <a:r>
              <a:rPr lang="nl-NL" sz="2600" b="1" dirty="0">
                <a:solidFill>
                  <a:schemeClr val="bg1"/>
                </a:solidFill>
                <a:latin typeface="Arial" charset="0"/>
                <a:cs typeface="Arial" charset="0"/>
              </a:rPr>
              <a:t> </a:t>
            </a:r>
            <a:r>
              <a:rPr lang="nl-NL" sz="2600" baseline="30000" dirty="0">
                <a:solidFill>
                  <a:schemeClr val="bg1"/>
                </a:solidFill>
                <a:latin typeface="Arial" charset="0"/>
                <a:cs typeface="Arial" charset="0"/>
              </a:rPr>
              <a:t>12</a:t>
            </a:r>
            <a:r>
              <a:rPr lang="nl-NL" sz="2600" b="1" dirty="0">
                <a:solidFill>
                  <a:schemeClr val="bg1"/>
                </a:solidFill>
                <a:latin typeface="Arial" charset="0"/>
                <a:cs typeface="Arial" charset="0"/>
              </a:rPr>
              <a:t>I set out </a:t>
            </a:r>
            <a:r>
              <a:rPr lang="nl-NL" sz="2600" b="1" dirty="0" err="1">
                <a:solidFill>
                  <a:schemeClr val="bg1"/>
                </a:solidFill>
                <a:latin typeface="Arial" charset="0"/>
                <a:cs typeface="Arial" charset="0"/>
              </a:rPr>
              <a:t>during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a few men. I had </a:t>
            </a:r>
            <a:r>
              <a:rPr lang="nl-NL" sz="2600" b="1" dirty="0" err="1">
                <a:solidFill>
                  <a:schemeClr val="bg1"/>
                </a:solidFill>
                <a:latin typeface="Arial" charset="0"/>
                <a:cs typeface="Arial" charset="0"/>
              </a:rPr>
              <a:t>not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told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anyone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what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God had put in </a:t>
            </a:r>
            <a:r>
              <a:rPr lang="nl-NL" sz="2600" b="1" dirty="0" err="1">
                <a:solidFill>
                  <a:schemeClr val="bg1"/>
                </a:solidFill>
                <a:latin typeface="Arial" charset="0"/>
                <a:cs typeface="Arial" charset="0"/>
              </a:rPr>
              <a:t>my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heart</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to</a:t>
            </a:r>
            <a:r>
              <a:rPr lang="nl-NL" sz="2600" b="1" dirty="0">
                <a:solidFill>
                  <a:schemeClr val="bg1"/>
                </a:solidFill>
                <a:latin typeface="Arial" charset="0"/>
                <a:cs typeface="Arial" charset="0"/>
              </a:rPr>
              <a:t> do </a:t>
            </a:r>
            <a:r>
              <a:rPr lang="nl-NL" sz="2600" b="1" dirty="0" err="1">
                <a:solidFill>
                  <a:schemeClr val="bg1"/>
                </a:solidFill>
                <a:latin typeface="Arial" charset="0"/>
                <a:cs typeface="Arial" charset="0"/>
              </a:rPr>
              <a:t>for</a:t>
            </a:r>
            <a:r>
              <a:rPr lang="nl-NL" sz="2600" b="1" dirty="0">
                <a:solidFill>
                  <a:schemeClr val="bg1"/>
                </a:solidFill>
                <a:latin typeface="Arial" charset="0"/>
                <a:cs typeface="Arial" charset="0"/>
              </a:rPr>
              <a:t> Jerusalem. </a:t>
            </a:r>
            <a:r>
              <a:rPr lang="nl-NL" sz="2600" b="1" dirty="0" err="1">
                <a:solidFill>
                  <a:schemeClr val="bg1"/>
                </a:solidFill>
                <a:latin typeface="Arial" charset="0"/>
                <a:cs typeface="Arial" charset="0"/>
              </a:rPr>
              <a:t>There</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were</a:t>
            </a:r>
            <a:r>
              <a:rPr lang="nl-NL" sz="2600" b="1" dirty="0">
                <a:solidFill>
                  <a:schemeClr val="bg1"/>
                </a:solidFill>
                <a:latin typeface="Arial" charset="0"/>
                <a:cs typeface="Arial" charset="0"/>
              </a:rPr>
              <a:t> no </a:t>
            </a:r>
            <a:r>
              <a:rPr lang="nl-NL" sz="2600" b="1" dirty="0" err="1">
                <a:solidFill>
                  <a:schemeClr val="bg1"/>
                </a:solidFill>
                <a:latin typeface="Arial" charset="0"/>
                <a:cs typeface="Arial" charset="0"/>
              </a:rPr>
              <a:t>mounts</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with</a:t>
            </a:r>
            <a:r>
              <a:rPr lang="nl-NL" sz="2600" b="1" dirty="0">
                <a:solidFill>
                  <a:schemeClr val="bg1"/>
                </a:solidFill>
                <a:latin typeface="Arial" charset="0"/>
                <a:cs typeface="Arial" charset="0"/>
              </a:rPr>
              <a:t> me </a:t>
            </a:r>
            <a:r>
              <a:rPr lang="nl-NL" sz="2600" b="1" dirty="0" err="1">
                <a:solidFill>
                  <a:schemeClr val="bg1"/>
                </a:solidFill>
                <a:latin typeface="Arial" charset="0"/>
                <a:cs typeface="Arial" charset="0"/>
              </a:rPr>
              <a:t>except</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one</a:t>
            </a:r>
            <a:r>
              <a:rPr lang="nl-NL" sz="2600" b="1" dirty="0">
                <a:solidFill>
                  <a:schemeClr val="bg1"/>
                </a:solidFill>
                <a:latin typeface="Arial" charset="0"/>
                <a:cs typeface="Arial" charset="0"/>
              </a:rPr>
              <a:t> I was </a:t>
            </a:r>
            <a:r>
              <a:rPr lang="nl-NL" sz="2600" b="1" dirty="0" err="1">
                <a:solidFill>
                  <a:schemeClr val="bg1"/>
                </a:solidFill>
                <a:latin typeface="Arial" charset="0"/>
                <a:cs typeface="Arial" charset="0"/>
              </a:rPr>
              <a:t>riding</a:t>
            </a:r>
            <a:r>
              <a:rPr lang="nl-NL" sz="2600" b="1" dirty="0">
                <a:solidFill>
                  <a:schemeClr val="bg1"/>
                </a:solidFill>
                <a:latin typeface="Arial" charset="0"/>
                <a:cs typeface="Arial" charset="0"/>
              </a:rPr>
              <a:t> on” (2:11-12 </a:t>
            </a:r>
            <a:r>
              <a:rPr lang="nl-NL" sz="2400" b="1" dirty="0">
                <a:solidFill>
                  <a:schemeClr val="bg1"/>
                </a:solidFill>
                <a:latin typeface="Arial" charset="0"/>
                <a:cs typeface="Arial" charset="0"/>
              </a:rPr>
              <a:t>NIV</a:t>
            </a:r>
            <a:r>
              <a:rPr lang="nl-NL" sz="2600" b="1" dirty="0">
                <a:solidFill>
                  <a:schemeClr val="bg1"/>
                </a:solidFill>
                <a:latin typeface="Arial" charset="0"/>
                <a:cs typeface="Arial" charset="0"/>
              </a:rPr>
              <a:t>).</a:t>
            </a:r>
          </a:p>
        </p:txBody>
      </p:sp>
      <p:pic>
        <p:nvPicPr>
          <p:cNvPr id="2" name="Picture 1"/>
          <p:cNvPicPr>
            <a:picLocks noChangeAspect="1"/>
          </p:cNvPicPr>
          <p:nvPr/>
        </p:nvPicPr>
        <p:blipFill>
          <a:blip r:embed="rId2"/>
          <a:stretch>
            <a:fillRect/>
          </a:stretch>
        </p:blipFill>
        <p:spPr>
          <a:xfrm>
            <a:off x="-1" y="0"/>
            <a:ext cx="5042819" cy="6898576"/>
          </a:xfrm>
          <a:prstGeom prst="rect">
            <a:avLst/>
          </a:prstGeom>
        </p:spPr>
      </p:pic>
    </p:spTree>
    <p:extLst>
      <p:ext uri="{BB962C8B-B14F-4D97-AF65-F5344CB8AC3E}">
        <p14:creationId xmlns:p14="http://schemas.microsoft.com/office/powerpoint/2010/main" val="370621530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0594" name="Rectangle 3"/>
          <p:cNvSpPr>
            <a:spLocks noGrp="1" noChangeArrowheads="1"/>
          </p:cNvSpPr>
          <p:nvPr>
            <p:ph type="ctrTitle"/>
          </p:nvPr>
        </p:nvSpPr>
        <p:spPr>
          <a:xfrm>
            <a:off x="323736" y="0"/>
            <a:ext cx="2838921" cy="6858000"/>
          </a:xfrm>
        </p:spPr>
        <p:txBody>
          <a:bodyPr anchor="t"/>
          <a:lstStyle/>
          <a:p>
            <a:pPr algn="l" eaLnBrk="1" hangingPunct="1"/>
            <a:r>
              <a:rPr lang="nl-NL" sz="2600" b="1" dirty="0">
                <a:solidFill>
                  <a:schemeClr val="bg1"/>
                </a:solidFill>
                <a:latin typeface="Arial" charset="0"/>
                <a:cs typeface="Arial" charset="0"/>
              </a:rPr>
              <a:t>”By </a:t>
            </a:r>
            <a:r>
              <a:rPr lang="nl-NL" sz="2600" b="1" dirty="0" err="1">
                <a:solidFill>
                  <a:schemeClr val="bg1"/>
                </a:solidFill>
                <a:latin typeface="Arial" charset="0"/>
                <a:cs typeface="Arial" charset="0"/>
              </a:rPr>
              <a:t>night</a:t>
            </a:r>
            <a:r>
              <a:rPr lang="nl-NL" sz="2600" b="1" dirty="0">
                <a:solidFill>
                  <a:schemeClr val="bg1"/>
                </a:solidFill>
                <a:latin typeface="Arial" charset="0"/>
                <a:cs typeface="Arial" charset="0"/>
              </a:rPr>
              <a:t> I went out </a:t>
            </a:r>
            <a:r>
              <a:rPr lang="nl-NL" sz="2600" b="1" dirty="0" err="1">
                <a:solidFill>
                  <a:schemeClr val="bg1"/>
                </a:solidFill>
                <a:latin typeface="Arial" charset="0"/>
                <a:cs typeface="Arial" charset="0"/>
              </a:rPr>
              <a:t>through</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Valley</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toward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Jackal</a:t>
            </a:r>
            <a:r>
              <a:rPr lang="nl-NL" sz="2600" b="1" dirty="0">
                <a:solidFill>
                  <a:schemeClr val="bg1"/>
                </a:solidFill>
                <a:latin typeface="Arial" charset="0"/>
                <a:cs typeface="Arial" charset="0"/>
              </a:rPr>
              <a:t> Well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Dung</a:t>
            </a:r>
            <a:r>
              <a:rPr lang="nl-NL" sz="2600" b="1" dirty="0">
                <a:solidFill>
                  <a:schemeClr val="bg1"/>
                </a:solidFill>
                <a:latin typeface="Arial" charset="0"/>
                <a:cs typeface="Arial" charset="0"/>
              </a:rPr>
              <a:t> Gate, </a:t>
            </a:r>
            <a:r>
              <a:rPr lang="nl-NL" sz="2600" b="1" dirty="0" err="1">
                <a:solidFill>
                  <a:schemeClr val="bg1"/>
                </a:solidFill>
                <a:latin typeface="Arial" charset="0"/>
                <a:cs typeface="Arial" charset="0"/>
              </a:rPr>
              <a:t>examining</a:t>
            </a:r>
            <a:r>
              <a:rPr lang="nl-NL" sz="2600" b="1" dirty="0">
                <a:solidFill>
                  <a:schemeClr val="bg1"/>
                </a:solidFill>
                <a:latin typeface="Arial" charset="0"/>
                <a:cs typeface="Arial" charset="0"/>
              </a:rPr>
              <a:t> the </a:t>
            </a:r>
            <a:r>
              <a:rPr lang="nl-NL" sz="2600" b="1" dirty="0" err="1">
                <a:solidFill>
                  <a:schemeClr val="bg1"/>
                </a:solidFill>
                <a:latin typeface="Arial" charset="0"/>
                <a:cs typeface="Arial" charset="0"/>
              </a:rPr>
              <a:t>walls</a:t>
            </a:r>
            <a:r>
              <a:rPr lang="nl-NL" sz="2600" b="1" dirty="0">
                <a:solidFill>
                  <a:schemeClr val="bg1"/>
                </a:solidFill>
                <a:latin typeface="Arial" charset="0"/>
                <a:cs typeface="Arial" charset="0"/>
              </a:rPr>
              <a:t> of Jerusalem,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broken</a:t>
            </a:r>
            <a:r>
              <a:rPr lang="nl-NL" sz="2600" b="1" dirty="0">
                <a:solidFill>
                  <a:schemeClr val="bg1"/>
                </a:solidFill>
                <a:latin typeface="Arial" charset="0"/>
                <a:cs typeface="Arial" charset="0"/>
              </a:rPr>
              <a:t> down, </a:t>
            </a:r>
            <a:r>
              <a:rPr lang="nl-NL" sz="2600" b="1" dirty="0" err="1">
                <a:solidFill>
                  <a:schemeClr val="bg1"/>
                </a:solidFill>
                <a:latin typeface="Arial" charset="0"/>
                <a:cs typeface="Arial" charset="0"/>
              </a:rPr>
              <a:t>and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its</a:t>
            </a:r>
            <a:r>
              <a:rPr lang="nl-NL" sz="2600" b="1" dirty="0">
                <a:solidFill>
                  <a:schemeClr val="bg1"/>
                </a:solidFill>
                <a:latin typeface="Arial" charset="0"/>
                <a:cs typeface="Arial" charset="0"/>
              </a:rPr>
              <a:t> gates, </a:t>
            </a:r>
            <a:r>
              <a:rPr lang="nl-NL" sz="2600" b="1" dirty="0" err="1">
                <a:solidFill>
                  <a:schemeClr val="bg1"/>
                </a:solidFill>
                <a:latin typeface="Arial" charset="0"/>
                <a:cs typeface="Arial" charset="0"/>
              </a:rPr>
              <a:t>which</a:t>
            </a:r>
            <a:r>
              <a:rPr lang="nl-NL" sz="2600" b="1" dirty="0">
                <a:solidFill>
                  <a:schemeClr val="bg1"/>
                </a:solidFill>
                <a:latin typeface="Arial" charset="0"/>
                <a:cs typeface="Arial" charset="0"/>
              </a:rPr>
              <a:t> had been </a:t>
            </a:r>
            <a:r>
              <a:rPr lang="nl-NL" sz="2600" b="1" dirty="0" err="1">
                <a:solidFill>
                  <a:schemeClr val="bg1"/>
                </a:solidFill>
                <a:latin typeface="Arial" charset="0"/>
                <a:cs typeface="Arial" charset="0"/>
              </a:rPr>
              <a:t>destroyed</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by</a:t>
            </a:r>
            <a:r>
              <a:rPr lang="nl-NL" sz="2600" b="1" dirty="0">
                <a:solidFill>
                  <a:schemeClr val="bg1"/>
                </a:solidFill>
                <a:latin typeface="Arial" charset="0"/>
                <a:cs typeface="Arial" charset="0"/>
              </a:rPr>
              <a:t> </a:t>
            </a:r>
            <a:r>
              <a:rPr lang="nl-NL" sz="2600" b="1" dirty="0" err="1">
                <a:solidFill>
                  <a:schemeClr val="bg1"/>
                </a:solidFill>
                <a:latin typeface="Arial" charset="0"/>
                <a:cs typeface="Arial" charset="0"/>
              </a:rPr>
              <a:t>fire</a:t>
            </a:r>
            <a:r>
              <a:rPr lang="nl-NL" sz="2600" b="1" dirty="0">
                <a:solidFill>
                  <a:schemeClr val="bg1"/>
                </a:solidFill>
                <a:latin typeface="Arial" charset="0"/>
                <a:cs typeface="Arial" charset="0"/>
              </a:rPr>
              <a:t>” (2:13 </a:t>
            </a:r>
            <a:r>
              <a:rPr lang="nl-NL" sz="2400" b="1" dirty="0">
                <a:solidFill>
                  <a:schemeClr val="bg1"/>
                </a:solidFill>
                <a:latin typeface="Arial" charset="0"/>
                <a:cs typeface="Arial" charset="0"/>
              </a:rPr>
              <a:t>NIV</a:t>
            </a:r>
            <a:r>
              <a:rPr lang="nl-NL" sz="2600" b="1" dirty="0">
                <a:solidFill>
                  <a:schemeClr val="bg1"/>
                </a:solidFill>
                <a:latin typeface="Arial" charset="0"/>
                <a:cs typeface="Arial" charset="0"/>
              </a:rPr>
              <a:t>).</a:t>
            </a:r>
          </a:p>
        </p:txBody>
      </p:sp>
      <p:pic>
        <p:nvPicPr>
          <p:cNvPr id="2" name="Picture 1"/>
          <p:cNvPicPr>
            <a:picLocks noChangeAspect="1"/>
          </p:cNvPicPr>
          <p:nvPr/>
        </p:nvPicPr>
        <p:blipFill>
          <a:blip r:embed="rId2"/>
          <a:stretch>
            <a:fillRect/>
          </a:stretch>
        </p:blipFill>
        <p:spPr>
          <a:xfrm>
            <a:off x="3314700" y="0"/>
            <a:ext cx="5829300" cy="6858000"/>
          </a:xfrm>
          <a:prstGeom prst="rect">
            <a:avLst/>
          </a:prstGeom>
        </p:spPr>
      </p:pic>
    </p:spTree>
    <p:extLst>
      <p:ext uri="{BB962C8B-B14F-4D97-AF65-F5344CB8AC3E}">
        <p14:creationId xmlns:p14="http://schemas.microsoft.com/office/powerpoint/2010/main" val="96277650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586754" name="Rectangle 1026"/>
          <p:cNvSpPr>
            <a:spLocks noGrp="1" noChangeArrowheads="1"/>
          </p:cNvSpPr>
          <p:nvPr>
            <p:ph type="title" idx="4294967295"/>
          </p:nvPr>
        </p:nvSpPr>
        <p:spPr/>
        <p:txBody>
          <a:bodyPr/>
          <a:lstStyle/>
          <a:p>
            <a:r>
              <a:rPr lang="en-US">
                <a:latin typeface="Arial" charset="0"/>
                <a:ea typeface="ＭＳ Ｐゴシック" charset="0"/>
                <a:cs typeface="ＭＳ Ｐゴシック" charset="0"/>
              </a:rPr>
              <a:t>Sin</a:t>
            </a:r>
          </a:p>
        </p:txBody>
      </p:sp>
      <p:pic>
        <p:nvPicPr>
          <p:cNvPr id="379907" name="Picture 1027" descr="map babylon1"/>
          <p:cNvPicPr>
            <a:picLocks noGrp="1" noChangeAspect="1" noChangeArrowheads="1"/>
          </p:cNvPicPr>
          <p:nvPr>
            <p:ph/>
          </p:nvPr>
        </p:nvPicPr>
        <p:blipFill>
          <a:blip r:embed="rId3">
            <a:lum bright="-42000" contrast="-32000"/>
            <a:extLst>
              <a:ext uri="{28A0092B-C50C-407E-A947-70E740481C1C}">
                <a14:useLocalDpi xmlns:a14="http://schemas.microsoft.com/office/drawing/2010/main"/>
              </a:ext>
            </a:extLst>
          </a:blip>
          <a:srcRect/>
          <a:stretch>
            <a:fillRect/>
          </a:stretch>
        </p:blipFill>
        <p:spPr>
          <a:xfrm>
            <a:off x="0" y="608013"/>
            <a:ext cx="9144000" cy="5640387"/>
          </a:xfrm>
        </p:spPr>
      </p:pic>
      <p:sp>
        <p:nvSpPr>
          <p:cNvPr id="379908" name="Text Box 1028"/>
          <p:cNvSpPr txBox="1">
            <a:spLocks noChangeArrowheads="1"/>
          </p:cNvSpPr>
          <p:nvPr/>
        </p:nvSpPr>
        <p:spPr bwMode="auto">
          <a:xfrm>
            <a:off x="0" y="3016250"/>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D A N I E L</a:t>
            </a:r>
          </a:p>
        </p:txBody>
      </p:sp>
      <p:sp>
        <p:nvSpPr>
          <p:cNvPr id="379909" name="Text Box 1029"/>
          <p:cNvSpPr txBox="1">
            <a:spLocks noChangeArrowheads="1"/>
          </p:cNvSpPr>
          <p:nvPr/>
        </p:nvSpPr>
        <p:spPr bwMode="auto">
          <a:xfrm>
            <a:off x="0" y="3017838"/>
            <a:ext cx="9144000" cy="10064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6000" baseline="0">
                <a:solidFill>
                  <a:srgbClr val="C0C0C0"/>
                </a:solidFill>
                <a:latin typeface="QUAKE" charset="0"/>
              </a:rPr>
              <a:t>E Z E K I E L</a:t>
            </a:r>
          </a:p>
        </p:txBody>
      </p:sp>
      <p:sp>
        <p:nvSpPr>
          <p:cNvPr id="379910" name="Text Box 1030"/>
          <p:cNvSpPr txBox="1">
            <a:spLocks noChangeArrowheads="1"/>
          </p:cNvSpPr>
          <p:nvPr/>
        </p:nvSpPr>
        <p:spPr bwMode="auto">
          <a:xfrm>
            <a:off x="1865313" y="5194300"/>
            <a:ext cx="10302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SIN</a:t>
            </a:r>
          </a:p>
        </p:txBody>
      </p:sp>
      <p:sp>
        <p:nvSpPr>
          <p:cNvPr id="379911" name="Text Box 1031"/>
          <p:cNvSpPr txBox="1">
            <a:spLocks noChangeArrowheads="1"/>
          </p:cNvSpPr>
          <p:nvPr/>
        </p:nvSpPr>
        <p:spPr bwMode="auto">
          <a:xfrm>
            <a:off x="3559175" y="5899150"/>
            <a:ext cx="4022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DISOBEDIENCE</a:t>
            </a:r>
          </a:p>
        </p:txBody>
      </p:sp>
      <p:sp>
        <p:nvSpPr>
          <p:cNvPr id="379912" name="Text Box 1032"/>
          <p:cNvSpPr txBox="1">
            <a:spLocks noChangeArrowheads="1"/>
          </p:cNvSpPr>
          <p:nvPr/>
        </p:nvSpPr>
        <p:spPr bwMode="auto">
          <a:xfrm>
            <a:off x="4811713" y="4337050"/>
            <a:ext cx="354330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PUNISHMENT</a:t>
            </a:r>
          </a:p>
        </p:txBody>
      </p:sp>
      <p:sp>
        <p:nvSpPr>
          <p:cNvPr id="379913" name="Text Box 1033"/>
          <p:cNvSpPr txBox="1">
            <a:spLocks noChangeArrowheads="1"/>
          </p:cNvSpPr>
          <p:nvPr/>
        </p:nvSpPr>
        <p:spPr bwMode="auto">
          <a:xfrm>
            <a:off x="1376363" y="1936750"/>
            <a:ext cx="2046287"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WRATH</a:t>
            </a:r>
          </a:p>
        </p:txBody>
      </p:sp>
      <p:sp>
        <p:nvSpPr>
          <p:cNvPr id="379914" name="Text Box 1034"/>
          <p:cNvSpPr txBox="1">
            <a:spLocks noChangeArrowheads="1"/>
          </p:cNvSpPr>
          <p:nvPr/>
        </p:nvSpPr>
        <p:spPr bwMode="auto">
          <a:xfrm>
            <a:off x="206375" y="965200"/>
            <a:ext cx="2724150"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IDOLATRY</a:t>
            </a:r>
          </a:p>
        </p:txBody>
      </p:sp>
      <p:sp>
        <p:nvSpPr>
          <p:cNvPr id="379915" name="Text Box 1035"/>
          <p:cNvSpPr txBox="1">
            <a:spLocks noChangeArrowheads="1"/>
          </p:cNvSpPr>
          <p:nvPr/>
        </p:nvSpPr>
        <p:spPr bwMode="auto">
          <a:xfrm>
            <a:off x="5827713" y="241300"/>
            <a:ext cx="3006725" cy="70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r>
              <a:rPr lang="en-US" sz="4000" baseline="0">
                <a:solidFill>
                  <a:srgbClr val="FFFF66"/>
                </a:solidFill>
                <a:latin typeface="Visitation" charset="0"/>
              </a:rPr>
              <a:t>JUDGMENT</a:t>
            </a:r>
          </a:p>
        </p:txBody>
      </p:sp>
    </p:spTree>
    <p:extLst>
      <p:ext uri="{BB962C8B-B14F-4D97-AF65-F5344CB8AC3E}">
        <p14:creationId xmlns:p14="http://schemas.microsoft.com/office/powerpoint/2010/main" val="2293444681"/>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41" presetClass="entr" presetSubtype="0" fill="hold" nodeType="withEffect">
                                  <p:stCondLst>
                                    <p:cond delay="0"/>
                                  </p:stCondLst>
                                  <p:iterate type="lt">
                                    <p:tmPct val="10000"/>
                                  </p:iterate>
                                  <p:childTnLst>
                                    <p:set>
                                      <p:cBhvr>
                                        <p:cTn id="6" dur="1" fill="hold">
                                          <p:stCondLst>
                                            <p:cond delay="0"/>
                                          </p:stCondLst>
                                        </p:cTn>
                                        <p:tgtEl>
                                          <p:spTgt spid="379910">
                                            <p:txEl>
                                              <p:pRg st="0" end="0"/>
                                            </p:txEl>
                                          </p:spTgt>
                                        </p:tgtEl>
                                        <p:attrNameLst>
                                          <p:attrName>style.visibility</p:attrName>
                                        </p:attrNameLst>
                                      </p:cBhvr>
                                      <p:to>
                                        <p:strVal val="visible"/>
                                      </p:to>
                                    </p:set>
                                    <p:anim calcmode="lin" valueType="num">
                                      <p:cBhvr>
                                        <p:cTn id="7" dur="500" fill="hold"/>
                                        <p:tgtEl>
                                          <p:spTgt spid="379910">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8" dur="500" fill="hold"/>
                                        <p:tgtEl>
                                          <p:spTgt spid="379910">
                                            <p:txEl>
                                              <p:pRg st="0" end="0"/>
                                            </p:txEl>
                                          </p:spTgt>
                                        </p:tgtEl>
                                        <p:attrNameLst>
                                          <p:attrName>ppt_y</p:attrName>
                                        </p:attrNameLst>
                                      </p:cBhvr>
                                      <p:tavLst>
                                        <p:tav tm="0">
                                          <p:val>
                                            <p:strVal val="#ppt_y"/>
                                          </p:val>
                                        </p:tav>
                                        <p:tav tm="100000">
                                          <p:val>
                                            <p:strVal val="#ppt_y"/>
                                          </p:val>
                                        </p:tav>
                                      </p:tavLst>
                                    </p:anim>
                                    <p:anim calcmode="lin" valueType="num">
                                      <p:cBhvr>
                                        <p:cTn id="9" dur="500" fill="hold"/>
                                        <p:tgtEl>
                                          <p:spTgt spid="379910">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10" dur="500" fill="hold"/>
                                        <p:tgtEl>
                                          <p:spTgt spid="379910">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11" dur="500" tmFilter="0,0; .5, 1; 1, 1"/>
                                        <p:tgtEl>
                                          <p:spTgt spid="379910">
                                            <p:txEl>
                                              <p:pRg st="0" end="0"/>
                                            </p:txEl>
                                          </p:spTgt>
                                        </p:tgtEl>
                                      </p:cBhvr>
                                    </p:animEffect>
                                  </p:childTnLst>
                                </p:cTn>
                              </p:par>
                            </p:childTnLst>
                          </p:cTn>
                        </p:par>
                        <p:par>
                          <p:cTn id="12" fill="hold" nodeType="afterGroup">
                            <p:stCondLst>
                              <p:cond delay="600"/>
                            </p:stCondLst>
                            <p:childTnLst>
                              <p:par>
                                <p:cTn id="13" presetID="50" presetClass="exit" presetSubtype="0" accel="100000" fill="hold" nodeType="afterEffect">
                                  <p:stCondLst>
                                    <p:cond delay="0"/>
                                  </p:stCondLst>
                                  <p:iterate type="lt">
                                    <p:tmPct val="0"/>
                                  </p:iterate>
                                  <p:childTnLst>
                                    <p:anim calcmode="lin" valueType="num">
                                      <p:cBhvr>
                                        <p:cTn id="14" dur="1000"/>
                                        <p:tgtEl>
                                          <p:spTgt spid="379910">
                                            <p:txEl>
                                              <p:pRg st="0" end="0"/>
                                            </p:txEl>
                                          </p:spTgt>
                                        </p:tgtEl>
                                        <p:attrNameLst>
                                          <p:attrName>ppt_w</p:attrName>
                                        </p:attrNameLst>
                                      </p:cBhvr>
                                      <p:tavLst>
                                        <p:tav tm="0">
                                          <p:val>
                                            <p:strVal val="ppt_w"/>
                                          </p:val>
                                        </p:tav>
                                        <p:tav tm="100000">
                                          <p:val>
                                            <p:strVal val="ppt_w+.3"/>
                                          </p:val>
                                        </p:tav>
                                      </p:tavLst>
                                    </p:anim>
                                    <p:anim calcmode="lin" valueType="num">
                                      <p:cBhvr>
                                        <p:cTn id="15" dur="1000"/>
                                        <p:tgtEl>
                                          <p:spTgt spid="379910">
                                            <p:txEl>
                                              <p:pRg st="0" end="0"/>
                                            </p:txEl>
                                          </p:spTgt>
                                        </p:tgtEl>
                                        <p:attrNameLst>
                                          <p:attrName>ppt_h</p:attrName>
                                        </p:attrNameLst>
                                      </p:cBhvr>
                                      <p:tavLst>
                                        <p:tav tm="0">
                                          <p:val>
                                            <p:strVal val="ppt_h"/>
                                          </p:val>
                                        </p:tav>
                                        <p:tav tm="100000">
                                          <p:val>
                                            <p:strVal val="ppt_h"/>
                                          </p:val>
                                        </p:tav>
                                      </p:tavLst>
                                    </p:anim>
                                    <p:animEffect transition="out" filter="fade">
                                      <p:cBhvr>
                                        <p:cTn id="16" dur="1000"/>
                                        <p:tgtEl>
                                          <p:spTgt spid="379910">
                                            <p:txEl>
                                              <p:pRg st="0" end="0"/>
                                            </p:txEl>
                                          </p:spTgt>
                                        </p:tgtEl>
                                      </p:cBhvr>
                                    </p:animEffect>
                                    <p:set>
                                      <p:cBhvr>
                                        <p:cTn id="17" dur="1" fill="hold">
                                          <p:stCondLst>
                                            <p:cond delay="999"/>
                                          </p:stCondLst>
                                        </p:cTn>
                                        <p:tgtEl>
                                          <p:spTgt spid="379910">
                                            <p:txEl>
                                              <p:pRg st="0" end="0"/>
                                            </p:txEl>
                                          </p:spTgt>
                                        </p:tgtEl>
                                        <p:attrNameLst>
                                          <p:attrName>style.visibility</p:attrName>
                                        </p:attrNameLst>
                                      </p:cBhvr>
                                      <p:to>
                                        <p:strVal val="hidden"/>
                                      </p:to>
                                    </p:set>
                                  </p:childTnLst>
                                </p:cTn>
                              </p:par>
                              <p:par>
                                <p:cTn id="18" presetID="41" presetClass="entr" presetSubtype="0" fill="hold" nodeType="withEffect">
                                  <p:stCondLst>
                                    <p:cond delay="0"/>
                                  </p:stCondLst>
                                  <p:iterate type="lt">
                                    <p:tmPct val="10000"/>
                                  </p:iterate>
                                  <p:childTnLst>
                                    <p:set>
                                      <p:cBhvr>
                                        <p:cTn id="19" dur="1" fill="hold">
                                          <p:stCondLst>
                                            <p:cond delay="0"/>
                                          </p:stCondLst>
                                        </p:cTn>
                                        <p:tgtEl>
                                          <p:spTgt spid="379913">
                                            <p:txEl>
                                              <p:pRg st="0" end="0"/>
                                            </p:txEl>
                                          </p:spTgt>
                                        </p:tgtEl>
                                        <p:attrNameLst>
                                          <p:attrName>style.visibility</p:attrName>
                                        </p:attrNameLst>
                                      </p:cBhvr>
                                      <p:to>
                                        <p:strVal val="visible"/>
                                      </p:to>
                                    </p:set>
                                    <p:anim calcmode="lin" valueType="num">
                                      <p:cBhvr>
                                        <p:cTn id="20" dur="500" fill="hold"/>
                                        <p:tgtEl>
                                          <p:spTgt spid="379913">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21" dur="500" fill="hold"/>
                                        <p:tgtEl>
                                          <p:spTgt spid="379913">
                                            <p:txEl>
                                              <p:pRg st="0" end="0"/>
                                            </p:txEl>
                                          </p:spTgt>
                                        </p:tgtEl>
                                        <p:attrNameLst>
                                          <p:attrName>ppt_y</p:attrName>
                                        </p:attrNameLst>
                                      </p:cBhvr>
                                      <p:tavLst>
                                        <p:tav tm="0">
                                          <p:val>
                                            <p:strVal val="#ppt_y"/>
                                          </p:val>
                                        </p:tav>
                                        <p:tav tm="100000">
                                          <p:val>
                                            <p:strVal val="#ppt_y"/>
                                          </p:val>
                                        </p:tav>
                                      </p:tavLst>
                                    </p:anim>
                                    <p:anim calcmode="lin" valueType="num">
                                      <p:cBhvr>
                                        <p:cTn id="22" dur="500" fill="hold"/>
                                        <p:tgtEl>
                                          <p:spTgt spid="379913">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23" dur="500" fill="hold"/>
                                        <p:tgtEl>
                                          <p:spTgt spid="379913">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24" dur="500" tmFilter="0,0; .5, 1; 1, 1"/>
                                        <p:tgtEl>
                                          <p:spTgt spid="379913">
                                            <p:txEl>
                                              <p:pRg st="0" end="0"/>
                                            </p:txEl>
                                          </p:spTgt>
                                        </p:tgtEl>
                                      </p:cBhvr>
                                    </p:animEffect>
                                  </p:childTnLst>
                                </p:cTn>
                              </p:par>
                            </p:childTnLst>
                          </p:cTn>
                        </p:par>
                        <p:par>
                          <p:cTn id="25" fill="hold" nodeType="afterGroup">
                            <p:stCondLst>
                              <p:cond delay="1600"/>
                            </p:stCondLst>
                            <p:childTnLst>
                              <p:par>
                                <p:cTn id="26" presetID="50" presetClass="exit" presetSubtype="0" accel="100000" fill="hold" nodeType="afterEffect">
                                  <p:stCondLst>
                                    <p:cond delay="0"/>
                                  </p:stCondLst>
                                  <p:iterate type="lt">
                                    <p:tmPct val="0"/>
                                  </p:iterate>
                                  <p:childTnLst>
                                    <p:anim calcmode="lin" valueType="num">
                                      <p:cBhvr>
                                        <p:cTn id="27" dur="1000"/>
                                        <p:tgtEl>
                                          <p:spTgt spid="379913">
                                            <p:txEl>
                                              <p:pRg st="0" end="0"/>
                                            </p:txEl>
                                          </p:spTgt>
                                        </p:tgtEl>
                                        <p:attrNameLst>
                                          <p:attrName>ppt_w</p:attrName>
                                        </p:attrNameLst>
                                      </p:cBhvr>
                                      <p:tavLst>
                                        <p:tav tm="0">
                                          <p:val>
                                            <p:strVal val="ppt_w"/>
                                          </p:val>
                                        </p:tav>
                                        <p:tav tm="100000">
                                          <p:val>
                                            <p:strVal val="ppt_w+.3"/>
                                          </p:val>
                                        </p:tav>
                                      </p:tavLst>
                                    </p:anim>
                                    <p:anim calcmode="lin" valueType="num">
                                      <p:cBhvr>
                                        <p:cTn id="28" dur="1000"/>
                                        <p:tgtEl>
                                          <p:spTgt spid="379913">
                                            <p:txEl>
                                              <p:pRg st="0" end="0"/>
                                            </p:txEl>
                                          </p:spTgt>
                                        </p:tgtEl>
                                        <p:attrNameLst>
                                          <p:attrName>ppt_h</p:attrName>
                                        </p:attrNameLst>
                                      </p:cBhvr>
                                      <p:tavLst>
                                        <p:tav tm="0">
                                          <p:val>
                                            <p:strVal val="ppt_h"/>
                                          </p:val>
                                        </p:tav>
                                        <p:tav tm="100000">
                                          <p:val>
                                            <p:strVal val="ppt_h"/>
                                          </p:val>
                                        </p:tav>
                                      </p:tavLst>
                                    </p:anim>
                                    <p:animEffect transition="out" filter="fade">
                                      <p:cBhvr>
                                        <p:cTn id="29" dur="1000"/>
                                        <p:tgtEl>
                                          <p:spTgt spid="379913">
                                            <p:txEl>
                                              <p:pRg st="0" end="0"/>
                                            </p:txEl>
                                          </p:spTgt>
                                        </p:tgtEl>
                                      </p:cBhvr>
                                    </p:animEffect>
                                    <p:set>
                                      <p:cBhvr>
                                        <p:cTn id="30" dur="1" fill="hold">
                                          <p:stCondLst>
                                            <p:cond delay="999"/>
                                          </p:stCondLst>
                                        </p:cTn>
                                        <p:tgtEl>
                                          <p:spTgt spid="379913">
                                            <p:txEl>
                                              <p:pRg st="0" end="0"/>
                                            </p:txEl>
                                          </p:spTgt>
                                        </p:tgtEl>
                                        <p:attrNameLst>
                                          <p:attrName>style.visibility</p:attrName>
                                        </p:attrNameLst>
                                      </p:cBhvr>
                                      <p:to>
                                        <p:strVal val="hidden"/>
                                      </p:to>
                                    </p:set>
                                  </p:childTnLst>
                                </p:cTn>
                              </p:par>
                            </p:childTnLst>
                          </p:cTn>
                        </p:par>
                        <p:par>
                          <p:cTn id="31" fill="hold" nodeType="afterGroup">
                            <p:stCondLst>
                              <p:cond delay="2600"/>
                            </p:stCondLst>
                            <p:childTnLst>
                              <p:par>
                                <p:cTn id="32" presetID="41" presetClass="entr" presetSubtype="0" fill="hold" nodeType="afterEffect">
                                  <p:stCondLst>
                                    <p:cond delay="0"/>
                                  </p:stCondLst>
                                  <p:iterate type="lt">
                                    <p:tmPct val="10000"/>
                                  </p:iterate>
                                  <p:childTnLst>
                                    <p:set>
                                      <p:cBhvr>
                                        <p:cTn id="33" dur="1" fill="hold">
                                          <p:stCondLst>
                                            <p:cond delay="0"/>
                                          </p:stCondLst>
                                        </p:cTn>
                                        <p:tgtEl>
                                          <p:spTgt spid="379911">
                                            <p:txEl>
                                              <p:pRg st="0" end="0"/>
                                            </p:txEl>
                                          </p:spTgt>
                                        </p:tgtEl>
                                        <p:attrNameLst>
                                          <p:attrName>style.visibility</p:attrName>
                                        </p:attrNameLst>
                                      </p:cBhvr>
                                      <p:to>
                                        <p:strVal val="visible"/>
                                      </p:to>
                                    </p:set>
                                    <p:anim calcmode="lin" valueType="num">
                                      <p:cBhvr>
                                        <p:cTn id="34" dur="500" fill="hold"/>
                                        <p:tgtEl>
                                          <p:spTgt spid="379911">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35" dur="500" fill="hold"/>
                                        <p:tgtEl>
                                          <p:spTgt spid="379911">
                                            <p:txEl>
                                              <p:pRg st="0" end="0"/>
                                            </p:txEl>
                                          </p:spTgt>
                                        </p:tgtEl>
                                        <p:attrNameLst>
                                          <p:attrName>ppt_y</p:attrName>
                                        </p:attrNameLst>
                                      </p:cBhvr>
                                      <p:tavLst>
                                        <p:tav tm="0">
                                          <p:val>
                                            <p:strVal val="#ppt_y"/>
                                          </p:val>
                                        </p:tav>
                                        <p:tav tm="100000">
                                          <p:val>
                                            <p:strVal val="#ppt_y"/>
                                          </p:val>
                                        </p:tav>
                                      </p:tavLst>
                                    </p:anim>
                                    <p:anim calcmode="lin" valueType="num">
                                      <p:cBhvr>
                                        <p:cTn id="36" dur="500" fill="hold"/>
                                        <p:tgtEl>
                                          <p:spTgt spid="379911">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37" dur="500" fill="hold"/>
                                        <p:tgtEl>
                                          <p:spTgt spid="379911">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38" dur="500" tmFilter="0,0; .5, 1; 1, 1"/>
                                        <p:tgtEl>
                                          <p:spTgt spid="379911">
                                            <p:txEl>
                                              <p:pRg st="0" end="0"/>
                                            </p:txEl>
                                          </p:spTgt>
                                        </p:tgtEl>
                                      </p:cBhvr>
                                    </p:animEffect>
                                  </p:childTnLst>
                                </p:cTn>
                              </p:par>
                            </p:childTnLst>
                          </p:cTn>
                        </p:par>
                        <p:par>
                          <p:cTn id="39" fill="hold" nodeType="afterGroup">
                            <p:stCondLst>
                              <p:cond delay="3650"/>
                            </p:stCondLst>
                            <p:childTnLst>
                              <p:par>
                                <p:cTn id="40" presetID="50" presetClass="exit" presetSubtype="0" accel="100000" fill="hold" nodeType="afterEffect">
                                  <p:stCondLst>
                                    <p:cond delay="0"/>
                                  </p:stCondLst>
                                  <p:iterate type="lt">
                                    <p:tmPct val="0"/>
                                  </p:iterate>
                                  <p:childTnLst>
                                    <p:anim calcmode="lin" valueType="num">
                                      <p:cBhvr>
                                        <p:cTn id="41" dur="1000"/>
                                        <p:tgtEl>
                                          <p:spTgt spid="379911">
                                            <p:txEl>
                                              <p:pRg st="0" end="0"/>
                                            </p:txEl>
                                          </p:spTgt>
                                        </p:tgtEl>
                                        <p:attrNameLst>
                                          <p:attrName>ppt_w</p:attrName>
                                        </p:attrNameLst>
                                      </p:cBhvr>
                                      <p:tavLst>
                                        <p:tav tm="0">
                                          <p:val>
                                            <p:strVal val="ppt_w"/>
                                          </p:val>
                                        </p:tav>
                                        <p:tav tm="100000">
                                          <p:val>
                                            <p:strVal val="ppt_w+.3"/>
                                          </p:val>
                                        </p:tav>
                                      </p:tavLst>
                                    </p:anim>
                                    <p:anim calcmode="lin" valueType="num">
                                      <p:cBhvr>
                                        <p:cTn id="42" dur="1000"/>
                                        <p:tgtEl>
                                          <p:spTgt spid="379911">
                                            <p:txEl>
                                              <p:pRg st="0" end="0"/>
                                            </p:txEl>
                                          </p:spTgt>
                                        </p:tgtEl>
                                        <p:attrNameLst>
                                          <p:attrName>ppt_h</p:attrName>
                                        </p:attrNameLst>
                                      </p:cBhvr>
                                      <p:tavLst>
                                        <p:tav tm="0">
                                          <p:val>
                                            <p:strVal val="ppt_h"/>
                                          </p:val>
                                        </p:tav>
                                        <p:tav tm="100000">
                                          <p:val>
                                            <p:strVal val="ppt_h"/>
                                          </p:val>
                                        </p:tav>
                                      </p:tavLst>
                                    </p:anim>
                                    <p:animEffect transition="out" filter="fade">
                                      <p:cBhvr>
                                        <p:cTn id="43" dur="1000"/>
                                        <p:tgtEl>
                                          <p:spTgt spid="379911">
                                            <p:txEl>
                                              <p:pRg st="0" end="0"/>
                                            </p:txEl>
                                          </p:spTgt>
                                        </p:tgtEl>
                                      </p:cBhvr>
                                    </p:animEffect>
                                    <p:set>
                                      <p:cBhvr>
                                        <p:cTn id="44" dur="1" fill="hold">
                                          <p:stCondLst>
                                            <p:cond delay="999"/>
                                          </p:stCondLst>
                                        </p:cTn>
                                        <p:tgtEl>
                                          <p:spTgt spid="379911">
                                            <p:txEl>
                                              <p:pRg st="0" end="0"/>
                                            </p:txEl>
                                          </p:spTgt>
                                        </p:tgtEl>
                                        <p:attrNameLst>
                                          <p:attrName>style.visibility</p:attrName>
                                        </p:attrNameLst>
                                      </p:cBhvr>
                                      <p:to>
                                        <p:strVal val="hidden"/>
                                      </p:to>
                                    </p:set>
                                  </p:childTnLst>
                                </p:cTn>
                              </p:par>
                            </p:childTnLst>
                          </p:cTn>
                        </p:par>
                        <p:par>
                          <p:cTn id="45" fill="hold" nodeType="afterGroup">
                            <p:stCondLst>
                              <p:cond delay="4650"/>
                            </p:stCondLst>
                            <p:childTnLst>
                              <p:par>
                                <p:cTn id="46" presetID="41" presetClass="entr" presetSubtype="0" fill="hold" nodeType="afterEffect">
                                  <p:stCondLst>
                                    <p:cond delay="0"/>
                                  </p:stCondLst>
                                  <p:iterate type="lt">
                                    <p:tmPct val="10000"/>
                                  </p:iterate>
                                  <p:childTnLst>
                                    <p:set>
                                      <p:cBhvr>
                                        <p:cTn id="47" dur="1" fill="hold">
                                          <p:stCondLst>
                                            <p:cond delay="0"/>
                                          </p:stCondLst>
                                        </p:cTn>
                                        <p:tgtEl>
                                          <p:spTgt spid="379915">
                                            <p:txEl>
                                              <p:pRg st="0" end="0"/>
                                            </p:txEl>
                                          </p:spTgt>
                                        </p:tgtEl>
                                        <p:attrNameLst>
                                          <p:attrName>style.visibility</p:attrName>
                                        </p:attrNameLst>
                                      </p:cBhvr>
                                      <p:to>
                                        <p:strVal val="visible"/>
                                      </p:to>
                                    </p:set>
                                    <p:anim calcmode="lin" valueType="num">
                                      <p:cBhvr>
                                        <p:cTn id="48" dur="500" fill="hold"/>
                                        <p:tgtEl>
                                          <p:spTgt spid="379915">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49" dur="500" fill="hold"/>
                                        <p:tgtEl>
                                          <p:spTgt spid="379915">
                                            <p:txEl>
                                              <p:pRg st="0" end="0"/>
                                            </p:txEl>
                                          </p:spTgt>
                                        </p:tgtEl>
                                        <p:attrNameLst>
                                          <p:attrName>ppt_y</p:attrName>
                                        </p:attrNameLst>
                                      </p:cBhvr>
                                      <p:tavLst>
                                        <p:tav tm="0">
                                          <p:val>
                                            <p:strVal val="#ppt_y"/>
                                          </p:val>
                                        </p:tav>
                                        <p:tav tm="100000">
                                          <p:val>
                                            <p:strVal val="#ppt_y"/>
                                          </p:val>
                                        </p:tav>
                                      </p:tavLst>
                                    </p:anim>
                                    <p:anim calcmode="lin" valueType="num">
                                      <p:cBhvr>
                                        <p:cTn id="50" dur="500" fill="hold"/>
                                        <p:tgtEl>
                                          <p:spTgt spid="379915">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51" dur="500" fill="hold"/>
                                        <p:tgtEl>
                                          <p:spTgt spid="379915">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52" dur="500" tmFilter="0,0; .5, 1; 1, 1"/>
                                        <p:tgtEl>
                                          <p:spTgt spid="379915">
                                            <p:txEl>
                                              <p:pRg st="0" end="0"/>
                                            </p:txEl>
                                          </p:spTgt>
                                        </p:tgtEl>
                                      </p:cBhvr>
                                    </p:animEffect>
                                  </p:childTnLst>
                                </p:cTn>
                              </p:par>
                            </p:childTnLst>
                          </p:cTn>
                        </p:par>
                        <p:par>
                          <p:cTn id="53" fill="hold" nodeType="afterGroup">
                            <p:stCondLst>
                              <p:cond delay="5550"/>
                            </p:stCondLst>
                            <p:childTnLst>
                              <p:par>
                                <p:cTn id="54" presetID="50" presetClass="exit" presetSubtype="0" accel="100000" fill="hold" nodeType="afterEffect">
                                  <p:stCondLst>
                                    <p:cond delay="0"/>
                                  </p:stCondLst>
                                  <p:iterate type="lt">
                                    <p:tmPct val="0"/>
                                  </p:iterate>
                                  <p:childTnLst>
                                    <p:anim calcmode="lin" valueType="num">
                                      <p:cBhvr>
                                        <p:cTn id="55" dur="1000"/>
                                        <p:tgtEl>
                                          <p:spTgt spid="379915">
                                            <p:txEl>
                                              <p:pRg st="0" end="0"/>
                                            </p:txEl>
                                          </p:spTgt>
                                        </p:tgtEl>
                                        <p:attrNameLst>
                                          <p:attrName>ppt_w</p:attrName>
                                        </p:attrNameLst>
                                      </p:cBhvr>
                                      <p:tavLst>
                                        <p:tav tm="0">
                                          <p:val>
                                            <p:strVal val="ppt_w"/>
                                          </p:val>
                                        </p:tav>
                                        <p:tav tm="100000">
                                          <p:val>
                                            <p:strVal val="ppt_w+.3"/>
                                          </p:val>
                                        </p:tav>
                                      </p:tavLst>
                                    </p:anim>
                                    <p:anim calcmode="lin" valueType="num">
                                      <p:cBhvr>
                                        <p:cTn id="56" dur="1000"/>
                                        <p:tgtEl>
                                          <p:spTgt spid="379915">
                                            <p:txEl>
                                              <p:pRg st="0" end="0"/>
                                            </p:txEl>
                                          </p:spTgt>
                                        </p:tgtEl>
                                        <p:attrNameLst>
                                          <p:attrName>ppt_h</p:attrName>
                                        </p:attrNameLst>
                                      </p:cBhvr>
                                      <p:tavLst>
                                        <p:tav tm="0">
                                          <p:val>
                                            <p:strVal val="ppt_h"/>
                                          </p:val>
                                        </p:tav>
                                        <p:tav tm="100000">
                                          <p:val>
                                            <p:strVal val="ppt_h"/>
                                          </p:val>
                                        </p:tav>
                                      </p:tavLst>
                                    </p:anim>
                                    <p:animEffect transition="out" filter="fade">
                                      <p:cBhvr>
                                        <p:cTn id="57" dur="1000"/>
                                        <p:tgtEl>
                                          <p:spTgt spid="379915">
                                            <p:txEl>
                                              <p:pRg st="0" end="0"/>
                                            </p:txEl>
                                          </p:spTgt>
                                        </p:tgtEl>
                                      </p:cBhvr>
                                    </p:animEffect>
                                    <p:set>
                                      <p:cBhvr>
                                        <p:cTn id="58" dur="1" fill="hold">
                                          <p:stCondLst>
                                            <p:cond delay="999"/>
                                          </p:stCondLst>
                                        </p:cTn>
                                        <p:tgtEl>
                                          <p:spTgt spid="379915">
                                            <p:txEl>
                                              <p:pRg st="0" end="0"/>
                                            </p:txEl>
                                          </p:spTgt>
                                        </p:tgtEl>
                                        <p:attrNameLst>
                                          <p:attrName>style.visibility</p:attrName>
                                        </p:attrNameLst>
                                      </p:cBhvr>
                                      <p:to>
                                        <p:strVal val="hidden"/>
                                      </p:to>
                                    </p:set>
                                  </p:childTnLst>
                                </p:cTn>
                              </p:par>
                            </p:childTnLst>
                          </p:cTn>
                        </p:par>
                        <p:par>
                          <p:cTn id="59" fill="hold" nodeType="afterGroup">
                            <p:stCondLst>
                              <p:cond delay="6550"/>
                            </p:stCondLst>
                            <p:childTnLst>
                              <p:par>
                                <p:cTn id="60" presetID="41" presetClass="entr" presetSubtype="0" fill="hold" nodeType="afterEffect">
                                  <p:stCondLst>
                                    <p:cond delay="0"/>
                                  </p:stCondLst>
                                  <p:iterate type="lt">
                                    <p:tmPct val="10000"/>
                                  </p:iterate>
                                  <p:childTnLst>
                                    <p:set>
                                      <p:cBhvr>
                                        <p:cTn id="61" dur="1" fill="hold">
                                          <p:stCondLst>
                                            <p:cond delay="0"/>
                                          </p:stCondLst>
                                        </p:cTn>
                                        <p:tgtEl>
                                          <p:spTgt spid="379914">
                                            <p:txEl>
                                              <p:pRg st="0" end="0"/>
                                            </p:txEl>
                                          </p:spTgt>
                                        </p:tgtEl>
                                        <p:attrNameLst>
                                          <p:attrName>style.visibility</p:attrName>
                                        </p:attrNameLst>
                                      </p:cBhvr>
                                      <p:to>
                                        <p:strVal val="visible"/>
                                      </p:to>
                                    </p:set>
                                    <p:anim calcmode="lin" valueType="num">
                                      <p:cBhvr>
                                        <p:cTn id="62" dur="500" fill="hold"/>
                                        <p:tgtEl>
                                          <p:spTgt spid="379914">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63" dur="500" fill="hold"/>
                                        <p:tgtEl>
                                          <p:spTgt spid="379914">
                                            <p:txEl>
                                              <p:pRg st="0" end="0"/>
                                            </p:txEl>
                                          </p:spTgt>
                                        </p:tgtEl>
                                        <p:attrNameLst>
                                          <p:attrName>ppt_y</p:attrName>
                                        </p:attrNameLst>
                                      </p:cBhvr>
                                      <p:tavLst>
                                        <p:tav tm="0">
                                          <p:val>
                                            <p:strVal val="#ppt_y"/>
                                          </p:val>
                                        </p:tav>
                                        <p:tav tm="100000">
                                          <p:val>
                                            <p:strVal val="#ppt_y"/>
                                          </p:val>
                                        </p:tav>
                                      </p:tavLst>
                                    </p:anim>
                                    <p:anim calcmode="lin" valueType="num">
                                      <p:cBhvr>
                                        <p:cTn id="64" dur="500" fill="hold"/>
                                        <p:tgtEl>
                                          <p:spTgt spid="379914">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65" dur="500" fill="hold"/>
                                        <p:tgtEl>
                                          <p:spTgt spid="379914">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66" dur="500" tmFilter="0,0; .5, 1; 1, 1"/>
                                        <p:tgtEl>
                                          <p:spTgt spid="379914">
                                            <p:txEl>
                                              <p:pRg st="0" end="0"/>
                                            </p:txEl>
                                          </p:spTgt>
                                        </p:tgtEl>
                                      </p:cBhvr>
                                    </p:animEffect>
                                  </p:childTnLst>
                                </p:cTn>
                              </p:par>
                            </p:childTnLst>
                          </p:cTn>
                        </p:par>
                        <p:par>
                          <p:cTn id="67" fill="hold" nodeType="afterGroup">
                            <p:stCondLst>
                              <p:cond delay="7450"/>
                            </p:stCondLst>
                            <p:childTnLst>
                              <p:par>
                                <p:cTn id="68" presetID="50" presetClass="exit" presetSubtype="0" accel="100000" fill="hold" nodeType="afterEffect">
                                  <p:stCondLst>
                                    <p:cond delay="0"/>
                                  </p:stCondLst>
                                  <p:iterate type="lt">
                                    <p:tmPct val="0"/>
                                  </p:iterate>
                                  <p:childTnLst>
                                    <p:anim calcmode="lin" valueType="num">
                                      <p:cBhvr>
                                        <p:cTn id="69" dur="1000"/>
                                        <p:tgtEl>
                                          <p:spTgt spid="379914">
                                            <p:txEl>
                                              <p:pRg st="0" end="0"/>
                                            </p:txEl>
                                          </p:spTgt>
                                        </p:tgtEl>
                                        <p:attrNameLst>
                                          <p:attrName>ppt_w</p:attrName>
                                        </p:attrNameLst>
                                      </p:cBhvr>
                                      <p:tavLst>
                                        <p:tav tm="0">
                                          <p:val>
                                            <p:strVal val="ppt_w"/>
                                          </p:val>
                                        </p:tav>
                                        <p:tav tm="100000">
                                          <p:val>
                                            <p:strVal val="ppt_w+.3"/>
                                          </p:val>
                                        </p:tav>
                                      </p:tavLst>
                                    </p:anim>
                                    <p:anim calcmode="lin" valueType="num">
                                      <p:cBhvr>
                                        <p:cTn id="70" dur="1000"/>
                                        <p:tgtEl>
                                          <p:spTgt spid="379914">
                                            <p:txEl>
                                              <p:pRg st="0" end="0"/>
                                            </p:txEl>
                                          </p:spTgt>
                                        </p:tgtEl>
                                        <p:attrNameLst>
                                          <p:attrName>ppt_h</p:attrName>
                                        </p:attrNameLst>
                                      </p:cBhvr>
                                      <p:tavLst>
                                        <p:tav tm="0">
                                          <p:val>
                                            <p:strVal val="ppt_h"/>
                                          </p:val>
                                        </p:tav>
                                        <p:tav tm="100000">
                                          <p:val>
                                            <p:strVal val="ppt_h"/>
                                          </p:val>
                                        </p:tav>
                                      </p:tavLst>
                                    </p:anim>
                                    <p:animEffect transition="out" filter="fade">
                                      <p:cBhvr>
                                        <p:cTn id="71" dur="1000"/>
                                        <p:tgtEl>
                                          <p:spTgt spid="379914">
                                            <p:txEl>
                                              <p:pRg st="0" end="0"/>
                                            </p:txEl>
                                          </p:spTgt>
                                        </p:tgtEl>
                                      </p:cBhvr>
                                    </p:animEffect>
                                    <p:set>
                                      <p:cBhvr>
                                        <p:cTn id="72" dur="1" fill="hold">
                                          <p:stCondLst>
                                            <p:cond delay="999"/>
                                          </p:stCondLst>
                                        </p:cTn>
                                        <p:tgtEl>
                                          <p:spTgt spid="379914">
                                            <p:txEl>
                                              <p:pRg st="0" end="0"/>
                                            </p:txEl>
                                          </p:spTgt>
                                        </p:tgtEl>
                                        <p:attrNameLst>
                                          <p:attrName>style.visibility</p:attrName>
                                        </p:attrNameLst>
                                      </p:cBhvr>
                                      <p:to>
                                        <p:strVal val="hidden"/>
                                      </p:to>
                                    </p:set>
                                  </p:childTnLst>
                                </p:cTn>
                              </p:par>
                            </p:childTnLst>
                          </p:cTn>
                        </p:par>
                        <p:par>
                          <p:cTn id="73" fill="hold" nodeType="afterGroup">
                            <p:stCondLst>
                              <p:cond delay="8450"/>
                            </p:stCondLst>
                            <p:childTnLst>
                              <p:par>
                                <p:cTn id="74" presetID="41" presetClass="entr" presetSubtype="0" fill="hold" nodeType="afterEffect">
                                  <p:stCondLst>
                                    <p:cond delay="0"/>
                                  </p:stCondLst>
                                  <p:iterate type="lt">
                                    <p:tmPct val="10000"/>
                                  </p:iterate>
                                  <p:childTnLst>
                                    <p:set>
                                      <p:cBhvr>
                                        <p:cTn id="75" dur="1" fill="hold">
                                          <p:stCondLst>
                                            <p:cond delay="0"/>
                                          </p:stCondLst>
                                        </p:cTn>
                                        <p:tgtEl>
                                          <p:spTgt spid="379912">
                                            <p:txEl>
                                              <p:pRg st="0" end="0"/>
                                            </p:txEl>
                                          </p:spTgt>
                                        </p:tgtEl>
                                        <p:attrNameLst>
                                          <p:attrName>style.visibility</p:attrName>
                                        </p:attrNameLst>
                                      </p:cBhvr>
                                      <p:to>
                                        <p:strVal val="visible"/>
                                      </p:to>
                                    </p:set>
                                    <p:anim calcmode="lin" valueType="num">
                                      <p:cBhvr>
                                        <p:cTn id="76" dur="500" fill="hold"/>
                                        <p:tgtEl>
                                          <p:spTgt spid="379912">
                                            <p:txEl>
                                              <p:pRg st="0" end="0"/>
                                            </p:txEl>
                                          </p:spTgt>
                                        </p:tgtEl>
                                        <p:attrNameLst>
                                          <p:attrName>ppt_x</p:attrName>
                                        </p:attrNameLst>
                                      </p:cBhvr>
                                      <p:tavLst>
                                        <p:tav tm="0">
                                          <p:val>
                                            <p:strVal val="#ppt_x"/>
                                          </p:val>
                                        </p:tav>
                                        <p:tav tm="50000">
                                          <p:val>
                                            <p:strVal val="#ppt_x+.1"/>
                                          </p:val>
                                        </p:tav>
                                        <p:tav tm="100000">
                                          <p:val>
                                            <p:strVal val="#ppt_x"/>
                                          </p:val>
                                        </p:tav>
                                      </p:tavLst>
                                    </p:anim>
                                    <p:anim calcmode="lin" valueType="num">
                                      <p:cBhvr>
                                        <p:cTn id="77" dur="500" fill="hold"/>
                                        <p:tgtEl>
                                          <p:spTgt spid="379912">
                                            <p:txEl>
                                              <p:pRg st="0" end="0"/>
                                            </p:txEl>
                                          </p:spTgt>
                                        </p:tgtEl>
                                        <p:attrNameLst>
                                          <p:attrName>ppt_y</p:attrName>
                                        </p:attrNameLst>
                                      </p:cBhvr>
                                      <p:tavLst>
                                        <p:tav tm="0">
                                          <p:val>
                                            <p:strVal val="#ppt_y"/>
                                          </p:val>
                                        </p:tav>
                                        <p:tav tm="100000">
                                          <p:val>
                                            <p:strVal val="#ppt_y"/>
                                          </p:val>
                                        </p:tav>
                                      </p:tavLst>
                                    </p:anim>
                                    <p:anim calcmode="lin" valueType="num">
                                      <p:cBhvr>
                                        <p:cTn id="78" dur="500" fill="hold"/>
                                        <p:tgtEl>
                                          <p:spTgt spid="379912">
                                            <p:txEl>
                                              <p:pRg st="0" end="0"/>
                                            </p:txEl>
                                          </p:spTgt>
                                        </p:tgtEl>
                                        <p:attrNameLst>
                                          <p:attrName>ppt_h</p:attrName>
                                        </p:attrNameLst>
                                      </p:cBhvr>
                                      <p:tavLst>
                                        <p:tav tm="0">
                                          <p:val>
                                            <p:strVal val="#ppt_h/10"/>
                                          </p:val>
                                        </p:tav>
                                        <p:tav tm="50000">
                                          <p:val>
                                            <p:strVal val="#ppt_h+.01"/>
                                          </p:val>
                                        </p:tav>
                                        <p:tav tm="100000">
                                          <p:val>
                                            <p:strVal val="#ppt_h"/>
                                          </p:val>
                                        </p:tav>
                                      </p:tavLst>
                                    </p:anim>
                                    <p:anim calcmode="lin" valueType="num">
                                      <p:cBhvr>
                                        <p:cTn id="79" dur="500" fill="hold"/>
                                        <p:tgtEl>
                                          <p:spTgt spid="379912">
                                            <p:txEl>
                                              <p:pRg st="0" end="0"/>
                                            </p:txEl>
                                          </p:spTgt>
                                        </p:tgtEl>
                                        <p:attrNameLst>
                                          <p:attrName>ppt_w</p:attrName>
                                        </p:attrNameLst>
                                      </p:cBhvr>
                                      <p:tavLst>
                                        <p:tav tm="0">
                                          <p:val>
                                            <p:strVal val="#ppt_w/10"/>
                                          </p:val>
                                        </p:tav>
                                        <p:tav tm="50000">
                                          <p:val>
                                            <p:strVal val="#ppt_w+.01"/>
                                          </p:val>
                                        </p:tav>
                                        <p:tav tm="100000">
                                          <p:val>
                                            <p:strVal val="#ppt_w"/>
                                          </p:val>
                                        </p:tav>
                                      </p:tavLst>
                                    </p:anim>
                                    <p:animEffect transition="in" filter="fade">
                                      <p:cBhvr>
                                        <p:cTn id="80" dur="500" tmFilter="0,0; .5, 1; 1, 1"/>
                                        <p:tgtEl>
                                          <p:spTgt spid="379912">
                                            <p:txEl>
                                              <p:pRg st="0" end="0"/>
                                            </p:txEl>
                                          </p:spTgt>
                                        </p:tgtEl>
                                      </p:cBhvr>
                                    </p:animEffect>
                                  </p:childTnLst>
                                </p:cTn>
                              </p:par>
                            </p:childTnLst>
                          </p:cTn>
                        </p:par>
                        <p:par>
                          <p:cTn id="81" fill="hold" nodeType="afterGroup">
                            <p:stCondLst>
                              <p:cond delay="9450"/>
                            </p:stCondLst>
                            <p:childTnLst>
                              <p:par>
                                <p:cTn id="82" presetID="50" presetClass="exit" presetSubtype="0" accel="100000" fill="hold" nodeType="afterEffect">
                                  <p:stCondLst>
                                    <p:cond delay="0"/>
                                  </p:stCondLst>
                                  <p:iterate type="lt">
                                    <p:tmPct val="0"/>
                                  </p:iterate>
                                  <p:childTnLst>
                                    <p:anim calcmode="lin" valueType="num">
                                      <p:cBhvr>
                                        <p:cTn id="83" dur="1000"/>
                                        <p:tgtEl>
                                          <p:spTgt spid="379912">
                                            <p:txEl>
                                              <p:pRg st="0" end="0"/>
                                            </p:txEl>
                                          </p:spTgt>
                                        </p:tgtEl>
                                        <p:attrNameLst>
                                          <p:attrName>ppt_w</p:attrName>
                                        </p:attrNameLst>
                                      </p:cBhvr>
                                      <p:tavLst>
                                        <p:tav tm="0">
                                          <p:val>
                                            <p:strVal val="ppt_w"/>
                                          </p:val>
                                        </p:tav>
                                        <p:tav tm="100000">
                                          <p:val>
                                            <p:strVal val="ppt_w+.3"/>
                                          </p:val>
                                        </p:tav>
                                      </p:tavLst>
                                    </p:anim>
                                    <p:anim calcmode="lin" valueType="num">
                                      <p:cBhvr>
                                        <p:cTn id="84" dur="1000"/>
                                        <p:tgtEl>
                                          <p:spTgt spid="379912">
                                            <p:txEl>
                                              <p:pRg st="0" end="0"/>
                                            </p:txEl>
                                          </p:spTgt>
                                        </p:tgtEl>
                                        <p:attrNameLst>
                                          <p:attrName>ppt_h</p:attrName>
                                        </p:attrNameLst>
                                      </p:cBhvr>
                                      <p:tavLst>
                                        <p:tav tm="0">
                                          <p:val>
                                            <p:strVal val="ppt_h"/>
                                          </p:val>
                                        </p:tav>
                                        <p:tav tm="100000">
                                          <p:val>
                                            <p:strVal val="ppt_h"/>
                                          </p:val>
                                        </p:tav>
                                      </p:tavLst>
                                    </p:anim>
                                    <p:animEffect transition="out" filter="fade">
                                      <p:cBhvr>
                                        <p:cTn id="85" dur="1000"/>
                                        <p:tgtEl>
                                          <p:spTgt spid="379912">
                                            <p:txEl>
                                              <p:pRg st="0" end="0"/>
                                            </p:txEl>
                                          </p:spTgt>
                                        </p:tgtEl>
                                      </p:cBhvr>
                                    </p:animEffect>
                                    <p:set>
                                      <p:cBhvr>
                                        <p:cTn id="86" dur="1" fill="hold">
                                          <p:stCondLst>
                                            <p:cond delay="999"/>
                                          </p:stCondLst>
                                        </p:cTn>
                                        <p:tgtEl>
                                          <p:spTgt spid="379912">
                                            <p:txEl>
                                              <p:pRg st="0" end="0"/>
                                            </p:txEl>
                                          </p:spTgt>
                                        </p:tgtEl>
                                        <p:attrNameLst>
                                          <p:attrName>style.visibility</p:attrName>
                                        </p:attrNameLst>
                                      </p:cBhvr>
                                      <p:to>
                                        <p:strVal val="hidden"/>
                                      </p:to>
                                    </p:set>
                                  </p:childTnLst>
                                </p:cTn>
                              </p:par>
                              <p:par>
                                <p:cTn id="87" presetID="13" presetClass="exit" presetSubtype="16" fill="hold" nodeType="withEffect">
                                  <p:stCondLst>
                                    <p:cond delay="0"/>
                                  </p:stCondLst>
                                  <p:childTnLst>
                                    <p:animEffect transition="out" filter="plus(in)">
                                      <p:cBhvr>
                                        <p:cTn id="88" dur="5000"/>
                                        <p:tgtEl>
                                          <p:spTgt spid="379907"/>
                                        </p:tgtEl>
                                      </p:cBhvr>
                                    </p:animEffect>
                                    <p:set>
                                      <p:cBhvr>
                                        <p:cTn id="89" dur="1" fill="hold">
                                          <p:stCondLst>
                                            <p:cond delay="4999"/>
                                          </p:stCondLst>
                                        </p:cTn>
                                        <p:tgtEl>
                                          <p:spTgt spid="379907"/>
                                        </p:tgtEl>
                                        <p:attrNameLst>
                                          <p:attrName>style.visibility</p:attrName>
                                        </p:attrNameLst>
                                      </p:cBhvr>
                                      <p:to>
                                        <p:strVal val="hidden"/>
                                      </p:to>
                                    </p:set>
                                  </p:childTnLst>
                                </p:cTn>
                              </p:par>
                              <p:par>
                                <p:cTn id="90" presetID="45" presetClass="entr" presetSubtype="0" fill="hold" nodeType="withEffect">
                                  <p:stCondLst>
                                    <p:cond delay="0"/>
                                  </p:stCondLst>
                                  <p:iterate type="lt">
                                    <p:tmPct val="10000"/>
                                  </p:iterate>
                                  <p:childTnLst>
                                    <p:set>
                                      <p:cBhvr>
                                        <p:cTn id="91" dur="1" fill="hold">
                                          <p:stCondLst>
                                            <p:cond delay="0"/>
                                          </p:stCondLst>
                                        </p:cTn>
                                        <p:tgtEl>
                                          <p:spTgt spid="379909">
                                            <p:txEl>
                                              <p:pRg st="0" end="0"/>
                                            </p:txEl>
                                          </p:spTgt>
                                        </p:tgtEl>
                                        <p:attrNameLst>
                                          <p:attrName>style.visibility</p:attrName>
                                        </p:attrNameLst>
                                      </p:cBhvr>
                                      <p:to>
                                        <p:strVal val="visible"/>
                                      </p:to>
                                    </p:set>
                                    <p:animEffect transition="in" filter="fade">
                                      <p:cBhvr>
                                        <p:cTn id="92" dur="3000"/>
                                        <p:tgtEl>
                                          <p:spTgt spid="379909">
                                            <p:txEl>
                                              <p:pRg st="0" end="0"/>
                                            </p:txEl>
                                          </p:spTgt>
                                        </p:tgtEl>
                                      </p:cBhvr>
                                    </p:animEffect>
                                    <p:anim calcmode="lin" valueType="num">
                                      <p:cBhvr>
                                        <p:cTn id="93" dur="3000" fill="hold"/>
                                        <p:tgtEl>
                                          <p:spTgt spid="379909">
                                            <p:txEl>
                                              <p:pRg st="0" end="0"/>
                                            </p:txEl>
                                          </p:spTgt>
                                        </p:tgtEl>
                                        <p:attrNameLst>
                                          <p:attrName>ppt_w</p:attrName>
                                        </p:attrNameLst>
                                      </p:cBhvr>
                                      <p:tavLst>
                                        <p:tav tm="0" fmla="#ppt_w*sin(2.5*pi*$)">
                                          <p:val>
                                            <p:fltVal val="0"/>
                                          </p:val>
                                        </p:tav>
                                        <p:tav tm="100000">
                                          <p:val>
                                            <p:fltVal val="1"/>
                                          </p:val>
                                        </p:tav>
                                      </p:tavLst>
                                    </p:anim>
                                    <p:anim calcmode="lin" valueType="num">
                                      <p:cBhvr>
                                        <p:cTn id="94" dur="3000" fill="hold"/>
                                        <p:tgtEl>
                                          <p:spTgt spid="379909">
                                            <p:txEl>
                                              <p:pRg st="0" end="0"/>
                                            </p:txEl>
                                          </p:spTgt>
                                        </p:tgtEl>
                                        <p:attrNameLst>
                                          <p:attrName>ppt_h</p:attrName>
                                        </p:attrNameLst>
                                      </p:cBhvr>
                                      <p:tavLst>
                                        <p:tav tm="0">
                                          <p:val>
                                            <p:strVal val="#ppt_h"/>
                                          </p:val>
                                        </p:tav>
                                        <p:tav tm="100000">
                                          <p:val>
                                            <p:strVal val="#ppt_h"/>
                                          </p:val>
                                        </p:tav>
                                      </p:tavLst>
                                    </p:anim>
                                  </p:childTnLst>
                                </p:cTn>
                              </p:par>
                              <p:par>
                                <p:cTn id="95" presetID="45" presetClass="entr" presetSubtype="0" fill="hold" grpId="1" nodeType="withEffect">
                                  <p:stCondLst>
                                    <p:cond delay="0"/>
                                  </p:stCondLst>
                                  <p:iterate type="lt">
                                    <p:tmPct val="10000"/>
                                  </p:iterate>
                                  <p:childTnLst>
                                    <p:set>
                                      <p:cBhvr>
                                        <p:cTn id="96" dur="1" fill="hold">
                                          <p:stCondLst>
                                            <p:cond delay="0"/>
                                          </p:stCondLst>
                                        </p:cTn>
                                        <p:tgtEl>
                                          <p:spTgt spid="379908"/>
                                        </p:tgtEl>
                                        <p:attrNameLst>
                                          <p:attrName>style.visibility</p:attrName>
                                        </p:attrNameLst>
                                      </p:cBhvr>
                                      <p:to>
                                        <p:strVal val="visible"/>
                                      </p:to>
                                    </p:set>
                                    <p:animEffect transition="in" filter="fade">
                                      <p:cBhvr>
                                        <p:cTn id="97" dur="3000"/>
                                        <p:tgtEl>
                                          <p:spTgt spid="379908"/>
                                        </p:tgtEl>
                                      </p:cBhvr>
                                    </p:animEffect>
                                    <p:anim calcmode="lin" valueType="num">
                                      <p:cBhvr>
                                        <p:cTn id="98" dur="3000" fill="hold"/>
                                        <p:tgtEl>
                                          <p:spTgt spid="379908"/>
                                        </p:tgtEl>
                                        <p:attrNameLst>
                                          <p:attrName>ppt_w</p:attrName>
                                        </p:attrNameLst>
                                      </p:cBhvr>
                                      <p:tavLst>
                                        <p:tav tm="0" fmla="#ppt_w*sin(2.5*pi*$)">
                                          <p:val>
                                            <p:fltVal val="0"/>
                                          </p:val>
                                        </p:tav>
                                        <p:tav tm="100000">
                                          <p:val>
                                            <p:fltVal val="1"/>
                                          </p:val>
                                        </p:tav>
                                      </p:tavLst>
                                    </p:anim>
                                    <p:anim calcmode="lin" valueType="num">
                                      <p:cBhvr>
                                        <p:cTn id="99" dur="3000" fill="hold"/>
                                        <p:tgtEl>
                                          <p:spTgt spid="379908"/>
                                        </p:tgtEl>
                                        <p:attrNameLst>
                                          <p:attrName>ppt_h</p:attrName>
                                        </p:attrNameLst>
                                      </p:cBhvr>
                                      <p:tavLst>
                                        <p:tav tm="0">
                                          <p:val>
                                            <p:strVal val="#ppt_h"/>
                                          </p:val>
                                        </p:tav>
                                        <p:tav tm="100000">
                                          <p:val>
                                            <p:strVal val="#ppt_h"/>
                                          </p:val>
                                        </p:tav>
                                      </p:tavLst>
                                    </p:anim>
                                  </p:childTnLst>
                                </p:cTn>
                              </p:par>
                            </p:childTnLst>
                          </p:cTn>
                        </p:par>
                        <p:par>
                          <p:cTn id="100" fill="hold" nodeType="afterGroup">
                            <p:stCondLst>
                              <p:cond delay="16350"/>
                            </p:stCondLst>
                            <p:childTnLst>
                              <p:par>
                                <p:cTn id="101" presetID="7" presetClass="exit" presetSubtype="1" fill="hold" nodeType="afterEffect">
                                  <p:stCondLst>
                                    <p:cond delay="0"/>
                                  </p:stCondLst>
                                  <p:iterate type="lt">
                                    <p:tmPct val="0"/>
                                  </p:iterate>
                                  <p:childTnLst>
                                    <p:anim calcmode="lin" valueType="num">
                                      <p:cBhvr additive="base">
                                        <p:cTn id="102" dur="5000"/>
                                        <p:tgtEl>
                                          <p:spTgt spid="379909">
                                            <p:txEl>
                                              <p:pRg st="0" end="0"/>
                                            </p:txEl>
                                          </p:spTgt>
                                        </p:tgtEl>
                                        <p:attrNameLst>
                                          <p:attrName>ppt_x</p:attrName>
                                        </p:attrNameLst>
                                      </p:cBhvr>
                                      <p:tavLst>
                                        <p:tav tm="0">
                                          <p:val>
                                            <p:strVal val="ppt_x"/>
                                          </p:val>
                                        </p:tav>
                                        <p:tav tm="100000">
                                          <p:val>
                                            <p:strVal val="ppt_x"/>
                                          </p:val>
                                        </p:tav>
                                      </p:tavLst>
                                    </p:anim>
                                    <p:anim calcmode="lin" valueType="num">
                                      <p:cBhvr additive="base">
                                        <p:cTn id="103" dur="5000"/>
                                        <p:tgtEl>
                                          <p:spTgt spid="379909">
                                            <p:txEl>
                                              <p:pRg st="0" end="0"/>
                                            </p:txEl>
                                          </p:spTgt>
                                        </p:tgtEl>
                                        <p:attrNameLst>
                                          <p:attrName>ppt_y</p:attrName>
                                        </p:attrNameLst>
                                      </p:cBhvr>
                                      <p:tavLst>
                                        <p:tav tm="0">
                                          <p:val>
                                            <p:strVal val="ppt_y"/>
                                          </p:val>
                                        </p:tav>
                                        <p:tav tm="100000">
                                          <p:val>
                                            <p:strVal val="0-ppt_h/2"/>
                                          </p:val>
                                        </p:tav>
                                      </p:tavLst>
                                    </p:anim>
                                    <p:set>
                                      <p:cBhvr>
                                        <p:cTn id="104" dur="1" fill="hold">
                                          <p:stCondLst>
                                            <p:cond delay="4999"/>
                                          </p:stCondLst>
                                        </p:cTn>
                                        <p:tgtEl>
                                          <p:spTgt spid="379909">
                                            <p:txEl>
                                              <p:pRg st="0" end="0"/>
                                            </p:txEl>
                                          </p:spTgt>
                                        </p:tgtEl>
                                        <p:attrNameLst>
                                          <p:attrName>style.visibility</p:attrName>
                                        </p:attrNameLst>
                                      </p:cBhvr>
                                      <p:to>
                                        <p:strVal val="hidden"/>
                                      </p:to>
                                    </p:set>
                                  </p:childTnLst>
                                </p:cTn>
                              </p:par>
                              <p:par>
                                <p:cTn id="105" presetID="7" presetClass="exit" presetSubtype="4" fill="hold" grpId="0" nodeType="withEffect">
                                  <p:stCondLst>
                                    <p:cond delay="0"/>
                                  </p:stCondLst>
                                  <p:iterate type="lt">
                                    <p:tmPct val="0"/>
                                  </p:iterate>
                                  <p:childTnLst>
                                    <p:anim calcmode="lin" valueType="num">
                                      <p:cBhvr additive="base">
                                        <p:cTn id="106" dur="5000"/>
                                        <p:tgtEl>
                                          <p:spTgt spid="379908"/>
                                        </p:tgtEl>
                                        <p:attrNameLst>
                                          <p:attrName>ppt_x</p:attrName>
                                        </p:attrNameLst>
                                      </p:cBhvr>
                                      <p:tavLst>
                                        <p:tav tm="0">
                                          <p:val>
                                            <p:strVal val="ppt_x"/>
                                          </p:val>
                                        </p:tav>
                                        <p:tav tm="100000">
                                          <p:val>
                                            <p:strVal val="ppt_x"/>
                                          </p:val>
                                        </p:tav>
                                      </p:tavLst>
                                    </p:anim>
                                    <p:anim calcmode="lin" valueType="num">
                                      <p:cBhvr additive="base">
                                        <p:cTn id="107" dur="5000"/>
                                        <p:tgtEl>
                                          <p:spTgt spid="379908"/>
                                        </p:tgtEl>
                                        <p:attrNameLst>
                                          <p:attrName>ppt_y</p:attrName>
                                        </p:attrNameLst>
                                      </p:cBhvr>
                                      <p:tavLst>
                                        <p:tav tm="0">
                                          <p:val>
                                            <p:strVal val="ppt_y"/>
                                          </p:val>
                                        </p:tav>
                                        <p:tav tm="100000">
                                          <p:val>
                                            <p:strVal val="1+ppt_h/2"/>
                                          </p:val>
                                        </p:tav>
                                      </p:tavLst>
                                    </p:anim>
                                    <p:set>
                                      <p:cBhvr>
                                        <p:cTn id="108" dur="1" fill="hold">
                                          <p:stCondLst>
                                            <p:cond delay="4999"/>
                                          </p:stCondLst>
                                        </p:cTn>
                                        <p:tgtEl>
                                          <p:spTgt spid="37990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79908" grpId="0"/>
      <p:bldP spid="379908" grpId="1"/>
    </p:bldLst>
  </p:timing>
</p:sld>
</file>

<file path=ppt/slides/slide50.xml><?xml version="1.0" encoding="utf-8"?>
<p:sld xmlns:a="http://schemas.openxmlformats.org/drawingml/2006/main" xmlns:r="http://schemas.openxmlformats.org/officeDocument/2006/relationships" xmlns:p="http://schemas.openxmlformats.org/presentationml/2006/main" showMasterSp="0">
  <p:cSld>
    <p:bg>
      <p:bgPr>
        <a:solidFill>
          <a:schemeClr val="bg2"/>
        </a:solid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title" idx="4294967295"/>
          </p:nvPr>
        </p:nvSpPr>
        <p:spPr>
          <a:xfrm>
            <a:off x="5410200" y="0"/>
            <a:ext cx="3657600" cy="4495800"/>
          </a:xfrm>
          <a:solidFill>
            <a:srgbClr val="000000"/>
          </a:solidFill>
        </p:spPr>
        <p:txBody>
          <a:bodyPr/>
          <a:lstStyle/>
          <a:p>
            <a:pPr eaLnBrk="1" hangingPunct="1">
              <a:defRPr/>
            </a:pPr>
            <a:r>
              <a:rPr lang="en-US" sz="3600" b="1">
                <a:solidFill>
                  <a:schemeClr val="tx1"/>
                </a:solidFill>
                <a:latin typeface="Arial Black" charset="0"/>
                <a:ea typeface="ＭＳ Ｐゴシック" charset="0"/>
                <a:cs typeface="ＭＳ Ｐゴシック" charset="0"/>
              </a:rPr>
              <a:t>Nehemiah wisely invest</a:t>
            </a:r>
            <a:r>
              <a:rPr kumimoji="1" lang="en-US" sz="3600" b="1">
                <a:solidFill>
                  <a:schemeClr val="tx1"/>
                </a:solidFill>
                <a:latin typeface="Arial Black" charset="0"/>
                <a:ea typeface="ＭＳ Ｐゴシック" charset="0"/>
                <a:cs typeface="ＭＳ Ｐゴシック" charset="0"/>
              </a:rPr>
              <a:t>igated the situation before getting started</a:t>
            </a:r>
            <a:endParaRPr lang="en-US">
              <a:solidFill>
                <a:schemeClr val="tx1"/>
              </a:solidFill>
              <a:latin typeface="Times New Roman" charset="0"/>
              <a:ea typeface="ＭＳ Ｐゴシック" charset="0"/>
              <a:cs typeface="ＭＳ Ｐゴシック" charset="0"/>
            </a:endParaRPr>
          </a:p>
        </p:txBody>
      </p:sp>
      <p:pic>
        <p:nvPicPr>
          <p:cNvPr id="746499" name="Picture 3" descr="info Nehemiah sees the rubble in Jerusalem by Tisso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533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905226964"/>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6498" name="Picture 5" descr="C:\Documents and Settings\Enrico\Bureaublad\sbc\crossroads\sermons\nehemiah\Hands_and_Feet.jpg"/>
          <p:cNvPicPr>
            <a:picLocks noChangeAspect="1" noChangeArrowheads="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42875"/>
            <a:ext cx="9144000" cy="6550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06499" name="Rectangle 2"/>
          <p:cNvSpPr>
            <a:spLocks noGrp="1" noChangeArrowheads="1"/>
          </p:cNvSpPr>
          <p:nvPr>
            <p:ph type="ctrTitle"/>
          </p:nvPr>
        </p:nvSpPr>
        <p:spPr>
          <a:xfrm>
            <a:off x="0" y="142876"/>
            <a:ext cx="9144000" cy="1424667"/>
          </a:xfrm>
          <a:noFill/>
          <a:ln w="9525">
            <a:noFill/>
            <a:miter lim="800000"/>
            <a:headEnd/>
            <a:tailEnd/>
          </a:ln>
          <a:effectLst>
            <a:outerShdw blurRad="63500" dist="38099" dir="2700000" algn="ctr" rotWithShape="0">
              <a:schemeClr val="bg2">
                <a:alpha val="50000"/>
              </a:schemeClr>
            </a:outerShdw>
          </a:effectLst>
        </p:spPr>
        <p:txBody>
          <a:bodyPr vert="horz" wrap="square" lIns="91440" tIns="45720" rIns="91440" bIns="45720" numCol="1" anchor="t" anchorCtr="0" compatLnSpc="1">
            <a:prstTxWarp prst="textNoShape">
              <a:avLst/>
            </a:prstTxWarp>
          </a:bodyPr>
          <a:lstStyle/>
          <a:p>
            <a:pPr marL="719138" indent="-719138" algn="l" eaLnBrk="1" hangingPunct="1"/>
            <a:r>
              <a:rPr lang="nl-NL" sz="3600" b="1" dirty="0">
                <a:effectLst>
                  <a:glow rad="177800">
                    <a:schemeClr val="tx1"/>
                  </a:glow>
                </a:effectLst>
                <a:latin typeface="Arial Black" charset="0"/>
                <a:cs typeface="ＭＳ Ｐゴシック" charset="0"/>
              </a:rPr>
              <a:t>2. God </a:t>
            </a:r>
            <a:r>
              <a:rPr lang="nl-NL" sz="3600" b="1" dirty="0" err="1">
                <a:solidFill>
                  <a:srgbClr val="FFFF00"/>
                </a:solidFill>
                <a:effectLst>
                  <a:glow rad="177800">
                    <a:schemeClr val="tx1"/>
                  </a:glow>
                </a:effectLst>
                <a:latin typeface="Arial Black" charset="0"/>
                <a:cs typeface="ＭＳ Ｐゴシック" charset="0"/>
              </a:rPr>
              <a:t>rallies</a:t>
            </a:r>
            <a:r>
              <a:rPr lang="nl-NL" sz="3600" b="1" dirty="0">
                <a:solidFill>
                  <a:srgbClr val="FFFF00"/>
                </a:solidFill>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us</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to</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honor</a:t>
            </a:r>
            <a:r>
              <a:rPr lang="nl-NL" sz="3600" b="1" dirty="0">
                <a:effectLst>
                  <a:glow rad="177800">
                    <a:schemeClr val="tx1"/>
                  </a:glow>
                </a:effectLst>
                <a:latin typeface="Arial Black" charset="0"/>
                <a:cs typeface="ＭＳ Ｐゴシック" charset="0"/>
              </a:rPr>
              <a:t> his name </a:t>
            </a:r>
            <a:r>
              <a:rPr lang="nl-NL" sz="3600" b="1" dirty="0" err="1">
                <a:effectLst>
                  <a:glow rad="177800">
                    <a:schemeClr val="tx1"/>
                  </a:glow>
                </a:effectLst>
                <a:latin typeface="Arial Black" charset="0"/>
                <a:cs typeface="ＭＳ Ｐゴシック" charset="0"/>
              </a:rPr>
              <a:t>once</a:t>
            </a:r>
            <a:r>
              <a:rPr lang="nl-NL" sz="3600" b="1" dirty="0">
                <a:effectLst>
                  <a:glow rad="177800">
                    <a:schemeClr val="tx1"/>
                  </a:glow>
                </a:effectLst>
                <a:latin typeface="Arial Black" charset="0"/>
                <a:cs typeface="ＭＳ Ｐゴシック" charset="0"/>
              </a:rPr>
              <a:t> </a:t>
            </a:r>
            <a:r>
              <a:rPr lang="nl-NL" sz="3600" b="1" dirty="0" err="1">
                <a:effectLst>
                  <a:glow rad="177800">
                    <a:schemeClr val="tx1"/>
                  </a:glow>
                </a:effectLst>
                <a:latin typeface="Arial Black" charset="0"/>
                <a:cs typeface="ＭＳ Ｐゴシック" charset="0"/>
              </a:rPr>
              <a:t>again</a:t>
            </a:r>
            <a:r>
              <a:rPr lang="nl-NL" sz="3600" b="1" dirty="0">
                <a:effectLst>
                  <a:glow rad="177800">
                    <a:schemeClr val="tx1"/>
                  </a:glow>
                </a:effectLst>
                <a:latin typeface="Arial Black" charset="0"/>
                <a:cs typeface="ＭＳ Ｐゴシック" charset="0"/>
              </a:rPr>
              <a:t>  (2:16-18).</a:t>
            </a:r>
          </a:p>
        </p:txBody>
      </p:sp>
      <p:sp>
        <p:nvSpPr>
          <p:cNvPr id="4" name="Rectangle 2"/>
          <p:cNvSpPr txBox="1">
            <a:spLocks noChangeArrowheads="1"/>
          </p:cNvSpPr>
          <p:nvPr/>
        </p:nvSpPr>
        <p:spPr bwMode="auto">
          <a:xfrm>
            <a:off x="0" y="5422900"/>
            <a:ext cx="9144000" cy="1311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rgbClr val="FFFFFF"/>
                </a:solidFill>
                <a:latin typeface="Arial"/>
                <a:ea typeface="ＭＳ Ｐゴシック" charset="0"/>
                <a:cs typeface="Arial"/>
              </a:defRPr>
            </a:lvl1pPr>
            <a:lvl2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a:lstStyle>
          <a:p>
            <a:pPr eaLnBrk="1" hangingPunct="1"/>
            <a:r>
              <a:rPr lang="nl-NL" sz="4800" b="1" dirty="0">
                <a:effectLst>
                  <a:glow rad="165100">
                    <a:srgbClr val="000000"/>
                  </a:glow>
                </a:effectLst>
                <a:latin typeface="Lucida Handwriting" charset="0"/>
              </a:rPr>
              <a:t>HANDS &amp; FEET</a:t>
            </a:r>
          </a:p>
        </p:txBody>
      </p:sp>
    </p:spTree>
    <p:extLst>
      <p:ext uri="{BB962C8B-B14F-4D97-AF65-F5344CB8AC3E}">
        <p14:creationId xmlns:p14="http://schemas.microsoft.com/office/powerpoint/2010/main" val="542932239"/>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2" cstate="screen">
            <a:extLst>
              <a:ext uri="{28A0092B-C50C-407E-A947-70E740481C1C}">
                <a14:useLocalDpi xmlns:a14="http://schemas.microsoft.com/office/drawing/2010/main"/>
              </a:ext>
            </a:extLst>
          </a:blip>
          <a:srcRect/>
          <a:stretch/>
        </p:blipFill>
        <p:spPr>
          <a:xfrm>
            <a:off x="0" y="640752"/>
            <a:ext cx="9144000" cy="6217248"/>
          </a:xfrm>
          <a:prstGeom prst="rect">
            <a:avLst/>
          </a:prstGeom>
        </p:spPr>
      </p:pic>
      <p:sp>
        <p:nvSpPr>
          <p:cNvPr id="217091" name="TextBox 13"/>
          <p:cNvSpPr txBox="1">
            <a:spLocks noChangeArrowheads="1"/>
          </p:cNvSpPr>
          <p:nvPr/>
        </p:nvSpPr>
        <p:spPr bwMode="auto">
          <a:xfrm>
            <a:off x="0" y="752"/>
            <a:ext cx="9144000" cy="1200329"/>
          </a:xfrm>
          <a:prstGeom prst="rect">
            <a:avLst/>
          </a:prstGeom>
          <a:noFill/>
          <a:ln w="9525">
            <a:noFill/>
            <a:miter lim="800000"/>
            <a:headEnd/>
            <a:tailEnd/>
          </a:ln>
          <a:effectLst/>
          <a:extLs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719138" indent="-719138" fontAlgn="base">
              <a:spcBef>
                <a:spcPct val="0"/>
              </a:spcBef>
              <a:spcAft>
                <a:spcPct val="0"/>
              </a:spcAft>
              <a:defRPr sz="3600" b="1">
                <a:solidFill>
                  <a:srgbClr val="FFFFFF"/>
                </a:solidFill>
                <a:effectLst>
                  <a:glow rad="177800">
                    <a:schemeClr val="tx1"/>
                  </a:glow>
                </a:effectLst>
                <a:latin typeface="Arial Black" charset="0"/>
                <a:ea typeface="ＭＳ Ｐゴシック" charset="0"/>
                <a:cs typeface="ＭＳ Ｐゴシック" charset="0"/>
              </a:defRPr>
            </a:lvl1pPr>
            <a:lvl2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2pPr>
            <a:lvl3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3pPr>
            <a:lvl4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4pPr>
            <a:lvl5pPr algn="ctr" eaLnBrk="0" fontAlgn="base" hangingPunct="0">
              <a:spcBef>
                <a:spcPct val="0"/>
              </a:spcBef>
              <a:spcAft>
                <a:spcPct val="0"/>
              </a:spcAft>
              <a:defRPr sz="4400">
                <a:solidFill>
                  <a:schemeClr val="tx2"/>
                </a:solidFill>
                <a:latin typeface="Times New Roman" charset="0"/>
                <a:ea typeface="ＭＳ Ｐゴシック" charset="0"/>
                <a:cs typeface="ＭＳ Ｐゴシック" charset="0"/>
              </a:defRPr>
            </a:lvl5pPr>
            <a:lvl6pPr marL="457200" algn="ctr" fontAlgn="base">
              <a:spcBef>
                <a:spcPct val="0"/>
              </a:spcBef>
              <a:spcAft>
                <a:spcPct val="0"/>
              </a:spcAft>
              <a:defRPr sz="4400">
                <a:solidFill>
                  <a:schemeClr val="tx2"/>
                </a:solidFill>
                <a:latin typeface="Times New Roman" charset="0"/>
              </a:defRPr>
            </a:lvl6pPr>
            <a:lvl7pPr marL="914400" algn="ctr" fontAlgn="base">
              <a:spcBef>
                <a:spcPct val="0"/>
              </a:spcBef>
              <a:spcAft>
                <a:spcPct val="0"/>
              </a:spcAft>
              <a:defRPr sz="4400">
                <a:solidFill>
                  <a:schemeClr val="tx2"/>
                </a:solidFill>
                <a:latin typeface="Times New Roman" charset="0"/>
              </a:defRPr>
            </a:lvl7pPr>
            <a:lvl8pPr marL="1371600" algn="ctr" fontAlgn="base">
              <a:spcBef>
                <a:spcPct val="0"/>
              </a:spcBef>
              <a:spcAft>
                <a:spcPct val="0"/>
              </a:spcAft>
              <a:defRPr sz="4400">
                <a:solidFill>
                  <a:schemeClr val="tx2"/>
                </a:solidFill>
                <a:latin typeface="Times New Roman" charset="0"/>
              </a:defRPr>
            </a:lvl8pPr>
            <a:lvl9pPr marL="1828800" algn="ctr" fontAlgn="base">
              <a:spcBef>
                <a:spcPct val="0"/>
              </a:spcBef>
              <a:spcAft>
                <a:spcPct val="0"/>
              </a:spcAft>
              <a:defRPr sz="4400">
                <a:solidFill>
                  <a:schemeClr val="tx2"/>
                </a:solidFill>
                <a:latin typeface="Times New Roman" charset="0"/>
              </a:defRPr>
            </a:lvl9pPr>
          </a:lstStyle>
          <a:p>
            <a:pPr marL="1017588" indent="-1017588"/>
            <a:r>
              <a:rPr lang="en-US" dirty="0">
                <a:solidFill>
                  <a:schemeClr val="tx1"/>
                </a:solidFill>
                <a:effectLst>
                  <a:glow rad="177800">
                    <a:schemeClr val="bg1"/>
                  </a:glow>
                </a:effectLst>
              </a:rPr>
              <a:t>3.	God </a:t>
            </a:r>
            <a:r>
              <a:rPr lang="en-US" dirty="0">
                <a:solidFill>
                  <a:srgbClr val="FF0000"/>
                </a:solidFill>
                <a:effectLst>
                  <a:glow rad="177800">
                    <a:schemeClr val="bg1"/>
                  </a:glow>
                </a:effectLst>
              </a:rPr>
              <a:t>defends</a:t>
            </a:r>
            <a:r>
              <a:rPr lang="en-US" dirty="0">
                <a:solidFill>
                  <a:schemeClr val="tx1"/>
                </a:solidFill>
                <a:effectLst>
                  <a:glow rad="177800">
                    <a:schemeClr val="bg1"/>
                  </a:glow>
                </a:effectLst>
              </a:rPr>
              <a:t> us against potential setbacks (2:19-20).</a:t>
            </a:r>
          </a:p>
        </p:txBody>
      </p:sp>
    </p:spTree>
    <p:extLst>
      <p:ext uri="{BB962C8B-B14F-4D97-AF65-F5344CB8AC3E}">
        <p14:creationId xmlns:p14="http://schemas.microsoft.com/office/powerpoint/2010/main" val="113884949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3</a:t>
            </a:r>
          </a:p>
        </p:txBody>
      </p:sp>
    </p:spTree>
    <p:extLst>
      <p:ext uri="{BB962C8B-B14F-4D97-AF65-F5344CB8AC3E}">
        <p14:creationId xmlns:p14="http://schemas.microsoft.com/office/powerpoint/2010/main" val="221778577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48545"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sp>
        <p:nvSpPr>
          <p:cNvPr id="748546" name="Rectangle 3"/>
          <p:cNvSpPr>
            <a:spLocks noGrp="1" noChangeArrowheads="1"/>
          </p:cNvSpPr>
          <p:nvPr>
            <p:ph type="title" idx="4294967295"/>
          </p:nvPr>
        </p:nvSpPr>
        <p:spPr>
          <a:xfrm>
            <a:off x="0" y="0"/>
            <a:ext cx="4859338" cy="1447800"/>
          </a:xfrm>
          <a:solidFill>
            <a:srgbClr val="000000"/>
          </a:solidFill>
        </p:spPr>
        <p:txBody>
          <a:bodyPr/>
          <a:lstStyle/>
          <a:p>
            <a:pPr algn="ctr"/>
            <a:r>
              <a:rPr lang="en-US" sz="4000" b="1">
                <a:solidFill>
                  <a:srgbClr val="FFFFFF"/>
                </a:solidFill>
                <a:latin typeface="Arial" charset="0"/>
                <a:ea typeface="ＭＳ Ｐゴシック" charset="0"/>
                <a:cs typeface="ＭＳ Ｐゴシック" charset="0"/>
              </a:rPr>
              <a:t>Enemies in Nehemiah</a:t>
            </a:r>
            <a:r>
              <a:rPr lang="mr-IN" altLang="ja-JP" sz="4000" b="1">
                <a:solidFill>
                  <a:srgbClr val="FFFFFF"/>
                </a:solidFill>
                <a:latin typeface="Arial" charset="0"/>
                <a:ea typeface="ＭＳ Ｐゴシック" charset="0"/>
                <a:cs typeface="ＭＳ Ｐゴシック" charset="0"/>
              </a:rPr>
              <a:t>'</a:t>
            </a:r>
            <a:r>
              <a:rPr lang="en-US" sz="4000" b="1">
                <a:solidFill>
                  <a:srgbClr val="FFFFFF"/>
                </a:solidFill>
                <a:latin typeface="Arial" charset="0"/>
                <a:ea typeface="ＭＳ Ｐゴシック" charset="0"/>
                <a:cs typeface="ＭＳ Ｐゴシック" charset="0"/>
              </a:rPr>
              <a:t>s Time</a:t>
            </a:r>
            <a:endParaRPr lang="en-US" sz="4000" b="1">
              <a:latin typeface="Times New Roman" charset="0"/>
              <a:ea typeface="ＭＳ Ｐゴシック" charset="0"/>
              <a:cs typeface="ＭＳ Ｐゴシック" charset="0"/>
            </a:endParaRPr>
          </a:p>
        </p:txBody>
      </p:sp>
      <p:sp>
        <p:nvSpPr>
          <p:cNvPr id="187397" name="AutoShape 5"/>
          <p:cNvSpPr>
            <a:spLocks noChangeArrowheads="1"/>
          </p:cNvSpPr>
          <p:nvPr/>
        </p:nvSpPr>
        <p:spPr bwMode="auto">
          <a:xfrm>
            <a:off x="2362200" y="44196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Geshom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Arab</a:t>
            </a:r>
            <a:endParaRPr kumimoji="1" lang="en-US" sz="3200" b="1">
              <a:solidFill>
                <a:srgbClr val="FFFFFF"/>
              </a:solidFill>
              <a:latin typeface="Arial" charset="0"/>
              <a:ea typeface="ＭＳ Ｐゴシック" charset="0"/>
              <a:cs typeface="ＭＳ Ｐゴシック" charset="0"/>
            </a:endParaRPr>
          </a:p>
        </p:txBody>
      </p:sp>
      <p:sp>
        <p:nvSpPr>
          <p:cNvPr id="187399" name="AutoShape 7"/>
          <p:cNvSpPr>
            <a:spLocks noChangeArrowheads="1"/>
          </p:cNvSpPr>
          <p:nvPr/>
        </p:nvSpPr>
        <p:spPr bwMode="auto">
          <a:xfrm>
            <a:off x="5105400" y="-3810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Sanballat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Samaritan</a:t>
            </a:r>
            <a:endParaRPr kumimoji="1" lang="en-US" sz="3200" b="1">
              <a:solidFill>
                <a:srgbClr val="FFFFFF"/>
              </a:solidFill>
              <a:latin typeface="Arial" charset="0"/>
              <a:ea typeface="ＭＳ Ｐゴシック" charset="0"/>
              <a:cs typeface="ＭＳ Ｐゴシック" charset="0"/>
            </a:endParaRPr>
          </a:p>
        </p:txBody>
      </p:sp>
      <p:sp>
        <p:nvSpPr>
          <p:cNvPr id="187400" name="AutoShape 8"/>
          <p:cNvSpPr>
            <a:spLocks noChangeArrowheads="1"/>
          </p:cNvSpPr>
          <p:nvPr/>
        </p:nvSpPr>
        <p:spPr bwMode="auto">
          <a:xfrm>
            <a:off x="6300788" y="2349500"/>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8"/>
              </a:srgbClr>
            </a:outerShdw>
          </a:effectLst>
        </p:spPr>
        <p:txBody>
          <a:bodyPr wrap="none" anchor="ctr"/>
          <a:lstStyle/>
          <a:p>
            <a:pPr algn="ctr" defTabSz="914400" eaLnBrk="0" fontAlgn="base" hangingPunct="0">
              <a:spcBef>
                <a:spcPct val="0"/>
              </a:spcBef>
              <a:spcAft>
                <a:spcPct val="0"/>
              </a:spcAft>
              <a:defRPr/>
            </a:pP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Tobiah </a:t>
            </a:r>
            <a:b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br>
            <a:r>
              <a:rPr kumimoji="1" lang="en-US" sz="3200" b="1">
                <a:solidFill>
                  <a:srgbClr val="FFFFFF"/>
                </a:solidFill>
                <a:effectLst>
                  <a:outerShdw blurRad="38100" dist="38100" dir="2700000" algn="tl">
                    <a:srgbClr val="000000"/>
                  </a:outerShdw>
                </a:effectLst>
                <a:latin typeface="Arial" charset="0"/>
                <a:ea typeface="ＭＳ Ｐゴシック" charset="0"/>
                <a:cs typeface="ＭＳ Ｐゴシック" charset="0"/>
              </a:rPr>
              <a:t>the Ammonite</a:t>
            </a:r>
            <a:endParaRPr kumimoji="1" lang="en-US" sz="3200" b="1">
              <a:solidFill>
                <a:srgbClr val="FFFFFF"/>
              </a:solidFill>
              <a:latin typeface="Arial" charset="0"/>
              <a:ea typeface="ＭＳ Ｐゴシック" charset="0"/>
              <a:cs typeface="ＭＳ Ｐゴシック" charset="0"/>
            </a:endParaRPr>
          </a:p>
        </p:txBody>
      </p:sp>
      <p:pic>
        <p:nvPicPr>
          <p:cNvPr id="748550"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48551" name="Text Box 10"/>
          <p:cNvSpPr txBox="1">
            <a:spLocks noChangeArrowheads="1"/>
          </p:cNvSpPr>
          <p:nvPr/>
        </p:nvSpPr>
        <p:spPr bwMode="auto">
          <a:xfrm>
            <a:off x="4837113" y="2743200"/>
            <a:ext cx="1825625" cy="461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1" baseline="0">
                <a:solidFill>
                  <a:srgbClr val="000000"/>
                </a:solidFill>
                <a:latin typeface="Arial" charset="0"/>
              </a:rPr>
              <a:t>NEHEMIAH</a:t>
            </a:r>
          </a:p>
        </p:txBody>
      </p:sp>
    </p:spTree>
    <p:extLst>
      <p:ext uri="{BB962C8B-B14F-4D97-AF65-F5344CB8AC3E}">
        <p14:creationId xmlns:p14="http://schemas.microsoft.com/office/powerpoint/2010/main" val="3368196763"/>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88481" name="Rectangle 1028"/>
          <p:cNvSpPr>
            <a:spLocks noChangeArrowheads="1"/>
          </p:cNvSpPr>
          <p:nvPr/>
        </p:nvSpPr>
        <p:spPr bwMode="auto">
          <a:xfrm>
            <a:off x="0" y="0"/>
            <a:ext cx="9144000" cy="6858000"/>
          </a:xfrm>
          <a:prstGeom prst="rect">
            <a:avLst/>
          </a:prstGeom>
          <a:solidFill>
            <a:schemeClr val="tx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88482" name="Picture 1" descr="rubbledwallrebuilding.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284288"/>
            <a:ext cx="7543800" cy="5573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88483" name="Title 2"/>
          <p:cNvSpPr>
            <a:spLocks noGrp="1"/>
          </p:cNvSpPr>
          <p:nvPr>
            <p:ph type="title" idx="4294967295"/>
          </p:nvPr>
        </p:nvSpPr>
        <p:spPr>
          <a:xfrm>
            <a:off x="0" y="-26988"/>
            <a:ext cx="8991600" cy="1676401"/>
          </a:xfrm>
        </p:spPr>
        <p:txBody>
          <a:bodyPr/>
          <a:lstStyle/>
          <a:p>
            <a:pPr algn="r" eaLnBrk="1" hangingPunct="1"/>
            <a:r>
              <a:rPr lang="en-US" b="1">
                <a:solidFill>
                  <a:schemeClr val="bg1"/>
                </a:solidFill>
                <a:latin typeface="Arial" charset="0"/>
                <a:ea typeface="Osaka" charset="0"/>
                <a:cs typeface="Osaka" charset="0"/>
              </a:rPr>
              <a:t>How does God help us serve Him when we</a:t>
            </a:r>
            <a:r>
              <a:rPr lang="mr-IN" b="1">
                <a:solidFill>
                  <a:schemeClr val="bg1"/>
                </a:solidFill>
                <a:latin typeface="Arial" charset="0"/>
                <a:ea typeface="Osaka" charset="0"/>
                <a:cs typeface="Osaka" charset="0"/>
              </a:rPr>
              <a:t>'</a:t>
            </a:r>
            <a:r>
              <a:rPr lang="en-US" b="1">
                <a:solidFill>
                  <a:schemeClr val="bg1"/>
                </a:solidFill>
                <a:latin typeface="Arial" charset="0"/>
                <a:ea typeface="Osaka" charset="0"/>
                <a:cs typeface="Osaka" charset="0"/>
              </a:rPr>
              <a:t>re </a:t>
            </a:r>
            <a:r>
              <a:rPr lang="en-US" b="1">
                <a:solidFill>
                  <a:schemeClr val="hlink"/>
                </a:solidFill>
                <a:latin typeface="Arial" charset="0"/>
                <a:ea typeface="Osaka" charset="0"/>
                <a:cs typeface="Osaka" charset="0"/>
              </a:rPr>
              <a:t>opposed</a:t>
            </a:r>
            <a:r>
              <a:rPr lang="en-US" b="1">
                <a:solidFill>
                  <a:schemeClr val="bg1"/>
                </a:solidFill>
                <a:latin typeface="Arial" charset="0"/>
                <a:ea typeface="Osaka" charset="0"/>
                <a:cs typeface="Osaka" charset="0"/>
              </a:rPr>
              <a:t>?</a:t>
            </a:r>
            <a:endParaRPr lang="en-US" b="1">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2085484178"/>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0529"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79053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0531"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193540" name="Title 3"/>
          <p:cNvSpPr>
            <a:spLocks/>
          </p:cNvSpPr>
          <p:nvPr/>
        </p:nvSpPr>
        <p:spPr bwMode="auto">
          <a:xfrm>
            <a:off x="2971800" y="18288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rgbClr val="FFFFFF"/>
                </a:solidFill>
                <a:latin typeface="Helvetica" charset="0"/>
                <a:ea typeface="Osaka" charset="0"/>
                <a:cs typeface="Osaka" charset="0"/>
              </a:rPr>
              <a:t>: They worked at the right spots on the wall</a:t>
            </a:r>
            <a:br>
              <a:rPr kumimoji="1" lang="en-US" sz="4000">
                <a:solidFill>
                  <a:srgbClr val="FFFFFF"/>
                </a:solidFill>
                <a:latin typeface="Helvetica" charset="0"/>
                <a:ea typeface="Osaka" charset="0"/>
                <a:cs typeface="Osaka" charset="0"/>
              </a:rPr>
            </a:br>
            <a:br>
              <a:rPr kumimoji="1" lang="en-US" sz="4000">
                <a:solidFill>
                  <a:srgbClr val="FFFFFF"/>
                </a:solidFill>
                <a:latin typeface="Helvetica" charset="0"/>
                <a:ea typeface="Osaka" charset="0"/>
                <a:cs typeface="Osaka" charset="0"/>
              </a:rPr>
            </a:br>
            <a:br>
              <a:rPr kumimoji="1" lang="en-US" sz="4000">
                <a:solidFill>
                  <a:srgbClr val="FFFFFF"/>
                </a:solidFill>
                <a:latin typeface="Helvetica" charset="0"/>
                <a:ea typeface="Osaka" charset="0"/>
                <a:cs typeface="Osaka" charset="0"/>
              </a:rPr>
            </a:br>
            <a:endParaRPr kumimoji="1" lang="en-US" sz="4000">
              <a:solidFill>
                <a:srgbClr val="FFFF00"/>
              </a:solidFill>
              <a:latin typeface="Helvetica" charset="0"/>
              <a:ea typeface="Osaka" charset="0"/>
              <a:cs typeface="Osaka" charset="0"/>
            </a:endParaRPr>
          </a:p>
        </p:txBody>
      </p:sp>
      <p:sp>
        <p:nvSpPr>
          <p:cNvPr id="193541"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914400" fontAlgn="base">
              <a:spcBef>
                <a:spcPct val="0"/>
              </a:spcBef>
              <a:spcAft>
                <a:spcPct val="0"/>
              </a:spcAft>
            </a:pPr>
            <a:r>
              <a:rPr kumimoji="1" lang="en-US" sz="4000">
                <a:solidFill>
                  <a:srgbClr val="FFFFFF"/>
                </a:solidFill>
                <a:latin typeface="Helvetica" charset="0"/>
                <a:ea typeface="Osaka" charset="0"/>
                <a:cs typeface="Osaka" charset="0"/>
              </a:rPr>
              <a:t>A.  Nehemiah 3 makes sense…</a:t>
            </a:r>
          </a:p>
        </p:txBody>
      </p:sp>
    </p:spTree>
    <p:extLst>
      <p:ext uri="{BB962C8B-B14F-4D97-AF65-F5344CB8AC3E}">
        <p14:creationId xmlns:p14="http://schemas.microsoft.com/office/powerpoint/2010/main" val="35921050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193541"/>
                                        </p:tgtEl>
                                        <p:attrNameLst>
                                          <p:attrName>style.visibility</p:attrName>
                                        </p:attrNameLst>
                                      </p:cBhvr>
                                      <p:to>
                                        <p:strVal val="visible"/>
                                      </p:to>
                                    </p:set>
                                    <p:animEffect transition="in" filter="dissolve">
                                      <p:cBhvr>
                                        <p:cTn id="7" dur="500"/>
                                        <p:tgtEl>
                                          <p:spTgt spid="193541"/>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grpId="0" nodeType="clickEffect">
                                  <p:stCondLst>
                                    <p:cond delay="0"/>
                                  </p:stCondLst>
                                  <p:childTnLst>
                                    <p:set>
                                      <p:cBhvr>
                                        <p:cTn id="11" dur="1" fill="hold">
                                          <p:stCondLst>
                                            <p:cond delay="0"/>
                                          </p:stCondLst>
                                        </p:cTn>
                                        <p:tgtEl>
                                          <p:spTgt spid="193540">
                                            <p:txEl>
                                              <p:pRg st="0" end="0"/>
                                            </p:txEl>
                                          </p:spTgt>
                                        </p:tgtEl>
                                        <p:attrNameLst>
                                          <p:attrName>style.visibility</p:attrName>
                                        </p:attrNameLst>
                                      </p:cBhvr>
                                      <p:to>
                                        <p:strVal val="visible"/>
                                      </p:to>
                                    </p:set>
                                    <p:animEffect transition="in" filter="dissolve">
                                      <p:cBhvr>
                                        <p:cTn id="12" dur="500"/>
                                        <p:tgtEl>
                                          <p:spTgt spid="19354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3540" grpId="0" build="p"/>
      <p:bldP spid="193541"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9257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35113" y="0"/>
            <a:ext cx="6084887"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6083" name="Freeform 3"/>
          <p:cNvSpPr>
            <a:spLocks/>
          </p:cNvSpPr>
          <p:nvPr/>
        </p:nvSpPr>
        <p:spPr bwMode="auto">
          <a:xfrm>
            <a:off x="1981200" y="152400"/>
            <a:ext cx="4270375" cy="4649788"/>
          </a:xfrm>
          <a:custGeom>
            <a:avLst/>
            <a:gdLst/>
            <a:ahLst/>
            <a:cxnLst>
              <a:cxn ang="0">
                <a:pos x="2436" y="0"/>
              </a:cxn>
              <a:cxn ang="0">
                <a:pos x="2052" y="48"/>
              </a:cxn>
              <a:cxn ang="0">
                <a:pos x="1920" y="72"/>
              </a:cxn>
              <a:cxn ang="0">
                <a:pos x="1908" y="108"/>
              </a:cxn>
              <a:cxn ang="0">
                <a:pos x="1800" y="132"/>
              </a:cxn>
              <a:cxn ang="0">
                <a:pos x="1572" y="168"/>
              </a:cxn>
              <a:cxn ang="0">
                <a:pos x="1500" y="192"/>
              </a:cxn>
              <a:cxn ang="0">
                <a:pos x="1464" y="204"/>
              </a:cxn>
              <a:cxn ang="0">
                <a:pos x="1428" y="216"/>
              </a:cxn>
              <a:cxn ang="0">
                <a:pos x="1380" y="288"/>
              </a:cxn>
              <a:cxn ang="0">
                <a:pos x="1368" y="336"/>
              </a:cxn>
              <a:cxn ang="0">
                <a:pos x="1152" y="372"/>
              </a:cxn>
              <a:cxn ang="0">
                <a:pos x="1116" y="384"/>
              </a:cxn>
              <a:cxn ang="0">
                <a:pos x="972" y="540"/>
              </a:cxn>
              <a:cxn ang="0">
                <a:pos x="756" y="696"/>
              </a:cxn>
              <a:cxn ang="0">
                <a:pos x="720" y="732"/>
              </a:cxn>
              <a:cxn ang="0">
                <a:pos x="648" y="780"/>
              </a:cxn>
              <a:cxn ang="0">
                <a:pos x="588" y="840"/>
              </a:cxn>
              <a:cxn ang="0">
                <a:pos x="492" y="936"/>
              </a:cxn>
              <a:cxn ang="0">
                <a:pos x="432" y="984"/>
              </a:cxn>
              <a:cxn ang="0">
                <a:pos x="408" y="1020"/>
              </a:cxn>
              <a:cxn ang="0">
                <a:pos x="252" y="1104"/>
              </a:cxn>
              <a:cxn ang="0">
                <a:pos x="144" y="1248"/>
              </a:cxn>
              <a:cxn ang="0">
                <a:pos x="72" y="1320"/>
              </a:cxn>
              <a:cxn ang="0">
                <a:pos x="24" y="1392"/>
              </a:cxn>
              <a:cxn ang="0">
                <a:pos x="0" y="1428"/>
              </a:cxn>
              <a:cxn ang="0">
                <a:pos x="12" y="1536"/>
              </a:cxn>
              <a:cxn ang="0">
                <a:pos x="48" y="1560"/>
              </a:cxn>
              <a:cxn ang="0">
                <a:pos x="96" y="1632"/>
              </a:cxn>
              <a:cxn ang="0">
                <a:pos x="192" y="1776"/>
              </a:cxn>
              <a:cxn ang="0">
                <a:pos x="216" y="1824"/>
              </a:cxn>
              <a:cxn ang="0">
                <a:pos x="288" y="1872"/>
              </a:cxn>
              <a:cxn ang="0">
                <a:pos x="432" y="2004"/>
              </a:cxn>
              <a:cxn ang="0">
                <a:pos x="408" y="2112"/>
              </a:cxn>
              <a:cxn ang="0">
                <a:pos x="384" y="2208"/>
              </a:cxn>
              <a:cxn ang="0">
                <a:pos x="396" y="2724"/>
              </a:cxn>
              <a:cxn ang="0">
                <a:pos x="408" y="2808"/>
              </a:cxn>
              <a:cxn ang="0">
                <a:pos x="732" y="2856"/>
              </a:cxn>
              <a:cxn ang="0">
                <a:pos x="768" y="2880"/>
              </a:cxn>
              <a:cxn ang="0">
                <a:pos x="792" y="2916"/>
              </a:cxn>
              <a:cxn ang="0">
                <a:pos x="852" y="2928"/>
              </a:cxn>
              <a:cxn ang="0">
                <a:pos x="1020" y="2916"/>
              </a:cxn>
              <a:cxn ang="0">
                <a:pos x="1128" y="2892"/>
              </a:cxn>
              <a:cxn ang="0">
                <a:pos x="1200" y="2856"/>
              </a:cxn>
              <a:cxn ang="0">
                <a:pos x="1284" y="2844"/>
              </a:cxn>
              <a:cxn ang="0">
                <a:pos x="1392" y="2784"/>
              </a:cxn>
              <a:cxn ang="0">
                <a:pos x="1548" y="2544"/>
              </a:cxn>
              <a:cxn ang="0">
                <a:pos x="1620" y="2412"/>
              </a:cxn>
              <a:cxn ang="0">
                <a:pos x="1776" y="2400"/>
              </a:cxn>
              <a:cxn ang="0">
                <a:pos x="2016" y="2364"/>
              </a:cxn>
              <a:cxn ang="0">
                <a:pos x="2136" y="2304"/>
              </a:cxn>
              <a:cxn ang="0">
                <a:pos x="2196" y="2136"/>
              </a:cxn>
              <a:cxn ang="0">
                <a:pos x="2208" y="2028"/>
              </a:cxn>
              <a:cxn ang="0">
                <a:pos x="2316" y="1980"/>
              </a:cxn>
              <a:cxn ang="0">
                <a:pos x="2616" y="1968"/>
              </a:cxn>
              <a:cxn ang="0">
                <a:pos x="2664" y="1824"/>
              </a:cxn>
              <a:cxn ang="0">
                <a:pos x="2616" y="1368"/>
              </a:cxn>
              <a:cxn ang="0">
                <a:pos x="2568" y="900"/>
              </a:cxn>
              <a:cxn ang="0">
                <a:pos x="2556" y="516"/>
              </a:cxn>
              <a:cxn ang="0">
                <a:pos x="2496" y="120"/>
              </a:cxn>
              <a:cxn ang="0">
                <a:pos x="2472" y="36"/>
              </a:cxn>
              <a:cxn ang="0">
                <a:pos x="2436" y="0"/>
              </a:cxn>
            </a:cxnLst>
            <a:rect l="0" t="0" r="r" b="b"/>
            <a:pathLst>
              <a:path w="2690" h="2929">
                <a:moveTo>
                  <a:pt x="2436" y="0"/>
                </a:moveTo>
                <a:cubicBezTo>
                  <a:pt x="2308" y="16"/>
                  <a:pt x="2180" y="34"/>
                  <a:pt x="2052" y="48"/>
                </a:cubicBezTo>
                <a:cubicBezTo>
                  <a:pt x="2009" y="59"/>
                  <a:pt x="1960" y="52"/>
                  <a:pt x="1920" y="72"/>
                </a:cubicBezTo>
                <a:cubicBezTo>
                  <a:pt x="1909" y="78"/>
                  <a:pt x="1918" y="100"/>
                  <a:pt x="1908" y="108"/>
                </a:cubicBezTo>
                <a:cubicBezTo>
                  <a:pt x="1879" y="131"/>
                  <a:pt x="1836" y="122"/>
                  <a:pt x="1800" y="132"/>
                </a:cubicBezTo>
                <a:cubicBezTo>
                  <a:pt x="1641" y="175"/>
                  <a:pt x="1831" y="148"/>
                  <a:pt x="1572" y="168"/>
                </a:cubicBezTo>
                <a:cubicBezTo>
                  <a:pt x="1548" y="176"/>
                  <a:pt x="1524" y="184"/>
                  <a:pt x="1500" y="192"/>
                </a:cubicBezTo>
                <a:cubicBezTo>
                  <a:pt x="1488" y="196"/>
                  <a:pt x="1476" y="200"/>
                  <a:pt x="1464" y="204"/>
                </a:cubicBezTo>
                <a:cubicBezTo>
                  <a:pt x="1452" y="208"/>
                  <a:pt x="1428" y="216"/>
                  <a:pt x="1428" y="216"/>
                </a:cubicBezTo>
                <a:cubicBezTo>
                  <a:pt x="1412" y="240"/>
                  <a:pt x="1396" y="264"/>
                  <a:pt x="1380" y="288"/>
                </a:cubicBezTo>
                <a:cubicBezTo>
                  <a:pt x="1371" y="302"/>
                  <a:pt x="1381" y="325"/>
                  <a:pt x="1368" y="336"/>
                </a:cubicBezTo>
                <a:cubicBezTo>
                  <a:pt x="1330" y="369"/>
                  <a:pt x="1170" y="371"/>
                  <a:pt x="1152" y="372"/>
                </a:cubicBezTo>
                <a:cubicBezTo>
                  <a:pt x="1140" y="376"/>
                  <a:pt x="1125" y="375"/>
                  <a:pt x="1116" y="384"/>
                </a:cubicBezTo>
                <a:cubicBezTo>
                  <a:pt x="1064" y="436"/>
                  <a:pt x="1046" y="515"/>
                  <a:pt x="972" y="540"/>
                </a:cubicBezTo>
                <a:cubicBezTo>
                  <a:pt x="908" y="604"/>
                  <a:pt x="817" y="635"/>
                  <a:pt x="756" y="696"/>
                </a:cubicBezTo>
                <a:cubicBezTo>
                  <a:pt x="744" y="708"/>
                  <a:pt x="733" y="722"/>
                  <a:pt x="720" y="732"/>
                </a:cubicBezTo>
                <a:cubicBezTo>
                  <a:pt x="697" y="750"/>
                  <a:pt x="648" y="780"/>
                  <a:pt x="648" y="780"/>
                </a:cubicBezTo>
                <a:cubicBezTo>
                  <a:pt x="604" y="846"/>
                  <a:pt x="648" y="790"/>
                  <a:pt x="588" y="840"/>
                </a:cubicBezTo>
                <a:cubicBezTo>
                  <a:pt x="550" y="872"/>
                  <a:pt x="534" y="908"/>
                  <a:pt x="492" y="936"/>
                </a:cubicBezTo>
                <a:cubicBezTo>
                  <a:pt x="423" y="1039"/>
                  <a:pt x="515" y="918"/>
                  <a:pt x="432" y="984"/>
                </a:cubicBezTo>
                <a:cubicBezTo>
                  <a:pt x="421" y="993"/>
                  <a:pt x="418" y="1010"/>
                  <a:pt x="408" y="1020"/>
                </a:cubicBezTo>
                <a:cubicBezTo>
                  <a:pt x="361" y="1067"/>
                  <a:pt x="316" y="1088"/>
                  <a:pt x="252" y="1104"/>
                </a:cubicBezTo>
                <a:cubicBezTo>
                  <a:pt x="209" y="1147"/>
                  <a:pt x="186" y="1206"/>
                  <a:pt x="144" y="1248"/>
                </a:cubicBezTo>
                <a:cubicBezTo>
                  <a:pt x="120" y="1272"/>
                  <a:pt x="91" y="1292"/>
                  <a:pt x="72" y="1320"/>
                </a:cubicBezTo>
                <a:cubicBezTo>
                  <a:pt x="56" y="1344"/>
                  <a:pt x="40" y="1368"/>
                  <a:pt x="24" y="1392"/>
                </a:cubicBezTo>
                <a:cubicBezTo>
                  <a:pt x="16" y="1404"/>
                  <a:pt x="0" y="1428"/>
                  <a:pt x="0" y="1428"/>
                </a:cubicBezTo>
                <a:cubicBezTo>
                  <a:pt x="4" y="1464"/>
                  <a:pt x="0" y="1502"/>
                  <a:pt x="12" y="1536"/>
                </a:cubicBezTo>
                <a:cubicBezTo>
                  <a:pt x="17" y="1550"/>
                  <a:pt x="39" y="1549"/>
                  <a:pt x="48" y="1560"/>
                </a:cubicBezTo>
                <a:cubicBezTo>
                  <a:pt x="67" y="1582"/>
                  <a:pt x="80" y="1608"/>
                  <a:pt x="96" y="1632"/>
                </a:cubicBezTo>
                <a:cubicBezTo>
                  <a:pt x="127" y="1679"/>
                  <a:pt x="167" y="1726"/>
                  <a:pt x="192" y="1776"/>
                </a:cubicBezTo>
                <a:cubicBezTo>
                  <a:pt x="200" y="1792"/>
                  <a:pt x="203" y="1811"/>
                  <a:pt x="216" y="1824"/>
                </a:cubicBezTo>
                <a:cubicBezTo>
                  <a:pt x="236" y="1844"/>
                  <a:pt x="268" y="1852"/>
                  <a:pt x="288" y="1872"/>
                </a:cubicBezTo>
                <a:cubicBezTo>
                  <a:pt x="336" y="1920"/>
                  <a:pt x="385" y="1957"/>
                  <a:pt x="432" y="2004"/>
                </a:cubicBezTo>
                <a:cubicBezTo>
                  <a:pt x="407" y="2153"/>
                  <a:pt x="433" y="2019"/>
                  <a:pt x="408" y="2112"/>
                </a:cubicBezTo>
                <a:cubicBezTo>
                  <a:pt x="399" y="2144"/>
                  <a:pt x="384" y="2208"/>
                  <a:pt x="384" y="2208"/>
                </a:cubicBezTo>
                <a:cubicBezTo>
                  <a:pt x="388" y="2380"/>
                  <a:pt x="389" y="2552"/>
                  <a:pt x="396" y="2724"/>
                </a:cubicBezTo>
                <a:cubicBezTo>
                  <a:pt x="397" y="2752"/>
                  <a:pt x="391" y="2786"/>
                  <a:pt x="408" y="2808"/>
                </a:cubicBezTo>
                <a:cubicBezTo>
                  <a:pt x="437" y="2846"/>
                  <a:pt x="732" y="2856"/>
                  <a:pt x="732" y="2856"/>
                </a:cubicBezTo>
                <a:cubicBezTo>
                  <a:pt x="744" y="2864"/>
                  <a:pt x="758" y="2870"/>
                  <a:pt x="768" y="2880"/>
                </a:cubicBezTo>
                <a:cubicBezTo>
                  <a:pt x="778" y="2890"/>
                  <a:pt x="779" y="2909"/>
                  <a:pt x="792" y="2916"/>
                </a:cubicBezTo>
                <a:cubicBezTo>
                  <a:pt x="810" y="2926"/>
                  <a:pt x="832" y="2924"/>
                  <a:pt x="852" y="2928"/>
                </a:cubicBezTo>
                <a:cubicBezTo>
                  <a:pt x="908" y="2924"/>
                  <a:pt x="965" y="2929"/>
                  <a:pt x="1020" y="2916"/>
                </a:cubicBezTo>
                <a:cubicBezTo>
                  <a:pt x="1174" y="2880"/>
                  <a:pt x="894" y="2853"/>
                  <a:pt x="1128" y="2892"/>
                </a:cubicBezTo>
                <a:cubicBezTo>
                  <a:pt x="1153" y="2884"/>
                  <a:pt x="1174" y="2864"/>
                  <a:pt x="1200" y="2856"/>
                </a:cubicBezTo>
                <a:cubicBezTo>
                  <a:pt x="1227" y="2848"/>
                  <a:pt x="1256" y="2848"/>
                  <a:pt x="1284" y="2844"/>
                </a:cubicBezTo>
                <a:cubicBezTo>
                  <a:pt x="1367" y="2789"/>
                  <a:pt x="1329" y="2805"/>
                  <a:pt x="1392" y="2784"/>
                </a:cubicBezTo>
                <a:cubicBezTo>
                  <a:pt x="1413" y="2679"/>
                  <a:pt x="1438" y="2581"/>
                  <a:pt x="1548" y="2544"/>
                </a:cubicBezTo>
                <a:cubicBezTo>
                  <a:pt x="1564" y="2520"/>
                  <a:pt x="1598" y="2420"/>
                  <a:pt x="1620" y="2412"/>
                </a:cubicBezTo>
                <a:cubicBezTo>
                  <a:pt x="1669" y="2394"/>
                  <a:pt x="1724" y="2404"/>
                  <a:pt x="1776" y="2400"/>
                </a:cubicBezTo>
                <a:cubicBezTo>
                  <a:pt x="1853" y="2374"/>
                  <a:pt x="1936" y="2377"/>
                  <a:pt x="2016" y="2364"/>
                </a:cubicBezTo>
                <a:cubicBezTo>
                  <a:pt x="2102" y="2307"/>
                  <a:pt x="2060" y="2323"/>
                  <a:pt x="2136" y="2304"/>
                </a:cubicBezTo>
                <a:cubicBezTo>
                  <a:pt x="2170" y="2254"/>
                  <a:pt x="2181" y="2195"/>
                  <a:pt x="2196" y="2136"/>
                </a:cubicBezTo>
                <a:cubicBezTo>
                  <a:pt x="2200" y="2100"/>
                  <a:pt x="2196" y="2062"/>
                  <a:pt x="2208" y="2028"/>
                </a:cubicBezTo>
                <a:cubicBezTo>
                  <a:pt x="2214" y="2011"/>
                  <a:pt x="2301" y="1981"/>
                  <a:pt x="2316" y="1980"/>
                </a:cubicBezTo>
                <a:cubicBezTo>
                  <a:pt x="2416" y="1976"/>
                  <a:pt x="2516" y="1972"/>
                  <a:pt x="2616" y="1968"/>
                </a:cubicBezTo>
                <a:cubicBezTo>
                  <a:pt x="2690" y="1943"/>
                  <a:pt x="2664" y="1964"/>
                  <a:pt x="2664" y="1824"/>
                </a:cubicBezTo>
                <a:cubicBezTo>
                  <a:pt x="2664" y="1578"/>
                  <a:pt x="2647" y="1555"/>
                  <a:pt x="2616" y="1368"/>
                </a:cubicBezTo>
                <a:cubicBezTo>
                  <a:pt x="2588" y="995"/>
                  <a:pt x="2610" y="1151"/>
                  <a:pt x="2568" y="900"/>
                </a:cubicBezTo>
                <a:cubicBezTo>
                  <a:pt x="2563" y="807"/>
                  <a:pt x="2530" y="622"/>
                  <a:pt x="2556" y="516"/>
                </a:cubicBezTo>
                <a:cubicBezTo>
                  <a:pt x="2530" y="384"/>
                  <a:pt x="2515" y="254"/>
                  <a:pt x="2496" y="120"/>
                </a:cubicBezTo>
                <a:cubicBezTo>
                  <a:pt x="2495" y="115"/>
                  <a:pt x="2478" y="45"/>
                  <a:pt x="2472" y="36"/>
                </a:cubicBezTo>
                <a:cubicBezTo>
                  <a:pt x="2463" y="22"/>
                  <a:pt x="2436" y="0"/>
                  <a:pt x="2436" y="0"/>
                </a:cubicBezTo>
                <a:close/>
              </a:path>
            </a:pathLst>
          </a:custGeom>
          <a:noFill/>
          <a:ln w="76200" cap="flat" cmpd="sng">
            <a:solidFill>
              <a:srgbClr val="00FFFF"/>
            </a:solidFill>
            <a:prstDash val="dash"/>
            <a:round/>
            <a:headEnd/>
            <a:tailEnd/>
          </a:ln>
          <a:effectLst>
            <a:outerShdw blurRad="63500" dist="38099" dir="2700000" algn="ctr" rotWithShape="0">
              <a:schemeClr val="tx1">
                <a:alpha val="74998"/>
              </a:schemeClr>
            </a:outerShdw>
          </a:effectLst>
        </p:spPr>
        <p:txBody>
          <a:bodyPr/>
          <a:lstStyle/>
          <a:p>
            <a:pPr defTabSz="914400" eaLnBrk="0" fontAlgn="base" hangingPunct="0">
              <a:spcBef>
                <a:spcPct val="0"/>
              </a:spcBef>
              <a:spcAft>
                <a:spcPct val="0"/>
              </a:spcAft>
              <a:defRPr/>
            </a:pPr>
            <a:endParaRPr lang="en-US" sz="2400">
              <a:solidFill>
                <a:srgbClr val="FFFFFF"/>
              </a:solidFill>
              <a:latin typeface="Arial" pitchFamily="-65" charset="0"/>
              <a:ea typeface="ＭＳ Ｐゴシック" pitchFamily="-65" charset="-128"/>
              <a:cs typeface="ＭＳ Ｐゴシック" pitchFamily="-65" charset="-128"/>
            </a:endParaRPr>
          </a:p>
        </p:txBody>
      </p:sp>
      <p:sp>
        <p:nvSpPr>
          <p:cNvPr id="792579" name="Rectangle 4"/>
          <p:cNvSpPr>
            <a:spLocks noChangeArrowheads="1"/>
          </p:cNvSpPr>
          <p:nvPr/>
        </p:nvSpPr>
        <p:spPr bwMode="auto">
          <a:xfrm rot="-526782">
            <a:off x="5051425" y="1749425"/>
            <a:ext cx="1066800" cy="1676400"/>
          </a:xfrm>
          <a:prstGeom prst="rect">
            <a:avLst/>
          </a:prstGeom>
          <a:noFill/>
          <a:ln w="76200">
            <a:solidFill>
              <a:srgbClr val="66FF66"/>
            </a:solidFill>
            <a:miter lim="800000"/>
            <a:headEnd/>
            <a:tailEnd/>
          </a:ln>
          <a:extLst>
            <a:ext uri="{909E8E84-426E-40dd-AFC4-6F175D3DCCD1}">
              <a14:hiddenFill xmlns:a14="http://schemas.microsoft.com/office/drawing/2010/main" xmlns="">
                <a:solidFill>
                  <a:srgbClr val="FFFFFF"/>
                </a:solidFill>
              </a14:hiddenFill>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792580" name="Freeform 5"/>
          <p:cNvSpPr>
            <a:spLocks/>
          </p:cNvSpPr>
          <p:nvPr/>
        </p:nvSpPr>
        <p:spPr bwMode="auto">
          <a:xfrm>
            <a:off x="4800600" y="2209800"/>
            <a:ext cx="1131888" cy="3521075"/>
          </a:xfrm>
          <a:custGeom>
            <a:avLst/>
            <a:gdLst>
              <a:gd name="T0" fmla="*/ 2147483647 w 713"/>
              <a:gd name="T1" fmla="*/ 2147483647 h 2218"/>
              <a:gd name="T2" fmla="*/ 2147483647 w 713"/>
              <a:gd name="T3" fmla="*/ 2147483647 h 2218"/>
              <a:gd name="T4" fmla="*/ 2147483647 w 713"/>
              <a:gd name="T5" fmla="*/ 2147483647 h 2218"/>
              <a:gd name="T6" fmla="*/ 2147483647 w 713"/>
              <a:gd name="T7" fmla="*/ 2147483647 h 2218"/>
              <a:gd name="T8" fmla="*/ 0 w 713"/>
              <a:gd name="T9" fmla="*/ 2147483647 h 2218"/>
              <a:gd name="T10" fmla="*/ 2147483647 w 713"/>
              <a:gd name="T11" fmla="*/ 2147483647 h 2218"/>
              <a:gd name="T12" fmla="*/ 2147483647 w 713"/>
              <a:gd name="T13" fmla="*/ 2147483647 h 2218"/>
              <a:gd name="T14" fmla="*/ 2147483647 w 713"/>
              <a:gd name="T15" fmla="*/ 2147483647 h 2218"/>
              <a:gd name="T16" fmla="*/ 2147483647 w 713"/>
              <a:gd name="T17" fmla="*/ 2147483647 h 2218"/>
              <a:gd name="T18" fmla="*/ 2147483647 w 713"/>
              <a:gd name="T19" fmla="*/ 2147483647 h 2218"/>
              <a:gd name="T20" fmla="*/ 2147483647 w 713"/>
              <a:gd name="T21" fmla="*/ 2147483647 h 2218"/>
              <a:gd name="T22" fmla="*/ 2147483647 w 713"/>
              <a:gd name="T23" fmla="*/ 2147483647 h 2218"/>
              <a:gd name="T24" fmla="*/ 2147483647 w 713"/>
              <a:gd name="T25" fmla="*/ 2147483647 h 2218"/>
              <a:gd name="T26" fmla="*/ 2147483647 w 713"/>
              <a:gd name="T27" fmla="*/ 2147483647 h 2218"/>
              <a:gd name="T28" fmla="*/ 2147483647 w 713"/>
              <a:gd name="T29" fmla="*/ 2147483647 h 2218"/>
              <a:gd name="T30" fmla="*/ 2147483647 w 713"/>
              <a:gd name="T31" fmla="*/ 2147483647 h 2218"/>
              <a:gd name="T32" fmla="*/ 2147483647 w 713"/>
              <a:gd name="T33" fmla="*/ 2147483647 h 2218"/>
              <a:gd name="T34" fmla="*/ 2147483647 w 713"/>
              <a:gd name="T35" fmla="*/ 2147483647 h 2218"/>
              <a:gd name="T36" fmla="*/ 2147483647 w 713"/>
              <a:gd name="T37" fmla="*/ 2147483647 h 2218"/>
              <a:gd name="T38" fmla="*/ 2147483647 w 713"/>
              <a:gd name="T39" fmla="*/ 2147483647 h 2218"/>
              <a:gd name="T40" fmla="*/ 2147483647 w 713"/>
              <a:gd name="T41" fmla="*/ 2147483647 h 2218"/>
              <a:gd name="T42" fmla="*/ 2147483647 w 713"/>
              <a:gd name="T43" fmla="*/ 2147483647 h 2218"/>
              <a:gd name="T44" fmla="*/ 2147483647 w 713"/>
              <a:gd name="T45" fmla="*/ 2147483647 h 2218"/>
              <a:gd name="T46" fmla="*/ 2147483647 w 713"/>
              <a:gd name="T47" fmla="*/ 2147483647 h 2218"/>
              <a:gd name="T48" fmla="*/ 2147483647 w 713"/>
              <a:gd name="T49" fmla="*/ 2147483647 h 2218"/>
              <a:gd name="T50" fmla="*/ 2147483647 w 713"/>
              <a:gd name="T51" fmla="*/ 2147483647 h 2218"/>
              <a:gd name="T52" fmla="*/ 2147483647 w 713"/>
              <a:gd name="T53" fmla="*/ 0 h 2218"/>
              <a:gd name="T54" fmla="*/ 2147483647 w 713"/>
              <a:gd name="T55" fmla="*/ 2147483647 h 2218"/>
              <a:gd name="T56" fmla="*/ 2147483647 w 713"/>
              <a:gd name="T57" fmla="*/ 2147483647 h 2218"/>
              <a:gd name="T58" fmla="*/ 2147483647 w 713"/>
              <a:gd name="T59" fmla="*/ 2147483647 h 2218"/>
              <a:gd name="T60" fmla="*/ 2147483647 w 713"/>
              <a:gd name="T61" fmla="*/ 2147483647 h 2218"/>
              <a:gd name="T62" fmla="*/ 2147483647 w 713"/>
              <a:gd name="T63" fmla="*/ 2147483647 h 2218"/>
              <a:gd name="T64" fmla="*/ 2147483647 w 713"/>
              <a:gd name="T65" fmla="*/ 2147483647 h 2218"/>
              <a:gd name="T66" fmla="*/ 2147483647 w 713"/>
              <a:gd name="T67" fmla="*/ 2147483647 h 2218"/>
              <a:gd name="T68" fmla="*/ 2147483647 w 713"/>
              <a:gd name="T69" fmla="*/ 2147483647 h 2218"/>
              <a:gd name="T70" fmla="*/ 2147483647 w 713"/>
              <a:gd name="T71" fmla="*/ 2147483647 h 2218"/>
              <a:gd name="T72" fmla="*/ 2147483647 w 713"/>
              <a:gd name="T73" fmla="*/ 2147483647 h 2218"/>
              <a:gd name="T74" fmla="*/ 2147483647 w 713"/>
              <a:gd name="T75" fmla="*/ 2147483647 h 2218"/>
              <a:gd name="T76" fmla="*/ 2147483647 w 713"/>
              <a:gd name="T77" fmla="*/ 2147483647 h 2218"/>
              <a:gd name="T78" fmla="*/ 2147483647 w 713"/>
              <a:gd name="T79" fmla="*/ 2147483647 h 2218"/>
              <a:gd name="T80" fmla="*/ 2147483647 w 713"/>
              <a:gd name="T81" fmla="*/ 2147483647 h 2218"/>
              <a:gd name="T82" fmla="*/ 2147483647 w 713"/>
              <a:gd name="T83" fmla="*/ 2147483647 h 2218"/>
              <a:gd name="T84" fmla="*/ 2147483647 w 713"/>
              <a:gd name="T85" fmla="*/ 2147483647 h 2218"/>
              <a:gd name="T86" fmla="*/ 2147483647 w 713"/>
              <a:gd name="T87" fmla="*/ 2147483647 h 2218"/>
              <a:gd name="T88" fmla="*/ 2147483647 w 713"/>
              <a:gd name="T89" fmla="*/ 2147483647 h 2218"/>
              <a:gd name="T90" fmla="*/ 2147483647 w 713"/>
              <a:gd name="T91" fmla="*/ 2147483647 h 2218"/>
              <a:gd name="T92" fmla="*/ 2147483647 w 713"/>
              <a:gd name="T93" fmla="*/ 2147483647 h 2218"/>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w 713"/>
              <a:gd name="T142" fmla="*/ 0 h 2218"/>
              <a:gd name="T143" fmla="*/ 713 w 713"/>
              <a:gd name="T144" fmla="*/ 2218 h 2218"/>
            </a:gdLst>
            <a:ahLst/>
            <a:cxnLst>
              <a:cxn ang="T94">
                <a:pos x="T0" y="T1"/>
              </a:cxn>
              <a:cxn ang="T95">
                <a:pos x="T2" y="T3"/>
              </a:cxn>
              <a:cxn ang="T96">
                <a:pos x="T4" y="T5"/>
              </a:cxn>
              <a:cxn ang="T97">
                <a:pos x="T6" y="T7"/>
              </a:cxn>
              <a:cxn ang="T98">
                <a:pos x="T8" y="T9"/>
              </a:cxn>
              <a:cxn ang="T99">
                <a:pos x="T10" y="T11"/>
              </a:cxn>
              <a:cxn ang="T100">
                <a:pos x="T12" y="T13"/>
              </a:cxn>
              <a:cxn ang="T101">
                <a:pos x="T14" y="T15"/>
              </a:cxn>
              <a:cxn ang="T102">
                <a:pos x="T16" y="T17"/>
              </a:cxn>
              <a:cxn ang="T103">
                <a:pos x="T18" y="T19"/>
              </a:cxn>
              <a:cxn ang="T104">
                <a:pos x="T20" y="T21"/>
              </a:cxn>
              <a:cxn ang="T105">
                <a:pos x="T22" y="T23"/>
              </a:cxn>
              <a:cxn ang="T106">
                <a:pos x="T24" y="T25"/>
              </a:cxn>
              <a:cxn ang="T107">
                <a:pos x="T26" y="T27"/>
              </a:cxn>
              <a:cxn ang="T108">
                <a:pos x="T28" y="T29"/>
              </a:cxn>
              <a:cxn ang="T109">
                <a:pos x="T30" y="T31"/>
              </a:cxn>
              <a:cxn ang="T110">
                <a:pos x="T32" y="T33"/>
              </a:cxn>
              <a:cxn ang="T111">
                <a:pos x="T34" y="T35"/>
              </a:cxn>
              <a:cxn ang="T112">
                <a:pos x="T36" y="T37"/>
              </a:cxn>
              <a:cxn ang="T113">
                <a:pos x="T38" y="T39"/>
              </a:cxn>
              <a:cxn ang="T114">
                <a:pos x="T40" y="T41"/>
              </a:cxn>
              <a:cxn ang="T115">
                <a:pos x="T42" y="T43"/>
              </a:cxn>
              <a:cxn ang="T116">
                <a:pos x="T44" y="T45"/>
              </a:cxn>
              <a:cxn ang="T117">
                <a:pos x="T46" y="T47"/>
              </a:cxn>
              <a:cxn ang="T118">
                <a:pos x="T48" y="T49"/>
              </a:cxn>
              <a:cxn ang="T119">
                <a:pos x="T50" y="T51"/>
              </a:cxn>
              <a:cxn ang="T120">
                <a:pos x="T52" y="T53"/>
              </a:cxn>
              <a:cxn ang="T121">
                <a:pos x="T54" y="T55"/>
              </a:cxn>
              <a:cxn ang="T122">
                <a:pos x="T56" y="T57"/>
              </a:cxn>
              <a:cxn ang="T123">
                <a:pos x="T58" y="T59"/>
              </a:cxn>
              <a:cxn ang="T124">
                <a:pos x="T60" y="T61"/>
              </a:cxn>
              <a:cxn ang="T125">
                <a:pos x="T62" y="T63"/>
              </a:cxn>
              <a:cxn ang="T126">
                <a:pos x="T64" y="T65"/>
              </a:cxn>
              <a:cxn ang="T127">
                <a:pos x="T66" y="T67"/>
              </a:cxn>
              <a:cxn ang="T128">
                <a:pos x="T68" y="T69"/>
              </a:cxn>
              <a:cxn ang="T129">
                <a:pos x="T70" y="T71"/>
              </a:cxn>
              <a:cxn ang="T130">
                <a:pos x="T72" y="T73"/>
              </a:cxn>
              <a:cxn ang="T131">
                <a:pos x="T74" y="T75"/>
              </a:cxn>
              <a:cxn ang="T132">
                <a:pos x="T76" y="T77"/>
              </a:cxn>
              <a:cxn ang="T133">
                <a:pos x="T78" y="T79"/>
              </a:cxn>
              <a:cxn ang="T134">
                <a:pos x="T80" y="T81"/>
              </a:cxn>
              <a:cxn ang="T135">
                <a:pos x="T82" y="T83"/>
              </a:cxn>
              <a:cxn ang="T136">
                <a:pos x="T84" y="T85"/>
              </a:cxn>
              <a:cxn ang="T137">
                <a:pos x="T86" y="T87"/>
              </a:cxn>
              <a:cxn ang="T138">
                <a:pos x="T88" y="T89"/>
              </a:cxn>
              <a:cxn ang="T139">
                <a:pos x="T90" y="T91"/>
              </a:cxn>
              <a:cxn ang="T140">
                <a:pos x="T92" y="T93"/>
              </a:cxn>
            </a:cxnLst>
            <a:rect l="T141" t="T142" r="T143" b="T144"/>
            <a:pathLst>
              <a:path w="713" h="2218">
                <a:moveTo>
                  <a:pt x="120" y="2208"/>
                </a:moveTo>
                <a:cubicBezTo>
                  <a:pt x="104" y="2161"/>
                  <a:pt x="124" y="2204"/>
                  <a:pt x="88" y="2168"/>
                </a:cubicBezTo>
                <a:cubicBezTo>
                  <a:pt x="71" y="2151"/>
                  <a:pt x="48" y="2096"/>
                  <a:pt x="40" y="2072"/>
                </a:cubicBezTo>
                <a:cubicBezTo>
                  <a:pt x="31" y="1959"/>
                  <a:pt x="42" y="2006"/>
                  <a:pt x="16" y="1928"/>
                </a:cubicBezTo>
                <a:cubicBezTo>
                  <a:pt x="11" y="1912"/>
                  <a:pt x="0" y="1880"/>
                  <a:pt x="0" y="1880"/>
                </a:cubicBezTo>
                <a:cubicBezTo>
                  <a:pt x="6" y="1844"/>
                  <a:pt x="14" y="1811"/>
                  <a:pt x="24" y="1776"/>
                </a:cubicBezTo>
                <a:cubicBezTo>
                  <a:pt x="29" y="1760"/>
                  <a:pt x="35" y="1744"/>
                  <a:pt x="40" y="1728"/>
                </a:cubicBezTo>
                <a:cubicBezTo>
                  <a:pt x="43" y="1720"/>
                  <a:pt x="48" y="1704"/>
                  <a:pt x="48" y="1704"/>
                </a:cubicBezTo>
                <a:cubicBezTo>
                  <a:pt x="61" y="1610"/>
                  <a:pt x="64" y="1475"/>
                  <a:pt x="152" y="1416"/>
                </a:cubicBezTo>
                <a:cubicBezTo>
                  <a:pt x="170" y="1389"/>
                  <a:pt x="198" y="1371"/>
                  <a:pt x="216" y="1344"/>
                </a:cubicBezTo>
                <a:cubicBezTo>
                  <a:pt x="239" y="1310"/>
                  <a:pt x="299" y="1238"/>
                  <a:pt x="312" y="1200"/>
                </a:cubicBezTo>
                <a:cubicBezTo>
                  <a:pt x="330" y="1147"/>
                  <a:pt x="349" y="1095"/>
                  <a:pt x="360" y="1040"/>
                </a:cubicBezTo>
                <a:cubicBezTo>
                  <a:pt x="355" y="970"/>
                  <a:pt x="346" y="908"/>
                  <a:pt x="336" y="840"/>
                </a:cubicBezTo>
                <a:cubicBezTo>
                  <a:pt x="344" y="777"/>
                  <a:pt x="353" y="756"/>
                  <a:pt x="376" y="704"/>
                </a:cubicBezTo>
                <a:cubicBezTo>
                  <a:pt x="376" y="704"/>
                  <a:pt x="396" y="644"/>
                  <a:pt x="400" y="632"/>
                </a:cubicBezTo>
                <a:cubicBezTo>
                  <a:pt x="403" y="624"/>
                  <a:pt x="408" y="608"/>
                  <a:pt x="408" y="608"/>
                </a:cubicBezTo>
                <a:cubicBezTo>
                  <a:pt x="397" y="565"/>
                  <a:pt x="390" y="538"/>
                  <a:pt x="352" y="512"/>
                </a:cubicBezTo>
                <a:cubicBezTo>
                  <a:pt x="347" y="504"/>
                  <a:pt x="343" y="495"/>
                  <a:pt x="336" y="488"/>
                </a:cubicBezTo>
                <a:cubicBezTo>
                  <a:pt x="329" y="481"/>
                  <a:pt x="318" y="479"/>
                  <a:pt x="312" y="472"/>
                </a:cubicBezTo>
                <a:cubicBezTo>
                  <a:pt x="299" y="458"/>
                  <a:pt x="291" y="440"/>
                  <a:pt x="280" y="424"/>
                </a:cubicBezTo>
                <a:cubicBezTo>
                  <a:pt x="275" y="416"/>
                  <a:pt x="267" y="409"/>
                  <a:pt x="264" y="400"/>
                </a:cubicBezTo>
                <a:cubicBezTo>
                  <a:pt x="259" y="384"/>
                  <a:pt x="248" y="352"/>
                  <a:pt x="248" y="352"/>
                </a:cubicBezTo>
                <a:cubicBezTo>
                  <a:pt x="260" y="317"/>
                  <a:pt x="250" y="307"/>
                  <a:pt x="216" y="296"/>
                </a:cubicBezTo>
                <a:cubicBezTo>
                  <a:pt x="179" y="241"/>
                  <a:pt x="193" y="175"/>
                  <a:pt x="200" y="112"/>
                </a:cubicBezTo>
                <a:cubicBezTo>
                  <a:pt x="202" y="98"/>
                  <a:pt x="210" y="65"/>
                  <a:pt x="224" y="56"/>
                </a:cubicBezTo>
                <a:cubicBezTo>
                  <a:pt x="255" y="37"/>
                  <a:pt x="308" y="28"/>
                  <a:pt x="344" y="16"/>
                </a:cubicBezTo>
                <a:cubicBezTo>
                  <a:pt x="360" y="11"/>
                  <a:pt x="392" y="0"/>
                  <a:pt x="392" y="0"/>
                </a:cubicBezTo>
                <a:cubicBezTo>
                  <a:pt x="459" y="3"/>
                  <a:pt x="526" y="1"/>
                  <a:pt x="592" y="8"/>
                </a:cubicBezTo>
                <a:cubicBezTo>
                  <a:pt x="616" y="11"/>
                  <a:pt x="648" y="84"/>
                  <a:pt x="656" y="96"/>
                </a:cubicBezTo>
                <a:cubicBezTo>
                  <a:pt x="698" y="160"/>
                  <a:pt x="697" y="285"/>
                  <a:pt x="712" y="360"/>
                </a:cubicBezTo>
                <a:cubicBezTo>
                  <a:pt x="710" y="380"/>
                  <a:pt x="713" y="453"/>
                  <a:pt x="696" y="488"/>
                </a:cubicBezTo>
                <a:cubicBezTo>
                  <a:pt x="673" y="534"/>
                  <a:pt x="641" y="579"/>
                  <a:pt x="632" y="632"/>
                </a:cubicBezTo>
                <a:cubicBezTo>
                  <a:pt x="625" y="673"/>
                  <a:pt x="627" y="723"/>
                  <a:pt x="608" y="760"/>
                </a:cubicBezTo>
                <a:cubicBezTo>
                  <a:pt x="593" y="790"/>
                  <a:pt x="564" y="798"/>
                  <a:pt x="544" y="824"/>
                </a:cubicBezTo>
                <a:cubicBezTo>
                  <a:pt x="532" y="839"/>
                  <a:pt x="523" y="856"/>
                  <a:pt x="512" y="872"/>
                </a:cubicBezTo>
                <a:cubicBezTo>
                  <a:pt x="498" y="893"/>
                  <a:pt x="496" y="920"/>
                  <a:pt x="488" y="944"/>
                </a:cubicBezTo>
                <a:cubicBezTo>
                  <a:pt x="465" y="1013"/>
                  <a:pt x="452" y="1089"/>
                  <a:pt x="440" y="1160"/>
                </a:cubicBezTo>
                <a:cubicBezTo>
                  <a:pt x="443" y="1195"/>
                  <a:pt x="435" y="1232"/>
                  <a:pt x="448" y="1264"/>
                </a:cubicBezTo>
                <a:cubicBezTo>
                  <a:pt x="455" y="1282"/>
                  <a:pt x="496" y="1296"/>
                  <a:pt x="496" y="1296"/>
                </a:cubicBezTo>
                <a:cubicBezTo>
                  <a:pt x="533" y="1351"/>
                  <a:pt x="522" y="1326"/>
                  <a:pt x="536" y="1368"/>
                </a:cubicBezTo>
                <a:cubicBezTo>
                  <a:pt x="524" y="1451"/>
                  <a:pt x="489" y="1517"/>
                  <a:pt x="456" y="1592"/>
                </a:cubicBezTo>
                <a:cubicBezTo>
                  <a:pt x="432" y="1645"/>
                  <a:pt x="426" y="1705"/>
                  <a:pt x="408" y="1760"/>
                </a:cubicBezTo>
                <a:cubicBezTo>
                  <a:pt x="396" y="1797"/>
                  <a:pt x="361" y="1843"/>
                  <a:pt x="344" y="1880"/>
                </a:cubicBezTo>
                <a:cubicBezTo>
                  <a:pt x="306" y="1964"/>
                  <a:pt x="273" y="2082"/>
                  <a:pt x="192" y="2136"/>
                </a:cubicBezTo>
                <a:cubicBezTo>
                  <a:pt x="149" y="2200"/>
                  <a:pt x="205" y="2123"/>
                  <a:pt x="152" y="2176"/>
                </a:cubicBezTo>
                <a:cubicBezTo>
                  <a:pt x="120" y="2208"/>
                  <a:pt x="155" y="2195"/>
                  <a:pt x="112" y="2216"/>
                </a:cubicBezTo>
                <a:cubicBezTo>
                  <a:pt x="109" y="2218"/>
                  <a:pt x="117" y="2211"/>
                  <a:pt x="120" y="2208"/>
                </a:cubicBezTo>
                <a:close/>
              </a:path>
            </a:pathLst>
          </a:custGeom>
          <a:solidFill>
            <a:srgbClr val="FF0066"/>
          </a:solidFill>
          <a:ln w="76200">
            <a:solidFill>
              <a:schemeClr val="tx1"/>
            </a:solidFill>
            <a:round/>
            <a:headEnd/>
            <a:tailEnd/>
          </a:ln>
        </p:spPr>
        <p:txBody>
          <a:bodyP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
        <p:nvSpPr>
          <p:cNvPr id="792581" name="Oval 6"/>
          <p:cNvSpPr>
            <a:spLocks noChangeArrowheads="1"/>
          </p:cNvSpPr>
          <p:nvPr/>
        </p:nvSpPr>
        <p:spPr bwMode="auto">
          <a:xfrm>
            <a:off x="5257800" y="2362200"/>
            <a:ext cx="381000" cy="381000"/>
          </a:xfrm>
          <a:prstGeom prst="ellipse">
            <a:avLst/>
          </a:prstGeom>
          <a:solidFill>
            <a:srgbClr val="FFFF00"/>
          </a:solidFill>
          <a:ln w="9525">
            <a:solidFill>
              <a:schemeClr val="tx1"/>
            </a:solidFill>
            <a:round/>
            <a:headEnd/>
            <a:tailEnd/>
          </a:ln>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46087" name="Text Box 7"/>
          <p:cNvSpPr txBox="1">
            <a:spLocks noChangeArrowheads="1"/>
          </p:cNvSpPr>
          <p:nvPr/>
        </p:nvSpPr>
        <p:spPr bwMode="auto">
          <a:xfrm>
            <a:off x="7315200" y="1676400"/>
            <a:ext cx="1752600" cy="1739900"/>
          </a:xfrm>
          <a:prstGeom prst="rect">
            <a:avLst/>
          </a:prstGeom>
          <a:no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3600" b="1">
                <a:solidFill>
                  <a:srgbClr val="FFFFFF"/>
                </a:solidFill>
                <a:latin typeface="Arial" pitchFamily="-65" charset="0"/>
                <a:ea typeface="ＭＳ Ｐゴシック" pitchFamily="-65" charset="-128"/>
                <a:cs typeface="ＭＳ Ｐゴシック" pitchFamily="-65" charset="-128"/>
              </a:rPr>
              <a:t>Mount of Olives</a:t>
            </a:r>
          </a:p>
        </p:txBody>
      </p:sp>
      <p:sp>
        <p:nvSpPr>
          <p:cNvPr id="46088" name="Rectangle 8"/>
          <p:cNvSpPr>
            <a:spLocks noGrp="1" noChangeArrowheads="1"/>
          </p:cNvSpPr>
          <p:nvPr>
            <p:ph type="title" idx="4294967295"/>
          </p:nvPr>
        </p:nvSpPr>
        <p:spPr>
          <a:xfrm>
            <a:off x="0" y="0"/>
            <a:ext cx="5791200" cy="1295400"/>
          </a:xfrm>
          <a:solidFill>
            <a:schemeClr val="bg1"/>
          </a:solidFill>
          <a:effectLst>
            <a:outerShdw blurRad="63500" dist="35921" dir="2700000" algn="ctr" rotWithShape="0">
              <a:schemeClr val="bg1">
                <a:alpha val="74998"/>
              </a:schemeClr>
            </a:outerShdw>
          </a:effectLst>
        </p:spPr>
        <p:txBody>
          <a:bodyPr/>
          <a:lstStyle/>
          <a:p>
            <a:pPr algn="ctr" eaLnBrk="1" hangingPunct="1">
              <a:defRPr/>
            </a:pPr>
            <a:r>
              <a:rPr lang="en-US" b="1" dirty="0">
                <a:latin typeface="Helvetica" charset="0"/>
                <a:ea typeface="Osaka" charset="0"/>
                <a:cs typeface="Osaka" charset="0"/>
              </a:rPr>
              <a:t>Wall-to-Wall Workers (Neh. 3:1-2)</a:t>
            </a:r>
            <a:endParaRPr lang="en-US" dirty="0">
              <a:latin typeface="Helvetica" charset="0"/>
              <a:ea typeface="Osaka" charset="0"/>
              <a:cs typeface="Osaka" charset="0"/>
            </a:endParaRPr>
          </a:p>
        </p:txBody>
      </p:sp>
      <p:sp>
        <p:nvSpPr>
          <p:cNvPr id="46089" name="Text Box 9"/>
          <p:cNvSpPr txBox="1">
            <a:spLocks noChangeArrowheads="1"/>
          </p:cNvSpPr>
          <p:nvPr/>
        </p:nvSpPr>
        <p:spPr bwMode="auto">
          <a:xfrm>
            <a:off x="5867400" y="2057400"/>
            <a:ext cx="1166813" cy="3048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Sheep Gate</a:t>
            </a:r>
          </a:p>
        </p:txBody>
      </p:sp>
      <p:sp>
        <p:nvSpPr>
          <p:cNvPr id="46090" name="Text Box 10"/>
          <p:cNvSpPr txBox="1">
            <a:spLocks noChangeArrowheads="1"/>
          </p:cNvSpPr>
          <p:nvPr/>
        </p:nvSpPr>
        <p:spPr bwMode="auto">
          <a:xfrm>
            <a:off x="5105400" y="1600200"/>
            <a:ext cx="7620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Tower of 100</a:t>
            </a:r>
          </a:p>
        </p:txBody>
      </p:sp>
      <p:sp>
        <p:nvSpPr>
          <p:cNvPr id="46091" name="Text Box 11"/>
          <p:cNvSpPr txBox="1">
            <a:spLocks noChangeArrowheads="1"/>
          </p:cNvSpPr>
          <p:nvPr/>
        </p:nvSpPr>
        <p:spPr bwMode="auto">
          <a:xfrm>
            <a:off x="3962400" y="1600200"/>
            <a:ext cx="1066800" cy="517525"/>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1400" b="1">
                <a:solidFill>
                  <a:srgbClr val="FFFFFF"/>
                </a:solidFill>
                <a:latin typeface="Arial" pitchFamily="-65" charset="0"/>
                <a:ea typeface="ＭＳ Ｐゴシック" pitchFamily="-65" charset="-128"/>
                <a:cs typeface="ＭＳ Ｐゴシック" pitchFamily="-65" charset="-128"/>
              </a:rPr>
              <a:t>Tower of Hananel</a:t>
            </a:r>
          </a:p>
        </p:txBody>
      </p:sp>
      <p:sp>
        <p:nvSpPr>
          <p:cNvPr id="46107" name="Text Box 27"/>
          <p:cNvSpPr txBox="1">
            <a:spLocks noChangeArrowheads="1"/>
          </p:cNvSpPr>
          <p:nvPr/>
        </p:nvSpPr>
        <p:spPr bwMode="auto">
          <a:xfrm>
            <a:off x="7900988" y="76200"/>
            <a:ext cx="1166812" cy="457200"/>
          </a:xfrm>
          <a:prstGeom prst="rect">
            <a:avLst/>
          </a:prstGeom>
          <a:solidFill>
            <a:schemeClr val="bg1"/>
          </a:solidFill>
          <a:ln w="12700">
            <a:noFill/>
            <a:miter lim="800000"/>
            <a:headEnd type="none" w="sm" len="sm"/>
            <a:tailEnd type="none" w="sm" len="sm"/>
          </a:ln>
          <a:effectLst>
            <a:outerShdw blurRad="63500" dist="38099" dir="2700000" algn="ctr" rotWithShape="0">
              <a:schemeClr val="bg1">
                <a:alpha val="74998"/>
              </a:schemeClr>
            </a:outerShdw>
          </a:effectLst>
        </p:spPr>
        <p:txBody>
          <a:bodyPr>
            <a:spAutoFit/>
          </a:bodyPr>
          <a:lstStyle/>
          <a:p>
            <a:pPr algn="ctr" defTabSz="914400" eaLnBrk="0" fontAlgn="base" hangingPunct="0">
              <a:spcBef>
                <a:spcPct val="0"/>
              </a:spcBef>
              <a:spcAft>
                <a:spcPct val="0"/>
              </a:spcAft>
              <a:defRPr/>
            </a:pPr>
            <a:r>
              <a:rPr lang="en-US" sz="2400" b="1">
                <a:solidFill>
                  <a:srgbClr val="FFFFFF"/>
                </a:solidFill>
                <a:latin typeface="Arial" pitchFamily="-65" charset="0"/>
                <a:ea typeface="ＭＳ Ｐゴシック" pitchFamily="-65" charset="-128"/>
                <a:cs typeface="ＭＳ Ｐゴシック" pitchFamily="-65" charset="-128"/>
              </a:rPr>
              <a:t>304</a:t>
            </a:r>
          </a:p>
        </p:txBody>
      </p:sp>
      <p:sp>
        <p:nvSpPr>
          <p:cNvPr id="46108" name="Text Box 28"/>
          <p:cNvSpPr txBox="1">
            <a:spLocks noChangeArrowheads="1"/>
          </p:cNvSpPr>
          <p:nvPr/>
        </p:nvSpPr>
        <p:spPr bwMode="auto">
          <a:xfrm>
            <a:off x="152400" y="1752600"/>
            <a:ext cx="3200400" cy="4359275"/>
          </a:xfrm>
          <a:prstGeom prst="rect">
            <a:avLst/>
          </a:prstGeom>
          <a:solidFill>
            <a:schemeClr val="hlink"/>
          </a:solidFill>
          <a:ln w="9525">
            <a:noFill/>
            <a:miter lim="800000"/>
            <a:headEnd/>
            <a:tailEnd/>
          </a:ln>
          <a:effectLst>
            <a:outerShdw blurRad="63500" dist="38099" dir="2700000" algn="ctr" rotWithShape="0">
              <a:schemeClr val="bg1">
                <a:alpha val="74998"/>
              </a:schemeClr>
            </a:outerShdw>
          </a:effectLst>
        </p:spPr>
        <p:txBody>
          <a:bodyPr>
            <a:spAutoFit/>
          </a:bodyPr>
          <a:lstStyle/>
          <a:p>
            <a:pPr algn="ctr" defTabSz="914400" fontAlgn="base">
              <a:spcBef>
                <a:spcPct val="50000"/>
              </a:spcBef>
              <a:spcAft>
                <a:spcPct val="0"/>
              </a:spcAft>
              <a:defRPr/>
            </a:pPr>
            <a:r>
              <a:rPr lang="en-US" sz="2000" b="1" baseline="30000">
                <a:solidFill>
                  <a:srgbClr val="FFFFFF"/>
                </a:solidFill>
                <a:latin typeface="Arial" pitchFamily="-65" charset="0"/>
                <a:ea typeface="ＭＳ Ｐゴシック" pitchFamily="-65" charset="-128"/>
                <a:cs typeface="ＭＳ Ｐゴシック" pitchFamily="-65" charset="-128"/>
              </a:rPr>
              <a:t>1</a:t>
            </a:r>
            <a:r>
              <a:rPr lang="en-US" sz="2000" b="1">
                <a:solidFill>
                  <a:srgbClr val="FFFFFF"/>
                </a:solidFill>
                <a:latin typeface="Arial" pitchFamily="-65" charset="0"/>
                <a:ea typeface="ＭＳ Ｐゴシック" pitchFamily="-65" charset="-128"/>
                <a:cs typeface="ＭＳ Ｐゴシック" pitchFamily="-65" charset="-128"/>
              </a:rPr>
              <a:t>Then </a:t>
            </a:r>
            <a:r>
              <a:rPr lang="en-US" sz="2000" b="1">
                <a:solidFill>
                  <a:srgbClr val="FFFF00"/>
                </a:solidFill>
                <a:latin typeface="Arial" pitchFamily="-65" charset="0"/>
                <a:ea typeface="ＭＳ Ｐゴシック" pitchFamily="-65" charset="-128"/>
                <a:cs typeface="ＭＳ Ｐゴシック" pitchFamily="-65" charset="-128"/>
              </a:rPr>
              <a:t>Eliashib the high priest</a:t>
            </a:r>
            <a:r>
              <a:rPr lang="en-US" sz="2000" b="1">
                <a:solidFill>
                  <a:srgbClr val="FFFFFF"/>
                </a:solidFill>
                <a:latin typeface="Arial" pitchFamily="-65" charset="0"/>
                <a:ea typeface="ＭＳ Ｐゴシック" pitchFamily="-65" charset="-128"/>
                <a:cs typeface="ＭＳ Ｐゴシック" pitchFamily="-65" charset="-128"/>
              </a:rPr>
              <a:t> and the </a:t>
            </a:r>
            <a:r>
              <a:rPr lang="en-US" sz="2000" b="1">
                <a:solidFill>
                  <a:srgbClr val="FFFF00"/>
                </a:solidFill>
                <a:latin typeface="Arial" pitchFamily="-65" charset="0"/>
                <a:ea typeface="ＭＳ Ｐゴシック" pitchFamily="-65" charset="-128"/>
                <a:cs typeface="ＭＳ Ｐゴシック" pitchFamily="-65" charset="-128"/>
              </a:rPr>
              <a:t>other priests</a:t>
            </a:r>
            <a:r>
              <a:rPr lang="en-US" sz="2000" b="1">
                <a:solidFill>
                  <a:srgbClr val="FFFFFF"/>
                </a:solidFill>
                <a:latin typeface="Arial" pitchFamily="-65" charset="0"/>
                <a:ea typeface="ＭＳ Ｐゴシック" pitchFamily="-65" charset="-128"/>
                <a:cs typeface="ＭＳ Ｐゴシック" pitchFamily="-65" charset="-128"/>
              </a:rPr>
              <a:t> started to rebuild at the Sheep Gate. They dedicated it and set up its doors, building the wall as far as the Tower of the Hundred, which they dedicated, and the Tower of Hananel.  </a:t>
            </a:r>
            <a:r>
              <a:rPr lang="en-US" sz="2000" b="1" baseline="30000">
                <a:solidFill>
                  <a:srgbClr val="FFFFFF"/>
                </a:solidFill>
                <a:latin typeface="Arial" pitchFamily="-65" charset="0"/>
                <a:ea typeface="ＭＳ Ｐゴシック" pitchFamily="-65" charset="-128"/>
                <a:cs typeface="ＭＳ Ｐゴシック" pitchFamily="-65" charset="-128"/>
              </a:rPr>
              <a:t>2</a:t>
            </a:r>
            <a:r>
              <a:rPr lang="en-US" sz="2000" b="1">
                <a:solidFill>
                  <a:srgbClr val="FFFFFF"/>
                </a:solidFill>
                <a:latin typeface="Arial" pitchFamily="-65" charset="0"/>
                <a:ea typeface="ＭＳ Ｐゴシック" pitchFamily="-65" charset="-128"/>
                <a:cs typeface="ＭＳ Ｐゴシック" pitchFamily="-65" charset="-128"/>
              </a:rPr>
              <a:t>People from the town of </a:t>
            </a:r>
            <a:r>
              <a:rPr lang="en-US" sz="2000" b="1">
                <a:solidFill>
                  <a:srgbClr val="FFFF00"/>
                </a:solidFill>
                <a:latin typeface="Arial" pitchFamily="-65" charset="0"/>
                <a:ea typeface="ＭＳ Ｐゴシック" pitchFamily="-65" charset="-128"/>
                <a:cs typeface="ＭＳ Ｐゴシック" pitchFamily="-65" charset="-128"/>
              </a:rPr>
              <a:t>Jericho</a:t>
            </a:r>
            <a:r>
              <a:rPr lang="en-US" sz="2000" b="1">
                <a:solidFill>
                  <a:srgbClr val="FFFFFF"/>
                </a:solidFill>
                <a:latin typeface="Arial" pitchFamily="-65" charset="0"/>
                <a:ea typeface="ＭＳ Ｐゴシック" pitchFamily="-65" charset="-128"/>
                <a:cs typeface="ＭＳ Ｐゴシック" pitchFamily="-65" charset="-128"/>
              </a:rPr>
              <a:t> worked next to them, and beyond them was Zaccur son of Imri. </a:t>
            </a:r>
          </a:p>
        </p:txBody>
      </p:sp>
      <p:sp>
        <p:nvSpPr>
          <p:cNvPr id="792589" name="Freeform 29"/>
          <p:cNvSpPr>
            <a:spLocks/>
          </p:cNvSpPr>
          <p:nvPr/>
        </p:nvSpPr>
        <p:spPr bwMode="auto">
          <a:xfrm>
            <a:off x="5129213" y="2206625"/>
            <a:ext cx="714375" cy="209550"/>
          </a:xfrm>
          <a:custGeom>
            <a:avLst/>
            <a:gdLst>
              <a:gd name="T0" fmla="*/ 2147483647 w 450"/>
              <a:gd name="T1" fmla="*/ 2147483647 h 132"/>
              <a:gd name="T2" fmla="*/ 2147483647 w 450"/>
              <a:gd name="T3" fmla="*/ 2147483647 h 132"/>
              <a:gd name="T4" fmla="*/ 2147483647 w 450"/>
              <a:gd name="T5" fmla="*/ 2147483647 h 132"/>
              <a:gd name="T6" fmla="*/ 2147483647 w 450"/>
              <a:gd name="T7" fmla="*/ 0 h 132"/>
              <a:gd name="T8" fmla="*/ 2147483647 w 450"/>
              <a:gd name="T9" fmla="*/ 2147483647 h 132"/>
              <a:gd name="T10" fmla="*/ 2147483647 w 450"/>
              <a:gd name="T11" fmla="*/ 2147483647 h 132"/>
              <a:gd name="T12" fmla="*/ 0 w 450"/>
              <a:gd name="T13" fmla="*/ 2147483647 h 132"/>
              <a:gd name="T14" fmla="*/ 0 60000 65536"/>
              <a:gd name="T15" fmla="*/ 0 60000 65536"/>
              <a:gd name="T16" fmla="*/ 0 60000 65536"/>
              <a:gd name="T17" fmla="*/ 0 60000 65536"/>
              <a:gd name="T18" fmla="*/ 0 60000 65536"/>
              <a:gd name="T19" fmla="*/ 0 60000 65536"/>
              <a:gd name="T20" fmla="*/ 0 60000 65536"/>
              <a:gd name="T21" fmla="*/ 0 w 450"/>
              <a:gd name="T22" fmla="*/ 0 h 132"/>
              <a:gd name="T23" fmla="*/ 450 w 450"/>
              <a:gd name="T24" fmla="*/ 132 h 132"/>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450" h="132">
                <a:moveTo>
                  <a:pt x="450" y="132"/>
                </a:moveTo>
                <a:cubicBezTo>
                  <a:pt x="439" y="98"/>
                  <a:pt x="419" y="70"/>
                  <a:pt x="404" y="39"/>
                </a:cubicBezTo>
                <a:cubicBezTo>
                  <a:pt x="400" y="31"/>
                  <a:pt x="401" y="22"/>
                  <a:pt x="396" y="16"/>
                </a:cubicBezTo>
                <a:cubicBezTo>
                  <a:pt x="390" y="8"/>
                  <a:pt x="380" y="5"/>
                  <a:pt x="373" y="0"/>
                </a:cubicBezTo>
                <a:cubicBezTo>
                  <a:pt x="310" y="9"/>
                  <a:pt x="297" y="16"/>
                  <a:pt x="233" y="8"/>
                </a:cubicBezTo>
                <a:cubicBezTo>
                  <a:pt x="169" y="21"/>
                  <a:pt x="103" y="23"/>
                  <a:pt x="39" y="31"/>
                </a:cubicBezTo>
                <a:cubicBezTo>
                  <a:pt x="9" y="50"/>
                  <a:pt x="21" y="40"/>
                  <a:pt x="0" y="62"/>
                </a:cubicBezTo>
              </a:path>
            </a:pathLst>
          </a:custGeom>
          <a:noFill/>
          <a:ln w="76200">
            <a:solidFill>
              <a:srgbClr val="0000FF"/>
            </a:solidFill>
            <a:round/>
            <a:headEnd/>
            <a:tailEnd/>
          </a:ln>
          <a:extLst>
            <a:ext uri="{909E8E84-426E-40dd-AFC4-6F175D3DCCD1}">
              <a14:hiddenFill xmlns:a14="http://schemas.microsoft.com/office/drawing/2010/main" xmlns="">
                <a:solidFill>
                  <a:srgbClr val="FFFFFF"/>
                </a:solidFill>
              </a14:hiddenFill>
            </a:ext>
          </a:extLst>
        </p:spPr>
        <p:txBody>
          <a:bodyPr wrap="none" anchor="ctr"/>
          <a:lstStyle/>
          <a:p>
            <a:pPr algn="ctr" defTabSz="914400" eaLnBrk="0" fontAlgn="base" hangingPunct="0">
              <a:spcBef>
                <a:spcPct val="0"/>
              </a:spcBef>
              <a:spcAft>
                <a:spcPct val="0"/>
              </a:spcAft>
            </a:pPr>
            <a:endParaRPr lang="en-US" sz="2400" baseline="30000">
              <a:solidFill>
                <a:srgbClr val="FFFFFF"/>
              </a:solidFill>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3473320517"/>
      </p:ext>
    </p:extLst>
  </p:cSld>
  <p:clrMapOvr>
    <a:masterClrMapping/>
  </p:clrMapOvr>
  <p:transition spd="med">
    <p:randomBar dir="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94625" name="Rectangle 2"/>
          <p:cNvSpPr>
            <a:spLocks noGrp="1" noChangeArrowheads="1"/>
          </p:cNvSpPr>
          <p:nvPr>
            <p:ph type="title" idx="4294967295"/>
          </p:nvPr>
        </p:nvSpPr>
        <p:spPr>
          <a:xfrm>
            <a:off x="381000" y="1189038"/>
            <a:ext cx="3733800" cy="1858962"/>
          </a:xfrm>
        </p:spPr>
        <p:txBody>
          <a:bodyPr/>
          <a:lstStyle/>
          <a:p>
            <a:pPr eaLnBrk="1" hangingPunct="1"/>
            <a:r>
              <a:rPr lang="en-US">
                <a:solidFill>
                  <a:schemeClr val="bg1"/>
                </a:solidFill>
                <a:latin typeface="Arial" charset="0"/>
              </a:rPr>
              <a:t>The Sheep Gate</a:t>
            </a:r>
          </a:p>
        </p:txBody>
      </p:sp>
      <p:pic>
        <p:nvPicPr>
          <p:cNvPr id="794626" name="Picture 3" descr="the pool of isr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4572000" y="152400"/>
            <a:ext cx="4110038"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4627" name="Text Box 4"/>
          <p:cNvSpPr txBox="1">
            <a:spLocks noChangeArrowheads="1"/>
          </p:cNvSpPr>
          <p:nvPr/>
        </p:nvSpPr>
        <p:spPr bwMode="auto">
          <a:xfrm>
            <a:off x="304800" y="3124200"/>
            <a:ext cx="3902075" cy="35036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3200" baseline="0">
                <a:solidFill>
                  <a:srgbClr val="FFFFFF"/>
                </a:solidFill>
                <a:latin typeface="Arial" charset="0"/>
              </a:rPr>
              <a:t>North of the temple, it connected the Sheep Pool to the temple complex.</a:t>
            </a:r>
          </a:p>
          <a:p>
            <a:pPr algn="ctr" defTabSz="914400" fontAlgn="base">
              <a:spcBef>
                <a:spcPct val="0"/>
              </a:spcBef>
              <a:spcAft>
                <a:spcPct val="0"/>
              </a:spcAft>
            </a:pPr>
            <a:endParaRPr lang="en-US" sz="3200" baseline="0">
              <a:solidFill>
                <a:srgbClr val="FFFFFF"/>
              </a:solidFill>
              <a:latin typeface="Arial" charset="0"/>
            </a:endParaRPr>
          </a:p>
          <a:p>
            <a:pPr algn="ctr" defTabSz="914400" fontAlgn="base">
              <a:spcBef>
                <a:spcPct val="0"/>
              </a:spcBef>
              <a:spcAft>
                <a:spcPct val="0"/>
              </a:spcAft>
            </a:pPr>
            <a:endParaRPr lang="en-US" sz="3200" baseline="0">
              <a:solidFill>
                <a:srgbClr val="FFFFFF"/>
              </a:solidFill>
              <a:latin typeface="Arial" charset="0"/>
            </a:endParaRPr>
          </a:p>
          <a:p>
            <a:pPr algn="ctr" defTabSz="914400" fontAlgn="base">
              <a:spcBef>
                <a:spcPct val="0"/>
              </a:spcBef>
              <a:spcAft>
                <a:spcPct val="0"/>
              </a:spcAft>
            </a:pPr>
            <a:r>
              <a:rPr lang="en-US" sz="3200" i="1" baseline="0">
                <a:solidFill>
                  <a:srgbClr val="FFFFFF"/>
                </a:solidFill>
                <a:latin typeface="Arial" charset="0"/>
              </a:rPr>
              <a:t>(looking west)</a:t>
            </a:r>
            <a:endParaRPr lang="en-US" sz="3200" baseline="0">
              <a:solidFill>
                <a:srgbClr val="FFFFFF"/>
              </a:solidFill>
              <a:latin typeface="Arial" charset="0"/>
            </a:endParaRPr>
          </a:p>
        </p:txBody>
      </p:sp>
      <p:sp>
        <p:nvSpPr>
          <p:cNvPr id="794628" name="AutoShape 5"/>
          <p:cNvSpPr>
            <a:spLocks noChangeArrowheads="1"/>
          </p:cNvSpPr>
          <p:nvPr/>
        </p:nvSpPr>
        <p:spPr bwMode="auto">
          <a:xfrm>
            <a:off x="3962400" y="1738313"/>
            <a:ext cx="1752600" cy="762000"/>
          </a:xfrm>
          <a:prstGeom prst="notchedRightArrow">
            <a:avLst>
              <a:gd name="adj1" fmla="val 50000"/>
              <a:gd name="adj2" fmla="val 57500"/>
            </a:avLst>
          </a:prstGeom>
          <a:solidFill>
            <a:schemeClr val="accent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spTree>
    <p:extLst>
      <p:ext uri="{BB962C8B-B14F-4D97-AF65-F5344CB8AC3E}">
        <p14:creationId xmlns:p14="http://schemas.microsoft.com/office/powerpoint/2010/main" val="3766720637"/>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Left-Right Arrow 1"/>
          <p:cNvSpPr/>
          <p:nvPr/>
        </p:nvSpPr>
        <p:spPr>
          <a:xfrm>
            <a:off x="2771775" y="2205038"/>
            <a:ext cx="3024188" cy="2736850"/>
          </a:xfrm>
          <a:prstGeom prst="leftRightArrow">
            <a:avLst/>
          </a:prstGeom>
          <a:solidFill>
            <a:srgbClr val="00009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eaLnBrk="0" fontAlgn="base" hangingPunct="0">
              <a:spcBef>
                <a:spcPct val="0"/>
              </a:spcBef>
              <a:spcAft>
                <a:spcPct val="0"/>
              </a:spcAft>
              <a:defRPr/>
            </a:pPr>
            <a:endParaRPr lang="en-US" sz="2400">
              <a:solidFill>
                <a:srgbClr val="FFFFFF"/>
              </a:solidFill>
              <a:latin typeface="Arial"/>
              <a:ea typeface="Arial"/>
              <a:cs typeface="Arial"/>
            </a:endParaRPr>
          </a:p>
        </p:txBody>
      </p:sp>
      <p:sp>
        <p:nvSpPr>
          <p:cNvPr id="182273" name="Rectangle 2"/>
          <p:cNvSpPr>
            <a:spLocks noGrp="1" noChangeArrowheads="1"/>
          </p:cNvSpPr>
          <p:nvPr>
            <p:ph type="title" idx="4294967295"/>
          </p:nvPr>
        </p:nvSpPr>
        <p:spPr>
          <a:xfrm>
            <a:off x="0" y="0"/>
            <a:ext cx="9144000" cy="944563"/>
          </a:xfrm>
        </p:spPr>
        <p:txBody>
          <a:bodyPr/>
          <a:lstStyle/>
          <a:p>
            <a:pPr eaLnBrk="1" hangingPunct="1">
              <a:defRPr/>
            </a:pPr>
            <a:r>
              <a:rPr lang="en-US" dirty="0">
                <a:solidFill>
                  <a:schemeClr val="bg1"/>
                </a:solidFill>
                <a:effectLst>
                  <a:outerShdw blurRad="41275" dist="63500" dir="2700000" algn="tl" rotWithShape="0">
                    <a:srgbClr val="000000">
                      <a:alpha val="98000"/>
                    </a:srgbClr>
                  </a:outerShdw>
                </a:effectLst>
                <a:latin typeface="Arial" charset="0"/>
              </a:rPr>
              <a:t>Opposing Quotes on Work</a:t>
            </a:r>
          </a:p>
        </p:txBody>
      </p:sp>
      <p:sp>
        <p:nvSpPr>
          <p:cNvPr id="182275" name="Text Box 4"/>
          <p:cNvSpPr txBox="1">
            <a:spLocks noChangeArrowheads="1"/>
          </p:cNvSpPr>
          <p:nvPr/>
        </p:nvSpPr>
        <p:spPr bwMode="auto">
          <a:xfrm>
            <a:off x="304800" y="1628775"/>
            <a:ext cx="3114675" cy="45243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41275" dist="63500" dir="2700000" algn="tl" rotWithShape="0">
                    <a:srgbClr val="000000">
                      <a:alpha val="98000"/>
                    </a:srgbClr>
                  </a:outerShdw>
                </a:effectLst>
              </a:rPr>
              <a:t>British humorist Jerome K. Jerome said, </a:t>
            </a:r>
            <a:br>
              <a:rPr lang="en-US" sz="3200" b="1" dirty="0">
                <a:solidFill>
                  <a:srgbClr val="FFFFFF"/>
                </a:solidFill>
                <a:effectLst>
                  <a:outerShdw blurRad="41275" dist="63500" dir="2700000" algn="tl" rotWithShape="0">
                    <a:srgbClr val="000000">
                      <a:alpha val="98000"/>
                    </a:srgbClr>
                  </a:outerShdw>
                </a:effectLst>
              </a:rPr>
            </a:br>
            <a:r>
              <a:rPr lang="en-US" sz="3200" b="1" dirty="0">
                <a:solidFill>
                  <a:srgbClr val="FFFF00"/>
                </a:solidFill>
                <a:effectLst>
                  <a:outerShdw blurRad="41275" dist="63500" dir="2700000" algn="tl" rotWithShape="0">
                    <a:srgbClr val="000000">
                      <a:alpha val="98000"/>
                    </a:srgbClr>
                  </a:outerShdw>
                </a:effectLst>
              </a:rPr>
              <a:t>“I like work, it fascinates me. I can sit and look at it for hours.”</a:t>
            </a:r>
          </a:p>
        </p:txBody>
      </p:sp>
      <p:sp>
        <p:nvSpPr>
          <p:cNvPr id="6" name="Text Box 4"/>
          <p:cNvSpPr txBox="1">
            <a:spLocks noChangeArrowheads="1"/>
          </p:cNvSpPr>
          <p:nvPr/>
        </p:nvSpPr>
        <p:spPr bwMode="auto">
          <a:xfrm>
            <a:off x="4846638" y="1484313"/>
            <a:ext cx="4117975" cy="50165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Arial" charset="0"/>
                <a:ea typeface="ＭＳ Ｐゴシック" charset="0"/>
                <a:cs typeface="ＭＳ Ｐゴシック" charset="0"/>
              </a:defRPr>
            </a:lvl1pPr>
            <a:lvl2pPr marL="742950" indent="-285750">
              <a:defRPr sz="2400">
                <a:solidFill>
                  <a:schemeClr val="tx1"/>
                </a:solidFill>
                <a:latin typeface="Arial" charset="0"/>
                <a:ea typeface="ＭＳ Ｐゴシック" charset="0"/>
              </a:defRPr>
            </a:lvl2pPr>
            <a:lvl3pPr marL="1143000" indent="-228600">
              <a:defRPr sz="2400">
                <a:solidFill>
                  <a:schemeClr val="tx1"/>
                </a:solidFill>
                <a:latin typeface="Arial" charset="0"/>
                <a:ea typeface="ＭＳ Ｐゴシック" charset="0"/>
              </a:defRPr>
            </a:lvl3pPr>
            <a:lvl4pPr marL="1600200" indent="-228600">
              <a:defRPr sz="2400">
                <a:solidFill>
                  <a:schemeClr val="tx1"/>
                </a:solidFill>
                <a:latin typeface="Arial" charset="0"/>
                <a:ea typeface="ＭＳ Ｐゴシック" charset="0"/>
              </a:defRPr>
            </a:lvl4pPr>
            <a:lvl5pPr marL="2057400" indent="-22860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algn="ctr" defTabSz="914400" fontAlgn="base">
              <a:spcBef>
                <a:spcPct val="0"/>
              </a:spcBef>
              <a:spcAft>
                <a:spcPct val="0"/>
              </a:spcAft>
              <a:defRPr/>
            </a:pPr>
            <a:r>
              <a:rPr lang="en-US" sz="3200" b="1" dirty="0">
                <a:solidFill>
                  <a:srgbClr val="FFFFFF"/>
                </a:solidFill>
                <a:effectLst>
                  <a:outerShdw blurRad="41275" dist="63500" dir="2700000" algn="tl" rotWithShape="0">
                    <a:srgbClr val="000000">
                      <a:alpha val="98000"/>
                    </a:srgbClr>
                  </a:outerShdw>
                </a:effectLst>
              </a:rPr>
              <a:t>Wiersbe notes, </a:t>
            </a:r>
            <a:r>
              <a:rPr lang="en-US" sz="3200" b="1" dirty="0">
                <a:solidFill>
                  <a:srgbClr val="FFFF00"/>
                </a:solidFill>
                <a:effectLst>
                  <a:outerShdw blurRad="41275" dist="63500" dir="2700000" algn="tl" rotWithShape="0">
                    <a:srgbClr val="000000">
                      <a:alpha val="98000"/>
                    </a:srgbClr>
                  </a:outerShdw>
                </a:effectLst>
              </a:rPr>
              <a:t>“When it comes to the work of the Lord, there is no place for spectators or self-appointed advisors and critics; but there is always room for workers.” </a:t>
            </a:r>
          </a:p>
        </p:txBody>
      </p:sp>
    </p:spTree>
    <p:extLst>
      <p:ext uri="{BB962C8B-B14F-4D97-AF65-F5344CB8AC3E}">
        <p14:creationId xmlns:p14="http://schemas.microsoft.com/office/powerpoint/2010/main" val="187970427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2275"/>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2275" grpId="0"/>
      <p:bldP spid="6"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1" name="Rectangle 2"/>
          <p:cNvSpPr>
            <a:spLocks noChangeArrowheads="1"/>
          </p:cNvSpPr>
          <p:nvPr/>
        </p:nvSpPr>
        <p:spPr bwMode="auto">
          <a:xfrm>
            <a:off x="1600200" y="838200"/>
            <a:ext cx="6858000" cy="5257800"/>
          </a:xfrm>
          <a:prstGeom prst="rect">
            <a:avLst/>
          </a:prstGeom>
          <a:gradFill rotWithShape="0">
            <a:gsLst>
              <a:gs pos="0">
                <a:srgbClr val="0331B3"/>
              </a:gs>
              <a:gs pos="100000">
                <a:srgbClr val="011753"/>
              </a:gs>
            </a:gsLst>
            <a:path path="shape">
              <a:fillToRect l="50000" t="50000" r="50000" b="50000"/>
            </a:path>
          </a:gradFill>
          <a:ln w="76200">
            <a:solidFill>
              <a:schemeClr val="accent2"/>
            </a:solidFill>
            <a:miter lim="800000"/>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82" name="Freeform 3"/>
          <p:cNvSpPr>
            <a:spLocks/>
          </p:cNvSpPr>
          <p:nvPr/>
        </p:nvSpPr>
        <p:spPr bwMode="auto">
          <a:xfrm>
            <a:off x="1616075" y="858838"/>
            <a:ext cx="1620838" cy="3049587"/>
          </a:xfrm>
          <a:custGeom>
            <a:avLst/>
            <a:gdLst>
              <a:gd name="T0" fmla="*/ 2147483647 w 1021"/>
              <a:gd name="T1" fmla="*/ 2147483647 h 1921"/>
              <a:gd name="T2" fmla="*/ 2147483647 w 1021"/>
              <a:gd name="T3" fmla="*/ 2147483647 h 1921"/>
              <a:gd name="T4" fmla="*/ 2147483647 w 1021"/>
              <a:gd name="T5" fmla="*/ 2147483647 h 1921"/>
              <a:gd name="T6" fmla="*/ 2147483647 w 1021"/>
              <a:gd name="T7" fmla="*/ 2147483647 h 1921"/>
              <a:gd name="T8" fmla="*/ 2147483647 w 1021"/>
              <a:gd name="T9" fmla="*/ 2147483647 h 1921"/>
              <a:gd name="T10" fmla="*/ 2147483647 w 1021"/>
              <a:gd name="T11" fmla="*/ 2147483647 h 1921"/>
              <a:gd name="T12" fmla="*/ 2147483647 w 1021"/>
              <a:gd name="T13" fmla="*/ 2147483647 h 1921"/>
              <a:gd name="T14" fmla="*/ 2147483647 w 1021"/>
              <a:gd name="T15" fmla="*/ 2147483647 h 1921"/>
              <a:gd name="T16" fmla="*/ 2147483647 w 1021"/>
              <a:gd name="T17" fmla="*/ 2147483647 h 1921"/>
              <a:gd name="T18" fmla="*/ 2147483647 w 1021"/>
              <a:gd name="T19" fmla="*/ 2147483647 h 1921"/>
              <a:gd name="T20" fmla="*/ 2147483647 w 1021"/>
              <a:gd name="T21" fmla="*/ 2147483647 h 1921"/>
              <a:gd name="T22" fmla="*/ 2147483647 w 1021"/>
              <a:gd name="T23" fmla="*/ 2147483647 h 1921"/>
              <a:gd name="T24" fmla="*/ 2147483647 w 1021"/>
              <a:gd name="T25" fmla="*/ 2147483647 h 1921"/>
              <a:gd name="T26" fmla="*/ 2147483647 w 1021"/>
              <a:gd name="T27" fmla="*/ 2147483647 h 1921"/>
              <a:gd name="T28" fmla="*/ 2147483647 w 1021"/>
              <a:gd name="T29" fmla="*/ 2147483647 h 1921"/>
              <a:gd name="T30" fmla="*/ 2147483647 w 1021"/>
              <a:gd name="T31" fmla="*/ 2147483647 h 1921"/>
              <a:gd name="T32" fmla="*/ 2147483647 w 1021"/>
              <a:gd name="T33" fmla="*/ 2147483647 h 1921"/>
              <a:gd name="T34" fmla="*/ 2147483647 w 1021"/>
              <a:gd name="T35" fmla="*/ 2147483647 h 1921"/>
              <a:gd name="T36" fmla="*/ 2147483647 w 1021"/>
              <a:gd name="T37" fmla="*/ 2147483647 h 1921"/>
              <a:gd name="T38" fmla="*/ 2147483647 w 1021"/>
              <a:gd name="T39" fmla="*/ 2147483647 h 1921"/>
              <a:gd name="T40" fmla="*/ 2147483647 w 1021"/>
              <a:gd name="T41" fmla="*/ 2147483647 h 1921"/>
              <a:gd name="T42" fmla="*/ 2147483647 w 1021"/>
              <a:gd name="T43" fmla="*/ 2147483647 h 1921"/>
              <a:gd name="T44" fmla="*/ 2147483647 w 1021"/>
              <a:gd name="T45" fmla="*/ 2147483647 h 1921"/>
              <a:gd name="T46" fmla="*/ 2147483647 w 1021"/>
              <a:gd name="T47" fmla="*/ 2147483647 h 1921"/>
              <a:gd name="T48" fmla="*/ 2147483647 w 1021"/>
              <a:gd name="T49" fmla="*/ 2147483647 h 1921"/>
              <a:gd name="T50" fmla="*/ 2147483647 w 1021"/>
              <a:gd name="T51" fmla="*/ 2147483647 h 1921"/>
              <a:gd name="T52" fmla="*/ 2147483647 w 1021"/>
              <a:gd name="T53" fmla="*/ 2147483647 h 1921"/>
              <a:gd name="T54" fmla="*/ 2147483647 w 1021"/>
              <a:gd name="T55" fmla="*/ 2147483647 h 1921"/>
              <a:gd name="T56" fmla="*/ 2147483647 w 1021"/>
              <a:gd name="T57" fmla="*/ 2147483647 h 1921"/>
              <a:gd name="T58" fmla="*/ 2147483647 w 1021"/>
              <a:gd name="T59" fmla="*/ 2147483647 h 1921"/>
              <a:gd name="T60" fmla="*/ 2147483647 w 1021"/>
              <a:gd name="T61" fmla="*/ 2147483647 h 1921"/>
              <a:gd name="T62" fmla="*/ 2147483647 w 1021"/>
              <a:gd name="T63" fmla="*/ 2147483647 h 1921"/>
              <a:gd name="T64" fmla="*/ 2147483647 w 1021"/>
              <a:gd name="T65" fmla="*/ 2147483647 h 1921"/>
              <a:gd name="T66" fmla="*/ 2147483647 w 1021"/>
              <a:gd name="T67" fmla="*/ 2147483647 h 1921"/>
              <a:gd name="T68" fmla="*/ 2147483647 w 1021"/>
              <a:gd name="T69" fmla="*/ 2147483647 h 1921"/>
              <a:gd name="T70" fmla="*/ 2147483647 w 1021"/>
              <a:gd name="T71" fmla="*/ 2147483647 h 1921"/>
              <a:gd name="T72" fmla="*/ 2147483647 w 1021"/>
              <a:gd name="T73" fmla="*/ 2147483647 h 1921"/>
              <a:gd name="T74" fmla="*/ 2147483647 w 1021"/>
              <a:gd name="T75" fmla="*/ 2147483647 h 1921"/>
              <a:gd name="T76" fmla="*/ 2147483647 w 1021"/>
              <a:gd name="T77" fmla="*/ 2147483647 h 1921"/>
              <a:gd name="T78" fmla="*/ 2147483647 w 1021"/>
              <a:gd name="T79" fmla="*/ 2147483647 h 1921"/>
              <a:gd name="T80" fmla="*/ 0 w 1021"/>
              <a:gd name="T81" fmla="*/ 2147483647 h 1921"/>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w 1021"/>
              <a:gd name="T124" fmla="*/ 0 h 1921"/>
              <a:gd name="T125" fmla="*/ 1021 w 1021"/>
              <a:gd name="T126" fmla="*/ 1921 h 1921"/>
            </a:gdLst>
            <a:ahLst/>
            <a:cxnLst>
              <a:cxn ang="T82">
                <a:pos x="T0" y="T1"/>
              </a:cxn>
              <a:cxn ang="T83">
                <a:pos x="T2" y="T3"/>
              </a:cxn>
              <a:cxn ang="T84">
                <a:pos x="T4" y="T5"/>
              </a:cxn>
              <a:cxn ang="T85">
                <a:pos x="T6" y="T7"/>
              </a:cxn>
              <a:cxn ang="T86">
                <a:pos x="T8" y="T9"/>
              </a:cxn>
              <a:cxn ang="T87">
                <a:pos x="T10" y="T11"/>
              </a:cxn>
              <a:cxn ang="T88">
                <a:pos x="T12" y="T13"/>
              </a:cxn>
              <a:cxn ang="T89">
                <a:pos x="T14" y="T15"/>
              </a:cxn>
              <a:cxn ang="T90">
                <a:pos x="T16" y="T17"/>
              </a:cxn>
              <a:cxn ang="T91">
                <a:pos x="T18" y="T19"/>
              </a:cxn>
              <a:cxn ang="T92">
                <a:pos x="T20" y="T21"/>
              </a:cxn>
              <a:cxn ang="T93">
                <a:pos x="T22" y="T23"/>
              </a:cxn>
              <a:cxn ang="T94">
                <a:pos x="T24" y="T25"/>
              </a:cxn>
              <a:cxn ang="T95">
                <a:pos x="T26" y="T27"/>
              </a:cxn>
              <a:cxn ang="T96">
                <a:pos x="T28" y="T29"/>
              </a:cxn>
              <a:cxn ang="T97">
                <a:pos x="T30" y="T31"/>
              </a:cxn>
              <a:cxn ang="T98">
                <a:pos x="T32" y="T33"/>
              </a:cxn>
              <a:cxn ang="T99">
                <a:pos x="T34" y="T35"/>
              </a:cxn>
              <a:cxn ang="T100">
                <a:pos x="T36" y="T37"/>
              </a:cxn>
              <a:cxn ang="T101">
                <a:pos x="T38" y="T39"/>
              </a:cxn>
              <a:cxn ang="T102">
                <a:pos x="T40" y="T41"/>
              </a:cxn>
              <a:cxn ang="T103">
                <a:pos x="T42" y="T43"/>
              </a:cxn>
              <a:cxn ang="T104">
                <a:pos x="T44" y="T45"/>
              </a:cxn>
              <a:cxn ang="T105">
                <a:pos x="T46" y="T47"/>
              </a:cxn>
              <a:cxn ang="T106">
                <a:pos x="T48" y="T49"/>
              </a:cxn>
              <a:cxn ang="T107">
                <a:pos x="T50" y="T51"/>
              </a:cxn>
              <a:cxn ang="T108">
                <a:pos x="T52" y="T53"/>
              </a:cxn>
              <a:cxn ang="T109">
                <a:pos x="T54" y="T55"/>
              </a:cxn>
              <a:cxn ang="T110">
                <a:pos x="T56" y="T57"/>
              </a:cxn>
              <a:cxn ang="T111">
                <a:pos x="T58" y="T59"/>
              </a:cxn>
              <a:cxn ang="T112">
                <a:pos x="T60" y="T61"/>
              </a:cxn>
              <a:cxn ang="T113">
                <a:pos x="T62" y="T63"/>
              </a:cxn>
              <a:cxn ang="T114">
                <a:pos x="T64" y="T65"/>
              </a:cxn>
              <a:cxn ang="T115">
                <a:pos x="T66" y="T67"/>
              </a:cxn>
              <a:cxn ang="T116">
                <a:pos x="T68" y="T69"/>
              </a:cxn>
              <a:cxn ang="T117">
                <a:pos x="T70" y="T71"/>
              </a:cxn>
              <a:cxn ang="T118">
                <a:pos x="T72" y="T73"/>
              </a:cxn>
              <a:cxn ang="T119">
                <a:pos x="T74" y="T75"/>
              </a:cxn>
              <a:cxn ang="T120">
                <a:pos x="T76" y="T77"/>
              </a:cxn>
              <a:cxn ang="T121">
                <a:pos x="T78" y="T79"/>
              </a:cxn>
              <a:cxn ang="T122">
                <a:pos x="T80" y="T81"/>
              </a:cxn>
            </a:cxnLst>
            <a:rect l="T123" t="T124" r="T125" b="T126"/>
            <a:pathLst>
              <a:path w="1021" h="1921">
                <a:moveTo>
                  <a:pt x="984" y="0"/>
                </a:moveTo>
                <a:lnTo>
                  <a:pt x="984" y="24"/>
                </a:lnTo>
                <a:lnTo>
                  <a:pt x="996" y="48"/>
                </a:lnTo>
                <a:lnTo>
                  <a:pt x="996" y="72"/>
                </a:lnTo>
                <a:lnTo>
                  <a:pt x="1008" y="96"/>
                </a:lnTo>
                <a:lnTo>
                  <a:pt x="1008" y="120"/>
                </a:lnTo>
                <a:lnTo>
                  <a:pt x="1020" y="156"/>
                </a:lnTo>
                <a:lnTo>
                  <a:pt x="1020" y="180"/>
                </a:lnTo>
                <a:lnTo>
                  <a:pt x="1020" y="216"/>
                </a:lnTo>
                <a:lnTo>
                  <a:pt x="1020" y="240"/>
                </a:lnTo>
                <a:lnTo>
                  <a:pt x="1020" y="264"/>
                </a:lnTo>
                <a:lnTo>
                  <a:pt x="1020" y="300"/>
                </a:lnTo>
                <a:lnTo>
                  <a:pt x="1020" y="324"/>
                </a:lnTo>
                <a:lnTo>
                  <a:pt x="1020" y="348"/>
                </a:lnTo>
                <a:lnTo>
                  <a:pt x="1020" y="372"/>
                </a:lnTo>
                <a:lnTo>
                  <a:pt x="1020" y="396"/>
                </a:lnTo>
                <a:lnTo>
                  <a:pt x="1020" y="432"/>
                </a:lnTo>
                <a:lnTo>
                  <a:pt x="1008" y="456"/>
                </a:lnTo>
                <a:lnTo>
                  <a:pt x="1008" y="492"/>
                </a:lnTo>
                <a:lnTo>
                  <a:pt x="996" y="516"/>
                </a:lnTo>
                <a:lnTo>
                  <a:pt x="996" y="540"/>
                </a:lnTo>
                <a:lnTo>
                  <a:pt x="996" y="564"/>
                </a:lnTo>
                <a:lnTo>
                  <a:pt x="984" y="600"/>
                </a:lnTo>
                <a:lnTo>
                  <a:pt x="972" y="636"/>
                </a:lnTo>
                <a:lnTo>
                  <a:pt x="972" y="672"/>
                </a:lnTo>
                <a:lnTo>
                  <a:pt x="972" y="696"/>
                </a:lnTo>
                <a:lnTo>
                  <a:pt x="960" y="720"/>
                </a:lnTo>
                <a:lnTo>
                  <a:pt x="948" y="744"/>
                </a:lnTo>
                <a:lnTo>
                  <a:pt x="936" y="768"/>
                </a:lnTo>
                <a:lnTo>
                  <a:pt x="936" y="792"/>
                </a:lnTo>
                <a:lnTo>
                  <a:pt x="924" y="828"/>
                </a:lnTo>
                <a:lnTo>
                  <a:pt x="924" y="864"/>
                </a:lnTo>
                <a:lnTo>
                  <a:pt x="912" y="888"/>
                </a:lnTo>
                <a:lnTo>
                  <a:pt x="900" y="912"/>
                </a:lnTo>
                <a:lnTo>
                  <a:pt x="900" y="936"/>
                </a:lnTo>
                <a:lnTo>
                  <a:pt x="888" y="960"/>
                </a:lnTo>
                <a:lnTo>
                  <a:pt x="876" y="984"/>
                </a:lnTo>
                <a:lnTo>
                  <a:pt x="864" y="1020"/>
                </a:lnTo>
                <a:lnTo>
                  <a:pt x="852" y="1044"/>
                </a:lnTo>
                <a:lnTo>
                  <a:pt x="840" y="1068"/>
                </a:lnTo>
                <a:lnTo>
                  <a:pt x="828" y="1092"/>
                </a:lnTo>
                <a:lnTo>
                  <a:pt x="828" y="1116"/>
                </a:lnTo>
                <a:lnTo>
                  <a:pt x="804" y="1152"/>
                </a:lnTo>
                <a:lnTo>
                  <a:pt x="792" y="1176"/>
                </a:lnTo>
                <a:lnTo>
                  <a:pt x="780" y="1200"/>
                </a:lnTo>
                <a:lnTo>
                  <a:pt x="768" y="1224"/>
                </a:lnTo>
                <a:lnTo>
                  <a:pt x="744" y="1236"/>
                </a:lnTo>
                <a:lnTo>
                  <a:pt x="732" y="1284"/>
                </a:lnTo>
                <a:lnTo>
                  <a:pt x="708" y="1296"/>
                </a:lnTo>
                <a:lnTo>
                  <a:pt x="696" y="1332"/>
                </a:lnTo>
                <a:lnTo>
                  <a:pt x="684" y="1356"/>
                </a:lnTo>
                <a:lnTo>
                  <a:pt x="660" y="1380"/>
                </a:lnTo>
                <a:lnTo>
                  <a:pt x="648" y="1404"/>
                </a:lnTo>
                <a:lnTo>
                  <a:pt x="636" y="1428"/>
                </a:lnTo>
                <a:lnTo>
                  <a:pt x="624" y="1452"/>
                </a:lnTo>
                <a:lnTo>
                  <a:pt x="600" y="1476"/>
                </a:lnTo>
                <a:lnTo>
                  <a:pt x="588" y="1500"/>
                </a:lnTo>
                <a:lnTo>
                  <a:pt x="564" y="1524"/>
                </a:lnTo>
                <a:lnTo>
                  <a:pt x="564" y="1548"/>
                </a:lnTo>
                <a:lnTo>
                  <a:pt x="540" y="1560"/>
                </a:lnTo>
                <a:lnTo>
                  <a:pt x="528" y="1584"/>
                </a:lnTo>
                <a:lnTo>
                  <a:pt x="516" y="1608"/>
                </a:lnTo>
                <a:lnTo>
                  <a:pt x="492" y="1620"/>
                </a:lnTo>
                <a:lnTo>
                  <a:pt x="480" y="1644"/>
                </a:lnTo>
                <a:lnTo>
                  <a:pt x="456" y="1668"/>
                </a:lnTo>
                <a:lnTo>
                  <a:pt x="432" y="1692"/>
                </a:lnTo>
                <a:lnTo>
                  <a:pt x="408" y="1704"/>
                </a:lnTo>
                <a:lnTo>
                  <a:pt x="396" y="1728"/>
                </a:lnTo>
                <a:lnTo>
                  <a:pt x="360" y="1752"/>
                </a:lnTo>
                <a:lnTo>
                  <a:pt x="336" y="1764"/>
                </a:lnTo>
                <a:lnTo>
                  <a:pt x="312" y="1788"/>
                </a:lnTo>
                <a:lnTo>
                  <a:pt x="288" y="1800"/>
                </a:lnTo>
                <a:lnTo>
                  <a:pt x="252" y="1824"/>
                </a:lnTo>
                <a:lnTo>
                  <a:pt x="228" y="1836"/>
                </a:lnTo>
                <a:lnTo>
                  <a:pt x="192" y="1848"/>
                </a:lnTo>
                <a:lnTo>
                  <a:pt x="168" y="1860"/>
                </a:lnTo>
                <a:lnTo>
                  <a:pt x="132" y="1884"/>
                </a:lnTo>
                <a:lnTo>
                  <a:pt x="96" y="1884"/>
                </a:lnTo>
                <a:lnTo>
                  <a:pt x="72" y="1896"/>
                </a:lnTo>
                <a:lnTo>
                  <a:pt x="48" y="1908"/>
                </a:lnTo>
                <a:lnTo>
                  <a:pt x="24" y="1920"/>
                </a:lnTo>
                <a:lnTo>
                  <a:pt x="0" y="19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0" name="Rectangle 4"/>
          <p:cNvSpPr>
            <a:spLocks noChangeArrowheads="1"/>
          </p:cNvSpPr>
          <p:nvPr/>
        </p:nvSpPr>
        <p:spPr bwMode="auto">
          <a:xfrm>
            <a:off x="441325" y="166688"/>
            <a:ext cx="968375" cy="1373187"/>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122884" name="Rectangle 5"/>
          <p:cNvSpPr>
            <a:spLocks noChangeArrowheads="1"/>
          </p:cNvSpPr>
          <p:nvPr/>
        </p:nvSpPr>
        <p:spPr bwMode="auto">
          <a:xfrm>
            <a:off x="590550" y="2020888"/>
            <a:ext cx="1695450" cy="42275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85" name="Freeform 6"/>
          <p:cNvSpPr>
            <a:spLocks/>
          </p:cNvSpPr>
          <p:nvPr/>
        </p:nvSpPr>
        <p:spPr bwMode="auto">
          <a:xfrm>
            <a:off x="6991350" y="3978275"/>
            <a:ext cx="1430338" cy="2097088"/>
          </a:xfrm>
          <a:custGeom>
            <a:avLst/>
            <a:gdLst>
              <a:gd name="T0" fmla="*/ 2147483647 w 901"/>
              <a:gd name="T1" fmla="*/ 0 h 1321"/>
              <a:gd name="T2" fmla="*/ 2147483647 w 901"/>
              <a:gd name="T3" fmla="*/ 2147483647 h 1321"/>
              <a:gd name="T4" fmla="*/ 2147483647 w 901"/>
              <a:gd name="T5" fmla="*/ 2147483647 h 1321"/>
              <a:gd name="T6" fmla="*/ 2147483647 w 901"/>
              <a:gd name="T7" fmla="*/ 2147483647 h 1321"/>
              <a:gd name="T8" fmla="*/ 2147483647 w 901"/>
              <a:gd name="T9" fmla="*/ 2147483647 h 1321"/>
              <a:gd name="T10" fmla="*/ 2147483647 w 901"/>
              <a:gd name="T11" fmla="*/ 2147483647 h 1321"/>
              <a:gd name="T12" fmla="*/ 2147483647 w 901"/>
              <a:gd name="T13" fmla="*/ 2147483647 h 1321"/>
              <a:gd name="T14" fmla="*/ 2147483647 w 901"/>
              <a:gd name="T15" fmla="*/ 2147483647 h 1321"/>
              <a:gd name="T16" fmla="*/ 2147483647 w 901"/>
              <a:gd name="T17" fmla="*/ 2147483647 h 1321"/>
              <a:gd name="T18" fmla="*/ 2147483647 w 901"/>
              <a:gd name="T19" fmla="*/ 2147483647 h 1321"/>
              <a:gd name="T20" fmla="*/ 2147483647 w 901"/>
              <a:gd name="T21" fmla="*/ 2147483647 h 1321"/>
              <a:gd name="T22" fmla="*/ 2147483647 w 901"/>
              <a:gd name="T23" fmla="*/ 2147483647 h 1321"/>
              <a:gd name="T24" fmla="*/ 2147483647 w 901"/>
              <a:gd name="T25" fmla="*/ 2147483647 h 1321"/>
              <a:gd name="T26" fmla="*/ 2147483647 w 901"/>
              <a:gd name="T27" fmla="*/ 2147483647 h 1321"/>
              <a:gd name="T28" fmla="*/ 2147483647 w 901"/>
              <a:gd name="T29" fmla="*/ 2147483647 h 1321"/>
              <a:gd name="T30" fmla="*/ 2147483647 w 901"/>
              <a:gd name="T31" fmla="*/ 2147483647 h 1321"/>
              <a:gd name="T32" fmla="*/ 2147483647 w 901"/>
              <a:gd name="T33" fmla="*/ 2147483647 h 1321"/>
              <a:gd name="T34" fmla="*/ 2147483647 w 901"/>
              <a:gd name="T35" fmla="*/ 2147483647 h 1321"/>
              <a:gd name="T36" fmla="*/ 2147483647 w 901"/>
              <a:gd name="T37" fmla="*/ 2147483647 h 1321"/>
              <a:gd name="T38" fmla="*/ 2147483647 w 901"/>
              <a:gd name="T39" fmla="*/ 2147483647 h 1321"/>
              <a:gd name="T40" fmla="*/ 2147483647 w 901"/>
              <a:gd name="T41" fmla="*/ 2147483647 h 1321"/>
              <a:gd name="T42" fmla="*/ 2147483647 w 901"/>
              <a:gd name="T43" fmla="*/ 2147483647 h 1321"/>
              <a:gd name="T44" fmla="*/ 2147483647 w 901"/>
              <a:gd name="T45" fmla="*/ 2147483647 h 1321"/>
              <a:gd name="T46" fmla="*/ 2147483647 w 901"/>
              <a:gd name="T47" fmla="*/ 2147483647 h 1321"/>
              <a:gd name="T48" fmla="*/ 2147483647 w 901"/>
              <a:gd name="T49" fmla="*/ 2147483647 h 1321"/>
              <a:gd name="T50" fmla="*/ 2147483647 w 901"/>
              <a:gd name="T51" fmla="*/ 2147483647 h 1321"/>
              <a:gd name="T52" fmla="*/ 2147483647 w 901"/>
              <a:gd name="T53" fmla="*/ 2147483647 h 1321"/>
              <a:gd name="T54" fmla="*/ 2147483647 w 901"/>
              <a:gd name="T55" fmla="*/ 2147483647 h 1321"/>
              <a:gd name="T56" fmla="*/ 2147483647 w 901"/>
              <a:gd name="T57" fmla="*/ 2147483647 h 1321"/>
              <a:gd name="T58" fmla="*/ 2147483647 w 901"/>
              <a:gd name="T59" fmla="*/ 2147483647 h 1321"/>
              <a:gd name="T60" fmla="*/ 2147483647 w 901"/>
              <a:gd name="T61" fmla="*/ 2147483647 h 1321"/>
              <a:gd name="T62" fmla="*/ 2147483647 w 901"/>
              <a:gd name="T63" fmla="*/ 2147483647 h 1321"/>
              <a:gd name="T64" fmla="*/ 2147483647 w 901"/>
              <a:gd name="T65" fmla="*/ 2147483647 h 1321"/>
              <a:gd name="T66" fmla="*/ 2147483647 w 901"/>
              <a:gd name="T67" fmla="*/ 2147483647 h 1321"/>
              <a:gd name="T68" fmla="*/ 2147483647 w 901"/>
              <a:gd name="T69" fmla="*/ 2147483647 h 1321"/>
              <a:gd name="T70" fmla="*/ 2147483647 w 901"/>
              <a:gd name="T71" fmla="*/ 2147483647 h 1321"/>
              <a:gd name="T72" fmla="*/ 2147483647 w 901"/>
              <a:gd name="T73" fmla="*/ 2147483647 h 1321"/>
              <a:gd name="T74" fmla="*/ 2147483647 w 901"/>
              <a:gd name="T75" fmla="*/ 2147483647 h 1321"/>
              <a:gd name="T76" fmla="*/ 2147483647 w 901"/>
              <a:gd name="T77" fmla="*/ 2147483647 h 1321"/>
              <a:gd name="T78" fmla="*/ 2147483647 w 901"/>
              <a:gd name="T79" fmla="*/ 2147483647 h 1321"/>
              <a:gd name="T80" fmla="*/ 2147483647 w 901"/>
              <a:gd name="T81" fmla="*/ 2147483647 h 1321"/>
              <a:gd name="T82" fmla="*/ 2147483647 w 901"/>
              <a:gd name="T83" fmla="*/ 2147483647 h 1321"/>
              <a:gd name="T84" fmla="*/ 2147483647 w 901"/>
              <a:gd name="T85" fmla="*/ 2147483647 h 1321"/>
              <a:gd name="T86" fmla="*/ 2147483647 w 901"/>
              <a:gd name="T87" fmla="*/ 2147483647 h 1321"/>
              <a:gd name="T88" fmla="*/ 2147483647 w 901"/>
              <a:gd name="T89" fmla="*/ 2147483647 h 1321"/>
              <a:gd name="T90" fmla="*/ 2147483647 w 901"/>
              <a:gd name="T91" fmla="*/ 2147483647 h 1321"/>
              <a:gd name="T92" fmla="*/ 2147483647 w 901"/>
              <a:gd name="T93" fmla="*/ 2147483647 h 1321"/>
              <a:gd name="T94" fmla="*/ 2147483647 w 901"/>
              <a:gd name="T95" fmla="*/ 2147483647 h 1321"/>
              <a:gd name="T96" fmla="*/ 2147483647 w 901"/>
              <a:gd name="T97" fmla="*/ 2147483647 h 1321"/>
              <a:gd name="T98" fmla="*/ 2147483647 w 901"/>
              <a:gd name="T99" fmla="*/ 2147483647 h 1321"/>
              <a:gd name="T100" fmla="*/ 2147483647 w 901"/>
              <a:gd name="T101" fmla="*/ 2147483647 h 1321"/>
              <a:gd name="T102" fmla="*/ 2147483647 w 901"/>
              <a:gd name="T103" fmla="*/ 2147483647 h 1321"/>
              <a:gd name="T104" fmla="*/ 2147483647 w 901"/>
              <a:gd name="T105" fmla="*/ 2147483647 h 1321"/>
              <a:gd name="T106" fmla="*/ 2147483647 w 901"/>
              <a:gd name="T107" fmla="*/ 2147483647 h 1321"/>
              <a:gd name="T108" fmla="*/ 2147483647 w 901"/>
              <a:gd name="T109" fmla="*/ 2147483647 h 1321"/>
              <a:gd name="T110" fmla="*/ 2147483647 w 901"/>
              <a:gd name="T111" fmla="*/ 2147483647 h 1321"/>
              <a:gd name="T112" fmla="*/ 2147483647 w 901"/>
              <a:gd name="T113" fmla="*/ 2147483647 h 1321"/>
              <a:gd name="T114" fmla="*/ 2147483647 w 901"/>
              <a:gd name="T115" fmla="*/ 2147483647 h 1321"/>
              <a:gd name="T116" fmla="*/ 2147483647 w 901"/>
              <a:gd name="T117" fmla="*/ 2147483647 h 1321"/>
              <a:gd name="T118" fmla="*/ 0 w 901"/>
              <a:gd name="T119" fmla="*/ 2147483647 h 1321"/>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w 901"/>
              <a:gd name="T181" fmla="*/ 0 h 1321"/>
              <a:gd name="T182" fmla="*/ 901 w 901"/>
              <a:gd name="T183" fmla="*/ 1321 h 1321"/>
            </a:gdLst>
            <a:ahLst/>
            <a:cxnLst>
              <a:cxn ang="T120">
                <a:pos x="T0" y="T1"/>
              </a:cxn>
              <a:cxn ang="T121">
                <a:pos x="T2" y="T3"/>
              </a:cxn>
              <a:cxn ang="T122">
                <a:pos x="T4" y="T5"/>
              </a:cxn>
              <a:cxn ang="T123">
                <a:pos x="T6" y="T7"/>
              </a:cxn>
              <a:cxn ang="T124">
                <a:pos x="T8" y="T9"/>
              </a:cxn>
              <a:cxn ang="T125">
                <a:pos x="T10" y="T11"/>
              </a:cxn>
              <a:cxn ang="T126">
                <a:pos x="T12" y="T13"/>
              </a:cxn>
              <a:cxn ang="T127">
                <a:pos x="T14" y="T15"/>
              </a:cxn>
              <a:cxn ang="T128">
                <a:pos x="T16" y="T17"/>
              </a:cxn>
              <a:cxn ang="T129">
                <a:pos x="T18" y="T19"/>
              </a:cxn>
              <a:cxn ang="T130">
                <a:pos x="T20" y="T21"/>
              </a:cxn>
              <a:cxn ang="T131">
                <a:pos x="T22" y="T23"/>
              </a:cxn>
              <a:cxn ang="T132">
                <a:pos x="T24" y="T25"/>
              </a:cxn>
              <a:cxn ang="T133">
                <a:pos x="T26" y="T27"/>
              </a:cxn>
              <a:cxn ang="T134">
                <a:pos x="T28" y="T29"/>
              </a:cxn>
              <a:cxn ang="T135">
                <a:pos x="T30" y="T31"/>
              </a:cxn>
              <a:cxn ang="T136">
                <a:pos x="T32" y="T33"/>
              </a:cxn>
              <a:cxn ang="T137">
                <a:pos x="T34" y="T35"/>
              </a:cxn>
              <a:cxn ang="T138">
                <a:pos x="T36" y="T37"/>
              </a:cxn>
              <a:cxn ang="T139">
                <a:pos x="T38" y="T39"/>
              </a:cxn>
              <a:cxn ang="T140">
                <a:pos x="T40" y="T41"/>
              </a:cxn>
              <a:cxn ang="T141">
                <a:pos x="T42" y="T43"/>
              </a:cxn>
              <a:cxn ang="T142">
                <a:pos x="T44" y="T45"/>
              </a:cxn>
              <a:cxn ang="T143">
                <a:pos x="T46" y="T47"/>
              </a:cxn>
              <a:cxn ang="T144">
                <a:pos x="T48" y="T49"/>
              </a:cxn>
              <a:cxn ang="T145">
                <a:pos x="T50" y="T51"/>
              </a:cxn>
              <a:cxn ang="T146">
                <a:pos x="T52" y="T53"/>
              </a:cxn>
              <a:cxn ang="T147">
                <a:pos x="T54" y="T55"/>
              </a:cxn>
              <a:cxn ang="T148">
                <a:pos x="T56" y="T57"/>
              </a:cxn>
              <a:cxn ang="T149">
                <a:pos x="T58" y="T59"/>
              </a:cxn>
              <a:cxn ang="T150">
                <a:pos x="T60" y="T61"/>
              </a:cxn>
              <a:cxn ang="T151">
                <a:pos x="T62" y="T63"/>
              </a:cxn>
              <a:cxn ang="T152">
                <a:pos x="T64" y="T65"/>
              </a:cxn>
              <a:cxn ang="T153">
                <a:pos x="T66" y="T67"/>
              </a:cxn>
              <a:cxn ang="T154">
                <a:pos x="T68" y="T69"/>
              </a:cxn>
              <a:cxn ang="T155">
                <a:pos x="T70" y="T71"/>
              </a:cxn>
              <a:cxn ang="T156">
                <a:pos x="T72" y="T73"/>
              </a:cxn>
              <a:cxn ang="T157">
                <a:pos x="T74" y="T75"/>
              </a:cxn>
              <a:cxn ang="T158">
                <a:pos x="T76" y="T77"/>
              </a:cxn>
              <a:cxn ang="T159">
                <a:pos x="T78" y="T79"/>
              </a:cxn>
              <a:cxn ang="T160">
                <a:pos x="T80" y="T81"/>
              </a:cxn>
              <a:cxn ang="T161">
                <a:pos x="T82" y="T83"/>
              </a:cxn>
              <a:cxn ang="T162">
                <a:pos x="T84" y="T85"/>
              </a:cxn>
              <a:cxn ang="T163">
                <a:pos x="T86" y="T87"/>
              </a:cxn>
              <a:cxn ang="T164">
                <a:pos x="T88" y="T89"/>
              </a:cxn>
              <a:cxn ang="T165">
                <a:pos x="T90" y="T91"/>
              </a:cxn>
              <a:cxn ang="T166">
                <a:pos x="T92" y="T93"/>
              </a:cxn>
              <a:cxn ang="T167">
                <a:pos x="T94" y="T95"/>
              </a:cxn>
              <a:cxn ang="T168">
                <a:pos x="T96" y="T97"/>
              </a:cxn>
              <a:cxn ang="T169">
                <a:pos x="T98" y="T99"/>
              </a:cxn>
              <a:cxn ang="T170">
                <a:pos x="T100" y="T101"/>
              </a:cxn>
              <a:cxn ang="T171">
                <a:pos x="T102" y="T103"/>
              </a:cxn>
              <a:cxn ang="T172">
                <a:pos x="T104" y="T105"/>
              </a:cxn>
              <a:cxn ang="T173">
                <a:pos x="T106" y="T107"/>
              </a:cxn>
              <a:cxn ang="T174">
                <a:pos x="T108" y="T109"/>
              </a:cxn>
              <a:cxn ang="T175">
                <a:pos x="T110" y="T111"/>
              </a:cxn>
              <a:cxn ang="T176">
                <a:pos x="T112" y="T113"/>
              </a:cxn>
              <a:cxn ang="T177">
                <a:pos x="T114" y="T115"/>
              </a:cxn>
              <a:cxn ang="T178">
                <a:pos x="T116" y="T117"/>
              </a:cxn>
              <a:cxn ang="T179">
                <a:pos x="T118" y="T119"/>
              </a:cxn>
            </a:cxnLst>
            <a:rect l="T180" t="T181" r="T182" b="T183"/>
            <a:pathLst>
              <a:path w="901" h="1321">
                <a:moveTo>
                  <a:pt x="900" y="0"/>
                </a:moveTo>
                <a:lnTo>
                  <a:pt x="876" y="12"/>
                </a:lnTo>
                <a:lnTo>
                  <a:pt x="852" y="24"/>
                </a:lnTo>
                <a:lnTo>
                  <a:pt x="828" y="36"/>
                </a:lnTo>
                <a:lnTo>
                  <a:pt x="804" y="48"/>
                </a:lnTo>
                <a:lnTo>
                  <a:pt x="780" y="60"/>
                </a:lnTo>
                <a:lnTo>
                  <a:pt x="768" y="84"/>
                </a:lnTo>
                <a:lnTo>
                  <a:pt x="744" y="96"/>
                </a:lnTo>
                <a:lnTo>
                  <a:pt x="720" y="120"/>
                </a:lnTo>
                <a:lnTo>
                  <a:pt x="696" y="132"/>
                </a:lnTo>
                <a:lnTo>
                  <a:pt x="684" y="156"/>
                </a:lnTo>
                <a:lnTo>
                  <a:pt x="660" y="168"/>
                </a:lnTo>
                <a:lnTo>
                  <a:pt x="648" y="192"/>
                </a:lnTo>
                <a:lnTo>
                  <a:pt x="624" y="216"/>
                </a:lnTo>
                <a:lnTo>
                  <a:pt x="612" y="240"/>
                </a:lnTo>
                <a:lnTo>
                  <a:pt x="588" y="252"/>
                </a:lnTo>
                <a:lnTo>
                  <a:pt x="576" y="276"/>
                </a:lnTo>
                <a:lnTo>
                  <a:pt x="552" y="288"/>
                </a:lnTo>
                <a:lnTo>
                  <a:pt x="528" y="312"/>
                </a:lnTo>
                <a:lnTo>
                  <a:pt x="516" y="336"/>
                </a:lnTo>
                <a:lnTo>
                  <a:pt x="492" y="360"/>
                </a:lnTo>
                <a:lnTo>
                  <a:pt x="468" y="372"/>
                </a:lnTo>
                <a:lnTo>
                  <a:pt x="456" y="396"/>
                </a:lnTo>
                <a:lnTo>
                  <a:pt x="432" y="420"/>
                </a:lnTo>
                <a:lnTo>
                  <a:pt x="408" y="444"/>
                </a:lnTo>
                <a:lnTo>
                  <a:pt x="396" y="468"/>
                </a:lnTo>
                <a:lnTo>
                  <a:pt x="372" y="492"/>
                </a:lnTo>
                <a:lnTo>
                  <a:pt x="360" y="516"/>
                </a:lnTo>
                <a:lnTo>
                  <a:pt x="336" y="540"/>
                </a:lnTo>
                <a:lnTo>
                  <a:pt x="324" y="564"/>
                </a:lnTo>
                <a:lnTo>
                  <a:pt x="312" y="588"/>
                </a:lnTo>
                <a:lnTo>
                  <a:pt x="288" y="624"/>
                </a:lnTo>
                <a:lnTo>
                  <a:pt x="276" y="648"/>
                </a:lnTo>
                <a:lnTo>
                  <a:pt x="264" y="684"/>
                </a:lnTo>
                <a:lnTo>
                  <a:pt x="240" y="708"/>
                </a:lnTo>
                <a:lnTo>
                  <a:pt x="228" y="732"/>
                </a:lnTo>
                <a:lnTo>
                  <a:pt x="216" y="756"/>
                </a:lnTo>
                <a:lnTo>
                  <a:pt x="204" y="780"/>
                </a:lnTo>
                <a:lnTo>
                  <a:pt x="192" y="804"/>
                </a:lnTo>
                <a:lnTo>
                  <a:pt x="180" y="828"/>
                </a:lnTo>
                <a:lnTo>
                  <a:pt x="168" y="852"/>
                </a:lnTo>
                <a:lnTo>
                  <a:pt x="156" y="876"/>
                </a:lnTo>
                <a:lnTo>
                  <a:pt x="144" y="900"/>
                </a:lnTo>
                <a:lnTo>
                  <a:pt x="132" y="924"/>
                </a:lnTo>
                <a:lnTo>
                  <a:pt x="120" y="948"/>
                </a:lnTo>
                <a:lnTo>
                  <a:pt x="120" y="972"/>
                </a:lnTo>
                <a:lnTo>
                  <a:pt x="108" y="996"/>
                </a:lnTo>
                <a:lnTo>
                  <a:pt x="96" y="1020"/>
                </a:lnTo>
                <a:lnTo>
                  <a:pt x="96" y="1044"/>
                </a:lnTo>
                <a:lnTo>
                  <a:pt x="84" y="1068"/>
                </a:lnTo>
                <a:lnTo>
                  <a:pt x="72" y="1092"/>
                </a:lnTo>
                <a:lnTo>
                  <a:pt x="60" y="1116"/>
                </a:lnTo>
                <a:lnTo>
                  <a:pt x="60" y="1140"/>
                </a:lnTo>
                <a:lnTo>
                  <a:pt x="48" y="1164"/>
                </a:lnTo>
                <a:lnTo>
                  <a:pt x="36" y="1188"/>
                </a:lnTo>
                <a:lnTo>
                  <a:pt x="36" y="1212"/>
                </a:lnTo>
                <a:lnTo>
                  <a:pt x="24" y="1236"/>
                </a:lnTo>
                <a:lnTo>
                  <a:pt x="12" y="1260"/>
                </a:lnTo>
                <a:lnTo>
                  <a:pt x="12" y="1296"/>
                </a:lnTo>
                <a:lnTo>
                  <a:pt x="0" y="132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86" name="Freeform 7"/>
          <p:cNvSpPr>
            <a:spLocks/>
          </p:cNvSpPr>
          <p:nvPr/>
        </p:nvSpPr>
        <p:spPr bwMode="auto">
          <a:xfrm>
            <a:off x="3562350" y="1695450"/>
            <a:ext cx="4097338" cy="2916238"/>
          </a:xfrm>
          <a:custGeom>
            <a:avLst/>
            <a:gdLst>
              <a:gd name="T0" fmla="*/ 2147483647 w 2581"/>
              <a:gd name="T1" fmla="*/ 2147483647 h 1837"/>
              <a:gd name="T2" fmla="*/ 2147483647 w 2581"/>
              <a:gd name="T3" fmla="*/ 2147483647 h 1837"/>
              <a:gd name="T4" fmla="*/ 2147483647 w 2581"/>
              <a:gd name="T5" fmla="*/ 2147483647 h 1837"/>
              <a:gd name="T6" fmla="*/ 2147483647 w 2581"/>
              <a:gd name="T7" fmla="*/ 2147483647 h 1837"/>
              <a:gd name="T8" fmla="*/ 2147483647 w 2581"/>
              <a:gd name="T9" fmla="*/ 2147483647 h 1837"/>
              <a:gd name="T10" fmla="*/ 2147483647 w 2581"/>
              <a:gd name="T11" fmla="*/ 2147483647 h 1837"/>
              <a:gd name="T12" fmla="*/ 2147483647 w 2581"/>
              <a:gd name="T13" fmla="*/ 2147483647 h 1837"/>
              <a:gd name="T14" fmla="*/ 2147483647 w 2581"/>
              <a:gd name="T15" fmla="*/ 2147483647 h 1837"/>
              <a:gd name="T16" fmla="*/ 2147483647 w 2581"/>
              <a:gd name="T17" fmla="*/ 2147483647 h 1837"/>
              <a:gd name="T18" fmla="*/ 2147483647 w 2581"/>
              <a:gd name="T19" fmla="*/ 2147483647 h 1837"/>
              <a:gd name="T20" fmla="*/ 2147483647 w 2581"/>
              <a:gd name="T21" fmla="*/ 2147483647 h 1837"/>
              <a:gd name="T22" fmla="*/ 2147483647 w 2581"/>
              <a:gd name="T23" fmla="*/ 2147483647 h 1837"/>
              <a:gd name="T24" fmla="*/ 2147483647 w 2581"/>
              <a:gd name="T25" fmla="*/ 2147483647 h 1837"/>
              <a:gd name="T26" fmla="*/ 2147483647 w 2581"/>
              <a:gd name="T27" fmla="*/ 2147483647 h 1837"/>
              <a:gd name="T28" fmla="*/ 2147483647 w 2581"/>
              <a:gd name="T29" fmla="*/ 2147483647 h 1837"/>
              <a:gd name="T30" fmla="*/ 2147483647 w 2581"/>
              <a:gd name="T31" fmla="*/ 2147483647 h 1837"/>
              <a:gd name="T32" fmla="*/ 2147483647 w 2581"/>
              <a:gd name="T33" fmla="*/ 2147483647 h 1837"/>
              <a:gd name="T34" fmla="*/ 2147483647 w 2581"/>
              <a:gd name="T35" fmla="*/ 2147483647 h 1837"/>
              <a:gd name="T36" fmla="*/ 2147483647 w 2581"/>
              <a:gd name="T37" fmla="*/ 2147483647 h 1837"/>
              <a:gd name="T38" fmla="*/ 2147483647 w 2581"/>
              <a:gd name="T39" fmla="*/ 2147483647 h 1837"/>
              <a:gd name="T40" fmla="*/ 2147483647 w 2581"/>
              <a:gd name="T41" fmla="*/ 2147483647 h 1837"/>
              <a:gd name="T42" fmla="*/ 2147483647 w 2581"/>
              <a:gd name="T43" fmla="*/ 2147483647 h 1837"/>
              <a:gd name="T44" fmla="*/ 2147483647 w 2581"/>
              <a:gd name="T45" fmla="*/ 2147483647 h 1837"/>
              <a:gd name="T46" fmla="*/ 2147483647 w 2581"/>
              <a:gd name="T47" fmla="*/ 2147483647 h 1837"/>
              <a:gd name="T48" fmla="*/ 2147483647 w 2581"/>
              <a:gd name="T49" fmla="*/ 2147483647 h 1837"/>
              <a:gd name="T50" fmla="*/ 2147483647 w 2581"/>
              <a:gd name="T51" fmla="*/ 2147483647 h 1837"/>
              <a:gd name="T52" fmla="*/ 2147483647 w 2581"/>
              <a:gd name="T53" fmla="*/ 2147483647 h 1837"/>
              <a:gd name="T54" fmla="*/ 2147483647 w 2581"/>
              <a:gd name="T55" fmla="*/ 2147483647 h 1837"/>
              <a:gd name="T56" fmla="*/ 2147483647 w 2581"/>
              <a:gd name="T57" fmla="*/ 2147483647 h 1837"/>
              <a:gd name="T58" fmla="*/ 2147483647 w 2581"/>
              <a:gd name="T59" fmla="*/ 2147483647 h 1837"/>
              <a:gd name="T60" fmla="*/ 2147483647 w 2581"/>
              <a:gd name="T61" fmla="*/ 2147483647 h 1837"/>
              <a:gd name="T62" fmla="*/ 2147483647 w 2581"/>
              <a:gd name="T63" fmla="*/ 2147483647 h 1837"/>
              <a:gd name="T64" fmla="*/ 2147483647 w 2581"/>
              <a:gd name="T65" fmla="*/ 2147483647 h 1837"/>
              <a:gd name="T66" fmla="*/ 2147483647 w 2581"/>
              <a:gd name="T67" fmla="*/ 2147483647 h 1837"/>
              <a:gd name="T68" fmla="*/ 2147483647 w 2581"/>
              <a:gd name="T69" fmla="*/ 2147483647 h 1837"/>
              <a:gd name="T70" fmla="*/ 2147483647 w 2581"/>
              <a:gd name="T71" fmla="*/ 2147483647 h 1837"/>
              <a:gd name="T72" fmla="*/ 2147483647 w 2581"/>
              <a:gd name="T73" fmla="*/ 2147483647 h 1837"/>
              <a:gd name="T74" fmla="*/ 2147483647 w 2581"/>
              <a:gd name="T75" fmla="*/ 2147483647 h 1837"/>
              <a:gd name="T76" fmla="*/ 2147483647 w 2581"/>
              <a:gd name="T77" fmla="*/ 2147483647 h 1837"/>
              <a:gd name="T78" fmla="*/ 2147483647 w 2581"/>
              <a:gd name="T79" fmla="*/ 2147483647 h 1837"/>
              <a:gd name="T80" fmla="*/ 2147483647 w 2581"/>
              <a:gd name="T81" fmla="*/ 2147483647 h 1837"/>
              <a:gd name="T82" fmla="*/ 2147483647 w 2581"/>
              <a:gd name="T83" fmla="*/ 2147483647 h 1837"/>
              <a:gd name="T84" fmla="*/ 2147483647 w 2581"/>
              <a:gd name="T85" fmla="*/ 2147483647 h 1837"/>
              <a:gd name="T86" fmla="*/ 2147483647 w 2581"/>
              <a:gd name="T87" fmla="*/ 2147483647 h 1837"/>
              <a:gd name="T88" fmla="*/ 2147483647 w 2581"/>
              <a:gd name="T89" fmla="*/ 2147483647 h 1837"/>
              <a:gd name="T90" fmla="*/ 2147483647 w 2581"/>
              <a:gd name="T91" fmla="*/ 2147483647 h 1837"/>
              <a:gd name="T92" fmla="*/ 2147483647 w 2581"/>
              <a:gd name="T93" fmla="*/ 2147483647 h 1837"/>
              <a:gd name="T94" fmla="*/ 2147483647 w 2581"/>
              <a:gd name="T95" fmla="*/ 2147483647 h 1837"/>
              <a:gd name="T96" fmla="*/ 2147483647 w 2581"/>
              <a:gd name="T97" fmla="*/ 2147483647 h 1837"/>
              <a:gd name="T98" fmla="*/ 2147483647 w 2581"/>
              <a:gd name="T99" fmla="*/ 2147483647 h 1837"/>
              <a:gd name="T100" fmla="*/ 2147483647 w 2581"/>
              <a:gd name="T101" fmla="*/ 0 h 1837"/>
              <a:gd name="T102" fmla="*/ 2147483647 w 2581"/>
              <a:gd name="T103" fmla="*/ 0 h 1837"/>
              <a:gd name="T104" fmla="*/ 2147483647 w 2581"/>
              <a:gd name="T105" fmla="*/ 2147483647 h 1837"/>
              <a:gd name="T106" fmla="*/ 2147483647 w 2581"/>
              <a:gd name="T107" fmla="*/ 2147483647 h 1837"/>
              <a:gd name="T108" fmla="*/ 2147483647 w 2581"/>
              <a:gd name="T109" fmla="*/ 2147483647 h 1837"/>
              <a:gd name="T110" fmla="*/ 0 w 2581"/>
              <a:gd name="T111" fmla="*/ 2147483647 h 1837"/>
              <a:gd name="T112" fmla="*/ 0 w 2581"/>
              <a:gd name="T113" fmla="*/ 2147483647 h 1837"/>
              <a:gd name="T114" fmla="*/ 2147483647 w 2581"/>
              <a:gd name="T115" fmla="*/ 2147483647 h 1837"/>
              <a:gd name="T116" fmla="*/ 2147483647 w 2581"/>
              <a:gd name="T117" fmla="*/ 2147483647 h 1837"/>
              <a:gd name="T118" fmla="*/ 2147483647 w 2581"/>
              <a:gd name="T119" fmla="*/ 2147483647 h 1837"/>
              <a:gd name="T120" fmla="*/ 2147483647 w 2581"/>
              <a:gd name="T121" fmla="*/ 2147483647 h 1837"/>
              <a:gd name="T122" fmla="*/ 2147483647 w 2581"/>
              <a:gd name="T123" fmla="*/ 2147483647 h 1837"/>
              <a:gd name="T124" fmla="*/ 2147483647 w 2581"/>
              <a:gd name="T125" fmla="*/ 2147483647 h 1837"/>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60000 65536"/>
              <a:gd name="T187" fmla="*/ 0 60000 65536"/>
              <a:gd name="T188" fmla="*/ 0 60000 65536"/>
              <a:gd name="T189" fmla="*/ 0 w 2581"/>
              <a:gd name="T190" fmla="*/ 0 h 1837"/>
              <a:gd name="T191" fmla="*/ 2581 w 2581"/>
              <a:gd name="T192" fmla="*/ 1837 h 1837"/>
            </a:gdLst>
            <a:ahLst/>
            <a:cxnLst>
              <a:cxn ang="T126">
                <a:pos x="T0" y="T1"/>
              </a:cxn>
              <a:cxn ang="T127">
                <a:pos x="T2" y="T3"/>
              </a:cxn>
              <a:cxn ang="T128">
                <a:pos x="T4" y="T5"/>
              </a:cxn>
              <a:cxn ang="T129">
                <a:pos x="T6" y="T7"/>
              </a:cxn>
              <a:cxn ang="T130">
                <a:pos x="T8" y="T9"/>
              </a:cxn>
              <a:cxn ang="T131">
                <a:pos x="T10" y="T11"/>
              </a:cxn>
              <a:cxn ang="T132">
                <a:pos x="T12" y="T13"/>
              </a:cxn>
              <a:cxn ang="T133">
                <a:pos x="T14" y="T15"/>
              </a:cxn>
              <a:cxn ang="T134">
                <a:pos x="T16" y="T17"/>
              </a:cxn>
              <a:cxn ang="T135">
                <a:pos x="T18" y="T19"/>
              </a:cxn>
              <a:cxn ang="T136">
                <a:pos x="T20" y="T21"/>
              </a:cxn>
              <a:cxn ang="T137">
                <a:pos x="T22" y="T23"/>
              </a:cxn>
              <a:cxn ang="T138">
                <a:pos x="T24" y="T25"/>
              </a:cxn>
              <a:cxn ang="T139">
                <a:pos x="T26" y="T27"/>
              </a:cxn>
              <a:cxn ang="T140">
                <a:pos x="T28" y="T29"/>
              </a:cxn>
              <a:cxn ang="T141">
                <a:pos x="T30" y="T31"/>
              </a:cxn>
              <a:cxn ang="T142">
                <a:pos x="T32" y="T33"/>
              </a:cxn>
              <a:cxn ang="T143">
                <a:pos x="T34" y="T35"/>
              </a:cxn>
              <a:cxn ang="T144">
                <a:pos x="T36" y="T37"/>
              </a:cxn>
              <a:cxn ang="T145">
                <a:pos x="T38" y="T39"/>
              </a:cxn>
              <a:cxn ang="T146">
                <a:pos x="T40" y="T41"/>
              </a:cxn>
              <a:cxn ang="T147">
                <a:pos x="T42" y="T43"/>
              </a:cxn>
              <a:cxn ang="T148">
                <a:pos x="T44" y="T45"/>
              </a:cxn>
              <a:cxn ang="T149">
                <a:pos x="T46" y="T47"/>
              </a:cxn>
              <a:cxn ang="T150">
                <a:pos x="T48" y="T49"/>
              </a:cxn>
              <a:cxn ang="T151">
                <a:pos x="T50" y="T51"/>
              </a:cxn>
              <a:cxn ang="T152">
                <a:pos x="T52" y="T53"/>
              </a:cxn>
              <a:cxn ang="T153">
                <a:pos x="T54" y="T55"/>
              </a:cxn>
              <a:cxn ang="T154">
                <a:pos x="T56" y="T57"/>
              </a:cxn>
              <a:cxn ang="T155">
                <a:pos x="T58" y="T59"/>
              </a:cxn>
              <a:cxn ang="T156">
                <a:pos x="T60" y="T61"/>
              </a:cxn>
              <a:cxn ang="T157">
                <a:pos x="T62" y="T63"/>
              </a:cxn>
              <a:cxn ang="T158">
                <a:pos x="T64" y="T65"/>
              </a:cxn>
              <a:cxn ang="T159">
                <a:pos x="T66" y="T67"/>
              </a:cxn>
              <a:cxn ang="T160">
                <a:pos x="T68" y="T69"/>
              </a:cxn>
              <a:cxn ang="T161">
                <a:pos x="T70" y="T71"/>
              </a:cxn>
              <a:cxn ang="T162">
                <a:pos x="T72" y="T73"/>
              </a:cxn>
              <a:cxn ang="T163">
                <a:pos x="T74" y="T75"/>
              </a:cxn>
              <a:cxn ang="T164">
                <a:pos x="T76" y="T77"/>
              </a:cxn>
              <a:cxn ang="T165">
                <a:pos x="T78" y="T79"/>
              </a:cxn>
              <a:cxn ang="T166">
                <a:pos x="T80" y="T81"/>
              </a:cxn>
              <a:cxn ang="T167">
                <a:pos x="T82" y="T83"/>
              </a:cxn>
              <a:cxn ang="T168">
                <a:pos x="T84" y="T85"/>
              </a:cxn>
              <a:cxn ang="T169">
                <a:pos x="T86" y="T87"/>
              </a:cxn>
              <a:cxn ang="T170">
                <a:pos x="T88" y="T89"/>
              </a:cxn>
              <a:cxn ang="T171">
                <a:pos x="T90" y="T91"/>
              </a:cxn>
              <a:cxn ang="T172">
                <a:pos x="T92" y="T93"/>
              </a:cxn>
              <a:cxn ang="T173">
                <a:pos x="T94" y="T95"/>
              </a:cxn>
              <a:cxn ang="T174">
                <a:pos x="T96" y="T97"/>
              </a:cxn>
              <a:cxn ang="T175">
                <a:pos x="T98" y="T99"/>
              </a:cxn>
              <a:cxn ang="T176">
                <a:pos x="T100" y="T101"/>
              </a:cxn>
              <a:cxn ang="T177">
                <a:pos x="T102" y="T103"/>
              </a:cxn>
              <a:cxn ang="T178">
                <a:pos x="T104" y="T105"/>
              </a:cxn>
              <a:cxn ang="T179">
                <a:pos x="T106" y="T107"/>
              </a:cxn>
              <a:cxn ang="T180">
                <a:pos x="T108" y="T109"/>
              </a:cxn>
              <a:cxn ang="T181">
                <a:pos x="T110" y="T111"/>
              </a:cxn>
              <a:cxn ang="T182">
                <a:pos x="T112" y="T113"/>
              </a:cxn>
              <a:cxn ang="T183">
                <a:pos x="T114" y="T115"/>
              </a:cxn>
              <a:cxn ang="T184">
                <a:pos x="T116" y="T117"/>
              </a:cxn>
              <a:cxn ang="T185">
                <a:pos x="T118" y="T119"/>
              </a:cxn>
              <a:cxn ang="T186">
                <a:pos x="T120" y="T121"/>
              </a:cxn>
              <a:cxn ang="T187">
                <a:pos x="T122" y="T123"/>
              </a:cxn>
              <a:cxn ang="T188">
                <a:pos x="T124" y="T125"/>
              </a:cxn>
            </a:cxnLst>
            <a:rect l="T189" t="T190" r="T191" b="T192"/>
            <a:pathLst>
              <a:path w="2581" h="1837">
                <a:moveTo>
                  <a:pt x="2580" y="1836"/>
                </a:moveTo>
                <a:lnTo>
                  <a:pt x="2555" y="1824"/>
                </a:lnTo>
                <a:lnTo>
                  <a:pt x="2518" y="1812"/>
                </a:lnTo>
                <a:lnTo>
                  <a:pt x="2494" y="1800"/>
                </a:lnTo>
                <a:lnTo>
                  <a:pt x="2469" y="1800"/>
                </a:lnTo>
                <a:lnTo>
                  <a:pt x="2444" y="1787"/>
                </a:lnTo>
                <a:lnTo>
                  <a:pt x="2420" y="1763"/>
                </a:lnTo>
                <a:lnTo>
                  <a:pt x="2395" y="1763"/>
                </a:lnTo>
                <a:lnTo>
                  <a:pt x="2370" y="1739"/>
                </a:lnTo>
                <a:lnTo>
                  <a:pt x="2345" y="1727"/>
                </a:lnTo>
                <a:lnTo>
                  <a:pt x="2321" y="1714"/>
                </a:lnTo>
                <a:lnTo>
                  <a:pt x="2296" y="1702"/>
                </a:lnTo>
                <a:lnTo>
                  <a:pt x="2271" y="1690"/>
                </a:lnTo>
                <a:lnTo>
                  <a:pt x="2247" y="1678"/>
                </a:lnTo>
                <a:lnTo>
                  <a:pt x="2222" y="1654"/>
                </a:lnTo>
                <a:lnTo>
                  <a:pt x="2185" y="1641"/>
                </a:lnTo>
                <a:lnTo>
                  <a:pt x="2160" y="1617"/>
                </a:lnTo>
                <a:lnTo>
                  <a:pt x="2123" y="1605"/>
                </a:lnTo>
                <a:lnTo>
                  <a:pt x="2099" y="1593"/>
                </a:lnTo>
                <a:lnTo>
                  <a:pt x="2074" y="1581"/>
                </a:lnTo>
                <a:lnTo>
                  <a:pt x="2049" y="1569"/>
                </a:lnTo>
                <a:lnTo>
                  <a:pt x="2024" y="1556"/>
                </a:lnTo>
                <a:lnTo>
                  <a:pt x="2000" y="1544"/>
                </a:lnTo>
                <a:lnTo>
                  <a:pt x="1975" y="1520"/>
                </a:lnTo>
                <a:lnTo>
                  <a:pt x="1950" y="1508"/>
                </a:lnTo>
                <a:lnTo>
                  <a:pt x="1926" y="1496"/>
                </a:lnTo>
                <a:lnTo>
                  <a:pt x="1913" y="1471"/>
                </a:lnTo>
                <a:lnTo>
                  <a:pt x="1889" y="1471"/>
                </a:lnTo>
                <a:lnTo>
                  <a:pt x="1852" y="1447"/>
                </a:lnTo>
                <a:lnTo>
                  <a:pt x="1827" y="1423"/>
                </a:lnTo>
                <a:lnTo>
                  <a:pt x="1802" y="1423"/>
                </a:lnTo>
                <a:lnTo>
                  <a:pt x="1778" y="1410"/>
                </a:lnTo>
                <a:lnTo>
                  <a:pt x="1753" y="1386"/>
                </a:lnTo>
                <a:lnTo>
                  <a:pt x="1728" y="1362"/>
                </a:lnTo>
                <a:lnTo>
                  <a:pt x="1704" y="1350"/>
                </a:lnTo>
                <a:lnTo>
                  <a:pt x="1679" y="1337"/>
                </a:lnTo>
                <a:lnTo>
                  <a:pt x="1654" y="1313"/>
                </a:lnTo>
                <a:lnTo>
                  <a:pt x="1629" y="1301"/>
                </a:lnTo>
                <a:lnTo>
                  <a:pt x="1592" y="1265"/>
                </a:lnTo>
                <a:lnTo>
                  <a:pt x="1555" y="1240"/>
                </a:lnTo>
                <a:lnTo>
                  <a:pt x="1531" y="1228"/>
                </a:lnTo>
                <a:lnTo>
                  <a:pt x="1506" y="1216"/>
                </a:lnTo>
                <a:lnTo>
                  <a:pt x="1494" y="1192"/>
                </a:lnTo>
                <a:lnTo>
                  <a:pt x="1457" y="1167"/>
                </a:lnTo>
                <a:lnTo>
                  <a:pt x="1432" y="1131"/>
                </a:lnTo>
                <a:lnTo>
                  <a:pt x="1395" y="1106"/>
                </a:lnTo>
                <a:lnTo>
                  <a:pt x="1383" y="1082"/>
                </a:lnTo>
                <a:lnTo>
                  <a:pt x="1358" y="1058"/>
                </a:lnTo>
                <a:lnTo>
                  <a:pt x="1358" y="1034"/>
                </a:lnTo>
                <a:lnTo>
                  <a:pt x="1333" y="1009"/>
                </a:lnTo>
                <a:lnTo>
                  <a:pt x="1321" y="985"/>
                </a:lnTo>
                <a:lnTo>
                  <a:pt x="1296" y="961"/>
                </a:lnTo>
                <a:lnTo>
                  <a:pt x="1259" y="924"/>
                </a:lnTo>
                <a:lnTo>
                  <a:pt x="1234" y="912"/>
                </a:lnTo>
                <a:lnTo>
                  <a:pt x="1197" y="875"/>
                </a:lnTo>
                <a:lnTo>
                  <a:pt x="1173" y="851"/>
                </a:lnTo>
                <a:lnTo>
                  <a:pt x="1160" y="827"/>
                </a:lnTo>
                <a:lnTo>
                  <a:pt x="1136" y="815"/>
                </a:lnTo>
                <a:lnTo>
                  <a:pt x="1123" y="790"/>
                </a:lnTo>
                <a:lnTo>
                  <a:pt x="1099" y="766"/>
                </a:lnTo>
                <a:lnTo>
                  <a:pt x="1086" y="742"/>
                </a:lnTo>
                <a:lnTo>
                  <a:pt x="1062" y="730"/>
                </a:lnTo>
                <a:lnTo>
                  <a:pt x="1025" y="705"/>
                </a:lnTo>
                <a:lnTo>
                  <a:pt x="1012" y="681"/>
                </a:lnTo>
                <a:lnTo>
                  <a:pt x="988" y="657"/>
                </a:lnTo>
                <a:lnTo>
                  <a:pt x="963" y="644"/>
                </a:lnTo>
                <a:lnTo>
                  <a:pt x="951" y="620"/>
                </a:lnTo>
                <a:lnTo>
                  <a:pt x="938" y="596"/>
                </a:lnTo>
                <a:lnTo>
                  <a:pt x="926" y="571"/>
                </a:lnTo>
                <a:lnTo>
                  <a:pt x="901" y="559"/>
                </a:lnTo>
                <a:lnTo>
                  <a:pt x="889" y="535"/>
                </a:lnTo>
                <a:lnTo>
                  <a:pt x="876" y="511"/>
                </a:lnTo>
                <a:lnTo>
                  <a:pt x="864" y="486"/>
                </a:lnTo>
                <a:lnTo>
                  <a:pt x="852" y="462"/>
                </a:lnTo>
                <a:lnTo>
                  <a:pt x="827" y="438"/>
                </a:lnTo>
                <a:lnTo>
                  <a:pt x="815" y="413"/>
                </a:lnTo>
                <a:lnTo>
                  <a:pt x="802" y="389"/>
                </a:lnTo>
                <a:lnTo>
                  <a:pt x="790" y="365"/>
                </a:lnTo>
                <a:lnTo>
                  <a:pt x="778" y="340"/>
                </a:lnTo>
                <a:lnTo>
                  <a:pt x="753" y="328"/>
                </a:lnTo>
                <a:lnTo>
                  <a:pt x="728" y="292"/>
                </a:lnTo>
                <a:lnTo>
                  <a:pt x="704" y="267"/>
                </a:lnTo>
                <a:lnTo>
                  <a:pt x="679" y="243"/>
                </a:lnTo>
                <a:lnTo>
                  <a:pt x="667" y="219"/>
                </a:lnTo>
                <a:lnTo>
                  <a:pt x="642" y="207"/>
                </a:lnTo>
                <a:lnTo>
                  <a:pt x="630" y="182"/>
                </a:lnTo>
                <a:lnTo>
                  <a:pt x="605" y="158"/>
                </a:lnTo>
                <a:lnTo>
                  <a:pt x="580" y="146"/>
                </a:lnTo>
                <a:lnTo>
                  <a:pt x="568" y="122"/>
                </a:lnTo>
                <a:lnTo>
                  <a:pt x="543" y="122"/>
                </a:lnTo>
                <a:lnTo>
                  <a:pt x="531" y="97"/>
                </a:lnTo>
                <a:lnTo>
                  <a:pt x="494" y="73"/>
                </a:lnTo>
                <a:lnTo>
                  <a:pt x="469" y="73"/>
                </a:lnTo>
                <a:lnTo>
                  <a:pt x="444" y="61"/>
                </a:lnTo>
                <a:lnTo>
                  <a:pt x="407" y="49"/>
                </a:lnTo>
                <a:lnTo>
                  <a:pt x="383" y="36"/>
                </a:lnTo>
                <a:lnTo>
                  <a:pt x="358" y="36"/>
                </a:lnTo>
                <a:lnTo>
                  <a:pt x="321" y="24"/>
                </a:lnTo>
                <a:lnTo>
                  <a:pt x="296" y="12"/>
                </a:lnTo>
                <a:lnTo>
                  <a:pt x="272" y="12"/>
                </a:lnTo>
                <a:lnTo>
                  <a:pt x="247" y="12"/>
                </a:lnTo>
                <a:lnTo>
                  <a:pt x="222" y="0"/>
                </a:lnTo>
                <a:lnTo>
                  <a:pt x="198" y="0"/>
                </a:lnTo>
                <a:lnTo>
                  <a:pt x="173" y="0"/>
                </a:lnTo>
                <a:lnTo>
                  <a:pt x="148" y="12"/>
                </a:lnTo>
                <a:lnTo>
                  <a:pt x="123" y="12"/>
                </a:lnTo>
                <a:lnTo>
                  <a:pt x="99" y="12"/>
                </a:lnTo>
                <a:lnTo>
                  <a:pt x="74" y="24"/>
                </a:lnTo>
                <a:lnTo>
                  <a:pt x="49" y="36"/>
                </a:lnTo>
                <a:lnTo>
                  <a:pt x="25" y="49"/>
                </a:lnTo>
                <a:lnTo>
                  <a:pt x="12" y="73"/>
                </a:lnTo>
                <a:lnTo>
                  <a:pt x="0" y="97"/>
                </a:lnTo>
                <a:lnTo>
                  <a:pt x="0" y="122"/>
                </a:lnTo>
                <a:lnTo>
                  <a:pt x="0" y="146"/>
                </a:lnTo>
                <a:lnTo>
                  <a:pt x="0" y="170"/>
                </a:lnTo>
                <a:lnTo>
                  <a:pt x="12" y="195"/>
                </a:lnTo>
                <a:lnTo>
                  <a:pt x="25" y="219"/>
                </a:lnTo>
                <a:lnTo>
                  <a:pt x="37" y="243"/>
                </a:lnTo>
                <a:lnTo>
                  <a:pt x="62" y="255"/>
                </a:lnTo>
                <a:lnTo>
                  <a:pt x="74" y="280"/>
                </a:lnTo>
                <a:lnTo>
                  <a:pt x="99" y="280"/>
                </a:lnTo>
                <a:lnTo>
                  <a:pt x="136" y="304"/>
                </a:lnTo>
                <a:lnTo>
                  <a:pt x="160" y="316"/>
                </a:lnTo>
                <a:lnTo>
                  <a:pt x="185" y="316"/>
                </a:lnTo>
                <a:lnTo>
                  <a:pt x="210" y="316"/>
                </a:lnTo>
                <a:lnTo>
                  <a:pt x="235" y="328"/>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4" name="Rectangle 8"/>
          <p:cNvSpPr>
            <a:spLocks noChangeArrowheads="1"/>
          </p:cNvSpPr>
          <p:nvPr/>
        </p:nvSpPr>
        <p:spPr bwMode="auto">
          <a:xfrm>
            <a:off x="4630738" y="2649538"/>
            <a:ext cx="15208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ER</a:t>
            </a:r>
          </a:p>
        </p:txBody>
      </p:sp>
      <p:sp>
        <p:nvSpPr>
          <p:cNvPr id="122888" name="Freeform 9"/>
          <p:cNvSpPr>
            <a:spLocks/>
          </p:cNvSpPr>
          <p:nvPr/>
        </p:nvSpPr>
        <p:spPr bwMode="auto">
          <a:xfrm>
            <a:off x="2038350" y="4591050"/>
            <a:ext cx="1887538" cy="1487488"/>
          </a:xfrm>
          <a:custGeom>
            <a:avLst/>
            <a:gdLst>
              <a:gd name="T0" fmla="*/ 2147483647 w 1189"/>
              <a:gd name="T1" fmla="*/ 2147483647 h 937"/>
              <a:gd name="T2" fmla="*/ 2147483647 w 1189"/>
              <a:gd name="T3" fmla="*/ 2147483647 h 937"/>
              <a:gd name="T4" fmla="*/ 2147483647 w 1189"/>
              <a:gd name="T5" fmla="*/ 2147483647 h 937"/>
              <a:gd name="T6" fmla="*/ 2147483647 w 1189"/>
              <a:gd name="T7" fmla="*/ 2147483647 h 937"/>
              <a:gd name="T8" fmla="*/ 2147483647 w 1189"/>
              <a:gd name="T9" fmla="*/ 2147483647 h 937"/>
              <a:gd name="T10" fmla="*/ 2147483647 w 1189"/>
              <a:gd name="T11" fmla="*/ 2147483647 h 937"/>
              <a:gd name="T12" fmla="*/ 2147483647 w 1189"/>
              <a:gd name="T13" fmla="*/ 2147483647 h 937"/>
              <a:gd name="T14" fmla="*/ 2147483647 w 1189"/>
              <a:gd name="T15" fmla="*/ 2147483647 h 937"/>
              <a:gd name="T16" fmla="*/ 2147483647 w 1189"/>
              <a:gd name="T17" fmla="*/ 2147483647 h 937"/>
              <a:gd name="T18" fmla="*/ 0 w 1189"/>
              <a:gd name="T19" fmla="*/ 2147483647 h 937"/>
              <a:gd name="T20" fmla="*/ 0 w 1189"/>
              <a:gd name="T21" fmla="*/ 2147483647 h 937"/>
              <a:gd name="T22" fmla="*/ 2147483647 w 1189"/>
              <a:gd name="T23" fmla="*/ 2147483647 h 937"/>
              <a:gd name="T24" fmla="*/ 2147483647 w 1189"/>
              <a:gd name="T25" fmla="*/ 2147483647 h 937"/>
              <a:gd name="T26" fmla="*/ 2147483647 w 1189"/>
              <a:gd name="T27" fmla="*/ 2147483647 h 937"/>
              <a:gd name="T28" fmla="*/ 2147483647 w 1189"/>
              <a:gd name="T29" fmla="*/ 2147483647 h 937"/>
              <a:gd name="T30" fmla="*/ 2147483647 w 1189"/>
              <a:gd name="T31" fmla="*/ 2147483647 h 937"/>
              <a:gd name="T32" fmla="*/ 2147483647 w 1189"/>
              <a:gd name="T33" fmla="*/ 2147483647 h 937"/>
              <a:gd name="T34" fmla="*/ 2147483647 w 1189"/>
              <a:gd name="T35" fmla="*/ 2147483647 h 937"/>
              <a:gd name="T36" fmla="*/ 2147483647 w 1189"/>
              <a:gd name="T37" fmla="*/ 2147483647 h 937"/>
              <a:gd name="T38" fmla="*/ 2147483647 w 1189"/>
              <a:gd name="T39" fmla="*/ 2147483647 h 937"/>
              <a:gd name="T40" fmla="*/ 2147483647 w 1189"/>
              <a:gd name="T41" fmla="*/ 2147483647 h 937"/>
              <a:gd name="T42" fmla="*/ 2147483647 w 1189"/>
              <a:gd name="T43" fmla="*/ 2147483647 h 937"/>
              <a:gd name="T44" fmla="*/ 2147483647 w 1189"/>
              <a:gd name="T45" fmla="*/ 2147483647 h 937"/>
              <a:gd name="T46" fmla="*/ 2147483647 w 1189"/>
              <a:gd name="T47" fmla="*/ 2147483647 h 937"/>
              <a:gd name="T48" fmla="*/ 2147483647 w 1189"/>
              <a:gd name="T49" fmla="*/ 2147483647 h 937"/>
              <a:gd name="T50" fmla="*/ 2147483647 w 1189"/>
              <a:gd name="T51" fmla="*/ 2147483647 h 937"/>
              <a:gd name="T52" fmla="*/ 2147483647 w 1189"/>
              <a:gd name="T53" fmla="*/ 2147483647 h 937"/>
              <a:gd name="T54" fmla="*/ 2147483647 w 1189"/>
              <a:gd name="T55" fmla="*/ 2147483647 h 937"/>
              <a:gd name="T56" fmla="*/ 2147483647 w 1189"/>
              <a:gd name="T57" fmla="*/ 2147483647 h 937"/>
              <a:gd name="T58" fmla="*/ 2147483647 w 1189"/>
              <a:gd name="T59" fmla="*/ 2147483647 h 937"/>
              <a:gd name="T60" fmla="*/ 2147483647 w 1189"/>
              <a:gd name="T61" fmla="*/ 2147483647 h 937"/>
              <a:gd name="T62" fmla="*/ 2147483647 w 1189"/>
              <a:gd name="T63" fmla="*/ 2147483647 h 937"/>
              <a:gd name="T64" fmla="*/ 2147483647 w 1189"/>
              <a:gd name="T65" fmla="*/ 2147483647 h 937"/>
              <a:gd name="T66" fmla="*/ 2147483647 w 1189"/>
              <a:gd name="T67" fmla="*/ 2147483647 h 937"/>
              <a:gd name="T68" fmla="*/ 2147483647 w 1189"/>
              <a:gd name="T69" fmla="*/ 2147483647 h 937"/>
              <a:gd name="T70" fmla="*/ 2147483647 w 1189"/>
              <a:gd name="T71" fmla="*/ 2147483647 h 937"/>
              <a:gd name="T72" fmla="*/ 2147483647 w 1189"/>
              <a:gd name="T73" fmla="*/ 2147483647 h 937"/>
              <a:gd name="T74" fmla="*/ 2147483647 w 1189"/>
              <a:gd name="T75" fmla="*/ 2147483647 h 937"/>
              <a:gd name="T76" fmla="*/ 2147483647 w 1189"/>
              <a:gd name="T77" fmla="*/ 2147483647 h 937"/>
              <a:gd name="T78" fmla="*/ 2147483647 w 1189"/>
              <a:gd name="T79" fmla="*/ 2147483647 h 937"/>
              <a:gd name="T80" fmla="*/ 2147483647 w 1189"/>
              <a:gd name="T81" fmla="*/ 2147483647 h 937"/>
              <a:gd name="T82" fmla="*/ 2147483647 w 1189"/>
              <a:gd name="T83" fmla="*/ 2147483647 h 937"/>
              <a:gd name="T84" fmla="*/ 2147483647 w 1189"/>
              <a:gd name="T85" fmla="*/ 2147483647 h 937"/>
              <a:gd name="T86" fmla="*/ 2147483647 w 1189"/>
              <a:gd name="T87" fmla="*/ 2147483647 h 937"/>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w 1189"/>
              <a:gd name="T133" fmla="*/ 0 h 937"/>
              <a:gd name="T134" fmla="*/ 1189 w 1189"/>
              <a:gd name="T135" fmla="*/ 937 h 937"/>
            </a:gdLst>
            <a:ahLst/>
            <a:cxnLst>
              <a:cxn ang="T88">
                <a:pos x="T0" y="T1"/>
              </a:cxn>
              <a:cxn ang="T89">
                <a:pos x="T2" y="T3"/>
              </a:cxn>
              <a:cxn ang="T90">
                <a:pos x="T4" y="T5"/>
              </a:cxn>
              <a:cxn ang="T91">
                <a:pos x="T6" y="T7"/>
              </a:cxn>
              <a:cxn ang="T92">
                <a:pos x="T8" y="T9"/>
              </a:cxn>
              <a:cxn ang="T93">
                <a:pos x="T10" y="T11"/>
              </a:cxn>
              <a:cxn ang="T94">
                <a:pos x="T12" y="T13"/>
              </a:cxn>
              <a:cxn ang="T95">
                <a:pos x="T14" y="T15"/>
              </a:cxn>
              <a:cxn ang="T96">
                <a:pos x="T16" y="T17"/>
              </a:cxn>
              <a:cxn ang="T97">
                <a:pos x="T18" y="T19"/>
              </a:cxn>
              <a:cxn ang="T98">
                <a:pos x="T20" y="T21"/>
              </a:cxn>
              <a:cxn ang="T99">
                <a:pos x="T22" y="T23"/>
              </a:cxn>
              <a:cxn ang="T100">
                <a:pos x="T24" y="T25"/>
              </a:cxn>
              <a:cxn ang="T101">
                <a:pos x="T26" y="T27"/>
              </a:cxn>
              <a:cxn ang="T102">
                <a:pos x="T28" y="T29"/>
              </a:cxn>
              <a:cxn ang="T103">
                <a:pos x="T30" y="T31"/>
              </a:cxn>
              <a:cxn ang="T104">
                <a:pos x="T32" y="T33"/>
              </a:cxn>
              <a:cxn ang="T105">
                <a:pos x="T34" y="T35"/>
              </a:cxn>
              <a:cxn ang="T106">
                <a:pos x="T36" y="T37"/>
              </a:cxn>
              <a:cxn ang="T107">
                <a:pos x="T38" y="T39"/>
              </a:cxn>
              <a:cxn ang="T108">
                <a:pos x="T40" y="T41"/>
              </a:cxn>
              <a:cxn ang="T109">
                <a:pos x="T42" y="T43"/>
              </a:cxn>
              <a:cxn ang="T110">
                <a:pos x="T44" y="T45"/>
              </a:cxn>
              <a:cxn ang="T111">
                <a:pos x="T46" y="T47"/>
              </a:cxn>
              <a:cxn ang="T112">
                <a:pos x="T48" y="T49"/>
              </a:cxn>
              <a:cxn ang="T113">
                <a:pos x="T50" y="T51"/>
              </a:cxn>
              <a:cxn ang="T114">
                <a:pos x="T52" y="T53"/>
              </a:cxn>
              <a:cxn ang="T115">
                <a:pos x="T54" y="T55"/>
              </a:cxn>
              <a:cxn ang="T116">
                <a:pos x="T56" y="T57"/>
              </a:cxn>
              <a:cxn ang="T117">
                <a:pos x="T58" y="T59"/>
              </a:cxn>
              <a:cxn ang="T118">
                <a:pos x="T60" y="T61"/>
              </a:cxn>
              <a:cxn ang="T119">
                <a:pos x="T62" y="T63"/>
              </a:cxn>
              <a:cxn ang="T120">
                <a:pos x="T64" y="T65"/>
              </a:cxn>
              <a:cxn ang="T121">
                <a:pos x="T66" y="T67"/>
              </a:cxn>
              <a:cxn ang="T122">
                <a:pos x="T68" y="T69"/>
              </a:cxn>
              <a:cxn ang="T123">
                <a:pos x="T70" y="T71"/>
              </a:cxn>
              <a:cxn ang="T124">
                <a:pos x="T72" y="T73"/>
              </a:cxn>
              <a:cxn ang="T125">
                <a:pos x="T74" y="T75"/>
              </a:cxn>
              <a:cxn ang="T126">
                <a:pos x="T76" y="T77"/>
              </a:cxn>
              <a:cxn ang="T127">
                <a:pos x="T78" y="T79"/>
              </a:cxn>
              <a:cxn ang="T128">
                <a:pos x="T80" y="T81"/>
              </a:cxn>
              <a:cxn ang="T129">
                <a:pos x="T82" y="T83"/>
              </a:cxn>
              <a:cxn ang="T130">
                <a:pos x="T84" y="T85"/>
              </a:cxn>
              <a:cxn ang="T131">
                <a:pos x="T86" y="T87"/>
              </a:cxn>
            </a:cxnLst>
            <a:rect l="T132" t="T133" r="T134" b="T135"/>
            <a:pathLst>
              <a:path w="1189" h="937">
                <a:moveTo>
                  <a:pt x="300" y="936"/>
                </a:moveTo>
                <a:lnTo>
                  <a:pt x="288" y="912"/>
                </a:lnTo>
                <a:lnTo>
                  <a:pt x="276" y="888"/>
                </a:lnTo>
                <a:lnTo>
                  <a:pt x="276" y="864"/>
                </a:lnTo>
                <a:lnTo>
                  <a:pt x="276" y="840"/>
                </a:lnTo>
                <a:lnTo>
                  <a:pt x="276" y="816"/>
                </a:lnTo>
                <a:lnTo>
                  <a:pt x="276" y="792"/>
                </a:lnTo>
                <a:lnTo>
                  <a:pt x="264" y="768"/>
                </a:lnTo>
                <a:lnTo>
                  <a:pt x="264" y="744"/>
                </a:lnTo>
                <a:lnTo>
                  <a:pt x="252" y="720"/>
                </a:lnTo>
                <a:lnTo>
                  <a:pt x="252" y="696"/>
                </a:lnTo>
                <a:lnTo>
                  <a:pt x="240" y="672"/>
                </a:lnTo>
                <a:lnTo>
                  <a:pt x="216" y="660"/>
                </a:lnTo>
                <a:lnTo>
                  <a:pt x="216" y="636"/>
                </a:lnTo>
                <a:lnTo>
                  <a:pt x="204" y="612"/>
                </a:lnTo>
                <a:lnTo>
                  <a:pt x="192" y="588"/>
                </a:lnTo>
                <a:lnTo>
                  <a:pt x="180" y="564"/>
                </a:lnTo>
                <a:lnTo>
                  <a:pt x="168" y="540"/>
                </a:lnTo>
                <a:lnTo>
                  <a:pt x="156" y="516"/>
                </a:lnTo>
                <a:lnTo>
                  <a:pt x="144" y="492"/>
                </a:lnTo>
                <a:lnTo>
                  <a:pt x="132" y="468"/>
                </a:lnTo>
                <a:lnTo>
                  <a:pt x="120" y="432"/>
                </a:lnTo>
                <a:lnTo>
                  <a:pt x="96" y="408"/>
                </a:lnTo>
                <a:lnTo>
                  <a:pt x="84" y="384"/>
                </a:lnTo>
                <a:lnTo>
                  <a:pt x="60" y="360"/>
                </a:lnTo>
                <a:lnTo>
                  <a:pt x="48" y="336"/>
                </a:lnTo>
                <a:lnTo>
                  <a:pt x="24" y="312"/>
                </a:lnTo>
                <a:lnTo>
                  <a:pt x="12" y="288"/>
                </a:lnTo>
                <a:lnTo>
                  <a:pt x="0" y="264"/>
                </a:lnTo>
                <a:lnTo>
                  <a:pt x="0" y="240"/>
                </a:lnTo>
                <a:lnTo>
                  <a:pt x="0" y="216"/>
                </a:lnTo>
                <a:lnTo>
                  <a:pt x="0" y="192"/>
                </a:lnTo>
                <a:lnTo>
                  <a:pt x="0" y="168"/>
                </a:lnTo>
                <a:lnTo>
                  <a:pt x="0" y="144"/>
                </a:lnTo>
                <a:lnTo>
                  <a:pt x="12" y="120"/>
                </a:lnTo>
                <a:lnTo>
                  <a:pt x="24" y="96"/>
                </a:lnTo>
                <a:lnTo>
                  <a:pt x="36" y="72"/>
                </a:lnTo>
                <a:lnTo>
                  <a:pt x="60" y="48"/>
                </a:lnTo>
                <a:lnTo>
                  <a:pt x="84" y="36"/>
                </a:lnTo>
                <a:lnTo>
                  <a:pt x="96" y="12"/>
                </a:lnTo>
                <a:lnTo>
                  <a:pt x="120" y="12"/>
                </a:lnTo>
                <a:lnTo>
                  <a:pt x="144" y="12"/>
                </a:lnTo>
                <a:lnTo>
                  <a:pt x="168" y="0"/>
                </a:lnTo>
                <a:lnTo>
                  <a:pt x="192" y="12"/>
                </a:lnTo>
                <a:lnTo>
                  <a:pt x="228" y="24"/>
                </a:lnTo>
                <a:lnTo>
                  <a:pt x="252" y="24"/>
                </a:lnTo>
                <a:lnTo>
                  <a:pt x="276" y="48"/>
                </a:lnTo>
                <a:lnTo>
                  <a:pt x="300" y="60"/>
                </a:lnTo>
                <a:lnTo>
                  <a:pt x="324" y="84"/>
                </a:lnTo>
                <a:lnTo>
                  <a:pt x="336" y="108"/>
                </a:lnTo>
                <a:lnTo>
                  <a:pt x="348" y="132"/>
                </a:lnTo>
                <a:lnTo>
                  <a:pt x="360" y="156"/>
                </a:lnTo>
                <a:lnTo>
                  <a:pt x="372" y="180"/>
                </a:lnTo>
                <a:lnTo>
                  <a:pt x="384" y="204"/>
                </a:lnTo>
                <a:lnTo>
                  <a:pt x="384" y="228"/>
                </a:lnTo>
                <a:lnTo>
                  <a:pt x="396" y="252"/>
                </a:lnTo>
                <a:lnTo>
                  <a:pt x="408" y="276"/>
                </a:lnTo>
                <a:lnTo>
                  <a:pt x="408" y="300"/>
                </a:lnTo>
                <a:lnTo>
                  <a:pt x="420" y="324"/>
                </a:lnTo>
                <a:lnTo>
                  <a:pt x="432" y="348"/>
                </a:lnTo>
                <a:lnTo>
                  <a:pt x="432" y="372"/>
                </a:lnTo>
                <a:lnTo>
                  <a:pt x="432" y="396"/>
                </a:lnTo>
                <a:lnTo>
                  <a:pt x="444" y="420"/>
                </a:lnTo>
                <a:lnTo>
                  <a:pt x="444" y="444"/>
                </a:lnTo>
                <a:lnTo>
                  <a:pt x="444" y="468"/>
                </a:lnTo>
                <a:lnTo>
                  <a:pt x="456" y="492"/>
                </a:lnTo>
                <a:lnTo>
                  <a:pt x="456" y="516"/>
                </a:lnTo>
                <a:lnTo>
                  <a:pt x="468" y="540"/>
                </a:lnTo>
                <a:lnTo>
                  <a:pt x="480" y="564"/>
                </a:lnTo>
                <a:lnTo>
                  <a:pt x="480" y="588"/>
                </a:lnTo>
                <a:lnTo>
                  <a:pt x="504" y="612"/>
                </a:lnTo>
                <a:lnTo>
                  <a:pt x="516" y="636"/>
                </a:lnTo>
                <a:lnTo>
                  <a:pt x="540" y="648"/>
                </a:lnTo>
                <a:lnTo>
                  <a:pt x="564" y="660"/>
                </a:lnTo>
                <a:lnTo>
                  <a:pt x="600" y="672"/>
                </a:lnTo>
                <a:lnTo>
                  <a:pt x="624" y="684"/>
                </a:lnTo>
                <a:lnTo>
                  <a:pt x="648" y="684"/>
                </a:lnTo>
                <a:lnTo>
                  <a:pt x="672" y="684"/>
                </a:lnTo>
                <a:lnTo>
                  <a:pt x="696" y="684"/>
                </a:lnTo>
                <a:lnTo>
                  <a:pt x="720" y="672"/>
                </a:lnTo>
                <a:lnTo>
                  <a:pt x="744" y="660"/>
                </a:lnTo>
                <a:lnTo>
                  <a:pt x="768" y="636"/>
                </a:lnTo>
                <a:lnTo>
                  <a:pt x="780" y="612"/>
                </a:lnTo>
                <a:lnTo>
                  <a:pt x="804" y="588"/>
                </a:lnTo>
                <a:lnTo>
                  <a:pt x="804" y="564"/>
                </a:lnTo>
                <a:lnTo>
                  <a:pt x="816" y="540"/>
                </a:lnTo>
                <a:lnTo>
                  <a:pt x="828" y="504"/>
                </a:lnTo>
                <a:lnTo>
                  <a:pt x="828" y="480"/>
                </a:lnTo>
                <a:lnTo>
                  <a:pt x="840" y="456"/>
                </a:lnTo>
                <a:lnTo>
                  <a:pt x="840" y="432"/>
                </a:lnTo>
                <a:lnTo>
                  <a:pt x="852" y="408"/>
                </a:lnTo>
                <a:lnTo>
                  <a:pt x="864" y="384"/>
                </a:lnTo>
                <a:lnTo>
                  <a:pt x="876" y="360"/>
                </a:lnTo>
                <a:lnTo>
                  <a:pt x="900" y="336"/>
                </a:lnTo>
                <a:lnTo>
                  <a:pt x="912" y="312"/>
                </a:lnTo>
                <a:lnTo>
                  <a:pt x="924" y="288"/>
                </a:lnTo>
                <a:lnTo>
                  <a:pt x="948" y="276"/>
                </a:lnTo>
                <a:lnTo>
                  <a:pt x="960" y="252"/>
                </a:lnTo>
                <a:lnTo>
                  <a:pt x="984" y="252"/>
                </a:lnTo>
                <a:lnTo>
                  <a:pt x="1008" y="240"/>
                </a:lnTo>
                <a:lnTo>
                  <a:pt x="1032" y="240"/>
                </a:lnTo>
                <a:lnTo>
                  <a:pt x="1056" y="240"/>
                </a:lnTo>
                <a:lnTo>
                  <a:pt x="1080" y="240"/>
                </a:lnTo>
                <a:lnTo>
                  <a:pt x="1104" y="252"/>
                </a:lnTo>
                <a:lnTo>
                  <a:pt x="1128" y="264"/>
                </a:lnTo>
                <a:lnTo>
                  <a:pt x="1152" y="276"/>
                </a:lnTo>
                <a:lnTo>
                  <a:pt x="1164" y="300"/>
                </a:lnTo>
                <a:lnTo>
                  <a:pt x="1176" y="324"/>
                </a:lnTo>
                <a:lnTo>
                  <a:pt x="1176" y="348"/>
                </a:lnTo>
                <a:lnTo>
                  <a:pt x="1188" y="372"/>
                </a:lnTo>
                <a:lnTo>
                  <a:pt x="1188" y="396"/>
                </a:lnTo>
                <a:lnTo>
                  <a:pt x="1188" y="420"/>
                </a:lnTo>
                <a:lnTo>
                  <a:pt x="1176" y="444"/>
                </a:lnTo>
                <a:lnTo>
                  <a:pt x="1164" y="468"/>
                </a:lnTo>
                <a:lnTo>
                  <a:pt x="1152" y="492"/>
                </a:lnTo>
                <a:lnTo>
                  <a:pt x="1140" y="516"/>
                </a:lnTo>
                <a:lnTo>
                  <a:pt x="1128" y="540"/>
                </a:lnTo>
                <a:lnTo>
                  <a:pt x="1116" y="564"/>
                </a:lnTo>
                <a:lnTo>
                  <a:pt x="1092" y="588"/>
                </a:lnTo>
                <a:lnTo>
                  <a:pt x="1080" y="612"/>
                </a:lnTo>
                <a:lnTo>
                  <a:pt x="1056" y="624"/>
                </a:lnTo>
                <a:lnTo>
                  <a:pt x="1044" y="660"/>
                </a:lnTo>
                <a:lnTo>
                  <a:pt x="1020" y="672"/>
                </a:lnTo>
                <a:lnTo>
                  <a:pt x="1020" y="696"/>
                </a:lnTo>
                <a:lnTo>
                  <a:pt x="996" y="720"/>
                </a:lnTo>
                <a:lnTo>
                  <a:pt x="984" y="744"/>
                </a:lnTo>
                <a:lnTo>
                  <a:pt x="960" y="768"/>
                </a:lnTo>
                <a:lnTo>
                  <a:pt x="948" y="792"/>
                </a:lnTo>
                <a:lnTo>
                  <a:pt x="936" y="816"/>
                </a:lnTo>
                <a:lnTo>
                  <a:pt x="924" y="840"/>
                </a:lnTo>
                <a:lnTo>
                  <a:pt x="912" y="864"/>
                </a:lnTo>
                <a:lnTo>
                  <a:pt x="900" y="888"/>
                </a:lnTo>
                <a:lnTo>
                  <a:pt x="900" y="912"/>
                </a:lnTo>
                <a:lnTo>
                  <a:pt x="888" y="936"/>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86" name="Rectangle 10"/>
          <p:cNvSpPr>
            <a:spLocks noChangeArrowheads="1"/>
          </p:cNvSpPr>
          <p:nvPr/>
        </p:nvSpPr>
        <p:spPr bwMode="auto">
          <a:xfrm>
            <a:off x="7259638" y="5259388"/>
            <a:ext cx="13112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PG</a:t>
            </a:r>
          </a:p>
        </p:txBody>
      </p:sp>
      <p:sp>
        <p:nvSpPr>
          <p:cNvPr id="122890" name="Freeform 11"/>
          <p:cNvSpPr>
            <a:spLocks/>
          </p:cNvSpPr>
          <p:nvPr/>
        </p:nvSpPr>
        <p:spPr bwMode="auto">
          <a:xfrm>
            <a:off x="3257550" y="2628900"/>
            <a:ext cx="268288" cy="306388"/>
          </a:xfrm>
          <a:custGeom>
            <a:avLst/>
            <a:gdLst>
              <a:gd name="T0" fmla="*/ 2147483647 w 169"/>
              <a:gd name="T1" fmla="*/ 2147483647 h 193"/>
              <a:gd name="T2" fmla="*/ 2147483647 w 169"/>
              <a:gd name="T3" fmla="*/ 2147483647 h 193"/>
              <a:gd name="T4" fmla="*/ 2147483647 w 169"/>
              <a:gd name="T5" fmla="*/ 2147483647 h 193"/>
              <a:gd name="T6" fmla="*/ 2147483647 w 169"/>
              <a:gd name="T7" fmla="*/ 2147483647 h 193"/>
              <a:gd name="T8" fmla="*/ 2147483647 w 169"/>
              <a:gd name="T9" fmla="*/ 2147483647 h 193"/>
              <a:gd name="T10" fmla="*/ 0 w 169"/>
              <a:gd name="T11" fmla="*/ 2147483647 h 193"/>
              <a:gd name="T12" fmla="*/ 0 w 169"/>
              <a:gd name="T13" fmla="*/ 2147483647 h 193"/>
              <a:gd name="T14" fmla="*/ 0 w 169"/>
              <a:gd name="T15" fmla="*/ 2147483647 h 193"/>
              <a:gd name="T16" fmla="*/ 2147483647 w 169"/>
              <a:gd name="T17" fmla="*/ 2147483647 h 193"/>
              <a:gd name="T18" fmla="*/ 2147483647 w 169"/>
              <a:gd name="T19" fmla="*/ 2147483647 h 193"/>
              <a:gd name="T20" fmla="*/ 2147483647 w 169"/>
              <a:gd name="T21" fmla="*/ 2147483647 h 193"/>
              <a:gd name="T22" fmla="*/ 2147483647 w 169"/>
              <a:gd name="T23" fmla="*/ 2147483647 h 193"/>
              <a:gd name="T24" fmla="*/ 2147483647 w 169"/>
              <a:gd name="T25" fmla="*/ 2147483647 h 193"/>
              <a:gd name="T26" fmla="*/ 2147483647 w 169"/>
              <a:gd name="T27" fmla="*/ 2147483647 h 193"/>
              <a:gd name="T28" fmla="*/ 2147483647 w 169"/>
              <a:gd name="T29" fmla="*/ 2147483647 h 193"/>
              <a:gd name="T30" fmla="*/ 2147483647 w 169"/>
              <a:gd name="T31" fmla="*/ 2147483647 h 193"/>
              <a:gd name="T32" fmla="*/ 2147483647 w 169"/>
              <a:gd name="T33" fmla="*/ 2147483647 h 193"/>
              <a:gd name="T34" fmla="*/ 2147483647 w 169"/>
              <a:gd name="T35" fmla="*/ 2147483647 h 193"/>
              <a:gd name="T36" fmla="*/ 2147483647 w 169"/>
              <a:gd name="T37" fmla="*/ 2147483647 h 193"/>
              <a:gd name="T38" fmla="*/ 2147483647 w 169"/>
              <a:gd name="T39" fmla="*/ 2147483647 h 193"/>
              <a:gd name="T40" fmla="*/ 2147483647 w 169"/>
              <a:gd name="T41" fmla="*/ 2147483647 h 193"/>
              <a:gd name="T42" fmla="*/ 2147483647 w 169"/>
              <a:gd name="T43" fmla="*/ 0 h 193"/>
              <a:gd name="T44" fmla="*/ 2147483647 w 169"/>
              <a:gd name="T45" fmla="*/ 2147483647 h 19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 name="T69" fmla="*/ 0 w 169"/>
              <a:gd name="T70" fmla="*/ 0 h 193"/>
              <a:gd name="T71" fmla="*/ 169 w 169"/>
              <a:gd name="T72" fmla="*/ 193 h 193"/>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T69" t="T70" r="T71" b="T72"/>
            <a:pathLst>
              <a:path w="169" h="193">
                <a:moveTo>
                  <a:pt x="108" y="12"/>
                </a:moveTo>
                <a:lnTo>
                  <a:pt x="84" y="24"/>
                </a:lnTo>
                <a:lnTo>
                  <a:pt x="60" y="36"/>
                </a:lnTo>
                <a:lnTo>
                  <a:pt x="36" y="48"/>
                </a:lnTo>
                <a:lnTo>
                  <a:pt x="24" y="72"/>
                </a:lnTo>
                <a:lnTo>
                  <a:pt x="0" y="96"/>
                </a:lnTo>
                <a:lnTo>
                  <a:pt x="0" y="120"/>
                </a:lnTo>
                <a:lnTo>
                  <a:pt x="0" y="144"/>
                </a:lnTo>
                <a:lnTo>
                  <a:pt x="24" y="156"/>
                </a:lnTo>
                <a:lnTo>
                  <a:pt x="36" y="180"/>
                </a:lnTo>
                <a:lnTo>
                  <a:pt x="60" y="192"/>
                </a:lnTo>
                <a:lnTo>
                  <a:pt x="84" y="192"/>
                </a:lnTo>
                <a:lnTo>
                  <a:pt x="108" y="192"/>
                </a:lnTo>
                <a:lnTo>
                  <a:pt x="132" y="180"/>
                </a:lnTo>
                <a:lnTo>
                  <a:pt x="144" y="156"/>
                </a:lnTo>
                <a:lnTo>
                  <a:pt x="156" y="132"/>
                </a:lnTo>
                <a:lnTo>
                  <a:pt x="168" y="108"/>
                </a:lnTo>
                <a:lnTo>
                  <a:pt x="168" y="84"/>
                </a:lnTo>
                <a:lnTo>
                  <a:pt x="168" y="60"/>
                </a:lnTo>
                <a:lnTo>
                  <a:pt x="156" y="36"/>
                </a:lnTo>
                <a:lnTo>
                  <a:pt x="144" y="12"/>
                </a:lnTo>
                <a:lnTo>
                  <a:pt x="120" y="0"/>
                </a:lnTo>
                <a:lnTo>
                  <a:pt x="108" y="12"/>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1" name="Freeform 12"/>
          <p:cNvSpPr>
            <a:spLocks/>
          </p:cNvSpPr>
          <p:nvPr/>
        </p:nvSpPr>
        <p:spPr bwMode="auto">
          <a:xfrm>
            <a:off x="3067050" y="3333750"/>
            <a:ext cx="439738" cy="915988"/>
          </a:xfrm>
          <a:custGeom>
            <a:avLst/>
            <a:gdLst>
              <a:gd name="T0" fmla="*/ 2147483647 w 277"/>
              <a:gd name="T1" fmla="*/ 0 h 577"/>
              <a:gd name="T2" fmla="*/ 2147483647 w 277"/>
              <a:gd name="T3" fmla="*/ 2147483647 h 577"/>
              <a:gd name="T4" fmla="*/ 2147483647 w 277"/>
              <a:gd name="T5" fmla="*/ 2147483647 h 577"/>
              <a:gd name="T6" fmla="*/ 2147483647 w 277"/>
              <a:gd name="T7" fmla="*/ 2147483647 h 577"/>
              <a:gd name="T8" fmla="*/ 2147483647 w 277"/>
              <a:gd name="T9" fmla="*/ 2147483647 h 577"/>
              <a:gd name="T10" fmla="*/ 2147483647 w 277"/>
              <a:gd name="T11" fmla="*/ 2147483647 h 577"/>
              <a:gd name="T12" fmla="*/ 2147483647 w 277"/>
              <a:gd name="T13" fmla="*/ 2147483647 h 577"/>
              <a:gd name="T14" fmla="*/ 2147483647 w 277"/>
              <a:gd name="T15" fmla="*/ 2147483647 h 577"/>
              <a:gd name="T16" fmla="*/ 2147483647 w 277"/>
              <a:gd name="T17" fmla="*/ 2147483647 h 577"/>
              <a:gd name="T18" fmla="*/ 2147483647 w 277"/>
              <a:gd name="T19" fmla="*/ 2147483647 h 577"/>
              <a:gd name="T20" fmla="*/ 2147483647 w 277"/>
              <a:gd name="T21" fmla="*/ 2147483647 h 577"/>
              <a:gd name="T22" fmla="*/ 2147483647 w 277"/>
              <a:gd name="T23" fmla="*/ 2147483647 h 577"/>
              <a:gd name="T24" fmla="*/ 2147483647 w 277"/>
              <a:gd name="T25" fmla="*/ 2147483647 h 577"/>
              <a:gd name="T26" fmla="*/ 2147483647 w 277"/>
              <a:gd name="T27" fmla="*/ 2147483647 h 577"/>
              <a:gd name="T28" fmla="*/ 2147483647 w 277"/>
              <a:gd name="T29" fmla="*/ 2147483647 h 577"/>
              <a:gd name="T30" fmla="*/ 2147483647 w 277"/>
              <a:gd name="T31" fmla="*/ 2147483647 h 577"/>
              <a:gd name="T32" fmla="*/ 2147483647 w 277"/>
              <a:gd name="T33" fmla="*/ 2147483647 h 577"/>
              <a:gd name="T34" fmla="*/ 2147483647 w 277"/>
              <a:gd name="T35" fmla="*/ 2147483647 h 577"/>
              <a:gd name="T36" fmla="*/ 2147483647 w 277"/>
              <a:gd name="T37" fmla="*/ 2147483647 h 577"/>
              <a:gd name="T38" fmla="*/ 2147483647 w 277"/>
              <a:gd name="T39" fmla="*/ 2147483647 h 577"/>
              <a:gd name="T40" fmla="*/ 2147483647 w 277"/>
              <a:gd name="T41" fmla="*/ 2147483647 h 577"/>
              <a:gd name="T42" fmla="*/ 2147483647 w 277"/>
              <a:gd name="T43" fmla="*/ 2147483647 h 577"/>
              <a:gd name="T44" fmla="*/ 2147483647 w 277"/>
              <a:gd name="T45" fmla="*/ 2147483647 h 577"/>
              <a:gd name="T46" fmla="*/ 2147483647 w 277"/>
              <a:gd name="T47" fmla="*/ 2147483647 h 577"/>
              <a:gd name="T48" fmla="*/ 2147483647 w 277"/>
              <a:gd name="T49" fmla="*/ 2147483647 h 577"/>
              <a:gd name="T50" fmla="*/ 2147483647 w 277"/>
              <a:gd name="T51" fmla="*/ 2147483647 h 577"/>
              <a:gd name="T52" fmla="*/ 2147483647 w 277"/>
              <a:gd name="T53" fmla="*/ 2147483647 h 577"/>
              <a:gd name="T54" fmla="*/ 2147483647 w 277"/>
              <a:gd name="T55" fmla="*/ 2147483647 h 577"/>
              <a:gd name="T56" fmla="*/ 2147483647 w 277"/>
              <a:gd name="T57" fmla="*/ 2147483647 h 577"/>
              <a:gd name="T58" fmla="*/ 2147483647 w 277"/>
              <a:gd name="T59" fmla="*/ 2147483647 h 577"/>
              <a:gd name="T60" fmla="*/ 2147483647 w 277"/>
              <a:gd name="T61" fmla="*/ 2147483647 h 577"/>
              <a:gd name="T62" fmla="*/ 0 w 277"/>
              <a:gd name="T63" fmla="*/ 2147483647 h 577"/>
              <a:gd name="T64" fmla="*/ 2147483647 w 277"/>
              <a:gd name="T65" fmla="*/ 2147483647 h 577"/>
              <a:gd name="T66" fmla="*/ 2147483647 w 277"/>
              <a:gd name="T67" fmla="*/ 2147483647 h 577"/>
              <a:gd name="T68" fmla="*/ 2147483647 w 277"/>
              <a:gd name="T69" fmla="*/ 2147483647 h 577"/>
              <a:gd name="T70" fmla="*/ 2147483647 w 277"/>
              <a:gd name="T71" fmla="*/ 2147483647 h 577"/>
              <a:gd name="T72" fmla="*/ 2147483647 w 277"/>
              <a:gd name="T73" fmla="*/ 2147483647 h 577"/>
              <a:gd name="T74" fmla="*/ 2147483647 w 277"/>
              <a:gd name="T75" fmla="*/ 2147483647 h 577"/>
              <a:gd name="T76" fmla="*/ 2147483647 w 277"/>
              <a:gd name="T77" fmla="*/ 2147483647 h 577"/>
              <a:gd name="T78" fmla="*/ 2147483647 w 277"/>
              <a:gd name="T79" fmla="*/ 2147483647 h 577"/>
              <a:gd name="T80" fmla="*/ 2147483647 w 277"/>
              <a:gd name="T81" fmla="*/ 2147483647 h 577"/>
              <a:gd name="T82" fmla="*/ 2147483647 w 277"/>
              <a:gd name="T83" fmla="*/ 2147483647 h 577"/>
              <a:gd name="T84" fmla="*/ 2147483647 w 277"/>
              <a:gd name="T85" fmla="*/ 2147483647 h 577"/>
              <a:gd name="T86" fmla="*/ 2147483647 w 277"/>
              <a:gd name="T87" fmla="*/ 2147483647 h 577"/>
              <a:gd name="T88" fmla="*/ 2147483647 w 277"/>
              <a:gd name="T89" fmla="*/ 2147483647 h 577"/>
              <a:gd name="T90" fmla="*/ 2147483647 w 277"/>
              <a:gd name="T91" fmla="*/ 2147483647 h 577"/>
              <a:gd name="T92" fmla="*/ 2147483647 w 277"/>
              <a:gd name="T93" fmla="*/ 2147483647 h 577"/>
              <a:gd name="T94" fmla="*/ 2147483647 w 277"/>
              <a:gd name="T95" fmla="*/ 2147483647 h 577"/>
              <a:gd name="T96" fmla="*/ 2147483647 w 277"/>
              <a:gd name="T97" fmla="*/ 2147483647 h 577"/>
              <a:gd name="T98" fmla="*/ 2147483647 w 277"/>
              <a:gd name="T99" fmla="*/ 2147483647 h 577"/>
              <a:gd name="T100" fmla="*/ 2147483647 w 277"/>
              <a:gd name="T101" fmla="*/ 2147483647 h 577"/>
              <a:gd name="T102" fmla="*/ 2147483647 w 277"/>
              <a:gd name="T103" fmla="*/ 2147483647 h 577"/>
              <a:gd name="T104" fmla="*/ 2147483647 w 277"/>
              <a:gd name="T105" fmla="*/ 2147483647 h 577"/>
              <a:gd name="T106" fmla="*/ 2147483647 w 277"/>
              <a:gd name="T107" fmla="*/ 0 h 577"/>
              <a:gd name="T108" fmla="*/ 2147483647 w 277"/>
              <a:gd name="T109" fmla="*/ 0 h 577"/>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w 277"/>
              <a:gd name="T166" fmla="*/ 0 h 577"/>
              <a:gd name="T167" fmla="*/ 277 w 277"/>
              <a:gd name="T168" fmla="*/ 577 h 577"/>
            </a:gdLst>
            <a:ahLst/>
            <a:cxnLst>
              <a:cxn ang="T110">
                <a:pos x="T0" y="T1"/>
              </a:cxn>
              <a:cxn ang="T111">
                <a:pos x="T2" y="T3"/>
              </a:cxn>
              <a:cxn ang="T112">
                <a:pos x="T4" y="T5"/>
              </a:cxn>
              <a:cxn ang="T113">
                <a:pos x="T6" y="T7"/>
              </a:cxn>
              <a:cxn ang="T114">
                <a:pos x="T8" y="T9"/>
              </a:cxn>
              <a:cxn ang="T115">
                <a:pos x="T10" y="T11"/>
              </a:cxn>
              <a:cxn ang="T116">
                <a:pos x="T12" y="T13"/>
              </a:cxn>
              <a:cxn ang="T117">
                <a:pos x="T14" y="T15"/>
              </a:cxn>
              <a:cxn ang="T118">
                <a:pos x="T16" y="T17"/>
              </a:cxn>
              <a:cxn ang="T119">
                <a:pos x="T18" y="T19"/>
              </a:cxn>
              <a:cxn ang="T120">
                <a:pos x="T20" y="T21"/>
              </a:cxn>
              <a:cxn ang="T121">
                <a:pos x="T22" y="T23"/>
              </a:cxn>
              <a:cxn ang="T122">
                <a:pos x="T24" y="T25"/>
              </a:cxn>
              <a:cxn ang="T123">
                <a:pos x="T26" y="T27"/>
              </a:cxn>
              <a:cxn ang="T124">
                <a:pos x="T28" y="T29"/>
              </a:cxn>
              <a:cxn ang="T125">
                <a:pos x="T30" y="T31"/>
              </a:cxn>
              <a:cxn ang="T126">
                <a:pos x="T32" y="T33"/>
              </a:cxn>
              <a:cxn ang="T127">
                <a:pos x="T34" y="T35"/>
              </a:cxn>
              <a:cxn ang="T128">
                <a:pos x="T36" y="T37"/>
              </a:cxn>
              <a:cxn ang="T129">
                <a:pos x="T38" y="T39"/>
              </a:cxn>
              <a:cxn ang="T130">
                <a:pos x="T40" y="T41"/>
              </a:cxn>
              <a:cxn ang="T131">
                <a:pos x="T42" y="T43"/>
              </a:cxn>
              <a:cxn ang="T132">
                <a:pos x="T44" y="T45"/>
              </a:cxn>
              <a:cxn ang="T133">
                <a:pos x="T46" y="T47"/>
              </a:cxn>
              <a:cxn ang="T134">
                <a:pos x="T48" y="T49"/>
              </a:cxn>
              <a:cxn ang="T135">
                <a:pos x="T50" y="T51"/>
              </a:cxn>
              <a:cxn ang="T136">
                <a:pos x="T52" y="T53"/>
              </a:cxn>
              <a:cxn ang="T137">
                <a:pos x="T54" y="T55"/>
              </a:cxn>
              <a:cxn ang="T138">
                <a:pos x="T56" y="T57"/>
              </a:cxn>
              <a:cxn ang="T139">
                <a:pos x="T58" y="T59"/>
              </a:cxn>
              <a:cxn ang="T140">
                <a:pos x="T60" y="T61"/>
              </a:cxn>
              <a:cxn ang="T141">
                <a:pos x="T62" y="T63"/>
              </a:cxn>
              <a:cxn ang="T142">
                <a:pos x="T64" y="T65"/>
              </a:cxn>
              <a:cxn ang="T143">
                <a:pos x="T66" y="T67"/>
              </a:cxn>
              <a:cxn ang="T144">
                <a:pos x="T68" y="T69"/>
              </a:cxn>
              <a:cxn ang="T145">
                <a:pos x="T70" y="T71"/>
              </a:cxn>
              <a:cxn ang="T146">
                <a:pos x="T72" y="T73"/>
              </a:cxn>
              <a:cxn ang="T147">
                <a:pos x="T74" y="T75"/>
              </a:cxn>
              <a:cxn ang="T148">
                <a:pos x="T76" y="T77"/>
              </a:cxn>
              <a:cxn ang="T149">
                <a:pos x="T78" y="T79"/>
              </a:cxn>
              <a:cxn ang="T150">
                <a:pos x="T80" y="T81"/>
              </a:cxn>
              <a:cxn ang="T151">
                <a:pos x="T82" y="T83"/>
              </a:cxn>
              <a:cxn ang="T152">
                <a:pos x="T84" y="T85"/>
              </a:cxn>
              <a:cxn ang="T153">
                <a:pos x="T86" y="T87"/>
              </a:cxn>
              <a:cxn ang="T154">
                <a:pos x="T88" y="T89"/>
              </a:cxn>
              <a:cxn ang="T155">
                <a:pos x="T90" y="T91"/>
              </a:cxn>
              <a:cxn ang="T156">
                <a:pos x="T92" y="T93"/>
              </a:cxn>
              <a:cxn ang="T157">
                <a:pos x="T94" y="T95"/>
              </a:cxn>
              <a:cxn ang="T158">
                <a:pos x="T96" y="T97"/>
              </a:cxn>
              <a:cxn ang="T159">
                <a:pos x="T98" y="T99"/>
              </a:cxn>
              <a:cxn ang="T160">
                <a:pos x="T100" y="T101"/>
              </a:cxn>
              <a:cxn ang="T161">
                <a:pos x="T102" y="T103"/>
              </a:cxn>
              <a:cxn ang="T162">
                <a:pos x="T104" y="T105"/>
              </a:cxn>
              <a:cxn ang="T163">
                <a:pos x="T106" y="T107"/>
              </a:cxn>
              <a:cxn ang="T164">
                <a:pos x="T108" y="T109"/>
              </a:cxn>
            </a:cxnLst>
            <a:rect l="T165" t="T166" r="T167" b="T168"/>
            <a:pathLst>
              <a:path w="277" h="577">
                <a:moveTo>
                  <a:pt x="180" y="0"/>
                </a:moveTo>
                <a:lnTo>
                  <a:pt x="204" y="24"/>
                </a:lnTo>
                <a:lnTo>
                  <a:pt x="228" y="36"/>
                </a:lnTo>
                <a:lnTo>
                  <a:pt x="240" y="60"/>
                </a:lnTo>
                <a:lnTo>
                  <a:pt x="264" y="84"/>
                </a:lnTo>
                <a:lnTo>
                  <a:pt x="276" y="108"/>
                </a:lnTo>
                <a:lnTo>
                  <a:pt x="276" y="132"/>
                </a:lnTo>
                <a:lnTo>
                  <a:pt x="276" y="156"/>
                </a:lnTo>
                <a:lnTo>
                  <a:pt x="276" y="180"/>
                </a:lnTo>
                <a:lnTo>
                  <a:pt x="276" y="204"/>
                </a:lnTo>
                <a:lnTo>
                  <a:pt x="276" y="228"/>
                </a:lnTo>
                <a:lnTo>
                  <a:pt x="276" y="252"/>
                </a:lnTo>
                <a:lnTo>
                  <a:pt x="276" y="276"/>
                </a:lnTo>
                <a:lnTo>
                  <a:pt x="276" y="300"/>
                </a:lnTo>
                <a:lnTo>
                  <a:pt x="264" y="324"/>
                </a:lnTo>
                <a:lnTo>
                  <a:pt x="264" y="348"/>
                </a:lnTo>
                <a:lnTo>
                  <a:pt x="252" y="372"/>
                </a:lnTo>
                <a:lnTo>
                  <a:pt x="240" y="396"/>
                </a:lnTo>
                <a:lnTo>
                  <a:pt x="216" y="420"/>
                </a:lnTo>
                <a:lnTo>
                  <a:pt x="204" y="444"/>
                </a:lnTo>
                <a:lnTo>
                  <a:pt x="192" y="468"/>
                </a:lnTo>
                <a:lnTo>
                  <a:pt x="168" y="480"/>
                </a:lnTo>
                <a:lnTo>
                  <a:pt x="168" y="504"/>
                </a:lnTo>
                <a:lnTo>
                  <a:pt x="144" y="516"/>
                </a:lnTo>
                <a:lnTo>
                  <a:pt x="132" y="540"/>
                </a:lnTo>
                <a:lnTo>
                  <a:pt x="108" y="552"/>
                </a:lnTo>
                <a:lnTo>
                  <a:pt x="96" y="576"/>
                </a:lnTo>
                <a:lnTo>
                  <a:pt x="72" y="576"/>
                </a:lnTo>
                <a:lnTo>
                  <a:pt x="48" y="576"/>
                </a:lnTo>
                <a:lnTo>
                  <a:pt x="12" y="552"/>
                </a:lnTo>
                <a:lnTo>
                  <a:pt x="12" y="528"/>
                </a:lnTo>
                <a:lnTo>
                  <a:pt x="0" y="504"/>
                </a:lnTo>
                <a:lnTo>
                  <a:pt x="12" y="480"/>
                </a:lnTo>
                <a:lnTo>
                  <a:pt x="24" y="456"/>
                </a:lnTo>
                <a:lnTo>
                  <a:pt x="24" y="432"/>
                </a:lnTo>
                <a:lnTo>
                  <a:pt x="48" y="420"/>
                </a:lnTo>
                <a:lnTo>
                  <a:pt x="60" y="396"/>
                </a:lnTo>
                <a:lnTo>
                  <a:pt x="72" y="372"/>
                </a:lnTo>
                <a:lnTo>
                  <a:pt x="96" y="360"/>
                </a:lnTo>
                <a:lnTo>
                  <a:pt x="96" y="336"/>
                </a:lnTo>
                <a:lnTo>
                  <a:pt x="120" y="312"/>
                </a:lnTo>
                <a:lnTo>
                  <a:pt x="132" y="276"/>
                </a:lnTo>
                <a:lnTo>
                  <a:pt x="144" y="252"/>
                </a:lnTo>
                <a:lnTo>
                  <a:pt x="156" y="228"/>
                </a:lnTo>
                <a:lnTo>
                  <a:pt x="168" y="204"/>
                </a:lnTo>
                <a:lnTo>
                  <a:pt x="180" y="180"/>
                </a:lnTo>
                <a:lnTo>
                  <a:pt x="180" y="156"/>
                </a:lnTo>
                <a:lnTo>
                  <a:pt x="180" y="132"/>
                </a:lnTo>
                <a:lnTo>
                  <a:pt x="180" y="108"/>
                </a:lnTo>
                <a:lnTo>
                  <a:pt x="180" y="84"/>
                </a:lnTo>
                <a:lnTo>
                  <a:pt x="180" y="60"/>
                </a:lnTo>
                <a:lnTo>
                  <a:pt x="180" y="36"/>
                </a:lnTo>
                <a:lnTo>
                  <a:pt x="180" y="12"/>
                </a:lnTo>
                <a:lnTo>
                  <a:pt x="204" y="0"/>
                </a:lnTo>
                <a:lnTo>
                  <a:pt x="180" y="0"/>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2" name="Freeform 13"/>
          <p:cNvSpPr>
            <a:spLocks/>
          </p:cNvSpPr>
          <p:nvPr/>
        </p:nvSpPr>
        <p:spPr bwMode="auto">
          <a:xfrm>
            <a:off x="3333750" y="2933700"/>
            <a:ext cx="58738" cy="420688"/>
          </a:xfrm>
          <a:custGeom>
            <a:avLst/>
            <a:gdLst>
              <a:gd name="T0" fmla="*/ 2147483647 w 37"/>
              <a:gd name="T1" fmla="*/ 2147483647 h 265"/>
              <a:gd name="T2" fmla="*/ 2147483647 w 37"/>
              <a:gd name="T3" fmla="*/ 0 h 265"/>
              <a:gd name="T4" fmla="*/ 2147483647 w 37"/>
              <a:gd name="T5" fmla="*/ 2147483647 h 265"/>
              <a:gd name="T6" fmla="*/ 2147483647 w 37"/>
              <a:gd name="T7" fmla="*/ 2147483647 h 265"/>
              <a:gd name="T8" fmla="*/ 2147483647 w 37"/>
              <a:gd name="T9" fmla="*/ 2147483647 h 265"/>
              <a:gd name="T10" fmla="*/ 2147483647 w 37"/>
              <a:gd name="T11" fmla="*/ 2147483647 h 265"/>
              <a:gd name="T12" fmla="*/ 2147483647 w 37"/>
              <a:gd name="T13" fmla="*/ 2147483647 h 265"/>
              <a:gd name="T14" fmla="*/ 2147483647 w 37"/>
              <a:gd name="T15" fmla="*/ 2147483647 h 265"/>
              <a:gd name="T16" fmla="*/ 0 w 37"/>
              <a:gd name="T17" fmla="*/ 2147483647 h 265"/>
              <a:gd name="T18" fmla="*/ 0 w 37"/>
              <a:gd name="T19" fmla="*/ 2147483647 h 265"/>
              <a:gd name="T20" fmla="*/ 0 w 37"/>
              <a:gd name="T21" fmla="*/ 2147483647 h 265"/>
              <a:gd name="T22" fmla="*/ 0 w 37"/>
              <a:gd name="T23" fmla="*/ 2147483647 h 265"/>
              <a:gd name="T24" fmla="*/ 2147483647 w 37"/>
              <a:gd name="T25" fmla="*/ 2147483647 h 265"/>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60000 65536"/>
              <a:gd name="T37" fmla="*/ 0 60000 65536"/>
              <a:gd name="T38" fmla="*/ 0 60000 65536"/>
              <a:gd name="T39" fmla="*/ 0 w 37"/>
              <a:gd name="T40" fmla="*/ 0 h 265"/>
              <a:gd name="T41" fmla="*/ 37 w 37"/>
              <a:gd name="T42" fmla="*/ 265 h 265"/>
            </a:gdLst>
            <a:ahLst/>
            <a:cxnLst>
              <a:cxn ang="T26">
                <a:pos x="T0" y="T1"/>
              </a:cxn>
              <a:cxn ang="T27">
                <a:pos x="T2" y="T3"/>
              </a:cxn>
              <a:cxn ang="T28">
                <a:pos x="T4" y="T5"/>
              </a:cxn>
              <a:cxn ang="T29">
                <a:pos x="T6" y="T7"/>
              </a:cxn>
              <a:cxn ang="T30">
                <a:pos x="T8" y="T9"/>
              </a:cxn>
              <a:cxn ang="T31">
                <a:pos x="T10" y="T11"/>
              </a:cxn>
              <a:cxn ang="T32">
                <a:pos x="T12" y="T13"/>
              </a:cxn>
              <a:cxn ang="T33">
                <a:pos x="T14" y="T15"/>
              </a:cxn>
              <a:cxn ang="T34">
                <a:pos x="T16" y="T17"/>
              </a:cxn>
              <a:cxn ang="T35">
                <a:pos x="T18" y="T19"/>
              </a:cxn>
              <a:cxn ang="T36">
                <a:pos x="T20" y="T21"/>
              </a:cxn>
              <a:cxn ang="T37">
                <a:pos x="T22" y="T23"/>
              </a:cxn>
              <a:cxn ang="T38">
                <a:pos x="T24" y="T25"/>
              </a:cxn>
            </a:cxnLst>
            <a:rect l="T39" t="T40" r="T41" b="T42"/>
            <a:pathLst>
              <a:path w="37" h="265">
                <a:moveTo>
                  <a:pt x="12" y="12"/>
                </a:moveTo>
                <a:lnTo>
                  <a:pt x="36" y="0"/>
                </a:lnTo>
                <a:lnTo>
                  <a:pt x="36" y="24"/>
                </a:lnTo>
                <a:lnTo>
                  <a:pt x="36" y="48"/>
                </a:lnTo>
                <a:lnTo>
                  <a:pt x="36" y="72"/>
                </a:lnTo>
                <a:lnTo>
                  <a:pt x="36" y="96"/>
                </a:lnTo>
                <a:lnTo>
                  <a:pt x="24" y="120"/>
                </a:lnTo>
                <a:lnTo>
                  <a:pt x="12" y="144"/>
                </a:lnTo>
                <a:lnTo>
                  <a:pt x="0" y="168"/>
                </a:lnTo>
                <a:lnTo>
                  <a:pt x="0" y="192"/>
                </a:lnTo>
                <a:lnTo>
                  <a:pt x="0" y="216"/>
                </a:lnTo>
                <a:lnTo>
                  <a:pt x="0" y="240"/>
                </a:lnTo>
                <a:lnTo>
                  <a:pt x="12" y="264"/>
                </a:lnTo>
              </a:path>
            </a:pathLst>
          </a:custGeom>
          <a:noFill/>
          <a:ln w="25400" cap="rnd">
            <a:solidFill>
              <a:srgbClr val="00AE00"/>
            </a:solidFill>
            <a:round/>
            <a:headEnd/>
            <a:tailEnd/>
          </a:ln>
          <a:extLst>
            <a:ext uri="{909E8E84-426E-40dd-AFC4-6F175D3DCCD1}">
              <a14:hiddenFill xmlns:a14="http://schemas.microsoft.com/office/drawing/2010/main" xmlns="">
                <a:solidFill>
                  <a:srgbClr val="FFFFFF"/>
                </a:solidFill>
              </a14:hiddenFill>
            </a:ext>
          </a:extLst>
        </p:spPr>
        <p:txBody>
          <a:bodyP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90" name="Rectangle 14"/>
          <p:cNvSpPr>
            <a:spLocks noChangeArrowheads="1"/>
          </p:cNvSpPr>
          <p:nvPr/>
        </p:nvSpPr>
        <p:spPr bwMode="auto">
          <a:xfrm>
            <a:off x="3449638" y="2382838"/>
            <a:ext cx="1273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SG</a:t>
            </a:r>
          </a:p>
        </p:txBody>
      </p:sp>
      <p:sp>
        <p:nvSpPr>
          <p:cNvPr id="382991" name="Rectangle 15"/>
          <p:cNvSpPr>
            <a:spLocks noChangeArrowheads="1"/>
          </p:cNvSpPr>
          <p:nvPr/>
        </p:nvSpPr>
        <p:spPr bwMode="auto">
          <a:xfrm>
            <a:off x="2516188" y="5640388"/>
            <a:ext cx="7016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RS</a:t>
            </a:r>
          </a:p>
        </p:txBody>
      </p:sp>
      <p:sp>
        <p:nvSpPr>
          <p:cNvPr id="382992" name="Rectangle 16"/>
          <p:cNvSpPr>
            <a:spLocks noChangeArrowheads="1"/>
          </p:cNvSpPr>
          <p:nvPr/>
        </p:nvSpPr>
        <p:spPr bwMode="auto">
          <a:xfrm>
            <a:off x="2020888" y="9921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MS</a:t>
            </a:r>
          </a:p>
        </p:txBody>
      </p:sp>
      <p:sp>
        <p:nvSpPr>
          <p:cNvPr id="122896" name="Rectangle 17"/>
          <p:cNvSpPr>
            <a:spLocks noChangeArrowheads="1"/>
          </p:cNvSpPr>
          <p:nvPr/>
        </p:nvSpPr>
        <p:spPr bwMode="auto">
          <a:xfrm>
            <a:off x="3086100" y="4381500"/>
            <a:ext cx="16764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897" name="Line 18"/>
          <p:cNvSpPr>
            <a:spLocks noChangeShapeType="1"/>
          </p:cNvSpPr>
          <p:nvPr/>
        </p:nvSpPr>
        <p:spPr bwMode="auto">
          <a:xfrm>
            <a:off x="1746250" y="3505200"/>
            <a:ext cx="6546850" cy="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122898" name="Line 19"/>
          <p:cNvSpPr>
            <a:spLocks noChangeShapeType="1"/>
          </p:cNvSpPr>
          <p:nvPr/>
        </p:nvSpPr>
        <p:spPr bwMode="auto">
          <a:xfrm>
            <a:off x="4991100" y="984250"/>
            <a:ext cx="0" cy="5003800"/>
          </a:xfrm>
          <a:prstGeom prst="line">
            <a:avLst/>
          </a:prstGeom>
          <a:noFill/>
          <a:ln w="25400">
            <a:solidFill>
              <a:schemeClr val="accent2"/>
            </a:solidFill>
            <a:prstDash val="dashDot"/>
            <a:round/>
            <a:headEnd/>
            <a:tailEnd/>
          </a:ln>
          <a:extLst>
            <a:ext uri="{909E8E84-426E-40dd-AFC4-6F175D3DCCD1}">
              <a14:hiddenFill xmlns:a14="http://schemas.microsoft.com/office/drawing/2010/main" xmlns="">
                <a:noFill/>
              </a14:hiddenFill>
            </a:ext>
          </a:extLst>
        </p:spPr>
        <p:txBody>
          <a:bodyPr wrap="none" anchor="ctr"/>
          <a:lstStyle/>
          <a:p>
            <a:pPr algn="ctr" defTabSz="914400" eaLnBrk="0" fontAlgn="base" hangingPunct="0">
              <a:spcBef>
                <a:spcPct val="0"/>
              </a:spcBef>
              <a:spcAft>
                <a:spcPct val="0"/>
              </a:spcAft>
            </a:pPr>
            <a:endParaRPr lang="en-US" sz="2800" baseline="30000">
              <a:solidFill>
                <a:srgbClr val="00DFCA"/>
              </a:solidFill>
              <a:latin typeface="Matura MT Script Capitals" charset="0"/>
              <a:ea typeface="ＭＳ Ｐゴシック" charset="0"/>
              <a:cs typeface="ＭＳ Ｐゴシック" charset="0"/>
            </a:endParaRPr>
          </a:p>
        </p:txBody>
      </p:sp>
      <p:sp>
        <p:nvSpPr>
          <p:cNvPr id="382996" name="Rectangle 20"/>
          <p:cNvSpPr>
            <a:spLocks noChangeArrowheads="1"/>
          </p:cNvSpPr>
          <p:nvPr/>
        </p:nvSpPr>
        <p:spPr bwMode="auto">
          <a:xfrm>
            <a:off x="76200" y="44624"/>
            <a:ext cx="1615480" cy="1402948"/>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square" lIns="90487" tIns="44450" rIns="90487" bIns="44450">
            <a:spAutoFit/>
          </a:bodyPr>
          <a:lstStyle/>
          <a:p>
            <a:pPr algn="ctr" defTabSz="914400" eaLnBrk="0" fontAlgn="base" hangingPunct="0">
              <a:spcBef>
                <a:spcPct val="0"/>
              </a:spcBef>
              <a:spcAft>
                <a:spcPct val="0"/>
              </a:spcAft>
              <a:defRPr/>
            </a:pPr>
            <a:r>
              <a:rPr lang="en-US" sz="3200" b="1" baseline="30000">
                <a:solidFill>
                  <a:srgbClr val="FFD34A"/>
                </a:solidFill>
                <a:latin typeface="Times" charset="0"/>
                <a:ea typeface="ＭＳ Ｐゴシック" charset="0"/>
                <a:cs typeface="ＭＳ Ｐゴシック" charset="0"/>
              </a:rPr>
              <a:t> DRESSING THE  STAGE</a:t>
            </a:r>
          </a:p>
        </p:txBody>
      </p:sp>
      <p:sp>
        <p:nvSpPr>
          <p:cNvPr id="382997" name="Rectangle 21"/>
          <p:cNvSpPr>
            <a:spLocks noChangeArrowheads="1"/>
          </p:cNvSpPr>
          <p:nvPr/>
        </p:nvSpPr>
        <p:spPr bwMode="auto">
          <a:xfrm>
            <a:off x="2613025" y="3613150"/>
            <a:ext cx="1730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DS</a:t>
            </a:r>
          </a:p>
        </p:txBody>
      </p:sp>
      <p:sp>
        <p:nvSpPr>
          <p:cNvPr id="382998" name="Line 22"/>
          <p:cNvSpPr>
            <a:spLocks noChangeShapeType="1"/>
          </p:cNvSpPr>
          <p:nvPr/>
        </p:nvSpPr>
        <p:spPr bwMode="auto">
          <a:xfrm>
            <a:off x="4114800" y="1600200"/>
            <a:ext cx="1693863" cy="0"/>
          </a:xfrm>
          <a:prstGeom prst="line">
            <a:avLst/>
          </a:prstGeom>
          <a:noFill/>
          <a:ln w="25400">
            <a:noFill/>
            <a:round/>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pitchFamily="-108" charset="0"/>
              <a:ea typeface="ＭＳ Ｐゴシック" charset="0"/>
              <a:cs typeface="ＭＳ Ｐゴシック" charset="0"/>
            </a:endParaRPr>
          </a:p>
        </p:txBody>
      </p:sp>
      <p:sp>
        <p:nvSpPr>
          <p:cNvPr id="122902" name="Oval 23"/>
          <p:cNvSpPr>
            <a:spLocks noChangeArrowheads="1"/>
          </p:cNvSpPr>
          <p:nvPr/>
        </p:nvSpPr>
        <p:spPr bwMode="auto">
          <a:xfrm>
            <a:off x="6735763" y="4508500"/>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0" name="Rectangle 24"/>
          <p:cNvSpPr>
            <a:spLocks noChangeArrowheads="1"/>
          </p:cNvSpPr>
          <p:nvPr/>
        </p:nvSpPr>
        <p:spPr bwMode="auto">
          <a:xfrm>
            <a:off x="4081463" y="1125538"/>
            <a:ext cx="812800" cy="519112"/>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01" name="Rectangle 25"/>
          <p:cNvSpPr>
            <a:spLocks noChangeArrowheads="1"/>
          </p:cNvSpPr>
          <p:nvPr/>
        </p:nvSpPr>
        <p:spPr bwMode="auto">
          <a:xfrm>
            <a:off x="6896100" y="43957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U</a:t>
            </a:r>
          </a:p>
        </p:txBody>
      </p:sp>
      <p:sp>
        <p:nvSpPr>
          <p:cNvPr id="383002" name="Rectangle 26"/>
          <p:cNvSpPr>
            <a:spLocks noChangeArrowheads="1"/>
          </p:cNvSpPr>
          <p:nvPr/>
        </p:nvSpPr>
        <p:spPr bwMode="auto">
          <a:xfrm>
            <a:off x="5830888" y="288448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B</a:t>
            </a:r>
          </a:p>
        </p:txBody>
      </p:sp>
      <p:sp>
        <p:nvSpPr>
          <p:cNvPr id="122906" name="Oval 27"/>
          <p:cNvSpPr>
            <a:spLocks noChangeArrowheads="1"/>
          </p:cNvSpPr>
          <p:nvPr/>
        </p:nvSpPr>
        <p:spPr bwMode="auto">
          <a:xfrm>
            <a:off x="5702300" y="3033713"/>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4" name="Rectangle 28"/>
          <p:cNvSpPr>
            <a:spLocks noChangeArrowheads="1"/>
          </p:cNvSpPr>
          <p:nvPr/>
        </p:nvSpPr>
        <p:spPr bwMode="auto">
          <a:xfrm>
            <a:off x="5487988" y="1811338"/>
            <a:ext cx="8350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H</a:t>
            </a:r>
          </a:p>
        </p:txBody>
      </p:sp>
      <p:sp>
        <p:nvSpPr>
          <p:cNvPr id="122908" name="Oval 29"/>
          <p:cNvSpPr>
            <a:spLocks noChangeArrowheads="1"/>
          </p:cNvSpPr>
          <p:nvPr/>
        </p:nvSpPr>
        <p:spPr bwMode="auto">
          <a:xfrm>
            <a:off x="5313363" y="19827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6" name="Rectangle 30"/>
          <p:cNvSpPr>
            <a:spLocks noChangeArrowheads="1"/>
          </p:cNvSpPr>
          <p:nvPr/>
        </p:nvSpPr>
        <p:spPr bwMode="auto">
          <a:xfrm>
            <a:off x="7177088" y="1525588"/>
            <a:ext cx="129222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N(A)</a:t>
            </a:r>
          </a:p>
        </p:txBody>
      </p:sp>
      <p:sp>
        <p:nvSpPr>
          <p:cNvPr id="122910" name="Oval 31"/>
          <p:cNvSpPr>
            <a:spLocks noChangeArrowheads="1"/>
          </p:cNvSpPr>
          <p:nvPr/>
        </p:nvSpPr>
        <p:spPr bwMode="auto">
          <a:xfrm>
            <a:off x="7010400" y="1644650"/>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911" name="Oval 32"/>
          <p:cNvSpPr>
            <a:spLocks noChangeArrowheads="1"/>
          </p:cNvSpPr>
          <p:nvPr/>
        </p:nvSpPr>
        <p:spPr bwMode="auto">
          <a:xfrm>
            <a:off x="2873375" y="27447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09" name="Rectangle 33"/>
          <p:cNvSpPr>
            <a:spLocks noChangeArrowheads="1"/>
          </p:cNvSpPr>
          <p:nvPr/>
        </p:nvSpPr>
        <p:spPr bwMode="auto">
          <a:xfrm>
            <a:off x="3082925" y="2568575"/>
            <a:ext cx="401638"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C</a:t>
            </a:r>
          </a:p>
        </p:txBody>
      </p:sp>
      <p:sp>
        <p:nvSpPr>
          <p:cNvPr id="122913" name="Oval 34"/>
          <p:cNvSpPr>
            <a:spLocks noChangeArrowheads="1"/>
          </p:cNvSpPr>
          <p:nvPr/>
        </p:nvSpPr>
        <p:spPr bwMode="auto">
          <a:xfrm>
            <a:off x="2974975" y="3235325"/>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1" name="Rectangle 35"/>
          <p:cNvSpPr>
            <a:spLocks noChangeArrowheads="1"/>
          </p:cNvSpPr>
          <p:nvPr/>
        </p:nvSpPr>
        <p:spPr bwMode="auto">
          <a:xfrm>
            <a:off x="2727325" y="3078163"/>
            <a:ext cx="3333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J</a:t>
            </a:r>
          </a:p>
        </p:txBody>
      </p:sp>
      <p:sp>
        <p:nvSpPr>
          <p:cNvPr id="122915" name="Oval 36"/>
          <p:cNvSpPr>
            <a:spLocks noChangeArrowheads="1"/>
          </p:cNvSpPr>
          <p:nvPr/>
        </p:nvSpPr>
        <p:spPr bwMode="auto">
          <a:xfrm>
            <a:off x="3516313" y="3201988"/>
            <a:ext cx="193675" cy="187325"/>
          </a:xfrm>
          <a:prstGeom prst="ellipse">
            <a:avLst/>
          </a:prstGeom>
          <a:solidFill>
            <a:srgbClr val="FAF200"/>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122916" name="Oval 37"/>
          <p:cNvSpPr>
            <a:spLocks noChangeArrowheads="1"/>
          </p:cNvSpPr>
          <p:nvPr/>
        </p:nvSpPr>
        <p:spPr bwMode="auto">
          <a:xfrm>
            <a:off x="2906713" y="4573588"/>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4" name="Rectangle 38"/>
          <p:cNvSpPr>
            <a:spLocks noChangeArrowheads="1"/>
          </p:cNvSpPr>
          <p:nvPr/>
        </p:nvSpPr>
        <p:spPr bwMode="auto">
          <a:xfrm>
            <a:off x="3067050" y="4451350"/>
            <a:ext cx="620713"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KB</a:t>
            </a:r>
          </a:p>
        </p:txBody>
      </p:sp>
      <p:sp>
        <p:nvSpPr>
          <p:cNvPr id="122918" name="Oval 39"/>
          <p:cNvSpPr>
            <a:spLocks noChangeArrowheads="1"/>
          </p:cNvSpPr>
          <p:nvPr/>
        </p:nvSpPr>
        <p:spPr bwMode="auto">
          <a:xfrm>
            <a:off x="2992438" y="5286375"/>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6" name="Rectangle 40"/>
          <p:cNvSpPr>
            <a:spLocks noChangeArrowheads="1"/>
          </p:cNvSpPr>
          <p:nvPr/>
        </p:nvSpPr>
        <p:spPr bwMode="auto">
          <a:xfrm>
            <a:off x="3179763" y="5164138"/>
            <a:ext cx="638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009900"/>
                </a:solidFill>
                <a:latin typeface="Times" charset="0"/>
                <a:ea typeface="ＭＳ Ｐゴシック" charset="0"/>
                <a:cs typeface="ＭＳ Ｐゴシック" charset="0"/>
              </a:rPr>
              <a:t>MS</a:t>
            </a:r>
          </a:p>
        </p:txBody>
      </p:sp>
      <p:sp>
        <p:nvSpPr>
          <p:cNvPr id="122920" name="Oval 41"/>
          <p:cNvSpPr>
            <a:spLocks noChangeArrowheads="1"/>
          </p:cNvSpPr>
          <p:nvPr/>
        </p:nvSpPr>
        <p:spPr bwMode="auto">
          <a:xfrm>
            <a:off x="1671638" y="4186238"/>
            <a:ext cx="193675" cy="187325"/>
          </a:xfrm>
          <a:prstGeom prst="ellipse">
            <a:avLst/>
          </a:prstGeom>
          <a:solidFill>
            <a:srgbClr val="73738C"/>
          </a:solidFill>
          <a:ln w="25400">
            <a:solidFill>
              <a:srgbClr val="00AE00"/>
            </a:solidFill>
            <a:round/>
            <a:headEnd/>
            <a:tailEnd/>
          </a:ln>
        </p:spPr>
        <p:txBody>
          <a:bodyPr wrap="none" anchor="ctr"/>
          <a:lstStyle/>
          <a:p>
            <a:pPr algn="ctr" defTabSz="914400" eaLnBrk="0" fontAlgn="base" hangingPunct="0">
              <a:spcBef>
                <a:spcPct val="0"/>
              </a:spcBef>
              <a:spcAft>
                <a:spcPct val="0"/>
              </a:spcAft>
            </a:pPr>
            <a:endParaRPr lang="en-US" baseline="30000">
              <a:solidFill>
                <a:srgbClr val="FFFFFF"/>
              </a:solidFill>
              <a:latin typeface="Times New Roman" charset="0"/>
              <a:ea typeface="ＭＳ Ｐゴシック" charset="0"/>
              <a:cs typeface="ＭＳ Ｐゴシック" charset="0"/>
            </a:endParaRPr>
          </a:p>
        </p:txBody>
      </p:sp>
      <p:sp>
        <p:nvSpPr>
          <p:cNvPr id="383018" name="Rectangle 42"/>
          <p:cNvSpPr>
            <a:spLocks noChangeArrowheads="1"/>
          </p:cNvSpPr>
          <p:nvPr/>
        </p:nvSpPr>
        <p:spPr bwMode="auto">
          <a:xfrm>
            <a:off x="1809750" y="4081463"/>
            <a:ext cx="3841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E</a:t>
            </a:r>
          </a:p>
        </p:txBody>
      </p:sp>
      <p:sp>
        <p:nvSpPr>
          <p:cNvPr id="383019" name="Rectangle 43"/>
          <p:cNvSpPr>
            <a:spLocks noChangeArrowheads="1"/>
          </p:cNvSpPr>
          <p:nvPr/>
        </p:nvSpPr>
        <p:spPr bwMode="auto">
          <a:xfrm>
            <a:off x="3751263" y="3078163"/>
            <a:ext cx="688975" cy="454025"/>
          </a:xfrm>
          <a:prstGeom prst="rect">
            <a:avLst/>
          </a:prstGeom>
          <a:noFill/>
          <a:ln w="12700">
            <a:noFill/>
            <a:miter lim="800000"/>
            <a:headEnd/>
            <a:tailEnd/>
          </a:ln>
          <a:effectLst>
            <a:outerShdw blurRad="63500" dist="107763" dir="2700000" algn="ctr" rotWithShape="0">
              <a:schemeClr val="bg2">
                <a:alpha val="74998"/>
              </a:schemeClr>
            </a:outerShdw>
          </a:effectLst>
        </p:spPr>
        <p:txBody>
          <a:bodyPr wrap="none" lIns="90487" tIns="44450" rIns="90487" bIns="44450">
            <a:spAutoFit/>
          </a:bodyPr>
          <a:lstStyle/>
          <a:p>
            <a:pPr algn="ctr" defTabSz="914400" eaLnBrk="0" fontAlgn="base" hangingPunct="0">
              <a:spcBef>
                <a:spcPct val="50000"/>
              </a:spcBef>
              <a:spcAft>
                <a:spcPct val="0"/>
              </a:spcAft>
              <a:defRPr/>
            </a:pPr>
            <a:r>
              <a:rPr lang="en-US" sz="2400" b="1" baseline="30000">
                <a:solidFill>
                  <a:srgbClr val="CECECE"/>
                </a:solidFill>
                <a:latin typeface="Times" charset="0"/>
                <a:ea typeface="ＭＳ Ｐゴシック" charset="0"/>
                <a:cs typeface="ＭＳ Ｐゴシック" charset="0"/>
              </a:rPr>
              <a:t>MN</a:t>
            </a:r>
          </a:p>
        </p:txBody>
      </p:sp>
      <p:sp>
        <p:nvSpPr>
          <p:cNvPr id="383020" name="Freeform 44"/>
          <p:cNvSpPr>
            <a:spLocks/>
          </p:cNvSpPr>
          <p:nvPr/>
        </p:nvSpPr>
        <p:spPr bwMode="auto">
          <a:xfrm>
            <a:off x="3098800" y="1735138"/>
            <a:ext cx="3862388" cy="13398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grpSp>
        <p:nvGrpSpPr>
          <p:cNvPr id="2" name="Group 45"/>
          <p:cNvGrpSpPr>
            <a:grpSpLocks/>
          </p:cNvGrpSpPr>
          <p:nvPr/>
        </p:nvGrpSpPr>
        <p:grpSpPr bwMode="auto">
          <a:xfrm>
            <a:off x="6369050" y="933450"/>
            <a:ext cx="2000250" cy="1327150"/>
            <a:chOff x="3968" y="621"/>
            <a:chExt cx="1260" cy="836"/>
          </a:xfrm>
        </p:grpSpPr>
        <p:sp>
          <p:nvSpPr>
            <p:cNvPr id="383022" name="Freeform 46"/>
            <p:cNvSpPr>
              <a:spLocks/>
            </p:cNvSpPr>
            <p:nvPr/>
          </p:nvSpPr>
          <p:spPr bwMode="auto">
            <a:xfrm>
              <a:off x="3968" y="763"/>
              <a:ext cx="428" cy="278"/>
            </a:xfrm>
            <a:custGeom>
              <a:avLst/>
              <a:gdLst/>
              <a:ahLst/>
              <a:cxnLst>
                <a:cxn ang="0">
                  <a:pos x="0" y="0"/>
                </a:cxn>
                <a:cxn ang="0">
                  <a:pos x="21" y="0"/>
                </a:cxn>
                <a:cxn ang="0">
                  <a:pos x="43" y="0"/>
                </a:cxn>
                <a:cxn ang="0">
                  <a:pos x="64" y="10"/>
                </a:cxn>
                <a:cxn ang="0">
                  <a:pos x="96" y="21"/>
                </a:cxn>
                <a:cxn ang="0">
                  <a:pos x="117" y="21"/>
                </a:cxn>
                <a:cxn ang="0">
                  <a:pos x="139" y="21"/>
                </a:cxn>
                <a:cxn ang="0">
                  <a:pos x="160" y="32"/>
                </a:cxn>
                <a:cxn ang="0">
                  <a:pos x="181" y="42"/>
                </a:cxn>
                <a:cxn ang="0">
                  <a:pos x="203" y="53"/>
                </a:cxn>
                <a:cxn ang="0">
                  <a:pos x="224" y="64"/>
                </a:cxn>
                <a:cxn ang="0">
                  <a:pos x="235" y="85"/>
                </a:cxn>
                <a:cxn ang="0">
                  <a:pos x="256" y="96"/>
                </a:cxn>
                <a:cxn ang="0">
                  <a:pos x="277" y="106"/>
                </a:cxn>
                <a:cxn ang="0">
                  <a:pos x="299" y="128"/>
                </a:cxn>
                <a:cxn ang="0">
                  <a:pos x="320" y="138"/>
                </a:cxn>
                <a:cxn ang="0">
                  <a:pos x="331" y="160"/>
                </a:cxn>
                <a:cxn ang="0">
                  <a:pos x="352" y="170"/>
                </a:cxn>
                <a:cxn ang="0">
                  <a:pos x="363" y="192"/>
                </a:cxn>
                <a:cxn ang="0">
                  <a:pos x="384" y="202"/>
                </a:cxn>
                <a:cxn ang="0">
                  <a:pos x="395" y="224"/>
                </a:cxn>
                <a:cxn ang="0">
                  <a:pos x="416" y="234"/>
                </a:cxn>
                <a:cxn ang="0">
                  <a:pos x="416" y="256"/>
                </a:cxn>
                <a:cxn ang="0">
                  <a:pos x="427" y="277"/>
                </a:cxn>
              </a:cxnLst>
              <a:rect l="0" t="0" r="r" b="b"/>
              <a:pathLst>
                <a:path w="428" h="278">
                  <a:moveTo>
                    <a:pt x="0" y="0"/>
                  </a:moveTo>
                  <a:lnTo>
                    <a:pt x="21" y="0"/>
                  </a:lnTo>
                  <a:lnTo>
                    <a:pt x="43" y="0"/>
                  </a:lnTo>
                  <a:lnTo>
                    <a:pt x="64" y="10"/>
                  </a:lnTo>
                  <a:lnTo>
                    <a:pt x="96" y="21"/>
                  </a:lnTo>
                  <a:lnTo>
                    <a:pt x="117" y="21"/>
                  </a:lnTo>
                  <a:lnTo>
                    <a:pt x="139" y="21"/>
                  </a:lnTo>
                  <a:lnTo>
                    <a:pt x="160" y="32"/>
                  </a:lnTo>
                  <a:lnTo>
                    <a:pt x="181" y="42"/>
                  </a:lnTo>
                  <a:lnTo>
                    <a:pt x="203" y="53"/>
                  </a:lnTo>
                  <a:lnTo>
                    <a:pt x="224" y="64"/>
                  </a:lnTo>
                  <a:lnTo>
                    <a:pt x="235" y="85"/>
                  </a:lnTo>
                  <a:lnTo>
                    <a:pt x="256" y="96"/>
                  </a:lnTo>
                  <a:lnTo>
                    <a:pt x="277" y="106"/>
                  </a:lnTo>
                  <a:lnTo>
                    <a:pt x="299" y="128"/>
                  </a:lnTo>
                  <a:lnTo>
                    <a:pt x="320" y="138"/>
                  </a:lnTo>
                  <a:lnTo>
                    <a:pt x="331" y="160"/>
                  </a:lnTo>
                  <a:lnTo>
                    <a:pt x="352" y="170"/>
                  </a:lnTo>
                  <a:lnTo>
                    <a:pt x="363" y="192"/>
                  </a:lnTo>
                  <a:lnTo>
                    <a:pt x="384" y="202"/>
                  </a:lnTo>
                  <a:lnTo>
                    <a:pt x="395" y="224"/>
                  </a:lnTo>
                  <a:lnTo>
                    <a:pt x="416" y="234"/>
                  </a:lnTo>
                  <a:lnTo>
                    <a:pt x="416" y="256"/>
                  </a:lnTo>
                  <a:lnTo>
                    <a:pt x="427" y="277"/>
                  </a:lnTo>
                </a:path>
              </a:pathLst>
            </a:custGeom>
            <a:noFill/>
            <a:ln w="50800" cap="rnd" cmpd="sng">
              <a:solidFill>
                <a:srgbClr val="00FF00"/>
              </a:solidFill>
              <a:prstDash val="solid"/>
              <a:round/>
              <a:headEnd type="triangle" w="med" len="med"/>
              <a:tailEnd type="non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3" name="Freeform 47"/>
            <p:cNvSpPr>
              <a:spLocks/>
            </p:cNvSpPr>
            <p:nvPr/>
          </p:nvSpPr>
          <p:spPr bwMode="auto">
            <a:xfrm>
              <a:off x="4491" y="677"/>
              <a:ext cx="427" cy="321"/>
            </a:xfrm>
            <a:custGeom>
              <a:avLst/>
              <a:gdLst/>
              <a:ahLst/>
              <a:cxnLst>
                <a:cxn ang="0">
                  <a:pos x="0" y="320"/>
                </a:cxn>
                <a:cxn ang="0">
                  <a:pos x="21" y="299"/>
                </a:cxn>
                <a:cxn ang="0">
                  <a:pos x="32" y="278"/>
                </a:cxn>
                <a:cxn ang="0">
                  <a:pos x="42" y="256"/>
                </a:cxn>
                <a:cxn ang="0">
                  <a:pos x="53" y="235"/>
                </a:cxn>
                <a:cxn ang="0">
                  <a:pos x="64" y="214"/>
                </a:cxn>
                <a:cxn ang="0">
                  <a:pos x="85" y="203"/>
                </a:cxn>
                <a:cxn ang="0">
                  <a:pos x="96" y="182"/>
                </a:cxn>
                <a:cxn ang="0">
                  <a:pos x="106" y="160"/>
                </a:cxn>
                <a:cxn ang="0">
                  <a:pos x="128" y="150"/>
                </a:cxn>
                <a:cxn ang="0">
                  <a:pos x="138" y="128"/>
                </a:cxn>
                <a:cxn ang="0">
                  <a:pos x="160" y="107"/>
                </a:cxn>
                <a:cxn ang="0">
                  <a:pos x="181" y="96"/>
                </a:cxn>
                <a:cxn ang="0">
                  <a:pos x="192" y="75"/>
                </a:cxn>
                <a:cxn ang="0">
                  <a:pos x="213" y="75"/>
                </a:cxn>
                <a:cxn ang="0">
                  <a:pos x="234" y="64"/>
                </a:cxn>
                <a:cxn ang="0">
                  <a:pos x="256" y="43"/>
                </a:cxn>
                <a:cxn ang="0">
                  <a:pos x="277" y="32"/>
                </a:cxn>
                <a:cxn ang="0">
                  <a:pos x="298" y="32"/>
                </a:cxn>
                <a:cxn ang="0">
                  <a:pos x="320" y="22"/>
                </a:cxn>
                <a:cxn ang="0">
                  <a:pos x="341" y="11"/>
                </a:cxn>
                <a:cxn ang="0">
                  <a:pos x="362" y="0"/>
                </a:cxn>
                <a:cxn ang="0">
                  <a:pos x="384" y="0"/>
                </a:cxn>
                <a:cxn ang="0">
                  <a:pos x="405" y="0"/>
                </a:cxn>
                <a:cxn ang="0">
                  <a:pos x="426" y="0"/>
                </a:cxn>
              </a:cxnLst>
              <a:rect l="0" t="0" r="r" b="b"/>
              <a:pathLst>
                <a:path w="427" h="321">
                  <a:moveTo>
                    <a:pt x="0" y="320"/>
                  </a:moveTo>
                  <a:lnTo>
                    <a:pt x="21" y="299"/>
                  </a:lnTo>
                  <a:lnTo>
                    <a:pt x="32" y="278"/>
                  </a:lnTo>
                  <a:lnTo>
                    <a:pt x="42" y="256"/>
                  </a:lnTo>
                  <a:lnTo>
                    <a:pt x="53" y="235"/>
                  </a:lnTo>
                  <a:lnTo>
                    <a:pt x="64" y="214"/>
                  </a:lnTo>
                  <a:lnTo>
                    <a:pt x="85" y="203"/>
                  </a:lnTo>
                  <a:lnTo>
                    <a:pt x="96" y="182"/>
                  </a:lnTo>
                  <a:lnTo>
                    <a:pt x="106" y="160"/>
                  </a:lnTo>
                  <a:lnTo>
                    <a:pt x="128" y="150"/>
                  </a:lnTo>
                  <a:lnTo>
                    <a:pt x="138" y="128"/>
                  </a:lnTo>
                  <a:lnTo>
                    <a:pt x="160" y="107"/>
                  </a:lnTo>
                  <a:lnTo>
                    <a:pt x="181" y="96"/>
                  </a:lnTo>
                  <a:lnTo>
                    <a:pt x="192" y="75"/>
                  </a:lnTo>
                  <a:lnTo>
                    <a:pt x="213" y="75"/>
                  </a:lnTo>
                  <a:lnTo>
                    <a:pt x="234" y="64"/>
                  </a:lnTo>
                  <a:lnTo>
                    <a:pt x="256" y="43"/>
                  </a:lnTo>
                  <a:lnTo>
                    <a:pt x="277" y="32"/>
                  </a:lnTo>
                  <a:lnTo>
                    <a:pt x="298" y="32"/>
                  </a:lnTo>
                  <a:lnTo>
                    <a:pt x="320" y="22"/>
                  </a:lnTo>
                  <a:lnTo>
                    <a:pt x="341" y="11"/>
                  </a:lnTo>
                  <a:lnTo>
                    <a:pt x="362" y="0"/>
                  </a:lnTo>
                  <a:lnTo>
                    <a:pt x="384" y="0"/>
                  </a:lnTo>
                  <a:lnTo>
                    <a:pt x="405" y="0"/>
                  </a:lnTo>
                  <a:lnTo>
                    <a:pt x="426"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4" name="Freeform 48"/>
            <p:cNvSpPr>
              <a:spLocks/>
            </p:cNvSpPr>
            <p:nvPr/>
          </p:nvSpPr>
          <p:spPr bwMode="auto">
            <a:xfrm>
              <a:off x="4512" y="1179"/>
              <a:ext cx="545" cy="278"/>
            </a:xfrm>
            <a:custGeom>
              <a:avLst/>
              <a:gdLst/>
              <a:ahLst/>
              <a:cxnLst>
                <a:cxn ang="0">
                  <a:pos x="0" y="0"/>
                </a:cxn>
                <a:cxn ang="0">
                  <a:pos x="11" y="21"/>
                </a:cxn>
                <a:cxn ang="0">
                  <a:pos x="32" y="32"/>
                </a:cxn>
                <a:cxn ang="0">
                  <a:pos x="43" y="53"/>
                </a:cxn>
                <a:cxn ang="0">
                  <a:pos x="53" y="74"/>
                </a:cxn>
                <a:cxn ang="0">
                  <a:pos x="75" y="96"/>
                </a:cxn>
                <a:cxn ang="0">
                  <a:pos x="96" y="106"/>
                </a:cxn>
                <a:cxn ang="0">
                  <a:pos x="107" y="128"/>
                </a:cxn>
                <a:cxn ang="0">
                  <a:pos x="128" y="138"/>
                </a:cxn>
                <a:cxn ang="0">
                  <a:pos x="149" y="160"/>
                </a:cxn>
                <a:cxn ang="0">
                  <a:pos x="171" y="170"/>
                </a:cxn>
                <a:cxn ang="0">
                  <a:pos x="192" y="181"/>
                </a:cxn>
                <a:cxn ang="0">
                  <a:pos x="213" y="192"/>
                </a:cxn>
                <a:cxn ang="0">
                  <a:pos x="235" y="202"/>
                </a:cxn>
                <a:cxn ang="0">
                  <a:pos x="256" y="224"/>
                </a:cxn>
                <a:cxn ang="0">
                  <a:pos x="277" y="224"/>
                </a:cxn>
                <a:cxn ang="0">
                  <a:pos x="299" y="234"/>
                </a:cxn>
                <a:cxn ang="0">
                  <a:pos x="320" y="234"/>
                </a:cxn>
                <a:cxn ang="0">
                  <a:pos x="352" y="256"/>
                </a:cxn>
                <a:cxn ang="0">
                  <a:pos x="384" y="256"/>
                </a:cxn>
                <a:cxn ang="0">
                  <a:pos x="405" y="266"/>
                </a:cxn>
                <a:cxn ang="0">
                  <a:pos x="427" y="266"/>
                </a:cxn>
                <a:cxn ang="0">
                  <a:pos x="448" y="266"/>
                </a:cxn>
                <a:cxn ang="0">
                  <a:pos x="469" y="277"/>
                </a:cxn>
                <a:cxn ang="0">
                  <a:pos x="501" y="277"/>
                </a:cxn>
                <a:cxn ang="0">
                  <a:pos x="523" y="277"/>
                </a:cxn>
                <a:cxn ang="0">
                  <a:pos x="544" y="277"/>
                </a:cxn>
              </a:cxnLst>
              <a:rect l="0" t="0" r="r" b="b"/>
              <a:pathLst>
                <a:path w="545" h="278">
                  <a:moveTo>
                    <a:pt x="0" y="0"/>
                  </a:moveTo>
                  <a:lnTo>
                    <a:pt x="11" y="21"/>
                  </a:lnTo>
                  <a:lnTo>
                    <a:pt x="32" y="32"/>
                  </a:lnTo>
                  <a:lnTo>
                    <a:pt x="43" y="53"/>
                  </a:lnTo>
                  <a:lnTo>
                    <a:pt x="53" y="74"/>
                  </a:lnTo>
                  <a:lnTo>
                    <a:pt x="75" y="96"/>
                  </a:lnTo>
                  <a:lnTo>
                    <a:pt x="96" y="106"/>
                  </a:lnTo>
                  <a:lnTo>
                    <a:pt x="107" y="128"/>
                  </a:lnTo>
                  <a:lnTo>
                    <a:pt x="128" y="138"/>
                  </a:lnTo>
                  <a:lnTo>
                    <a:pt x="149" y="160"/>
                  </a:lnTo>
                  <a:lnTo>
                    <a:pt x="171" y="170"/>
                  </a:lnTo>
                  <a:lnTo>
                    <a:pt x="192" y="181"/>
                  </a:lnTo>
                  <a:lnTo>
                    <a:pt x="213" y="192"/>
                  </a:lnTo>
                  <a:lnTo>
                    <a:pt x="235" y="202"/>
                  </a:lnTo>
                  <a:lnTo>
                    <a:pt x="256" y="224"/>
                  </a:lnTo>
                  <a:lnTo>
                    <a:pt x="277" y="224"/>
                  </a:lnTo>
                  <a:lnTo>
                    <a:pt x="299" y="234"/>
                  </a:lnTo>
                  <a:lnTo>
                    <a:pt x="320" y="234"/>
                  </a:lnTo>
                  <a:lnTo>
                    <a:pt x="352" y="256"/>
                  </a:lnTo>
                  <a:lnTo>
                    <a:pt x="384" y="256"/>
                  </a:lnTo>
                  <a:lnTo>
                    <a:pt x="405" y="266"/>
                  </a:lnTo>
                  <a:lnTo>
                    <a:pt x="427" y="266"/>
                  </a:lnTo>
                  <a:lnTo>
                    <a:pt x="448" y="266"/>
                  </a:lnTo>
                  <a:lnTo>
                    <a:pt x="469" y="277"/>
                  </a:lnTo>
                  <a:lnTo>
                    <a:pt x="501" y="277"/>
                  </a:lnTo>
                  <a:lnTo>
                    <a:pt x="523" y="277"/>
                  </a:lnTo>
                  <a:lnTo>
                    <a:pt x="544" y="277"/>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5" name="Freeform 49"/>
            <p:cNvSpPr>
              <a:spLocks/>
            </p:cNvSpPr>
            <p:nvPr/>
          </p:nvSpPr>
          <p:spPr bwMode="auto">
            <a:xfrm>
              <a:off x="4011" y="1179"/>
              <a:ext cx="417" cy="267"/>
            </a:xfrm>
            <a:custGeom>
              <a:avLst/>
              <a:gdLst/>
              <a:ahLst/>
              <a:cxnLst>
                <a:cxn ang="0">
                  <a:pos x="416" y="0"/>
                </a:cxn>
                <a:cxn ang="0">
                  <a:pos x="405" y="21"/>
                </a:cxn>
                <a:cxn ang="0">
                  <a:pos x="394" y="42"/>
                </a:cxn>
                <a:cxn ang="0">
                  <a:pos x="373" y="64"/>
                </a:cxn>
                <a:cxn ang="0">
                  <a:pos x="362" y="85"/>
                </a:cxn>
                <a:cxn ang="0">
                  <a:pos x="341" y="106"/>
                </a:cxn>
                <a:cxn ang="0">
                  <a:pos x="320" y="117"/>
                </a:cxn>
                <a:cxn ang="0">
                  <a:pos x="309" y="138"/>
                </a:cxn>
                <a:cxn ang="0">
                  <a:pos x="288" y="138"/>
                </a:cxn>
                <a:cxn ang="0">
                  <a:pos x="266" y="160"/>
                </a:cxn>
                <a:cxn ang="0">
                  <a:pos x="245" y="170"/>
                </a:cxn>
                <a:cxn ang="0">
                  <a:pos x="224" y="181"/>
                </a:cxn>
                <a:cxn ang="0">
                  <a:pos x="202" y="202"/>
                </a:cxn>
                <a:cxn ang="0">
                  <a:pos x="181" y="202"/>
                </a:cxn>
                <a:cxn ang="0">
                  <a:pos x="160" y="213"/>
                </a:cxn>
                <a:cxn ang="0">
                  <a:pos x="138" y="224"/>
                </a:cxn>
                <a:cxn ang="0">
                  <a:pos x="117" y="234"/>
                </a:cxn>
                <a:cxn ang="0">
                  <a:pos x="96" y="234"/>
                </a:cxn>
                <a:cxn ang="0">
                  <a:pos x="64" y="256"/>
                </a:cxn>
                <a:cxn ang="0">
                  <a:pos x="42" y="256"/>
                </a:cxn>
                <a:cxn ang="0">
                  <a:pos x="21" y="266"/>
                </a:cxn>
                <a:cxn ang="0">
                  <a:pos x="0" y="266"/>
                </a:cxn>
              </a:cxnLst>
              <a:rect l="0" t="0" r="r" b="b"/>
              <a:pathLst>
                <a:path w="417" h="267">
                  <a:moveTo>
                    <a:pt x="416" y="0"/>
                  </a:moveTo>
                  <a:lnTo>
                    <a:pt x="405" y="21"/>
                  </a:lnTo>
                  <a:lnTo>
                    <a:pt x="394" y="42"/>
                  </a:lnTo>
                  <a:lnTo>
                    <a:pt x="373" y="64"/>
                  </a:lnTo>
                  <a:lnTo>
                    <a:pt x="362" y="85"/>
                  </a:lnTo>
                  <a:lnTo>
                    <a:pt x="341" y="106"/>
                  </a:lnTo>
                  <a:lnTo>
                    <a:pt x="320" y="117"/>
                  </a:lnTo>
                  <a:lnTo>
                    <a:pt x="309" y="138"/>
                  </a:lnTo>
                  <a:lnTo>
                    <a:pt x="288" y="138"/>
                  </a:lnTo>
                  <a:lnTo>
                    <a:pt x="266" y="160"/>
                  </a:lnTo>
                  <a:lnTo>
                    <a:pt x="245" y="170"/>
                  </a:lnTo>
                  <a:lnTo>
                    <a:pt x="224" y="181"/>
                  </a:lnTo>
                  <a:lnTo>
                    <a:pt x="202" y="202"/>
                  </a:lnTo>
                  <a:lnTo>
                    <a:pt x="181" y="202"/>
                  </a:lnTo>
                  <a:lnTo>
                    <a:pt x="160" y="213"/>
                  </a:lnTo>
                  <a:lnTo>
                    <a:pt x="138" y="224"/>
                  </a:lnTo>
                  <a:lnTo>
                    <a:pt x="117" y="234"/>
                  </a:lnTo>
                  <a:lnTo>
                    <a:pt x="96" y="234"/>
                  </a:lnTo>
                  <a:lnTo>
                    <a:pt x="64" y="256"/>
                  </a:lnTo>
                  <a:lnTo>
                    <a:pt x="42" y="256"/>
                  </a:lnTo>
                  <a:lnTo>
                    <a:pt x="21" y="266"/>
                  </a:lnTo>
                  <a:lnTo>
                    <a:pt x="0" y="266"/>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6" name="Freeform 50"/>
            <p:cNvSpPr>
              <a:spLocks/>
            </p:cNvSpPr>
            <p:nvPr/>
          </p:nvSpPr>
          <p:spPr bwMode="auto">
            <a:xfrm>
              <a:off x="4361" y="621"/>
              <a:ext cx="44" cy="214"/>
            </a:xfrm>
            <a:custGeom>
              <a:avLst/>
              <a:gdLst/>
              <a:ahLst/>
              <a:cxnLst>
                <a:cxn ang="0">
                  <a:pos x="43" y="213"/>
                </a:cxn>
                <a:cxn ang="0">
                  <a:pos x="43" y="192"/>
                </a:cxn>
                <a:cxn ang="0">
                  <a:pos x="43" y="171"/>
                </a:cxn>
                <a:cxn ang="0">
                  <a:pos x="43" y="149"/>
                </a:cxn>
                <a:cxn ang="0">
                  <a:pos x="43" y="128"/>
                </a:cxn>
                <a:cxn ang="0">
                  <a:pos x="32" y="107"/>
                </a:cxn>
                <a:cxn ang="0">
                  <a:pos x="32" y="85"/>
                </a:cxn>
                <a:cxn ang="0">
                  <a:pos x="22" y="64"/>
                </a:cxn>
                <a:cxn ang="0">
                  <a:pos x="22" y="43"/>
                </a:cxn>
                <a:cxn ang="0">
                  <a:pos x="11" y="21"/>
                </a:cxn>
                <a:cxn ang="0">
                  <a:pos x="0" y="0"/>
                </a:cxn>
              </a:cxnLst>
              <a:rect l="0" t="0" r="r" b="b"/>
              <a:pathLst>
                <a:path w="44" h="214">
                  <a:moveTo>
                    <a:pt x="43" y="213"/>
                  </a:moveTo>
                  <a:lnTo>
                    <a:pt x="43" y="192"/>
                  </a:lnTo>
                  <a:lnTo>
                    <a:pt x="43" y="171"/>
                  </a:lnTo>
                  <a:lnTo>
                    <a:pt x="43" y="149"/>
                  </a:lnTo>
                  <a:lnTo>
                    <a:pt x="43" y="128"/>
                  </a:lnTo>
                  <a:lnTo>
                    <a:pt x="32" y="107"/>
                  </a:lnTo>
                  <a:lnTo>
                    <a:pt x="32" y="85"/>
                  </a:lnTo>
                  <a:lnTo>
                    <a:pt x="22" y="64"/>
                  </a:lnTo>
                  <a:lnTo>
                    <a:pt x="22" y="43"/>
                  </a:lnTo>
                  <a:lnTo>
                    <a:pt x="11" y="21"/>
                  </a:lnTo>
                  <a:lnTo>
                    <a:pt x="0"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7" name="Freeform 51"/>
            <p:cNvSpPr>
              <a:spLocks/>
            </p:cNvSpPr>
            <p:nvPr/>
          </p:nvSpPr>
          <p:spPr bwMode="auto">
            <a:xfrm>
              <a:off x="5056" y="1029"/>
              <a:ext cx="172" cy="44"/>
            </a:xfrm>
            <a:custGeom>
              <a:avLst/>
              <a:gdLst/>
              <a:ahLst/>
              <a:cxnLst>
                <a:cxn ang="0">
                  <a:pos x="0" y="43"/>
                </a:cxn>
                <a:cxn ang="0">
                  <a:pos x="21" y="43"/>
                </a:cxn>
                <a:cxn ang="0">
                  <a:pos x="43" y="32"/>
                </a:cxn>
                <a:cxn ang="0">
                  <a:pos x="64" y="32"/>
                </a:cxn>
                <a:cxn ang="0">
                  <a:pos x="85" y="22"/>
                </a:cxn>
                <a:cxn ang="0">
                  <a:pos x="107" y="11"/>
                </a:cxn>
                <a:cxn ang="0">
                  <a:pos x="128" y="11"/>
                </a:cxn>
                <a:cxn ang="0">
                  <a:pos x="149" y="0"/>
                </a:cxn>
                <a:cxn ang="0">
                  <a:pos x="171" y="0"/>
                </a:cxn>
              </a:cxnLst>
              <a:rect l="0" t="0" r="r" b="b"/>
              <a:pathLst>
                <a:path w="172" h="44">
                  <a:moveTo>
                    <a:pt x="0" y="43"/>
                  </a:moveTo>
                  <a:lnTo>
                    <a:pt x="21" y="43"/>
                  </a:lnTo>
                  <a:lnTo>
                    <a:pt x="43" y="32"/>
                  </a:lnTo>
                  <a:lnTo>
                    <a:pt x="64" y="32"/>
                  </a:lnTo>
                  <a:lnTo>
                    <a:pt x="85" y="22"/>
                  </a:lnTo>
                  <a:lnTo>
                    <a:pt x="107" y="11"/>
                  </a:lnTo>
                  <a:lnTo>
                    <a:pt x="128" y="11"/>
                  </a:lnTo>
                  <a:lnTo>
                    <a:pt x="149" y="0"/>
                  </a:lnTo>
                  <a:lnTo>
                    <a:pt x="171" y="0"/>
                  </a:lnTo>
                </a:path>
              </a:pathLst>
            </a:custGeom>
            <a:noFill/>
            <a:ln w="50800" cap="rnd" cmpd="sng">
              <a:solidFill>
                <a:srgbClr val="00FF00"/>
              </a:solidFill>
              <a:prstDash val="solid"/>
              <a:round/>
              <a:headEnd type="none" w="med" len="med"/>
              <a:tailEnd type="triangl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grpSp>
      <p:sp>
        <p:nvSpPr>
          <p:cNvPr id="383028" name="Freeform 52"/>
          <p:cNvSpPr>
            <a:spLocks/>
          </p:cNvSpPr>
          <p:nvPr/>
        </p:nvSpPr>
        <p:spPr bwMode="auto">
          <a:xfrm rot="19699669" flipV="1">
            <a:off x="3136900" y="2198688"/>
            <a:ext cx="3862388" cy="996950"/>
          </a:xfrm>
          <a:custGeom>
            <a:avLst/>
            <a:gdLst/>
            <a:ahLst/>
            <a:cxnLst>
              <a:cxn ang="0">
                <a:pos x="11" y="822"/>
              </a:cxn>
              <a:cxn ang="0">
                <a:pos x="53" y="779"/>
              </a:cxn>
              <a:cxn ang="0">
                <a:pos x="85" y="736"/>
              </a:cxn>
              <a:cxn ang="0">
                <a:pos x="139" y="694"/>
              </a:cxn>
              <a:cxn ang="0">
                <a:pos x="181" y="651"/>
              </a:cxn>
              <a:cxn ang="0">
                <a:pos x="224" y="619"/>
              </a:cxn>
              <a:cxn ang="0">
                <a:pos x="267" y="576"/>
              </a:cxn>
              <a:cxn ang="0">
                <a:pos x="309" y="544"/>
              </a:cxn>
              <a:cxn ang="0">
                <a:pos x="352" y="512"/>
              </a:cxn>
              <a:cxn ang="0">
                <a:pos x="405" y="470"/>
              </a:cxn>
              <a:cxn ang="0">
                <a:pos x="448" y="448"/>
              </a:cxn>
              <a:cxn ang="0">
                <a:pos x="491" y="416"/>
              </a:cxn>
              <a:cxn ang="0">
                <a:pos x="533" y="395"/>
              </a:cxn>
              <a:cxn ang="0">
                <a:pos x="576" y="374"/>
              </a:cxn>
              <a:cxn ang="0">
                <a:pos x="629" y="342"/>
              </a:cxn>
              <a:cxn ang="0">
                <a:pos x="704" y="310"/>
              </a:cxn>
              <a:cxn ang="0">
                <a:pos x="757" y="278"/>
              </a:cxn>
              <a:cxn ang="0">
                <a:pos x="821" y="256"/>
              </a:cxn>
              <a:cxn ang="0">
                <a:pos x="875" y="235"/>
              </a:cxn>
              <a:cxn ang="0">
                <a:pos x="917" y="214"/>
              </a:cxn>
              <a:cxn ang="0">
                <a:pos x="971" y="192"/>
              </a:cxn>
              <a:cxn ang="0">
                <a:pos x="1024" y="171"/>
              </a:cxn>
              <a:cxn ang="0">
                <a:pos x="1067" y="160"/>
              </a:cxn>
              <a:cxn ang="0">
                <a:pos x="1120" y="139"/>
              </a:cxn>
              <a:cxn ang="0">
                <a:pos x="1173" y="128"/>
              </a:cxn>
              <a:cxn ang="0">
                <a:pos x="1216" y="107"/>
              </a:cxn>
              <a:cxn ang="0">
                <a:pos x="1269" y="96"/>
              </a:cxn>
              <a:cxn ang="0">
                <a:pos x="1312" y="86"/>
              </a:cxn>
              <a:cxn ang="0">
                <a:pos x="1365" y="75"/>
              </a:cxn>
              <a:cxn ang="0">
                <a:pos x="1419" y="64"/>
              </a:cxn>
              <a:cxn ang="0">
                <a:pos x="1461" y="54"/>
              </a:cxn>
              <a:cxn ang="0">
                <a:pos x="1525" y="54"/>
              </a:cxn>
              <a:cxn ang="0">
                <a:pos x="1568" y="43"/>
              </a:cxn>
              <a:cxn ang="0">
                <a:pos x="1632" y="32"/>
              </a:cxn>
              <a:cxn ang="0">
                <a:pos x="1685" y="32"/>
              </a:cxn>
              <a:cxn ang="0">
                <a:pos x="1739" y="22"/>
              </a:cxn>
              <a:cxn ang="0">
                <a:pos x="1781" y="11"/>
              </a:cxn>
              <a:cxn ang="0">
                <a:pos x="1824" y="11"/>
              </a:cxn>
              <a:cxn ang="0">
                <a:pos x="1888" y="11"/>
              </a:cxn>
              <a:cxn ang="0">
                <a:pos x="1941" y="0"/>
              </a:cxn>
              <a:cxn ang="0">
                <a:pos x="1995" y="0"/>
              </a:cxn>
              <a:cxn ang="0">
                <a:pos x="2037" y="0"/>
              </a:cxn>
              <a:cxn ang="0">
                <a:pos x="2101" y="11"/>
              </a:cxn>
              <a:cxn ang="0">
                <a:pos x="2165" y="11"/>
              </a:cxn>
              <a:cxn ang="0">
                <a:pos x="2208" y="22"/>
              </a:cxn>
              <a:cxn ang="0">
                <a:pos x="2251" y="22"/>
              </a:cxn>
              <a:cxn ang="0">
                <a:pos x="2315" y="32"/>
              </a:cxn>
              <a:cxn ang="0">
                <a:pos x="2357" y="32"/>
              </a:cxn>
              <a:cxn ang="0">
                <a:pos x="2411" y="43"/>
              </a:cxn>
            </a:cxnLst>
            <a:rect l="0" t="0" r="r" b="b"/>
            <a:pathLst>
              <a:path w="2433" h="844">
                <a:moveTo>
                  <a:pt x="0" y="843"/>
                </a:moveTo>
                <a:lnTo>
                  <a:pt x="11" y="822"/>
                </a:lnTo>
                <a:lnTo>
                  <a:pt x="32" y="800"/>
                </a:lnTo>
                <a:lnTo>
                  <a:pt x="53" y="779"/>
                </a:lnTo>
                <a:lnTo>
                  <a:pt x="64" y="758"/>
                </a:lnTo>
                <a:lnTo>
                  <a:pt x="85" y="736"/>
                </a:lnTo>
                <a:lnTo>
                  <a:pt x="107" y="715"/>
                </a:lnTo>
                <a:lnTo>
                  <a:pt x="139" y="694"/>
                </a:lnTo>
                <a:lnTo>
                  <a:pt x="160" y="662"/>
                </a:lnTo>
                <a:lnTo>
                  <a:pt x="181" y="651"/>
                </a:lnTo>
                <a:lnTo>
                  <a:pt x="203" y="640"/>
                </a:lnTo>
                <a:lnTo>
                  <a:pt x="224" y="619"/>
                </a:lnTo>
                <a:lnTo>
                  <a:pt x="245" y="598"/>
                </a:lnTo>
                <a:lnTo>
                  <a:pt x="267" y="576"/>
                </a:lnTo>
                <a:lnTo>
                  <a:pt x="288" y="566"/>
                </a:lnTo>
                <a:lnTo>
                  <a:pt x="309" y="544"/>
                </a:lnTo>
                <a:lnTo>
                  <a:pt x="331" y="523"/>
                </a:lnTo>
                <a:lnTo>
                  <a:pt x="352" y="512"/>
                </a:lnTo>
                <a:lnTo>
                  <a:pt x="384" y="491"/>
                </a:lnTo>
                <a:lnTo>
                  <a:pt x="405" y="470"/>
                </a:lnTo>
                <a:lnTo>
                  <a:pt x="427" y="459"/>
                </a:lnTo>
                <a:lnTo>
                  <a:pt x="448" y="448"/>
                </a:lnTo>
                <a:lnTo>
                  <a:pt x="469" y="438"/>
                </a:lnTo>
                <a:lnTo>
                  <a:pt x="491" y="416"/>
                </a:lnTo>
                <a:lnTo>
                  <a:pt x="512" y="406"/>
                </a:lnTo>
                <a:lnTo>
                  <a:pt x="533" y="395"/>
                </a:lnTo>
                <a:lnTo>
                  <a:pt x="555" y="384"/>
                </a:lnTo>
                <a:lnTo>
                  <a:pt x="576" y="374"/>
                </a:lnTo>
                <a:lnTo>
                  <a:pt x="608" y="352"/>
                </a:lnTo>
                <a:lnTo>
                  <a:pt x="629" y="342"/>
                </a:lnTo>
                <a:lnTo>
                  <a:pt x="661" y="320"/>
                </a:lnTo>
                <a:lnTo>
                  <a:pt x="704" y="310"/>
                </a:lnTo>
                <a:lnTo>
                  <a:pt x="725" y="299"/>
                </a:lnTo>
                <a:lnTo>
                  <a:pt x="757" y="278"/>
                </a:lnTo>
                <a:lnTo>
                  <a:pt x="789" y="267"/>
                </a:lnTo>
                <a:lnTo>
                  <a:pt x="821" y="256"/>
                </a:lnTo>
                <a:lnTo>
                  <a:pt x="843" y="235"/>
                </a:lnTo>
                <a:lnTo>
                  <a:pt x="875" y="235"/>
                </a:lnTo>
                <a:lnTo>
                  <a:pt x="896" y="224"/>
                </a:lnTo>
                <a:lnTo>
                  <a:pt x="917" y="214"/>
                </a:lnTo>
                <a:lnTo>
                  <a:pt x="949" y="203"/>
                </a:lnTo>
                <a:lnTo>
                  <a:pt x="971" y="192"/>
                </a:lnTo>
                <a:lnTo>
                  <a:pt x="1003" y="182"/>
                </a:lnTo>
                <a:lnTo>
                  <a:pt x="1024" y="171"/>
                </a:lnTo>
                <a:lnTo>
                  <a:pt x="1045" y="160"/>
                </a:lnTo>
                <a:lnTo>
                  <a:pt x="1067" y="160"/>
                </a:lnTo>
                <a:lnTo>
                  <a:pt x="1088" y="160"/>
                </a:lnTo>
                <a:lnTo>
                  <a:pt x="1120" y="139"/>
                </a:lnTo>
                <a:lnTo>
                  <a:pt x="1152" y="128"/>
                </a:lnTo>
                <a:lnTo>
                  <a:pt x="1173" y="128"/>
                </a:lnTo>
                <a:lnTo>
                  <a:pt x="1195" y="118"/>
                </a:lnTo>
                <a:lnTo>
                  <a:pt x="1216" y="107"/>
                </a:lnTo>
                <a:lnTo>
                  <a:pt x="1237" y="107"/>
                </a:lnTo>
                <a:lnTo>
                  <a:pt x="1269" y="96"/>
                </a:lnTo>
                <a:lnTo>
                  <a:pt x="1291" y="86"/>
                </a:lnTo>
                <a:lnTo>
                  <a:pt x="1312" y="86"/>
                </a:lnTo>
                <a:lnTo>
                  <a:pt x="1344" y="86"/>
                </a:lnTo>
                <a:lnTo>
                  <a:pt x="1365" y="75"/>
                </a:lnTo>
                <a:lnTo>
                  <a:pt x="1397" y="64"/>
                </a:lnTo>
                <a:lnTo>
                  <a:pt x="1419" y="64"/>
                </a:lnTo>
                <a:lnTo>
                  <a:pt x="1440" y="64"/>
                </a:lnTo>
                <a:lnTo>
                  <a:pt x="1461" y="54"/>
                </a:lnTo>
                <a:lnTo>
                  <a:pt x="1493" y="54"/>
                </a:lnTo>
                <a:lnTo>
                  <a:pt x="1525" y="54"/>
                </a:lnTo>
                <a:lnTo>
                  <a:pt x="1547" y="43"/>
                </a:lnTo>
                <a:lnTo>
                  <a:pt x="1568" y="43"/>
                </a:lnTo>
                <a:lnTo>
                  <a:pt x="1589" y="43"/>
                </a:lnTo>
                <a:lnTo>
                  <a:pt x="1632" y="32"/>
                </a:lnTo>
                <a:lnTo>
                  <a:pt x="1653" y="32"/>
                </a:lnTo>
                <a:lnTo>
                  <a:pt x="1685" y="32"/>
                </a:lnTo>
                <a:lnTo>
                  <a:pt x="1707" y="22"/>
                </a:lnTo>
                <a:lnTo>
                  <a:pt x="1739" y="22"/>
                </a:lnTo>
                <a:lnTo>
                  <a:pt x="1760" y="22"/>
                </a:lnTo>
                <a:lnTo>
                  <a:pt x="1781" y="11"/>
                </a:lnTo>
                <a:lnTo>
                  <a:pt x="1803" y="11"/>
                </a:lnTo>
                <a:lnTo>
                  <a:pt x="1824" y="11"/>
                </a:lnTo>
                <a:lnTo>
                  <a:pt x="1856" y="11"/>
                </a:lnTo>
                <a:lnTo>
                  <a:pt x="1888" y="11"/>
                </a:lnTo>
                <a:lnTo>
                  <a:pt x="1920" y="0"/>
                </a:lnTo>
                <a:lnTo>
                  <a:pt x="1941" y="0"/>
                </a:lnTo>
                <a:lnTo>
                  <a:pt x="1973" y="0"/>
                </a:lnTo>
                <a:lnTo>
                  <a:pt x="1995" y="0"/>
                </a:lnTo>
                <a:lnTo>
                  <a:pt x="2016" y="0"/>
                </a:lnTo>
                <a:lnTo>
                  <a:pt x="2037" y="0"/>
                </a:lnTo>
                <a:lnTo>
                  <a:pt x="2069" y="0"/>
                </a:lnTo>
                <a:lnTo>
                  <a:pt x="2101" y="11"/>
                </a:lnTo>
                <a:lnTo>
                  <a:pt x="2133" y="11"/>
                </a:lnTo>
                <a:lnTo>
                  <a:pt x="2165" y="11"/>
                </a:lnTo>
                <a:lnTo>
                  <a:pt x="2187" y="11"/>
                </a:lnTo>
                <a:lnTo>
                  <a:pt x="2208" y="22"/>
                </a:lnTo>
                <a:lnTo>
                  <a:pt x="2229" y="22"/>
                </a:lnTo>
                <a:lnTo>
                  <a:pt x="2251" y="22"/>
                </a:lnTo>
                <a:lnTo>
                  <a:pt x="2283" y="32"/>
                </a:lnTo>
                <a:lnTo>
                  <a:pt x="2315" y="32"/>
                </a:lnTo>
                <a:lnTo>
                  <a:pt x="2336" y="32"/>
                </a:lnTo>
                <a:lnTo>
                  <a:pt x="2357" y="32"/>
                </a:lnTo>
                <a:lnTo>
                  <a:pt x="2379" y="43"/>
                </a:lnTo>
                <a:lnTo>
                  <a:pt x="2411" y="43"/>
                </a:lnTo>
                <a:lnTo>
                  <a:pt x="2432" y="43"/>
                </a:lnTo>
              </a:path>
            </a:pathLst>
          </a:custGeom>
          <a:noFill/>
          <a:ln w="50800" cap="rnd" cmpd="sng">
            <a:solidFill>
              <a:srgbClr val="FF3300"/>
            </a:solidFill>
            <a:prstDash val="solid"/>
            <a:round/>
            <a:headEnd type="arrow" w="med" len="med"/>
            <a:tailEnd type="none" w="med" len="med"/>
          </a:ln>
          <a:effectLst>
            <a:outerShdw blurRad="63500" dist="71842" dir="2700000"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29" name="Freeform 53"/>
          <p:cNvSpPr>
            <a:spLocks/>
          </p:cNvSpPr>
          <p:nvPr/>
        </p:nvSpPr>
        <p:spPr bwMode="auto">
          <a:xfrm>
            <a:off x="3116263" y="2209800"/>
            <a:ext cx="2524125" cy="1000125"/>
          </a:xfrm>
          <a:custGeom>
            <a:avLst/>
            <a:gdLst/>
            <a:ahLst/>
            <a:cxnLst>
              <a:cxn ang="0">
                <a:pos x="10" y="608"/>
              </a:cxn>
              <a:cxn ang="0">
                <a:pos x="21" y="565"/>
              </a:cxn>
              <a:cxn ang="0">
                <a:pos x="32" y="523"/>
              </a:cxn>
              <a:cxn ang="0">
                <a:pos x="32" y="480"/>
              </a:cxn>
              <a:cxn ang="0">
                <a:pos x="21" y="427"/>
              </a:cxn>
              <a:cxn ang="0">
                <a:pos x="21" y="384"/>
              </a:cxn>
              <a:cxn ang="0">
                <a:pos x="21" y="320"/>
              </a:cxn>
              <a:cxn ang="0">
                <a:pos x="32" y="277"/>
              </a:cxn>
              <a:cxn ang="0">
                <a:pos x="42" y="235"/>
              </a:cxn>
              <a:cxn ang="0">
                <a:pos x="74" y="181"/>
              </a:cxn>
              <a:cxn ang="0">
                <a:pos x="106" y="149"/>
              </a:cxn>
              <a:cxn ang="0">
                <a:pos x="138" y="117"/>
              </a:cxn>
              <a:cxn ang="0">
                <a:pos x="181" y="96"/>
              </a:cxn>
              <a:cxn ang="0">
                <a:pos x="224" y="85"/>
              </a:cxn>
              <a:cxn ang="0">
                <a:pos x="266" y="75"/>
              </a:cxn>
              <a:cxn ang="0">
                <a:pos x="309" y="75"/>
              </a:cxn>
              <a:cxn ang="0">
                <a:pos x="352" y="75"/>
              </a:cxn>
              <a:cxn ang="0">
                <a:pos x="394" y="75"/>
              </a:cxn>
              <a:cxn ang="0">
                <a:pos x="448" y="75"/>
              </a:cxn>
              <a:cxn ang="0">
                <a:pos x="490" y="75"/>
              </a:cxn>
              <a:cxn ang="0">
                <a:pos x="544" y="64"/>
              </a:cxn>
              <a:cxn ang="0">
                <a:pos x="586" y="64"/>
              </a:cxn>
              <a:cxn ang="0">
                <a:pos x="640" y="43"/>
              </a:cxn>
              <a:cxn ang="0">
                <a:pos x="682" y="32"/>
              </a:cxn>
              <a:cxn ang="0">
                <a:pos x="725" y="21"/>
              </a:cxn>
              <a:cxn ang="0">
                <a:pos x="768" y="0"/>
              </a:cxn>
              <a:cxn ang="0">
                <a:pos x="810" y="0"/>
              </a:cxn>
              <a:cxn ang="0">
                <a:pos x="853" y="0"/>
              </a:cxn>
              <a:cxn ang="0">
                <a:pos x="896" y="0"/>
              </a:cxn>
              <a:cxn ang="0">
                <a:pos x="938" y="0"/>
              </a:cxn>
              <a:cxn ang="0">
                <a:pos x="992" y="11"/>
              </a:cxn>
              <a:cxn ang="0">
                <a:pos x="1034" y="21"/>
              </a:cxn>
              <a:cxn ang="0">
                <a:pos x="1077" y="43"/>
              </a:cxn>
              <a:cxn ang="0">
                <a:pos x="1120" y="53"/>
              </a:cxn>
              <a:cxn ang="0">
                <a:pos x="1162" y="85"/>
              </a:cxn>
              <a:cxn ang="0">
                <a:pos x="1205" y="107"/>
              </a:cxn>
              <a:cxn ang="0">
                <a:pos x="1237" y="139"/>
              </a:cxn>
              <a:cxn ang="0">
                <a:pos x="1269" y="181"/>
              </a:cxn>
              <a:cxn ang="0">
                <a:pos x="1301" y="213"/>
              </a:cxn>
              <a:cxn ang="0">
                <a:pos x="1344" y="256"/>
              </a:cxn>
              <a:cxn ang="0">
                <a:pos x="1376" y="299"/>
              </a:cxn>
              <a:cxn ang="0">
                <a:pos x="1397" y="341"/>
              </a:cxn>
              <a:cxn ang="0">
                <a:pos x="1429" y="384"/>
              </a:cxn>
              <a:cxn ang="0">
                <a:pos x="1461" y="416"/>
              </a:cxn>
              <a:cxn ang="0">
                <a:pos x="1504" y="459"/>
              </a:cxn>
              <a:cxn ang="0">
                <a:pos x="1546" y="491"/>
              </a:cxn>
              <a:cxn ang="0">
                <a:pos x="1589" y="512"/>
              </a:cxn>
            </a:cxnLst>
            <a:rect l="0" t="0" r="r" b="b"/>
            <a:pathLst>
              <a:path w="1590" h="630">
                <a:moveTo>
                  <a:pt x="0" y="629"/>
                </a:moveTo>
                <a:lnTo>
                  <a:pt x="10" y="608"/>
                </a:lnTo>
                <a:lnTo>
                  <a:pt x="21" y="587"/>
                </a:lnTo>
                <a:lnTo>
                  <a:pt x="21" y="565"/>
                </a:lnTo>
                <a:lnTo>
                  <a:pt x="32" y="544"/>
                </a:lnTo>
                <a:lnTo>
                  <a:pt x="32" y="523"/>
                </a:lnTo>
                <a:lnTo>
                  <a:pt x="32" y="501"/>
                </a:lnTo>
                <a:lnTo>
                  <a:pt x="32" y="480"/>
                </a:lnTo>
                <a:lnTo>
                  <a:pt x="32" y="448"/>
                </a:lnTo>
                <a:lnTo>
                  <a:pt x="21" y="427"/>
                </a:lnTo>
                <a:lnTo>
                  <a:pt x="21" y="405"/>
                </a:lnTo>
                <a:lnTo>
                  <a:pt x="21" y="384"/>
                </a:lnTo>
                <a:lnTo>
                  <a:pt x="10" y="352"/>
                </a:lnTo>
                <a:lnTo>
                  <a:pt x="21" y="320"/>
                </a:lnTo>
                <a:lnTo>
                  <a:pt x="32" y="299"/>
                </a:lnTo>
                <a:lnTo>
                  <a:pt x="32" y="277"/>
                </a:lnTo>
                <a:lnTo>
                  <a:pt x="32" y="256"/>
                </a:lnTo>
                <a:lnTo>
                  <a:pt x="42" y="235"/>
                </a:lnTo>
                <a:lnTo>
                  <a:pt x="64" y="203"/>
                </a:lnTo>
                <a:lnTo>
                  <a:pt x="74" y="181"/>
                </a:lnTo>
                <a:lnTo>
                  <a:pt x="85" y="160"/>
                </a:lnTo>
                <a:lnTo>
                  <a:pt x="106" y="149"/>
                </a:lnTo>
                <a:lnTo>
                  <a:pt x="117" y="128"/>
                </a:lnTo>
                <a:lnTo>
                  <a:pt x="138" y="117"/>
                </a:lnTo>
                <a:lnTo>
                  <a:pt x="160" y="107"/>
                </a:lnTo>
                <a:lnTo>
                  <a:pt x="181" y="96"/>
                </a:lnTo>
                <a:lnTo>
                  <a:pt x="202" y="85"/>
                </a:lnTo>
                <a:lnTo>
                  <a:pt x="224" y="85"/>
                </a:lnTo>
                <a:lnTo>
                  <a:pt x="245" y="75"/>
                </a:lnTo>
                <a:lnTo>
                  <a:pt x="266" y="75"/>
                </a:lnTo>
                <a:lnTo>
                  <a:pt x="288" y="75"/>
                </a:lnTo>
                <a:lnTo>
                  <a:pt x="309" y="75"/>
                </a:lnTo>
                <a:lnTo>
                  <a:pt x="330" y="75"/>
                </a:lnTo>
                <a:lnTo>
                  <a:pt x="352" y="75"/>
                </a:lnTo>
                <a:lnTo>
                  <a:pt x="373" y="75"/>
                </a:lnTo>
                <a:lnTo>
                  <a:pt x="394" y="75"/>
                </a:lnTo>
                <a:lnTo>
                  <a:pt x="416" y="75"/>
                </a:lnTo>
                <a:lnTo>
                  <a:pt x="448" y="75"/>
                </a:lnTo>
                <a:lnTo>
                  <a:pt x="469" y="75"/>
                </a:lnTo>
                <a:lnTo>
                  <a:pt x="490" y="75"/>
                </a:lnTo>
                <a:lnTo>
                  <a:pt x="512" y="64"/>
                </a:lnTo>
                <a:lnTo>
                  <a:pt x="544" y="64"/>
                </a:lnTo>
                <a:lnTo>
                  <a:pt x="565" y="64"/>
                </a:lnTo>
                <a:lnTo>
                  <a:pt x="586" y="64"/>
                </a:lnTo>
                <a:lnTo>
                  <a:pt x="608" y="53"/>
                </a:lnTo>
                <a:lnTo>
                  <a:pt x="640" y="43"/>
                </a:lnTo>
                <a:lnTo>
                  <a:pt x="661" y="43"/>
                </a:lnTo>
                <a:lnTo>
                  <a:pt x="682" y="32"/>
                </a:lnTo>
                <a:lnTo>
                  <a:pt x="704" y="21"/>
                </a:lnTo>
                <a:lnTo>
                  <a:pt x="725" y="21"/>
                </a:lnTo>
                <a:lnTo>
                  <a:pt x="746" y="11"/>
                </a:lnTo>
                <a:lnTo>
                  <a:pt x="768" y="0"/>
                </a:lnTo>
                <a:lnTo>
                  <a:pt x="789" y="0"/>
                </a:lnTo>
                <a:lnTo>
                  <a:pt x="810" y="0"/>
                </a:lnTo>
                <a:lnTo>
                  <a:pt x="832" y="0"/>
                </a:lnTo>
                <a:lnTo>
                  <a:pt x="853" y="0"/>
                </a:lnTo>
                <a:lnTo>
                  <a:pt x="874" y="0"/>
                </a:lnTo>
                <a:lnTo>
                  <a:pt x="896" y="0"/>
                </a:lnTo>
                <a:lnTo>
                  <a:pt x="917" y="0"/>
                </a:lnTo>
                <a:lnTo>
                  <a:pt x="938" y="0"/>
                </a:lnTo>
                <a:lnTo>
                  <a:pt x="960" y="0"/>
                </a:lnTo>
                <a:lnTo>
                  <a:pt x="992" y="11"/>
                </a:lnTo>
                <a:lnTo>
                  <a:pt x="1013" y="11"/>
                </a:lnTo>
                <a:lnTo>
                  <a:pt x="1034" y="21"/>
                </a:lnTo>
                <a:lnTo>
                  <a:pt x="1056" y="32"/>
                </a:lnTo>
                <a:lnTo>
                  <a:pt x="1077" y="43"/>
                </a:lnTo>
                <a:lnTo>
                  <a:pt x="1098" y="53"/>
                </a:lnTo>
                <a:lnTo>
                  <a:pt x="1120" y="53"/>
                </a:lnTo>
                <a:lnTo>
                  <a:pt x="1141" y="75"/>
                </a:lnTo>
                <a:lnTo>
                  <a:pt x="1162" y="85"/>
                </a:lnTo>
                <a:lnTo>
                  <a:pt x="1184" y="96"/>
                </a:lnTo>
                <a:lnTo>
                  <a:pt x="1205" y="107"/>
                </a:lnTo>
                <a:lnTo>
                  <a:pt x="1216" y="128"/>
                </a:lnTo>
                <a:lnTo>
                  <a:pt x="1237" y="139"/>
                </a:lnTo>
                <a:lnTo>
                  <a:pt x="1248" y="160"/>
                </a:lnTo>
                <a:lnTo>
                  <a:pt x="1269" y="181"/>
                </a:lnTo>
                <a:lnTo>
                  <a:pt x="1290" y="192"/>
                </a:lnTo>
                <a:lnTo>
                  <a:pt x="1301" y="213"/>
                </a:lnTo>
                <a:lnTo>
                  <a:pt x="1322" y="235"/>
                </a:lnTo>
                <a:lnTo>
                  <a:pt x="1344" y="256"/>
                </a:lnTo>
                <a:lnTo>
                  <a:pt x="1354" y="277"/>
                </a:lnTo>
                <a:lnTo>
                  <a:pt x="1376" y="299"/>
                </a:lnTo>
                <a:lnTo>
                  <a:pt x="1386" y="320"/>
                </a:lnTo>
                <a:lnTo>
                  <a:pt x="1397" y="341"/>
                </a:lnTo>
                <a:lnTo>
                  <a:pt x="1418" y="352"/>
                </a:lnTo>
                <a:lnTo>
                  <a:pt x="1429" y="384"/>
                </a:lnTo>
                <a:lnTo>
                  <a:pt x="1450" y="395"/>
                </a:lnTo>
                <a:lnTo>
                  <a:pt x="1461" y="416"/>
                </a:lnTo>
                <a:lnTo>
                  <a:pt x="1482" y="437"/>
                </a:lnTo>
                <a:lnTo>
                  <a:pt x="1504" y="459"/>
                </a:lnTo>
                <a:lnTo>
                  <a:pt x="1525" y="480"/>
                </a:lnTo>
                <a:lnTo>
                  <a:pt x="1546" y="491"/>
                </a:lnTo>
                <a:lnTo>
                  <a:pt x="1568" y="501"/>
                </a:lnTo>
                <a:lnTo>
                  <a:pt x="1589" y="512"/>
                </a:lnTo>
              </a:path>
            </a:pathLst>
          </a:custGeom>
          <a:noFill/>
          <a:ln w="57150" cap="rnd" cmpd="sng">
            <a:solidFill>
              <a:srgbClr val="00FFCC"/>
            </a:solidFill>
            <a:prstDash val="solid"/>
            <a:round/>
            <a:headEnd type="none" w="med" len="med"/>
            <a:tailEnd type="arrow" w="med" len="med"/>
          </a:ln>
          <a:effectLst>
            <a:outerShdw blurRad="63500" dist="81320" dir="3080412" algn="ctr" rotWithShape="0">
              <a:schemeClr val="bg2">
                <a:alpha val="74998"/>
              </a:schemeClr>
            </a:outerShdw>
          </a:effectLst>
        </p:spPr>
        <p:txBody>
          <a:bodyP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30" name="Freeform 54"/>
          <p:cNvSpPr>
            <a:spLocks/>
          </p:cNvSpPr>
          <p:nvPr/>
        </p:nvSpPr>
        <p:spPr bwMode="auto">
          <a:xfrm>
            <a:off x="2852738" y="1804988"/>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57150" cap="flat" cmpd="sng">
            <a:solidFill>
              <a:srgbClr val="00FFCC"/>
            </a:solidFill>
            <a:prstDash val="solid"/>
            <a:round/>
            <a:headEnd type="none" w="med" len="med"/>
            <a:tailEnd type="arrow" w="med" len="me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31" name="Rectangle 5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algn="ctr" defTabSz="914400" eaLnBrk="0" fontAlgn="base" hangingPunct="0">
              <a:spcBef>
                <a:spcPct val="0"/>
              </a:spcBef>
              <a:spcAft>
                <a:spcPct val="0"/>
              </a:spcAft>
              <a:defRPr/>
            </a:pPr>
            <a:endParaRPr lang="en-US" sz="1600" b="1" baseline="30000">
              <a:solidFill>
                <a:srgbClr val="FFFFFF"/>
              </a:solidFill>
              <a:effectLst>
                <a:outerShdw blurRad="38100" dist="38100" dir="2700000" algn="tl">
                  <a:srgbClr val="000000"/>
                </a:outerShdw>
              </a:effectLst>
              <a:latin typeface="Comic Sans MS" charset="0"/>
              <a:ea typeface="ＭＳ Ｐゴシック" charset="0"/>
              <a:cs typeface="ＭＳ Ｐゴシック" charset="0"/>
            </a:endParaRPr>
          </a:p>
        </p:txBody>
      </p:sp>
      <p:sp>
        <p:nvSpPr>
          <p:cNvPr id="383032" name="Text Box 56"/>
          <p:cNvSpPr txBox="1">
            <a:spLocks noChangeArrowheads="1"/>
          </p:cNvSpPr>
          <p:nvPr/>
        </p:nvSpPr>
        <p:spPr bwMode="auto">
          <a:xfrm>
            <a:off x="509588" y="5216525"/>
            <a:ext cx="8596312" cy="1077913"/>
          </a:xfrm>
          <a:prstGeom prst="rect">
            <a:avLst/>
          </a:prstGeom>
          <a:noFill/>
          <a:ln w="12700">
            <a:noFill/>
            <a:miter lim="800000"/>
            <a:headEnd/>
            <a:tailEnd/>
          </a:ln>
          <a:effectLst>
            <a:outerShdw blurRad="63500" dist="91581" dir="2021404"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baseline="30000" dirty="0">
                <a:solidFill>
                  <a:srgbClr val="FFFF00"/>
                </a:solidFill>
                <a:latin typeface="Comic Sans MS" charset="0"/>
                <a:ea typeface="ＭＳ Ｐゴシック" charset="0"/>
                <a:cs typeface="ＭＳ Ｐゴシック" charset="0"/>
              </a:rPr>
              <a:t>Because Messiah was long prophesied to appear through the tribe of Judah</a:t>
            </a:r>
            <a:r>
              <a:rPr lang="en-US" sz="2800" baseline="30000" dirty="0">
                <a:solidFill>
                  <a:srgbClr val="00DFCA"/>
                </a:solidFill>
                <a:latin typeface="Comic Sans MS" charset="0"/>
                <a:ea typeface="ＭＳ Ｐゴシック" charset="0"/>
                <a:cs typeface="ＭＳ Ｐゴシック" charset="0"/>
              </a:rPr>
              <a:t>.</a:t>
            </a:r>
          </a:p>
        </p:txBody>
      </p:sp>
      <p:sp>
        <p:nvSpPr>
          <p:cNvPr id="122930" name="Text Box 57"/>
          <p:cNvSpPr txBox="1">
            <a:spLocks noChangeArrowheads="1"/>
          </p:cNvSpPr>
          <p:nvPr/>
        </p:nvSpPr>
        <p:spPr bwMode="auto">
          <a:xfrm>
            <a:off x="1765300" y="-22225"/>
            <a:ext cx="35306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baseline="30000">
                <a:solidFill>
                  <a:srgbClr val="FFFFFF"/>
                </a:solidFill>
                <a:latin typeface="Comic Sans MS" charset="0"/>
              </a:rPr>
              <a:t>Isaiah 9:6-7</a:t>
            </a:r>
          </a:p>
        </p:txBody>
      </p:sp>
      <p:sp>
        <p:nvSpPr>
          <p:cNvPr id="122931" name="Text Box 58"/>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baseline="30000">
                <a:solidFill>
                  <a:srgbClr val="FFA27C"/>
                </a:solidFill>
                <a:latin typeface="B VAG Rounded Bold" charset="0"/>
              </a:rPr>
              <a:t> </a:t>
            </a:r>
          </a:p>
        </p:txBody>
      </p:sp>
      <p:sp>
        <p:nvSpPr>
          <p:cNvPr id="122932" name="Text Box 59"/>
          <p:cNvSpPr txBox="1">
            <a:spLocks noChangeArrowheads="1"/>
          </p:cNvSpPr>
          <p:nvPr/>
        </p:nvSpPr>
        <p:spPr bwMode="auto">
          <a:xfrm>
            <a:off x="8594725" y="6423025"/>
            <a:ext cx="323850" cy="3667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800" b="1" baseline="30000">
                <a:solidFill>
                  <a:srgbClr val="FFFFFF"/>
                </a:solidFill>
                <a:latin typeface="Comic Sans MS" charset="0"/>
              </a:rPr>
              <a:t>8</a:t>
            </a:r>
            <a:endParaRPr lang="en-US" sz="2000" baseline="30000">
              <a:solidFill>
                <a:srgbClr val="FFA27C"/>
              </a:solidFill>
              <a:latin typeface="B VAG Rounded Bold" charset="0"/>
            </a:endParaRPr>
          </a:p>
        </p:txBody>
      </p:sp>
      <p:sp>
        <p:nvSpPr>
          <p:cNvPr id="383036" name="Text Box 60"/>
          <p:cNvSpPr txBox="1">
            <a:spLocks noChangeArrowheads="1"/>
          </p:cNvSpPr>
          <p:nvPr/>
        </p:nvSpPr>
        <p:spPr bwMode="auto">
          <a:xfrm>
            <a:off x="3884613" y="4352925"/>
            <a:ext cx="2516187" cy="923925"/>
          </a:xfrm>
          <a:prstGeom prst="rect">
            <a:avLst/>
          </a:prstGeom>
          <a:noFill/>
          <a:ln w="12700">
            <a:noFill/>
            <a:miter lim="800000"/>
            <a:headEnd/>
            <a:tailEnd/>
          </a:ln>
          <a:effectLst/>
        </p:spPr>
        <p:txBody>
          <a:bodyPr>
            <a:spAutoFit/>
          </a:bodyPr>
          <a:lstStyle/>
          <a:p>
            <a:pPr algn="ctr" defTabSz="914400" eaLnBrk="0" fontAlgn="base" hangingPunct="0">
              <a:spcBef>
                <a:spcPct val="50000"/>
              </a:spcBef>
              <a:spcAft>
                <a:spcPct val="0"/>
              </a:spcAft>
              <a:defRPr/>
            </a:pPr>
            <a:r>
              <a:rPr lang="en-US" sz="5400" b="1" baseline="30000" dirty="0">
                <a:solidFill>
                  <a:srgbClr val="FFFFFF"/>
                </a:solidFill>
                <a:effectLst>
                  <a:outerShdw blurRad="50800" dist="88900" dir="2700000" algn="tl" rotWithShape="0">
                    <a:srgbClr val="000000"/>
                  </a:outerShdw>
                </a:effectLst>
                <a:latin typeface="Comic Sans MS" charset="0"/>
                <a:ea typeface="ＭＳ Ｐゴシック" charset="0"/>
                <a:cs typeface="ＭＳ Ｐゴシック" charset="0"/>
              </a:rPr>
              <a:t>WHY?</a:t>
            </a:r>
          </a:p>
        </p:txBody>
      </p:sp>
      <p:sp>
        <p:nvSpPr>
          <p:cNvPr id="383037" name="Text Box 61"/>
          <p:cNvSpPr txBox="1">
            <a:spLocks noChangeArrowheads="1"/>
          </p:cNvSpPr>
          <p:nvPr/>
        </p:nvSpPr>
        <p:spPr bwMode="auto">
          <a:xfrm>
            <a:off x="1052513" y="650875"/>
            <a:ext cx="5761037" cy="923925"/>
          </a:xfrm>
          <a:prstGeom prst="rect">
            <a:avLst/>
          </a:prstGeom>
          <a:noFill/>
          <a:ln w="12700">
            <a:noFill/>
            <a:miter lim="800000"/>
            <a:headEnd/>
            <a:tailEnd/>
          </a:ln>
          <a:effectLst/>
        </p:spPr>
        <p:txBody>
          <a:bodyPr>
            <a:spAutoFit/>
          </a:bodyPr>
          <a:lstStyle>
            <a:lvl1pPr>
              <a:defRPr sz="2400">
                <a:solidFill>
                  <a:schemeClr val="tx1"/>
                </a:solidFill>
                <a:latin typeface="Times New Roman" charset="0"/>
                <a:ea typeface="ＭＳ Ｐゴシック" charset="0"/>
                <a:cs typeface="ＭＳ Ｐゴシック" charset="0"/>
              </a:defRPr>
            </a:lvl1pPr>
            <a:lvl2pPr marL="37931725" indent="-37474525">
              <a:defRPr sz="2400">
                <a:solidFill>
                  <a:schemeClr val="tx1"/>
                </a:solidFill>
                <a:latin typeface="Times New Roman" charset="0"/>
                <a:ea typeface="ＭＳ Ｐゴシック" charset="0"/>
              </a:defRPr>
            </a:lvl2pPr>
            <a:lvl3pPr>
              <a:defRPr sz="2400">
                <a:solidFill>
                  <a:schemeClr val="tx1"/>
                </a:solidFill>
                <a:latin typeface="Times New Roman" charset="0"/>
                <a:ea typeface="ＭＳ Ｐゴシック" charset="0"/>
              </a:defRPr>
            </a:lvl3pPr>
            <a:lvl4pPr>
              <a:defRPr sz="2400">
                <a:solidFill>
                  <a:schemeClr val="tx1"/>
                </a:solidFill>
                <a:latin typeface="Times New Roman" charset="0"/>
                <a:ea typeface="ＭＳ Ｐゴシック" charset="0"/>
              </a:defRPr>
            </a:lvl4pPr>
            <a:lvl5pPr>
              <a:defRPr sz="2400">
                <a:solidFill>
                  <a:schemeClr val="tx1"/>
                </a:solidFill>
                <a:latin typeface="Times New Roman" charset="0"/>
                <a:ea typeface="ＭＳ Ｐゴシック" charset="0"/>
              </a:defRPr>
            </a:lvl5pPr>
            <a:lvl6pPr marL="457200" eaLnBrk="0" fontAlgn="base" hangingPunct="0">
              <a:spcBef>
                <a:spcPct val="0"/>
              </a:spcBef>
              <a:spcAft>
                <a:spcPct val="0"/>
              </a:spcAft>
              <a:defRPr sz="2400">
                <a:solidFill>
                  <a:schemeClr val="tx1"/>
                </a:solidFill>
                <a:latin typeface="Times New Roman" charset="0"/>
                <a:ea typeface="ＭＳ Ｐゴシック" charset="0"/>
              </a:defRPr>
            </a:lvl6pPr>
            <a:lvl7pPr marL="914400" eaLnBrk="0" fontAlgn="base" hangingPunct="0">
              <a:spcBef>
                <a:spcPct val="0"/>
              </a:spcBef>
              <a:spcAft>
                <a:spcPct val="0"/>
              </a:spcAft>
              <a:defRPr sz="2400">
                <a:solidFill>
                  <a:schemeClr val="tx1"/>
                </a:solidFill>
                <a:latin typeface="Times New Roman" charset="0"/>
                <a:ea typeface="ＭＳ Ｐゴシック" charset="0"/>
              </a:defRPr>
            </a:lvl7pPr>
            <a:lvl8pPr marL="1371600" eaLnBrk="0" fontAlgn="base" hangingPunct="0">
              <a:spcBef>
                <a:spcPct val="0"/>
              </a:spcBef>
              <a:spcAft>
                <a:spcPct val="0"/>
              </a:spcAft>
              <a:defRPr sz="2400">
                <a:solidFill>
                  <a:schemeClr val="tx1"/>
                </a:solidFill>
                <a:latin typeface="Times New Roman" charset="0"/>
                <a:ea typeface="ＭＳ Ｐゴシック" charset="0"/>
              </a:defRPr>
            </a:lvl8pPr>
            <a:lvl9pPr marL="18288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eaLnBrk="0" fontAlgn="base" hangingPunct="0">
              <a:spcBef>
                <a:spcPct val="50000"/>
              </a:spcBef>
              <a:spcAft>
                <a:spcPct val="0"/>
              </a:spcAft>
              <a:defRPr/>
            </a:pPr>
            <a:r>
              <a:rPr lang="en-US" sz="5400" b="1" baseline="30000">
                <a:solidFill>
                  <a:srgbClr val="FFFFFF"/>
                </a:solidFill>
                <a:effectLst>
                  <a:outerShdw blurRad="50800" dist="88900" dir="2700000" algn="tl" rotWithShape="0">
                    <a:srgbClr val="000000"/>
                  </a:outerShdw>
                </a:effectLst>
                <a:latin typeface="Comic Sans MS" charset="0"/>
              </a:rPr>
              <a:t>Summing up…</a:t>
            </a:r>
          </a:p>
        </p:txBody>
      </p:sp>
      <p:sp>
        <p:nvSpPr>
          <p:cNvPr id="383038" name="Rectangle 62"/>
          <p:cNvSpPr>
            <a:spLocks noChangeArrowheads="1"/>
          </p:cNvSpPr>
          <p:nvPr/>
        </p:nvSpPr>
        <p:spPr bwMode="auto">
          <a:xfrm>
            <a:off x="8081963" y="6542088"/>
            <a:ext cx="339725" cy="244475"/>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baseline="30000">
                <a:solidFill>
                  <a:srgbClr val="FFFFFF"/>
                </a:solidFill>
                <a:effectLst>
                  <a:outerShdw blurRad="38100" dist="38100" dir="2700000" algn="tl">
                    <a:srgbClr val="000000"/>
                  </a:outerShdw>
                </a:effectLst>
                <a:latin typeface="Comic Sans MS" charset="0"/>
                <a:ea typeface="ＭＳ Ｐゴシック" charset="0"/>
                <a:cs typeface="ＭＳ Ｐゴシック" charset="0"/>
              </a:rPr>
              <a:t>57</a:t>
            </a:r>
          </a:p>
        </p:txBody>
      </p:sp>
      <p:sp>
        <p:nvSpPr>
          <p:cNvPr id="122936" name="Text Box 63"/>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baseline="30000">
                <a:solidFill>
                  <a:srgbClr val="FFFFFF"/>
                </a:solidFill>
                <a:latin typeface="Arial" charset="0"/>
              </a:rPr>
              <a:t>Handbook pg. 37-38</a:t>
            </a:r>
          </a:p>
        </p:txBody>
      </p:sp>
      <p:sp>
        <p:nvSpPr>
          <p:cNvPr id="383040" name="Freeform 64"/>
          <p:cNvSpPr>
            <a:spLocks/>
          </p:cNvSpPr>
          <p:nvPr/>
        </p:nvSpPr>
        <p:spPr bwMode="auto">
          <a:xfrm>
            <a:off x="2795588" y="1616075"/>
            <a:ext cx="2844800" cy="1460500"/>
          </a:xfrm>
          <a:custGeom>
            <a:avLst/>
            <a:gdLst/>
            <a:ahLst/>
            <a:cxnLst>
              <a:cxn ang="0">
                <a:pos x="1792" y="848"/>
              </a:cxn>
              <a:cxn ang="0">
                <a:pos x="1744" y="680"/>
              </a:cxn>
              <a:cxn ang="0">
                <a:pos x="1696" y="608"/>
              </a:cxn>
              <a:cxn ang="0">
                <a:pos x="1640" y="552"/>
              </a:cxn>
              <a:cxn ang="0">
                <a:pos x="1544" y="432"/>
              </a:cxn>
              <a:cxn ang="0">
                <a:pos x="1392" y="216"/>
              </a:cxn>
              <a:cxn ang="0">
                <a:pos x="1328" y="160"/>
              </a:cxn>
              <a:cxn ang="0">
                <a:pos x="1144" y="80"/>
              </a:cxn>
              <a:cxn ang="0">
                <a:pos x="992" y="24"/>
              </a:cxn>
              <a:cxn ang="0">
                <a:pos x="816" y="0"/>
              </a:cxn>
              <a:cxn ang="0">
                <a:pos x="576" y="32"/>
              </a:cxn>
              <a:cxn ang="0">
                <a:pos x="496" y="64"/>
              </a:cxn>
              <a:cxn ang="0">
                <a:pos x="296" y="160"/>
              </a:cxn>
              <a:cxn ang="0">
                <a:pos x="192" y="296"/>
              </a:cxn>
              <a:cxn ang="0">
                <a:pos x="136" y="376"/>
              </a:cxn>
              <a:cxn ang="0">
                <a:pos x="88" y="528"/>
              </a:cxn>
              <a:cxn ang="0">
                <a:pos x="72" y="584"/>
              </a:cxn>
              <a:cxn ang="0">
                <a:pos x="0" y="744"/>
              </a:cxn>
              <a:cxn ang="0">
                <a:pos x="8" y="816"/>
              </a:cxn>
              <a:cxn ang="0">
                <a:pos x="96" y="920"/>
              </a:cxn>
            </a:cxnLst>
            <a:rect l="0" t="0" r="r" b="b"/>
            <a:pathLst>
              <a:path w="1792" h="920">
                <a:moveTo>
                  <a:pt x="1792" y="848"/>
                </a:moveTo>
                <a:cubicBezTo>
                  <a:pt x="1758" y="798"/>
                  <a:pt x="1778" y="731"/>
                  <a:pt x="1744" y="680"/>
                </a:cubicBezTo>
                <a:cubicBezTo>
                  <a:pt x="1728" y="656"/>
                  <a:pt x="1716" y="628"/>
                  <a:pt x="1696" y="608"/>
                </a:cubicBezTo>
                <a:cubicBezTo>
                  <a:pt x="1677" y="589"/>
                  <a:pt x="1654" y="573"/>
                  <a:pt x="1640" y="552"/>
                </a:cubicBezTo>
                <a:cubicBezTo>
                  <a:pt x="1612" y="510"/>
                  <a:pt x="1579" y="467"/>
                  <a:pt x="1544" y="432"/>
                </a:cubicBezTo>
                <a:cubicBezTo>
                  <a:pt x="1515" y="345"/>
                  <a:pt x="1459" y="274"/>
                  <a:pt x="1392" y="216"/>
                </a:cubicBezTo>
                <a:cubicBezTo>
                  <a:pt x="1361" y="189"/>
                  <a:pt x="1362" y="179"/>
                  <a:pt x="1328" y="160"/>
                </a:cubicBezTo>
                <a:cubicBezTo>
                  <a:pt x="1270" y="127"/>
                  <a:pt x="1203" y="107"/>
                  <a:pt x="1144" y="80"/>
                </a:cubicBezTo>
                <a:cubicBezTo>
                  <a:pt x="1093" y="56"/>
                  <a:pt x="1048" y="33"/>
                  <a:pt x="992" y="24"/>
                </a:cubicBezTo>
                <a:cubicBezTo>
                  <a:pt x="933" y="14"/>
                  <a:pt x="874" y="8"/>
                  <a:pt x="816" y="0"/>
                </a:cubicBezTo>
                <a:cubicBezTo>
                  <a:pt x="733" y="6"/>
                  <a:pt x="657" y="18"/>
                  <a:pt x="576" y="32"/>
                </a:cubicBezTo>
                <a:cubicBezTo>
                  <a:pt x="548" y="50"/>
                  <a:pt x="527" y="56"/>
                  <a:pt x="496" y="64"/>
                </a:cubicBezTo>
                <a:cubicBezTo>
                  <a:pt x="433" y="105"/>
                  <a:pt x="354" y="109"/>
                  <a:pt x="296" y="160"/>
                </a:cubicBezTo>
                <a:cubicBezTo>
                  <a:pt x="253" y="196"/>
                  <a:pt x="224" y="250"/>
                  <a:pt x="192" y="296"/>
                </a:cubicBezTo>
                <a:cubicBezTo>
                  <a:pt x="180" y="311"/>
                  <a:pt x="140" y="362"/>
                  <a:pt x="136" y="376"/>
                </a:cubicBezTo>
                <a:cubicBezTo>
                  <a:pt x="119" y="425"/>
                  <a:pt x="100" y="477"/>
                  <a:pt x="88" y="528"/>
                </a:cubicBezTo>
                <a:cubicBezTo>
                  <a:pt x="85" y="538"/>
                  <a:pt x="77" y="572"/>
                  <a:pt x="72" y="584"/>
                </a:cubicBezTo>
                <a:cubicBezTo>
                  <a:pt x="45" y="637"/>
                  <a:pt x="14" y="684"/>
                  <a:pt x="0" y="744"/>
                </a:cubicBezTo>
                <a:cubicBezTo>
                  <a:pt x="2" y="768"/>
                  <a:pt x="4" y="792"/>
                  <a:pt x="8" y="816"/>
                </a:cubicBezTo>
                <a:cubicBezTo>
                  <a:pt x="16" y="866"/>
                  <a:pt x="63" y="887"/>
                  <a:pt x="96" y="920"/>
                </a:cubicBezTo>
              </a:path>
            </a:pathLst>
          </a:custGeom>
          <a:noFill/>
          <a:ln w="76200" cap="flat" cmpd="sng">
            <a:solidFill>
              <a:schemeClr val="tx1"/>
            </a:solidFill>
            <a:prstDash val="sysDot"/>
            <a:round/>
            <a:headEnd type="none" w="med" len="med"/>
            <a:tailEnd type="arrow" w="med" len="med"/>
          </a:ln>
          <a:effectLst>
            <a:outerShdw blurRad="63500" dist="53882" dir="2700000" algn="ctr" rotWithShape="0">
              <a:schemeClr val="bg2">
                <a:alpha val="74998"/>
              </a:schemeClr>
            </a:outerShdw>
          </a:effectLst>
        </p:spPr>
        <p:txBody>
          <a:bodyPr wrap="none" anchor="ctr"/>
          <a:lstStyle/>
          <a:p>
            <a:pPr algn="ctr" defTabSz="914400" eaLnBrk="0" fontAlgn="base" hangingPunct="0">
              <a:spcBef>
                <a:spcPct val="0"/>
              </a:spcBef>
              <a:spcAft>
                <a:spcPct val="0"/>
              </a:spcAft>
              <a:defRPr/>
            </a:pPr>
            <a:endParaRPr lang="en-US" baseline="30000">
              <a:solidFill>
                <a:srgbClr val="FFFFFF"/>
              </a:solidFill>
              <a:latin typeface="Times New Roman" charset="0"/>
              <a:ea typeface="ＭＳ Ｐゴシック" charset="0"/>
              <a:cs typeface="ＭＳ Ｐゴシック" charset="0"/>
            </a:endParaRPr>
          </a:p>
        </p:txBody>
      </p:sp>
      <p:sp>
        <p:nvSpPr>
          <p:cNvPr id="383041" name="Rectangle 65"/>
          <p:cNvSpPr>
            <a:spLocks noGrp="1" noChangeArrowheads="1"/>
          </p:cNvSpPr>
          <p:nvPr>
            <p:ph type="title" idx="4294967295"/>
          </p:nvPr>
        </p:nvSpPr>
        <p:spPr bwMode="auto">
          <a:xfrm>
            <a:off x="1066800" y="3657600"/>
            <a:ext cx="7772400" cy="701675"/>
          </a:xfrm>
          <a:prstGeom prst="rect">
            <a:avLst/>
          </a:prstGeom>
          <a:ln w="12700">
            <a:miter lim="800000"/>
            <a:headEnd/>
            <a:tailEnd/>
          </a:ln>
        </p:spPr>
        <p:txBody>
          <a:bodyPr>
            <a:spAutoFit/>
          </a:bodyPr>
          <a:lstStyle/>
          <a:p>
            <a:pPr algn="ctr">
              <a:spcBef>
                <a:spcPct val="50000"/>
              </a:spcBef>
              <a:defRPr/>
            </a:pPr>
            <a:r>
              <a:rPr lang="en-US" sz="4000" b="1" dirty="0">
                <a:solidFill>
                  <a:schemeClr val="tx1"/>
                </a:solidFill>
                <a:effectLst>
                  <a:outerShdw blurRad="50800" dist="88900" dir="2700000" algn="tl" rotWithShape="0">
                    <a:srgbClr val="000000"/>
                  </a:outerShdw>
                </a:effectLst>
                <a:latin typeface="Comic Sans MS" charset="0"/>
              </a:rPr>
              <a:t>JUDAH IS PRESERVED!</a:t>
            </a:r>
          </a:p>
        </p:txBody>
      </p:sp>
    </p:spTree>
    <p:extLst>
      <p:ext uri="{BB962C8B-B14F-4D97-AF65-F5344CB8AC3E}">
        <p14:creationId xmlns:p14="http://schemas.microsoft.com/office/powerpoint/2010/main" val="9050627"/>
      </p:ext>
    </p:extLst>
  </p:cSld>
  <p:clrMapOvr>
    <a:masterClrMapping/>
  </p:clrMapOvr>
  <p:transition>
    <p:cut/>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2" fill="hold" nodeType="clickEffect">
                                  <p:stCondLst>
                                    <p:cond delay="0"/>
                                  </p:stCondLst>
                                  <p:childTnLst>
                                    <p:set>
                                      <p:cBhvr>
                                        <p:cTn id="6" dur="1" fill="hold">
                                          <p:stCondLst>
                                            <p:cond delay="0"/>
                                          </p:stCondLst>
                                        </p:cTn>
                                        <p:tgtEl>
                                          <p:spTgt spid="383028"/>
                                        </p:tgtEl>
                                        <p:attrNameLst>
                                          <p:attrName>style.visibility</p:attrName>
                                        </p:attrNameLst>
                                      </p:cBhvr>
                                      <p:to>
                                        <p:strVal val="visible"/>
                                      </p:to>
                                    </p:set>
                                    <p:animEffect transition="in" filter="wipe(right)">
                                      <p:cBhvr>
                                        <p:cTn id="7" dur="500"/>
                                        <p:tgtEl>
                                          <p:spTgt spid="383028"/>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8" fill="hold" nodeType="clickEffect">
                                  <p:stCondLst>
                                    <p:cond delay="0"/>
                                  </p:stCondLst>
                                  <p:childTnLst>
                                    <p:set>
                                      <p:cBhvr>
                                        <p:cTn id="11" dur="1" fill="hold">
                                          <p:stCondLst>
                                            <p:cond delay="0"/>
                                          </p:stCondLst>
                                        </p:cTn>
                                        <p:tgtEl>
                                          <p:spTgt spid="383020"/>
                                        </p:tgtEl>
                                        <p:attrNameLst>
                                          <p:attrName>style.visibility</p:attrName>
                                        </p:attrNameLst>
                                      </p:cBhvr>
                                      <p:to>
                                        <p:strVal val="visible"/>
                                      </p:to>
                                    </p:set>
                                    <p:animEffect transition="in" filter="wipe(left)">
                                      <p:cBhvr>
                                        <p:cTn id="12" dur="500"/>
                                        <p:tgtEl>
                                          <p:spTgt spid="383020"/>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8"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left)">
                                      <p:cBhvr>
                                        <p:cTn id="17" dur="500"/>
                                        <p:tgtEl>
                                          <p:spTgt spid="2"/>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22" presetClass="entr" presetSubtype="2" fill="hold" nodeType="clickEffect">
                                  <p:stCondLst>
                                    <p:cond delay="0"/>
                                  </p:stCondLst>
                                  <p:childTnLst>
                                    <p:set>
                                      <p:cBhvr>
                                        <p:cTn id="21" dur="1" fill="hold">
                                          <p:stCondLst>
                                            <p:cond delay="0"/>
                                          </p:stCondLst>
                                        </p:cTn>
                                        <p:tgtEl>
                                          <p:spTgt spid="383030"/>
                                        </p:tgtEl>
                                        <p:attrNameLst>
                                          <p:attrName>style.visibility</p:attrName>
                                        </p:attrNameLst>
                                      </p:cBhvr>
                                      <p:to>
                                        <p:strVal val="visible"/>
                                      </p:to>
                                    </p:set>
                                    <p:animEffect transition="in" filter="wipe(right)">
                                      <p:cBhvr>
                                        <p:cTn id="22" dur="500"/>
                                        <p:tgtEl>
                                          <p:spTgt spid="383030"/>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22" presetClass="entr" presetSubtype="8" fill="hold" nodeType="clickEffect">
                                  <p:stCondLst>
                                    <p:cond delay="0"/>
                                  </p:stCondLst>
                                  <p:childTnLst>
                                    <p:set>
                                      <p:cBhvr>
                                        <p:cTn id="26" dur="1" fill="hold">
                                          <p:stCondLst>
                                            <p:cond delay="0"/>
                                          </p:stCondLst>
                                        </p:cTn>
                                        <p:tgtEl>
                                          <p:spTgt spid="383029"/>
                                        </p:tgtEl>
                                        <p:attrNameLst>
                                          <p:attrName>style.visibility</p:attrName>
                                        </p:attrNameLst>
                                      </p:cBhvr>
                                      <p:to>
                                        <p:strVal val="visible"/>
                                      </p:to>
                                    </p:set>
                                    <p:animEffect transition="in" filter="wipe(left)">
                                      <p:cBhvr>
                                        <p:cTn id="27" dur="500"/>
                                        <p:tgtEl>
                                          <p:spTgt spid="383029"/>
                                        </p:tgtEl>
                                      </p:cBhvr>
                                    </p:animEffect>
                                  </p:childTnLst>
                                </p:cTn>
                              </p:par>
                            </p:childTnLst>
                          </p:cTn>
                        </p:par>
                      </p:childTnLst>
                    </p:cTn>
                  </p:par>
                  <p:par>
                    <p:cTn id="28" fill="hold" nodeType="clickPar">
                      <p:stCondLst>
                        <p:cond delay="indefinite"/>
                      </p:stCondLst>
                      <p:childTnLst>
                        <p:par>
                          <p:cTn id="29" fill="hold" nodeType="withGroup">
                            <p:stCondLst>
                              <p:cond delay="0"/>
                            </p:stCondLst>
                            <p:childTnLst>
                              <p:par>
                                <p:cTn id="30" presetID="31" presetClass="entr" presetSubtype="0" fill="hold" grpId="0" nodeType="clickEffect">
                                  <p:stCondLst>
                                    <p:cond delay="0"/>
                                  </p:stCondLst>
                                  <p:iterate type="lt">
                                    <p:tmPct val="5000"/>
                                  </p:iterate>
                                  <p:childTnLst>
                                    <p:set>
                                      <p:cBhvr>
                                        <p:cTn id="31" dur="1" fill="hold">
                                          <p:stCondLst>
                                            <p:cond delay="0"/>
                                          </p:stCondLst>
                                        </p:cTn>
                                        <p:tgtEl>
                                          <p:spTgt spid="383041"/>
                                        </p:tgtEl>
                                        <p:attrNameLst>
                                          <p:attrName>style.visibility</p:attrName>
                                        </p:attrNameLst>
                                      </p:cBhvr>
                                      <p:to>
                                        <p:strVal val="visible"/>
                                      </p:to>
                                    </p:set>
                                    <p:anim calcmode="lin" valueType="num">
                                      <p:cBhvr>
                                        <p:cTn id="32" dur="1000" fill="hold"/>
                                        <p:tgtEl>
                                          <p:spTgt spid="383041"/>
                                        </p:tgtEl>
                                        <p:attrNameLst>
                                          <p:attrName>ppt_w</p:attrName>
                                        </p:attrNameLst>
                                      </p:cBhvr>
                                      <p:tavLst>
                                        <p:tav tm="0">
                                          <p:val>
                                            <p:fltVal val="0"/>
                                          </p:val>
                                        </p:tav>
                                        <p:tav tm="100000">
                                          <p:val>
                                            <p:strVal val="#ppt_w"/>
                                          </p:val>
                                        </p:tav>
                                      </p:tavLst>
                                    </p:anim>
                                    <p:anim calcmode="lin" valueType="num">
                                      <p:cBhvr>
                                        <p:cTn id="33" dur="1000" fill="hold"/>
                                        <p:tgtEl>
                                          <p:spTgt spid="383041"/>
                                        </p:tgtEl>
                                        <p:attrNameLst>
                                          <p:attrName>ppt_h</p:attrName>
                                        </p:attrNameLst>
                                      </p:cBhvr>
                                      <p:tavLst>
                                        <p:tav tm="0">
                                          <p:val>
                                            <p:fltVal val="0"/>
                                          </p:val>
                                        </p:tav>
                                        <p:tav tm="100000">
                                          <p:val>
                                            <p:strVal val="#ppt_h"/>
                                          </p:val>
                                        </p:tav>
                                      </p:tavLst>
                                    </p:anim>
                                    <p:anim calcmode="lin" valueType="num">
                                      <p:cBhvr>
                                        <p:cTn id="34" dur="1000" fill="hold"/>
                                        <p:tgtEl>
                                          <p:spTgt spid="383041"/>
                                        </p:tgtEl>
                                        <p:attrNameLst>
                                          <p:attrName>style.rotation</p:attrName>
                                        </p:attrNameLst>
                                      </p:cBhvr>
                                      <p:tavLst>
                                        <p:tav tm="0">
                                          <p:val>
                                            <p:fltVal val="90"/>
                                          </p:val>
                                        </p:tav>
                                        <p:tav tm="100000">
                                          <p:val>
                                            <p:fltVal val="0"/>
                                          </p:val>
                                        </p:tav>
                                      </p:tavLst>
                                    </p:anim>
                                    <p:animEffect transition="in" filter="fade">
                                      <p:cBhvr>
                                        <p:cTn id="35" dur="1000"/>
                                        <p:tgtEl>
                                          <p:spTgt spid="383041"/>
                                        </p:tgtEl>
                                      </p:cBhvr>
                                    </p:animEffect>
                                  </p:childTnLst>
                                </p:cTn>
                              </p:par>
                            </p:childTnLst>
                          </p:cTn>
                        </p:par>
                        <p:par>
                          <p:cTn id="36" fill="hold" nodeType="afterGroup">
                            <p:stCondLst>
                              <p:cond delay="1950"/>
                            </p:stCondLst>
                            <p:childTnLst>
                              <p:par>
                                <p:cTn id="37" presetID="22" presetClass="entr" presetSubtype="2" fill="hold" nodeType="afterEffect">
                                  <p:stCondLst>
                                    <p:cond delay="0"/>
                                  </p:stCondLst>
                                  <p:childTnLst>
                                    <p:set>
                                      <p:cBhvr>
                                        <p:cTn id="38" dur="1" fill="hold">
                                          <p:stCondLst>
                                            <p:cond delay="0"/>
                                          </p:stCondLst>
                                        </p:cTn>
                                        <p:tgtEl>
                                          <p:spTgt spid="383040"/>
                                        </p:tgtEl>
                                        <p:attrNameLst>
                                          <p:attrName>style.visibility</p:attrName>
                                        </p:attrNameLst>
                                      </p:cBhvr>
                                      <p:to>
                                        <p:strVal val="visible"/>
                                      </p:to>
                                    </p:set>
                                    <p:animEffect transition="in" filter="wipe(right)">
                                      <p:cBhvr>
                                        <p:cTn id="39" dur="500"/>
                                        <p:tgtEl>
                                          <p:spTgt spid="383040"/>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9" presetClass="entr" presetSubtype="0" fill="hold" grpId="0" nodeType="clickEffect">
                                  <p:stCondLst>
                                    <p:cond delay="0"/>
                                  </p:stCondLst>
                                  <p:childTnLst>
                                    <p:set>
                                      <p:cBhvr>
                                        <p:cTn id="43" dur="1" fill="hold">
                                          <p:stCondLst>
                                            <p:cond delay="0"/>
                                          </p:stCondLst>
                                        </p:cTn>
                                        <p:tgtEl>
                                          <p:spTgt spid="383036"/>
                                        </p:tgtEl>
                                        <p:attrNameLst>
                                          <p:attrName>style.visibility</p:attrName>
                                        </p:attrNameLst>
                                      </p:cBhvr>
                                      <p:to>
                                        <p:strVal val="visible"/>
                                      </p:to>
                                    </p:set>
                                    <p:animEffect transition="in" filter="dissolve">
                                      <p:cBhvr>
                                        <p:cTn id="44" dur="500"/>
                                        <p:tgtEl>
                                          <p:spTgt spid="383036"/>
                                        </p:tgtEl>
                                      </p:cBhvr>
                                    </p:animEffect>
                                  </p:childTnLst>
                                </p:cTn>
                              </p:par>
                            </p:childTnLst>
                          </p:cTn>
                        </p:par>
                      </p:childTnLst>
                    </p:cTn>
                  </p:par>
                  <p:par>
                    <p:cTn id="45" fill="hold" nodeType="clickPar">
                      <p:stCondLst>
                        <p:cond delay="indefinite"/>
                      </p:stCondLst>
                      <p:childTnLst>
                        <p:par>
                          <p:cTn id="46" fill="hold" nodeType="withGroup">
                            <p:stCondLst>
                              <p:cond delay="0"/>
                            </p:stCondLst>
                            <p:childTnLst>
                              <p:par>
                                <p:cTn id="47" presetID="9" presetClass="entr" presetSubtype="0" fill="hold" grpId="0" nodeType="clickEffect">
                                  <p:stCondLst>
                                    <p:cond delay="0"/>
                                  </p:stCondLst>
                                  <p:childTnLst>
                                    <p:set>
                                      <p:cBhvr>
                                        <p:cTn id="48" dur="1" fill="hold">
                                          <p:stCondLst>
                                            <p:cond delay="0"/>
                                          </p:stCondLst>
                                        </p:cTn>
                                        <p:tgtEl>
                                          <p:spTgt spid="383032"/>
                                        </p:tgtEl>
                                        <p:attrNameLst>
                                          <p:attrName>style.visibility</p:attrName>
                                        </p:attrNameLst>
                                      </p:cBhvr>
                                      <p:to>
                                        <p:strVal val="visible"/>
                                      </p:to>
                                    </p:set>
                                    <p:animEffect transition="in" filter="dissolve">
                                      <p:cBhvr>
                                        <p:cTn id="49" dur="500"/>
                                        <p:tgtEl>
                                          <p:spTgt spid="3830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3032" grpId="0" autoUpdateAnimBg="0"/>
      <p:bldP spid="383036" grpId="0" autoUpdateAnimBg="0"/>
      <p:bldP spid="383041"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1009"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11010"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11011"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a:t>
            </a:r>
            <a:r>
              <a:rPr lang="en-US" sz="4400">
                <a:latin typeface="Helvetica" charset="0"/>
                <a:ea typeface="Osaka" charset="0"/>
                <a:cs typeface="Osaka" charset="0"/>
              </a:rPr>
              <a:t>be</a:t>
            </a:r>
            <a:r>
              <a:rPr lang="en-US" sz="6000">
                <a:solidFill>
                  <a:srgbClr val="FFFF00"/>
                </a:solidFill>
                <a:latin typeface="Helvetica" charset="0"/>
                <a:ea typeface="Osaka" charset="0"/>
                <a:cs typeface="Osaka" charset="0"/>
              </a:rPr>
              <a:t> </a:t>
            </a:r>
            <a:r>
              <a:rPr lang="en-US" sz="5400">
                <a:solidFill>
                  <a:srgbClr val="FFFF00"/>
                </a:solidFill>
                <a:latin typeface="Helvetica" charset="0"/>
                <a:ea typeface="Osaka" charset="0"/>
                <a:cs typeface="Osaka" charset="0"/>
              </a:rPr>
              <a:t>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
        <p:nvSpPr>
          <p:cNvPr id="289796" name="Title 3"/>
          <p:cNvSpPr>
            <a:spLocks/>
          </p:cNvSpPr>
          <p:nvPr/>
        </p:nvSpPr>
        <p:spPr bwMode="auto">
          <a:xfrm>
            <a:off x="2971800" y="2057400"/>
            <a:ext cx="6096000" cy="4724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Geographic</a:t>
            </a:r>
            <a:r>
              <a:rPr kumimoji="1" lang="en-US" sz="4000">
                <a:solidFill>
                  <a:srgbClr val="FFFFFF"/>
                </a:solidFill>
                <a:latin typeface="Helvetica" charset="0"/>
                <a:ea typeface="Osaka" charset="0"/>
                <a:cs typeface="Osaka" charset="0"/>
              </a:rPr>
              <a:t>: They worked at the right spots on the wall</a:t>
            </a: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Communal</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Inconvenient</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Complete</a:t>
            </a:r>
            <a:endParaRPr kumimoji="1" lang="en-US" sz="4000">
              <a:solidFill>
                <a:srgbClr val="FFFFFF"/>
              </a:solidFill>
              <a:latin typeface="Helvetica" charset="0"/>
              <a:ea typeface="Osaka" charset="0"/>
              <a:cs typeface="Osaka" charset="0"/>
            </a:endParaRPr>
          </a:p>
          <a:p>
            <a:pPr marL="468313" indent="-468313" defTabSz="914400" fontAlgn="base">
              <a:spcBef>
                <a:spcPct val="0"/>
              </a:spcBef>
              <a:spcAft>
                <a:spcPct val="0"/>
              </a:spcAft>
            </a:pPr>
            <a:r>
              <a:rPr kumimoji="1" lang="en-US" sz="4000">
                <a:solidFill>
                  <a:srgbClr val="FFFFFF"/>
                </a:solidFill>
                <a:latin typeface="Helvetica" charset="0"/>
                <a:ea typeface="Osaka" charset="0"/>
                <a:cs typeface="Osaka" charset="0"/>
              </a:rPr>
              <a:t>•	</a:t>
            </a:r>
            <a:r>
              <a:rPr kumimoji="1" lang="en-US" sz="4000">
                <a:solidFill>
                  <a:srgbClr val="FFFF00"/>
                </a:solidFill>
                <a:latin typeface="Helvetica" charset="0"/>
                <a:ea typeface="Osaka" charset="0"/>
                <a:cs typeface="Osaka" charset="0"/>
              </a:rPr>
              <a:t>Reasonable</a:t>
            </a:r>
          </a:p>
        </p:txBody>
      </p:sp>
      <p:sp>
        <p:nvSpPr>
          <p:cNvPr id="811013" name="Title 3"/>
          <p:cNvSpPr>
            <a:spLocks/>
          </p:cNvSpPr>
          <p:nvPr/>
        </p:nvSpPr>
        <p:spPr bwMode="auto">
          <a:xfrm>
            <a:off x="1447800" y="1600200"/>
            <a:ext cx="7696200" cy="609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defTabSz="914400" fontAlgn="base">
              <a:spcBef>
                <a:spcPct val="0"/>
              </a:spcBef>
              <a:spcAft>
                <a:spcPct val="0"/>
              </a:spcAft>
            </a:pPr>
            <a:r>
              <a:rPr kumimoji="1" lang="en-US" sz="4000">
                <a:solidFill>
                  <a:srgbClr val="FFFFFF"/>
                </a:solidFill>
                <a:latin typeface="Helvetica" charset="0"/>
                <a:ea typeface="Osaka" charset="0"/>
                <a:cs typeface="Osaka" charset="0"/>
              </a:rPr>
              <a:t>A.  Nehemiah 3 makes sense…</a:t>
            </a:r>
          </a:p>
        </p:txBody>
      </p:sp>
    </p:spTree>
    <p:extLst>
      <p:ext uri="{BB962C8B-B14F-4D97-AF65-F5344CB8AC3E}">
        <p14:creationId xmlns:p14="http://schemas.microsoft.com/office/powerpoint/2010/main" val="3612015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grpId="0" nodeType="clickEffect">
                                  <p:stCondLst>
                                    <p:cond delay="0"/>
                                  </p:stCondLst>
                                  <p:childTnLst>
                                    <p:set>
                                      <p:cBhvr>
                                        <p:cTn id="6" dur="1" fill="hold">
                                          <p:stCondLst>
                                            <p:cond delay="0"/>
                                          </p:stCondLst>
                                        </p:cTn>
                                        <p:tgtEl>
                                          <p:spTgt spid="289796">
                                            <p:txEl>
                                              <p:pRg st="4" end="4"/>
                                            </p:txEl>
                                          </p:spTgt>
                                        </p:tgtEl>
                                        <p:attrNameLst>
                                          <p:attrName>style.visibility</p:attrName>
                                        </p:attrNameLst>
                                      </p:cBhvr>
                                      <p:to>
                                        <p:strVal val="visible"/>
                                      </p:to>
                                    </p:set>
                                    <p:animEffect transition="in" filter="dissolve">
                                      <p:cBhvr>
                                        <p:cTn id="7" dur="500"/>
                                        <p:tgtEl>
                                          <p:spTgt spid="28979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9796" grpId="0" build="p"/>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5105" name="Picture 5" descr="head_and_brain"/>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6858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26306" name="Rectangle 2"/>
          <p:cNvSpPr>
            <a:spLocks noGrp="1" noChangeArrowheads="1"/>
          </p:cNvSpPr>
          <p:nvPr>
            <p:ph type="ctrTitle"/>
          </p:nvPr>
        </p:nvSpPr>
        <p:spPr>
          <a:xfrm>
            <a:off x="4495800" y="228600"/>
            <a:ext cx="4648200" cy="5486400"/>
          </a:xfrm>
          <a:effectLst>
            <a:outerShdw blurRad="63500" dist="35921" dir="2700000" algn="ctr" rotWithShape="0">
              <a:srgbClr val="000000">
                <a:alpha val="74998"/>
              </a:srgbClr>
            </a:outerShdw>
          </a:effectLst>
        </p:spPr>
        <p:txBody>
          <a:bodyPr/>
          <a:lstStyle/>
          <a:p>
            <a:pPr marL="860425" indent="-860425">
              <a:defRPr/>
            </a:pPr>
            <a:r>
              <a:rPr lang="en-US">
                <a:latin typeface="Helvetica" charset="0"/>
                <a:ea typeface="Osaka" charset="0"/>
                <a:cs typeface="Osaka" charset="0"/>
              </a:rPr>
              <a:t>B.	God calls </a:t>
            </a:r>
            <a:r>
              <a:rPr lang="en-US" sz="6000">
                <a:latin typeface="Helvetica" charset="0"/>
                <a:ea typeface="Osaka" charset="0"/>
                <a:cs typeface="Osaka" charset="0"/>
              </a:rPr>
              <a:t>us</a:t>
            </a:r>
            <a:r>
              <a:rPr lang="en-US">
                <a:latin typeface="Helvetica" charset="0"/>
                <a:ea typeface="Osaka" charset="0"/>
                <a:cs typeface="Osaka" charset="0"/>
              </a:rPr>
              <a:t> to serve him in </a:t>
            </a:r>
            <a:r>
              <a:rPr lang="en-US" sz="6600">
                <a:latin typeface="Helvetica" charset="0"/>
                <a:ea typeface="Osaka" charset="0"/>
                <a:cs typeface="Osaka" charset="0"/>
              </a:rPr>
              <a:t>sensible</a:t>
            </a:r>
            <a:r>
              <a:rPr lang="en-US">
                <a:latin typeface="Helvetica" charset="0"/>
                <a:ea typeface="Osaka" charset="0"/>
                <a:cs typeface="Osaka" charset="0"/>
              </a:rPr>
              <a:t> ways to protect His church</a:t>
            </a:r>
            <a:endParaRPr lang="en-US">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2956216109"/>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1489" name="Rectangle 3"/>
          <p:cNvSpPr>
            <a:spLocks noChangeArrowheads="1"/>
          </p:cNvSpPr>
          <p:nvPr/>
        </p:nvSpPr>
        <p:spPr bwMode="auto">
          <a:xfrm>
            <a:off x="0" y="0"/>
            <a:ext cx="9144000" cy="6858000"/>
          </a:xfrm>
          <a:prstGeom prst="rect">
            <a:avLst/>
          </a:prstGeom>
          <a:solidFill>
            <a:schemeClr val="bg1"/>
          </a:solidFill>
          <a:ln w="9525">
            <a:solidFill>
              <a:schemeClr val="tx1"/>
            </a:solidFill>
            <a:miter lim="800000"/>
            <a:headEnd/>
            <a:tailEnd/>
          </a:ln>
        </p:spPr>
        <p:txBody>
          <a:bodyPr wrap="none" anchor="ctr"/>
          <a:lstStyle/>
          <a:p>
            <a:pPr defTabSz="914400" eaLnBrk="0" fontAlgn="base" hangingPunct="0">
              <a:spcBef>
                <a:spcPct val="0"/>
              </a:spcBef>
              <a:spcAft>
                <a:spcPct val="0"/>
              </a:spcAft>
            </a:pPr>
            <a:endParaRPr lang="en-US" sz="2400">
              <a:solidFill>
                <a:srgbClr val="000000"/>
              </a:solidFill>
              <a:latin typeface="Arial" charset="0"/>
              <a:ea typeface="ＭＳ Ｐゴシック" charset="0"/>
              <a:cs typeface="ＭＳ Ｐゴシック" charset="0"/>
            </a:endParaRPr>
          </a:p>
        </p:txBody>
      </p:sp>
      <p:pic>
        <p:nvPicPr>
          <p:cNvPr id="831490"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987675" y="692150"/>
            <a:ext cx="6192838" cy="61928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1491" name="Title 1"/>
          <p:cNvSpPr>
            <a:spLocks noGrp="1"/>
          </p:cNvSpPr>
          <p:nvPr>
            <p:ph type="title" idx="4294967295"/>
          </p:nvPr>
        </p:nvSpPr>
        <p:spPr>
          <a:xfrm>
            <a:off x="0" y="12700"/>
            <a:ext cx="4427538" cy="3271838"/>
          </a:xfrm>
        </p:spPr>
        <p:txBody>
          <a:bodyPr/>
          <a:lstStyle/>
          <a:p>
            <a:pPr eaLnBrk="1" hangingPunct="1"/>
            <a:r>
              <a:rPr lang="en-US" sz="5400" b="1">
                <a:solidFill>
                  <a:schemeClr val="tx1"/>
                </a:solidFill>
                <a:latin typeface="Aramis Regular" charset="0"/>
                <a:ea typeface="ＭＳ Ｐゴシック" charset="0"/>
                <a:cs typeface="Aramis Regular" charset="0"/>
              </a:rPr>
              <a:t>Play your own instrument</a:t>
            </a:r>
            <a:endParaRPr lang="en-US" sz="5400" b="1">
              <a:solidFill>
                <a:schemeClr val="bg1"/>
              </a:solidFill>
              <a:latin typeface="Aramis Regular" charset="0"/>
              <a:ea typeface="ＭＳ Ｐゴシック" charset="0"/>
              <a:cs typeface="Aramis Regular" charset="0"/>
            </a:endParaRPr>
          </a:p>
        </p:txBody>
      </p:sp>
    </p:spTree>
    <p:extLst>
      <p:ext uri="{BB962C8B-B14F-4D97-AF65-F5344CB8AC3E}">
        <p14:creationId xmlns:p14="http://schemas.microsoft.com/office/powerpoint/2010/main" val="344207037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7633"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37634" name="Picture 1" descr="bricktiny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28600" y="2286000"/>
            <a:ext cx="2546350" cy="1905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37635" name="Title 3"/>
          <p:cNvSpPr>
            <a:spLocks noGrp="1"/>
          </p:cNvSpPr>
          <p:nvPr>
            <p:ph type="title" idx="4294967295"/>
          </p:nvPr>
        </p:nvSpPr>
        <p:spPr>
          <a:xfrm>
            <a:off x="571500" y="76200"/>
            <a:ext cx="8115300" cy="1447800"/>
          </a:xfrm>
        </p:spPr>
        <p:txBody>
          <a:bodyPr/>
          <a:lstStyle/>
          <a:p>
            <a:pPr marL="566738" indent="-566738" eaLnBrk="1" hangingPunct="1"/>
            <a:r>
              <a:rPr lang="en-US">
                <a:latin typeface="Helvetica" charset="0"/>
                <a:ea typeface="Osaka" charset="0"/>
                <a:cs typeface="Osaka" charset="0"/>
              </a:rPr>
              <a:t>1.  God helps us to be</a:t>
            </a:r>
            <a:r>
              <a:rPr lang="en-US" sz="5400">
                <a:solidFill>
                  <a:srgbClr val="FFFF00"/>
                </a:solidFill>
                <a:latin typeface="Helvetica" charset="0"/>
                <a:ea typeface="Osaka" charset="0"/>
                <a:cs typeface="Osaka" charset="0"/>
              </a:rPr>
              <a:t> sensible</a:t>
            </a:r>
            <a:r>
              <a:rPr lang="en-US">
                <a:latin typeface="Helvetica" charset="0"/>
                <a:ea typeface="Osaka" charset="0"/>
                <a:cs typeface="Osaka" charset="0"/>
              </a:rPr>
              <a:t> to overcome opposition.</a:t>
            </a:r>
            <a:endParaRPr lang="en-US">
              <a:solidFill>
                <a:schemeClr val="tx1"/>
              </a:solidFill>
              <a:latin typeface="Times New Roman" charset="0"/>
              <a:ea typeface="Osaka" charset="0"/>
              <a:cs typeface="Osaka" charset="0"/>
            </a:endParaRPr>
          </a:p>
        </p:txBody>
      </p:sp>
    </p:spTree>
    <p:extLst>
      <p:ext uri="{BB962C8B-B14F-4D97-AF65-F5344CB8AC3E}">
        <p14:creationId xmlns:p14="http://schemas.microsoft.com/office/powerpoint/2010/main" val="3751079461"/>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39681"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839682" name="Title 3"/>
          <p:cNvSpPr>
            <a:spLocks noGrp="1"/>
          </p:cNvSpPr>
          <p:nvPr>
            <p:ph type="title" idx="4294967295"/>
          </p:nvPr>
        </p:nvSpPr>
        <p:spPr>
          <a:xfrm>
            <a:off x="228600" y="-76200"/>
            <a:ext cx="3276600" cy="5715000"/>
          </a:xfrm>
        </p:spPr>
        <p:txBody>
          <a:bodyPr/>
          <a:lstStyle/>
          <a:p>
            <a:pPr eaLnBrk="1" hangingPunct="1"/>
            <a:r>
              <a:rPr lang="en-US">
                <a:latin typeface="Helvetica" charset="0"/>
                <a:ea typeface="Osaka" charset="0"/>
                <a:cs typeface="Osaka" charset="0"/>
              </a:rPr>
              <a:t>2.  God helps us to be</a:t>
            </a:r>
            <a:r>
              <a:rPr lang="en-US" sz="5400">
                <a:solidFill>
                  <a:srgbClr val="FFFF00"/>
                </a:solidFill>
                <a:latin typeface="Helvetica" charset="0"/>
                <a:ea typeface="Osaka" charset="0"/>
                <a:cs typeface="Osaka" charset="0"/>
              </a:rPr>
              <a:t> united</a:t>
            </a:r>
            <a:r>
              <a:rPr lang="en-US">
                <a:latin typeface="Helvetica" charset="0"/>
                <a:ea typeface="Osaka" charset="0"/>
                <a:cs typeface="Osaka" charset="0"/>
              </a:rPr>
              <a:t> to overcome opposition.</a:t>
            </a:r>
          </a:p>
        </p:txBody>
      </p:sp>
      <p:pic>
        <p:nvPicPr>
          <p:cNvPr id="839683" name="Picture 5" descr="united-hand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733800" y="1295400"/>
            <a:ext cx="4470400" cy="3509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5326014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3777" name="Rectangle 4"/>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43778" name="Picture 2" descr="buildingthewall.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3779"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Tree>
    <p:extLst>
      <p:ext uri="{BB962C8B-B14F-4D97-AF65-F5344CB8AC3E}">
        <p14:creationId xmlns:p14="http://schemas.microsoft.com/office/powerpoint/2010/main" val="3031962110"/>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45825" name="Rectangle 5"/>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pic>
        <p:nvPicPr>
          <p:cNvPr id="845826" name="Picture 2" descr="buildingthewall.jpg"/>
          <p:cNvPicPr>
            <a:picLocks noChangeAspect="1"/>
          </p:cNvPicPr>
          <p:nvPr/>
        </p:nvPicPr>
        <p:blipFill>
          <a:blip r:embed="rId3">
            <a:lum bright="60000"/>
            <a:extLst>
              <a:ext uri="{28A0092B-C50C-407E-A947-70E740481C1C}">
                <a14:useLocalDpi xmlns:a14="http://schemas.microsoft.com/office/drawing/2010/main"/>
              </a:ext>
            </a:extLst>
          </a:blip>
          <a:srcRect/>
          <a:stretch>
            <a:fillRect/>
          </a:stretch>
        </p:blipFill>
        <p:spPr bwMode="auto">
          <a:xfrm>
            <a:off x="3476625" y="0"/>
            <a:ext cx="56673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45827" name="Title 3"/>
          <p:cNvSpPr>
            <a:spLocks noGrp="1"/>
          </p:cNvSpPr>
          <p:nvPr>
            <p:ph type="title" idx="4294967295"/>
          </p:nvPr>
        </p:nvSpPr>
        <p:spPr>
          <a:xfrm>
            <a:off x="228600" y="-76200"/>
            <a:ext cx="3124200" cy="4572000"/>
          </a:xfrm>
        </p:spPr>
        <p:txBody>
          <a:bodyPr/>
          <a:lstStyle/>
          <a:p>
            <a:pPr eaLnBrk="1" hangingPunct="1"/>
            <a:r>
              <a:rPr lang="en-US">
                <a:latin typeface="Helvetica" charset="0"/>
                <a:ea typeface="Osaka" charset="0"/>
                <a:cs typeface="Osaka" charset="0"/>
              </a:rPr>
              <a:t>A.  God united all kinds of Jews to work as common laborers</a:t>
            </a:r>
          </a:p>
        </p:txBody>
      </p:sp>
      <p:sp>
        <p:nvSpPr>
          <p:cNvPr id="263172" name="Text Box 4"/>
          <p:cNvSpPr txBox="1">
            <a:spLocks noChangeArrowheads="1"/>
          </p:cNvSpPr>
          <p:nvPr/>
        </p:nvSpPr>
        <p:spPr bwMode="auto">
          <a:xfrm>
            <a:off x="2819400" y="228600"/>
            <a:ext cx="6324600" cy="6337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2900" indent="-342900">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371600" indent="-4572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lvl="2" defTabSz="914400" eaLnBrk="0" fontAlgn="base" hangingPunct="0">
              <a:spcBef>
                <a:spcPts val="1200"/>
              </a:spcBef>
              <a:spcAft>
                <a:spcPts val="300"/>
              </a:spcAft>
              <a:buFont typeface="Arial" charset="0"/>
              <a:buChar char="•"/>
            </a:pPr>
            <a:r>
              <a:rPr lang="en-US" sz="3200" b="1" baseline="0">
                <a:solidFill>
                  <a:srgbClr val="000000"/>
                </a:solidFill>
                <a:latin typeface="Arial" charset="0"/>
                <a:cs typeface="Times New Roman" charset="0"/>
              </a:rPr>
              <a:t>Priests (1, 22, 28)</a:t>
            </a:r>
          </a:p>
          <a:p>
            <a:pPr lvl="2" defTabSz="914400" eaLnBrk="0" fontAlgn="base" hangingPunct="0">
              <a:spcBef>
                <a:spcPts val="1200"/>
              </a:spcBef>
              <a:spcAft>
                <a:spcPts val="300"/>
              </a:spcAft>
              <a:buFont typeface="Arial" charset="0"/>
              <a:buChar char="•"/>
            </a:pPr>
            <a:r>
              <a:rPr lang="en-US" sz="3200" b="1" baseline="0">
                <a:solidFill>
                  <a:srgbClr val="000000"/>
                </a:solidFill>
                <a:latin typeface="Arial" charset="0"/>
                <a:cs typeface="ＭＳ Ｐゴシック" charset="0"/>
              </a:rPr>
              <a:t>Goldsmiths (8a, 31, 32)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Perfumer (8b)</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Political leaders (9, 15, 16, 17, 18, 19)</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Women &amp; men (12)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Levites (17)</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Merchants (32)</a:t>
            </a:r>
          </a:p>
          <a:p>
            <a:pPr lvl="2" defTabSz="914400" eaLnBrk="0" fontAlgn="base" hangingPunct="0">
              <a:spcBef>
                <a:spcPts val="1200"/>
              </a:spcBef>
              <a:spcAft>
                <a:spcPts val="300"/>
              </a:spcAft>
              <a:buFontTx/>
              <a:buChar char="•"/>
            </a:pPr>
            <a:r>
              <a:rPr lang="en-US" sz="3200" b="1" baseline="0">
                <a:solidFill>
                  <a:srgbClr val="000000"/>
                </a:solidFill>
                <a:latin typeface="Arial" charset="0"/>
                <a:cs typeface="ＭＳ Ｐゴシック" charset="0"/>
              </a:rPr>
              <a:t>Even people from outside the city (2, 5, 7)</a:t>
            </a:r>
          </a:p>
        </p:txBody>
      </p:sp>
    </p:spTree>
    <p:extLst>
      <p:ext uri="{BB962C8B-B14F-4D97-AF65-F5344CB8AC3E}">
        <p14:creationId xmlns:p14="http://schemas.microsoft.com/office/powerpoint/2010/main" val="305240927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63172">
                                            <p:txEl>
                                              <p:pRg st="0" end="0"/>
                                            </p:txEl>
                                          </p:spTgt>
                                        </p:tgtEl>
                                        <p:attrNameLst>
                                          <p:attrName>style.visibility</p:attrName>
                                        </p:attrNameLst>
                                      </p:cBhvr>
                                      <p:to>
                                        <p:strVal val="visible"/>
                                      </p:to>
                                    </p:set>
                                    <p:animEffect transition="in" filter="blinds(horizontal)">
                                      <p:cBhvr>
                                        <p:cTn id="7" dur="500"/>
                                        <p:tgtEl>
                                          <p:spTgt spid="263172">
                                            <p:txEl>
                                              <p:pRg st="0" end="0"/>
                                            </p:txEl>
                                          </p:spTgt>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3172">
                                            <p:txEl>
                                              <p:pRg st="1" end="1"/>
                                            </p:txEl>
                                          </p:spTgt>
                                        </p:tgtEl>
                                        <p:attrNameLst>
                                          <p:attrName>style.visibility</p:attrName>
                                        </p:attrNameLst>
                                      </p:cBhvr>
                                      <p:to>
                                        <p:strVal val="visible"/>
                                      </p:to>
                                    </p:set>
                                    <p:animEffect transition="in" filter="blinds(horizontal)">
                                      <p:cBhvr>
                                        <p:cTn id="10" dur="500"/>
                                        <p:tgtEl>
                                          <p:spTgt spid="263172">
                                            <p:txEl>
                                              <p:pRg st="1" end="1"/>
                                            </p:txEl>
                                          </p:spTgt>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263172">
                                            <p:txEl>
                                              <p:pRg st="2" end="2"/>
                                            </p:txEl>
                                          </p:spTgt>
                                        </p:tgtEl>
                                        <p:attrNameLst>
                                          <p:attrName>style.visibility</p:attrName>
                                        </p:attrNameLst>
                                      </p:cBhvr>
                                      <p:to>
                                        <p:strVal val="visible"/>
                                      </p:to>
                                    </p:set>
                                    <p:animEffect transition="in" filter="blinds(horizontal)">
                                      <p:cBhvr>
                                        <p:cTn id="13" dur="500"/>
                                        <p:tgtEl>
                                          <p:spTgt spid="263172">
                                            <p:txEl>
                                              <p:pRg st="2" end="2"/>
                                            </p:txEl>
                                          </p:spTgt>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263172">
                                            <p:txEl>
                                              <p:pRg st="3" end="3"/>
                                            </p:txEl>
                                          </p:spTgt>
                                        </p:tgtEl>
                                        <p:attrNameLst>
                                          <p:attrName>style.visibility</p:attrName>
                                        </p:attrNameLst>
                                      </p:cBhvr>
                                      <p:to>
                                        <p:strVal val="visible"/>
                                      </p:to>
                                    </p:set>
                                    <p:animEffect transition="in" filter="blinds(horizontal)">
                                      <p:cBhvr>
                                        <p:cTn id="16" dur="500"/>
                                        <p:tgtEl>
                                          <p:spTgt spid="263172">
                                            <p:txEl>
                                              <p:pRg st="3" end="3"/>
                                            </p:txEl>
                                          </p:spTgt>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263172">
                                            <p:txEl>
                                              <p:pRg st="4" end="4"/>
                                            </p:txEl>
                                          </p:spTgt>
                                        </p:tgtEl>
                                        <p:attrNameLst>
                                          <p:attrName>style.visibility</p:attrName>
                                        </p:attrNameLst>
                                      </p:cBhvr>
                                      <p:to>
                                        <p:strVal val="visible"/>
                                      </p:to>
                                    </p:set>
                                    <p:animEffect transition="in" filter="blinds(horizontal)">
                                      <p:cBhvr>
                                        <p:cTn id="19" dur="500"/>
                                        <p:tgtEl>
                                          <p:spTgt spid="263172">
                                            <p:txEl>
                                              <p:pRg st="4" end="4"/>
                                            </p:txEl>
                                          </p:spTgt>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263172">
                                            <p:txEl>
                                              <p:pRg st="5" end="5"/>
                                            </p:txEl>
                                          </p:spTgt>
                                        </p:tgtEl>
                                        <p:attrNameLst>
                                          <p:attrName>style.visibility</p:attrName>
                                        </p:attrNameLst>
                                      </p:cBhvr>
                                      <p:to>
                                        <p:strVal val="visible"/>
                                      </p:to>
                                    </p:set>
                                    <p:animEffect transition="in" filter="blinds(horizontal)">
                                      <p:cBhvr>
                                        <p:cTn id="22" dur="500"/>
                                        <p:tgtEl>
                                          <p:spTgt spid="263172">
                                            <p:txEl>
                                              <p:pRg st="5" end="5"/>
                                            </p:txEl>
                                          </p:spTgt>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263172">
                                            <p:txEl>
                                              <p:pRg st="6" end="6"/>
                                            </p:txEl>
                                          </p:spTgt>
                                        </p:tgtEl>
                                        <p:attrNameLst>
                                          <p:attrName>style.visibility</p:attrName>
                                        </p:attrNameLst>
                                      </p:cBhvr>
                                      <p:to>
                                        <p:strVal val="visible"/>
                                      </p:to>
                                    </p:set>
                                    <p:animEffect transition="in" filter="blinds(horizontal)">
                                      <p:cBhvr>
                                        <p:cTn id="25" dur="500"/>
                                        <p:tgtEl>
                                          <p:spTgt spid="263172">
                                            <p:txEl>
                                              <p:pRg st="6" end="6"/>
                                            </p:txEl>
                                          </p:spTgt>
                                        </p:tgtEl>
                                      </p:cBhvr>
                                    </p:animEffect>
                                  </p:childTnLst>
                                </p:cTn>
                              </p:par>
                              <p:par>
                                <p:cTn id="26" presetID="3" presetClass="entr" presetSubtype="10" fill="hold" grpId="0" nodeType="withEffect">
                                  <p:stCondLst>
                                    <p:cond delay="0"/>
                                  </p:stCondLst>
                                  <p:childTnLst>
                                    <p:set>
                                      <p:cBhvr>
                                        <p:cTn id="27" dur="1" fill="hold">
                                          <p:stCondLst>
                                            <p:cond delay="0"/>
                                          </p:stCondLst>
                                        </p:cTn>
                                        <p:tgtEl>
                                          <p:spTgt spid="263172">
                                            <p:txEl>
                                              <p:pRg st="7" end="7"/>
                                            </p:txEl>
                                          </p:spTgt>
                                        </p:tgtEl>
                                        <p:attrNameLst>
                                          <p:attrName>style.visibility</p:attrName>
                                        </p:attrNameLst>
                                      </p:cBhvr>
                                      <p:to>
                                        <p:strVal val="visible"/>
                                      </p:to>
                                    </p:set>
                                    <p:animEffect transition="in" filter="blinds(horizontal)">
                                      <p:cBhvr>
                                        <p:cTn id="28" dur="500"/>
                                        <p:tgtEl>
                                          <p:spTgt spid="26317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2" grpId="0" build="p"/>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a:spLocks noChangeArrowheads="1"/>
          </p:cNvSpPr>
          <p:nvPr/>
        </p:nvSpPr>
        <p:spPr bwMode="auto">
          <a:xfrm>
            <a:off x="0" y="0"/>
            <a:ext cx="9144000" cy="6858000"/>
          </a:xfrm>
          <a:prstGeom prst="rect">
            <a:avLst/>
          </a:prstGeom>
          <a:solidFill>
            <a:srgbClr val="000000"/>
          </a:solidFill>
          <a:ln w="9525">
            <a:noFill/>
            <a:miter lim="800000"/>
            <a:headEnd/>
            <a:tailEnd/>
          </a:ln>
        </p:spPr>
        <p:txBody>
          <a:bodyPr wrap="none" anchor="ctr"/>
          <a:lstStyle/>
          <a:p>
            <a:pPr defTabSz="914400">
              <a:defRPr/>
            </a:pPr>
            <a:endParaRPr lang="en-US" kern="0">
              <a:solidFill>
                <a:sysClr val="windowText" lastClr="000000"/>
              </a:solidFill>
              <a:latin typeface="Arial" charset="0"/>
              <a:ea typeface="ＭＳ Ｐゴシック" charset="0"/>
              <a:cs typeface="ＭＳ Ｐゴシック" charset="0"/>
            </a:endParaRPr>
          </a:p>
        </p:txBody>
      </p:sp>
      <p:sp>
        <p:nvSpPr>
          <p:cNvPr id="142338" name="Rectangle 2"/>
          <p:cNvSpPr>
            <a:spLocks noGrp="1" noChangeArrowheads="1"/>
          </p:cNvSpPr>
          <p:nvPr>
            <p:ph type="ctrTitle"/>
          </p:nvPr>
        </p:nvSpPr>
        <p:spPr>
          <a:xfrm>
            <a:off x="4267200" y="1143000"/>
            <a:ext cx="4876800" cy="3273425"/>
          </a:xfrm>
        </p:spPr>
        <p:txBody>
          <a:bodyPr/>
          <a:lstStyle/>
          <a:p>
            <a:pPr>
              <a:defRPr/>
            </a:pPr>
            <a:r>
              <a:rPr kumimoji="1" lang="en-US" sz="9600" b="1" dirty="0">
                <a:latin typeface="Arial"/>
                <a:ea typeface="ＭＳ Ｐゴシック" pitchFamily="-65" charset="-128"/>
                <a:cs typeface="Arial"/>
              </a:rPr>
              <a:t>Bound sticks</a:t>
            </a:r>
          </a:p>
        </p:txBody>
      </p:sp>
      <p:pic>
        <p:nvPicPr>
          <p:cNvPr id="313347" name="Picture 4" descr="boundstick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228600" y="457200"/>
            <a:ext cx="3403600" cy="5118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1686271262"/>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8465" name="Rectangle 6"/>
          <p:cNvSpPr>
            <a:spLocks noChangeArrowheads="1"/>
          </p:cNvSpPr>
          <p:nvPr/>
        </p:nvSpPr>
        <p:spPr bwMode="auto">
          <a:xfrm>
            <a:off x="0" y="0"/>
            <a:ext cx="9144000" cy="6858000"/>
          </a:xfrm>
          <a:prstGeom prst="rect">
            <a:avLst/>
          </a:prstGeom>
          <a:solidFill>
            <a:schemeClr val="bg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400">
              <a:solidFill>
                <a:srgbClr val="FFFFFF"/>
              </a:solidFill>
              <a:latin typeface="Arial" charset="0"/>
              <a:ea typeface="ＭＳ Ｐゴシック" charset="0"/>
              <a:cs typeface="ＭＳ Ｐゴシック" charset="0"/>
            </a:endParaRPr>
          </a:p>
        </p:txBody>
      </p:sp>
      <p:sp>
        <p:nvSpPr>
          <p:cNvPr id="318466" name="Title 2"/>
          <p:cNvSpPr>
            <a:spLocks noGrp="1"/>
          </p:cNvSpPr>
          <p:nvPr>
            <p:ph type="title" idx="4294967295"/>
          </p:nvPr>
        </p:nvSpPr>
        <p:spPr>
          <a:xfrm>
            <a:off x="0" y="44450"/>
            <a:ext cx="9144000" cy="746125"/>
          </a:xfrm>
        </p:spPr>
        <p:txBody>
          <a:bodyPr/>
          <a:lstStyle/>
          <a:p>
            <a:pPr algn="ctr" eaLnBrk="1" hangingPunct="1"/>
            <a:r>
              <a:rPr lang="en-US" b="1">
                <a:latin typeface="Helvetica" charset="0"/>
                <a:ea typeface="Osaka" charset="0"/>
                <a:cs typeface="Osaka" charset="0"/>
              </a:rPr>
              <a:t>The Main Idea of Nehemiah 3</a:t>
            </a:r>
          </a:p>
        </p:txBody>
      </p:sp>
      <p:sp>
        <p:nvSpPr>
          <p:cNvPr id="318467" name="Title 2"/>
          <p:cNvSpPr>
            <a:spLocks/>
          </p:cNvSpPr>
          <p:nvPr/>
        </p:nvSpPr>
        <p:spPr bwMode="auto">
          <a:xfrm>
            <a:off x="0" y="5392738"/>
            <a:ext cx="9144000" cy="1276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p>
            <a:pPr algn="ctr" defTabSz="914400" fontAlgn="base">
              <a:spcBef>
                <a:spcPct val="0"/>
              </a:spcBef>
              <a:spcAft>
                <a:spcPct val="0"/>
              </a:spcAft>
            </a:pPr>
            <a:r>
              <a:rPr kumimoji="1" lang="en-US" sz="4000" b="1">
                <a:solidFill>
                  <a:srgbClr val="FFFFFF"/>
                </a:solidFill>
                <a:latin typeface="Helvetica" charset="0"/>
                <a:ea typeface="Osaka" charset="0"/>
                <a:cs typeface="Osaka" charset="0"/>
              </a:rPr>
              <a:t>God fights </a:t>
            </a:r>
            <a:r>
              <a:rPr kumimoji="1" lang="en-US" sz="4000" b="1">
                <a:solidFill>
                  <a:srgbClr val="FFFF00"/>
                </a:solidFill>
                <a:latin typeface="Helvetica" charset="0"/>
                <a:ea typeface="Osaka" charset="0"/>
                <a:cs typeface="Osaka" charset="0"/>
              </a:rPr>
              <a:t>opposition</a:t>
            </a:r>
            <a:r>
              <a:rPr kumimoji="1" lang="en-US" sz="4000" b="1">
                <a:solidFill>
                  <a:srgbClr val="FFFFFF"/>
                </a:solidFill>
                <a:latin typeface="Helvetica" charset="0"/>
                <a:ea typeface="Osaka" charset="0"/>
                <a:cs typeface="Osaka" charset="0"/>
              </a:rPr>
              <a:t> through a </a:t>
            </a:r>
            <a:r>
              <a:rPr kumimoji="1" lang="en-US" sz="4000" b="1">
                <a:solidFill>
                  <a:srgbClr val="FFFF00"/>
                </a:solidFill>
                <a:latin typeface="Helvetica" charset="0"/>
                <a:ea typeface="Osaka" charset="0"/>
                <a:cs typeface="Osaka" charset="0"/>
              </a:rPr>
              <a:t>sensible</a:t>
            </a:r>
            <a:r>
              <a:rPr kumimoji="1" lang="en-US" sz="4000" b="1">
                <a:solidFill>
                  <a:srgbClr val="FFFFFF"/>
                </a:solidFill>
                <a:latin typeface="Helvetica" charset="0"/>
                <a:ea typeface="Osaka" charset="0"/>
                <a:cs typeface="Osaka" charset="0"/>
              </a:rPr>
              <a:t> plan that includes us all.</a:t>
            </a:r>
          </a:p>
        </p:txBody>
      </p:sp>
      <p:pic>
        <p:nvPicPr>
          <p:cNvPr id="318468" name="Picture 1" descr="neh 3 wall top.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58888" y="976313"/>
            <a:ext cx="6661150" cy="4324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625341630"/>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fontAlgn="base">
              <a:spcBef>
                <a:spcPct val="0"/>
              </a:spcBef>
              <a:spcAft>
                <a:spcPct val="0"/>
              </a:spcAft>
            </a:pPr>
            <a:endParaRPr lang="en-US" sz="2400" b="1">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4</a:t>
            </a:r>
          </a:p>
        </p:txBody>
      </p:sp>
    </p:spTree>
    <p:extLst>
      <p:ext uri="{BB962C8B-B14F-4D97-AF65-F5344CB8AC3E}">
        <p14:creationId xmlns:p14="http://schemas.microsoft.com/office/powerpoint/2010/main" val="68427657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3" name="Freeform 2"/>
          <p:cNvSpPr>
            <a:spLocks/>
          </p:cNvSpPr>
          <p:nvPr/>
        </p:nvSpPr>
        <p:spPr bwMode="auto">
          <a:xfrm>
            <a:off x="1720850" y="2590800"/>
            <a:ext cx="1011238" cy="954088"/>
          </a:xfrm>
          <a:custGeom>
            <a:avLst/>
            <a:gdLst>
              <a:gd name="T0" fmla="*/ 2147483647 w 637"/>
              <a:gd name="T1" fmla="*/ 2147483647 h 601"/>
              <a:gd name="T2" fmla="*/ 2147483647 w 637"/>
              <a:gd name="T3" fmla="*/ 2147483647 h 601"/>
              <a:gd name="T4" fmla="*/ 2147483647 w 637"/>
              <a:gd name="T5" fmla="*/ 2147483647 h 601"/>
              <a:gd name="T6" fmla="*/ 2147483647 w 637"/>
              <a:gd name="T7" fmla="*/ 2147483647 h 601"/>
              <a:gd name="T8" fmla="*/ 2147483647 w 637"/>
              <a:gd name="T9" fmla="*/ 2147483647 h 601"/>
              <a:gd name="T10" fmla="*/ 2147483647 w 637"/>
              <a:gd name="T11" fmla="*/ 2147483647 h 601"/>
              <a:gd name="T12" fmla="*/ 2147483647 w 637"/>
              <a:gd name="T13" fmla="*/ 2147483647 h 601"/>
              <a:gd name="T14" fmla="*/ 2147483647 w 637"/>
              <a:gd name="T15" fmla="*/ 2147483647 h 601"/>
              <a:gd name="T16" fmla="*/ 2147483647 w 637"/>
              <a:gd name="T17" fmla="*/ 2147483647 h 601"/>
              <a:gd name="T18" fmla="*/ 2147483647 w 637"/>
              <a:gd name="T19" fmla="*/ 2147483647 h 601"/>
              <a:gd name="T20" fmla="*/ 2147483647 w 637"/>
              <a:gd name="T21" fmla="*/ 2147483647 h 601"/>
              <a:gd name="T22" fmla="*/ 2147483647 w 637"/>
              <a:gd name="T23" fmla="*/ 2147483647 h 601"/>
              <a:gd name="T24" fmla="*/ 2147483647 w 637"/>
              <a:gd name="T25" fmla="*/ 2147483647 h 601"/>
              <a:gd name="T26" fmla="*/ 2147483647 w 637"/>
              <a:gd name="T27" fmla="*/ 2147483647 h 601"/>
              <a:gd name="T28" fmla="*/ 2147483647 w 637"/>
              <a:gd name="T29" fmla="*/ 2147483647 h 601"/>
              <a:gd name="T30" fmla="*/ 2147483647 w 637"/>
              <a:gd name="T31" fmla="*/ 2147483647 h 601"/>
              <a:gd name="T32" fmla="*/ 2147483647 w 637"/>
              <a:gd name="T33" fmla="*/ 2147483647 h 601"/>
              <a:gd name="T34" fmla="*/ 2147483647 w 637"/>
              <a:gd name="T35" fmla="*/ 2147483647 h 601"/>
              <a:gd name="T36" fmla="*/ 2147483647 w 637"/>
              <a:gd name="T37" fmla="*/ 2147483647 h 601"/>
              <a:gd name="T38" fmla="*/ 2147483647 w 637"/>
              <a:gd name="T39" fmla="*/ 2147483647 h 601"/>
              <a:gd name="T40" fmla="*/ 2147483647 w 637"/>
              <a:gd name="T41" fmla="*/ 2147483647 h 601"/>
              <a:gd name="T42" fmla="*/ 2147483647 w 637"/>
              <a:gd name="T43" fmla="*/ 2147483647 h 601"/>
              <a:gd name="T44" fmla="*/ 2147483647 w 637"/>
              <a:gd name="T45" fmla="*/ 2147483647 h 601"/>
              <a:gd name="T46" fmla="*/ 2147483647 w 637"/>
              <a:gd name="T47" fmla="*/ 2147483647 h 601"/>
              <a:gd name="T48" fmla="*/ 2147483647 w 637"/>
              <a:gd name="T49" fmla="*/ 2147483647 h 601"/>
              <a:gd name="T50" fmla="*/ 2147483647 w 637"/>
              <a:gd name="T51" fmla="*/ 2147483647 h 601"/>
              <a:gd name="T52" fmla="*/ 2147483647 w 637"/>
              <a:gd name="T53" fmla="*/ 2147483647 h 601"/>
              <a:gd name="T54" fmla="*/ 2147483647 w 637"/>
              <a:gd name="T55" fmla="*/ 2147483647 h 601"/>
              <a:gd name="T56" fmla="*/ 2147483647 w 637"/>
              <a:gd name="T57" fmla="*/ 2147483647 h 601"/>
              <a:gd name="T58" fmla="*/ 2147483647 w 637"/>
              <a:gd name="T59" fmla="*/ 2147483647 h 601"/>
              <a:gd name="T60" fmla="*/ 2147483647 w 637"/>
              <a:gd name="T61" fmla="*/ 2147483647 h 601"/>
              <a:gd name="T62" fmla="*/ 2147483647 w 637"/>
              <a:gd name="T63" fmla="*/ 2147483647 h 601"/>
              <a:gd name="T64" fmla="*/ 2147483647 w 637"/>
              <a:gd name="T65" fmla="*/ 2147483647 h 601"/>
              <a:gd name="T66" fmla="*/ 2147483647 w 637"/>
              <a:gd name="T67" fmla="*/ 2147483647 h 601"/>
              <a:gd name="T68" fmla="*/ 2147483647 w 637"/>
              <a:gd name="T69" fmla="*/ 2147483647 h 601"/>
              <a:gd name="T70" fmla="*/ 2147483647 w 637"/>
              <a:gd name="T71" fmla="*/ 2147483647 h 601"/>
              <a:gd name="T72" fmla="*/ 2147483647 w 637"/>
              <a:gd name="T73" fmla="*/ 0 h 601"/>
              <a:gd name="T74" fmla="*/ 2147483647 w 637"/>
              <a:gd name="T75" fmla="*/ 0 h 601"/>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637"/>
              <a:gd name="T115" fmla="*/ 0 h 601"/>
              <a:gd name="T116" fmla="*/ 637 w 637"/>
              <a:gd name="T117" fmla="*/ 601 h 601"/>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637" h="601">
                <a:moveTo>
                  <a:pt x="0" y="0"/>
                </a:moveTo>
                <a:lnTo>
                  <a:pt x="12" y="24"/>
                </a:lnTo>
                <a:lnTo>
                  <a:pt x="12" y="48"/>
                </a:lnTo>
                <a:lnTo>
                  <a:pt x="12" y="72"/>
                </a:lnTo>
                <a:lnTo>
                  <a:pt x="12" y="96"/>
                </a:lnTo>
                <a:lnTo>
                  <a:pt x="12" y="120"/>
                </a:lnTo>
                <a:lnTo>
                  <a:pt x="12" y="144"/>
                </a:lnTo>
                <a:lnTo>
                  <a:pt x="36" y="144"/>
                </a:lnTo>
                <a:lnTo>
                  <a:pt x="72" y="156"/>
                </a:lnTo>
                <a:lnTo>
                  <a:pt x="96" y="168"/>
                </a:lnTo>
                <a:lnTo>
                  <a:pt x="120" y="180"/>
                </a:lnTo>
                <a:lnTo>
                  <a:pt x="144" y="192"/>
                </a:lnTo>
                <a:lnTo>
                  <a:pt x="168" y="192"/>
                </a:lnTo>
                <a:lnTo>
                  <a:pt x="192" y="204"/>
                </a:lnTo>
                <a:lnTo>
                  <a:pt x="216" y="216"/>
                </a:lnTo>
                <a:lnTo>
                  <a:pt x="240" y="228"/>
                </a:lnTo>
                <a:lnTo>
                  <a:pt x="264" y="240"/>
                </a:lnTo>
                <a:lnTo>
                  <a:pt x="288" y="264"/>
                </a:lnTo>
                <a:lnTo>
                  <a:pt x="312" y="288"/>
                </a:lnTo>
                <a:lnTo>
                  <a:pt x="336" y="300"/>
                </a:lnTo>
                <a:lnTo>
                  <a:pt x="348" y="324"/>
                </a:lnTo>
                <a:lnTo>
                  <a:pt x="360" y="348"/>
                </a:lnTo>
                <a:lnTo>
                  <a:pt x="372" y="372"/>
                </a:lnTo>
                <a:lnTo>
                  <a:pt x="384" y="396"/>
                </a:lnTo>
                <a:lnTo>
                  <a:pt x="408" y="408"/>
                </a:lnTo>
                <a:lnTo>
                  <a:pt x="420" y="432"/>
                </a:lnTo>
                <a:lnTo>
                  <a:pt x="432" y="456"/>
                </a:lnTo>
                <a:lnTo>
                  <a:pt x="444" y="480"/>
                </a:lnTo>
                <a:lnTo>
                  <a:pt x="456" y="504"/>
                </a:lnTo>
                <a:lnTo>
                  <a:pt x="456" y="528"/>
                </a:lnTo>
                <a:lnTo>
                  <a:pt x="456" y="552"/>
                </a:lnTo>
                <a:lnTo>
                  <a:pt x="456" y="576"/>
                </a:lnTo>
                <a:lnTo>
                  <a:pt x="456" y="600"/>
                </a:lnTo>
                <a:lnTo>
                  <a:pt x="480" y="600"/>
                </a:lnTo>
                <a:lnTo>
                  <a:pt x="504" y="600"/>
                </a:lnTo>
                <a:lnTo>
                  <a:pt x="528" y="600"/>
                </a:lnTo>
                <a:lnTo>
                  <a:pt x="564" y="600"/>
                </a:lnTo>
                <a:lnTo>
                  <a:pt x="588" y="600"/>
                </a:lnTo>
                <a:lnTo>
                  <a:pt x="612" y="600"/>
                </a:lnTo>
                <a:lnTo>
                  <a:pt x="636" y="600"/>
                </a:lnTo>
                <a:lnTo>
                  <a:pt x="636" y="576"/>
                </a:lnTo>
                <a:lnTo>
                  <a:pt x="624" y="552"/>
                </a:lnTo>
                <a:lnTo>
                  <a:pt x="624" y="528"/>
                </a:lnTo>
                <a:lnTo>
                  <a:pt x="612" y="504"/>
                </a:lnTo>
                <a:lnTo>
                  <a:pt x="600" y="480"/>
                </a:lnTo>
                <a:lnTo>
                  <a:pt x="588" y="456"/>
                </a:lnTo>
                <a:lnTo>
                  <a:pt x="576" y="432"/>
                </a:lnTo>
                <a:lnTo>
                  <a:pt x="564" y="408"/>
                </a:lnTo>
                <a:lnTo>
                  <a:pt x="552" y="384"/>
                </a:lnTo>
                <a:lnTo>
                  <a:pt x="540" y="360"/>
                </a:lnTo>
                <a:lnTo>
                  <a:pt x="516" y="336"/>
                </a:lnTo>
                <a:lnTo>
                  <a:pt x="504" y="312"/>
                </a:lnTo>
                <a:lnTo>
                  <a:pt x="504" y="288"/>
                </a:lnTo>
                <a:lnTo>
                  <a:pt x="492" y="264"/>
                </a:lnTo>
                <a:lnTo>
                  <a:pt x="468" y="252"/>
                </a:lnTo>
                <a:lnTo>
                  <a:pt x="456" y="228"/>
                </a:lnTo>
                <a:lnTo>
                  <a:pt x="432" y="216"/>
                </a:lnTo>
                <a:lnTo>
                  <a:pt x="420" y="192"/>
                </a:lnTo>
                <a:lnTo>
                  <a:pt x="408" y="168"/>
                </a:lnTo>
                <a:lnTo>
                  <a:pt x="384" y="156"/>
                </a:lnTo>
                <a:lnTo>
                  <a:pt x="372" y="132"/>
                </a:lnTo>
                <a:lnTo>
                  <a:pt x="348" y="120"/>
                </a:lnTo>
                <a:lnTo>
                  <a:pt x="324" y="108"/>
                </a:lnTo>
                <a:lnTo>
                  <a:pt x="300" y="96"/>
                </a:lnTo>
                <a:lnTo>
                  <a:pt x="276" y="84"/>
                </a:lnTo>
                <a:lnTo>
                  <a:pt x="252" y="72"/>
                </a:lnTo>
                <a:lnTo>
                  <a:pt x="228" y="60"/>
                </a:lnTo>
                <a:lnTo>
                  <a:pt x="204" y="48"/>
                </a:lnTo>
                <a:lnTo>
                  <a:pt x="180" y="36"/>
                </a:lnTo>
                <a:lnTo>
                  <a:pt x="156" y="36"/>
                </a:lnTo>
                <a:lnTo>
                  <a:pt x="132" y="24"/>
                </a:lnTo>
                <a:lnTo>
                  <a:pt x="108" y="24"/>
                </a:lnTo>
                <a:lnTo>
                  <a:pt x="84" y="12"/>
                </a:lnTo>
                <a:lnTo>
                  <a:pt x="60" y="0"/>
                </a:lnTo>
                <a:lnTo>
                  <a:pt x="36" y="0"/>
                </a:lnTo>
                <a:lnTo>
                  <a:pt x="12" y="0"/>
                </a:lnTo>
                <a:lnTo>
                  <a:pt x="0" y="0"/>
                </a:lnTo>
              </a:path>
            </a:pathLst>
          </a:custGeom>
          <a:solidFill>
            <a:srgbClr val="505050"/>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4" name="Rectangle 3"/>
          <p:cNvSpPr>
            <a:spLocks noChangeArrowheads="1"/>
          </p:cNvSpPr>
          <p:nvPr/>
        </p:nvSpPr>
        <p:spPr bwMode="auto">
          <a:xfrm>
            <a:off x="7172325" y="5473700"/>
            <a:ext cx="1176338"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15" name="Rectangle 4"/>
          <p:cNvSpPr>
            <a:spLocks noChangeArrowheads="1"/>
          </p:cNvSpPr>
          <p:nvPr/>
        </p:nvSpPr>
        <p:spPr bwMode="auto">
          <a:xfrm>
            <a:off x="7499350" y="6102350"/>
            <a:ext cx="1185863" cy="579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3" name="Rectangle 5"/>
          <p:cNvSpPr>
            <a:spLocks noChangeArrowheads="1"/>
          </p:cNvSpPr>
          <p:nvPr/>
        </p:nvSpPr>
        <p:spPr bwMode="auto">
          <a:xfrm>
            <a:off x="7759700" y="6226175"/>
            <a:ext cx="184150" cy="336550"/>
          </a:xfrm>
          <a:prstGeom prst="rect">
            <a:avLst/>
          </a:prstGeom>
          <a:noFill/>
          <a:ln w="12700">
            <a:noFill/>
            <a:miter lim="800000"/>
            <a:headEnd/>
            <a:tailEnd/>
          </a:ln>
          <a:effectLst/>
        </p:spPr>
        <p:txBody>
          <a:bodyPr wrap="none">
            <a:spAutoFit/>
          </a:bodyPr>
          <a:lstStyle/>
          <a:p>
            <a:pPr defTabSz="914400" eaLnBrk="0" fontAlgn="base" hangingPunct="0">
              <a:spcBef>
                <a:spcPct val="0"/>
              </a:spcBef>
              <a:spcAft>
                <a:spcPct val="0"/>
              </a:spcAft>
              <a:defRPr/>
            </a:pPr>
            <a:endParaRPr lang="en-US" sz="1600" b="1">
              <a:solidFill>
                <a:srgbClr val="FFFFFF"/>
              </a:solidFill>
              <a:effectLst>
                <a:outerShdw blurRad="38100" dist="38100" dir="2700000" algn="tl">
                  <a:srgbClr val="000000"/>
                </a:outerShdw>
              </a:effectLst>
              <a:latin typeface="Comic Sans MS" pitchFamily="-112" charset="0"/>
              <a:ea typeface="ＭＳ Ｐゴシック" charset="0"/>
              <a:cs typeface="ＭＳ Ｐゴシック" charset="0"/>
            </a:endParaRPr>
          </a:p>
        </p:txBody>
      </p:sp>
      <p:sp>
        <p:nvSpPr>
          <p:cNvPr id="141317" name="Text Box 6"/>
          <p:cNvSpPr txBox="1">
            <a:spLocks noChangeArrowheads="1"/>
          </p:cNvSpPr>
          <p:nvPr/>
        </p:nvSpPr>
        <p:spPr bwMode="auto">
          <a:xfrm>
            <a:off x="533400" y="6483350"/>
            <a:ext cx="1993900"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defTabSz="914400" eaLnBrk="0" fontAlgn="base" hangingPunct="0">
              <a:spcBef>
                <a:spcPct val="50000"/>
              </a:spcBef>
              <a:spcAft>
                <a:spcPct val="0"/>
              </a:spcAft>
            </a:pPr>
            <a:endParaRPr lang="en-US" sz="1600" b="1">
              <a:solidFill>
                <a:srgbClr val="FFFFFF"/>
              </a:solidFill>
              <a:latin typeface="Comic Sans MS" charset="0"/>
            </a:endParaRPr>
          </a:p>
        </p:txBody>
      </p:sp>
      <p:sp>
        <p:nvSpPr>
          <p:cNvPr id="642055" name="Text Box 7"/>
          <p:cNvSpPr txBox="1">
            <a:spLocks noChangeArrowheads="1"/>
          </p:cNvSpPr>
          <p:nvPr/>
        </p:nvSpPr>
        <p:spPr bwMode="auto">
          <a:xfrm>
            <a:off x="1573213" y="1851025"/>
            <a:ext cx="2822575"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EZRA</a:t>
            </a:r>
          </a:p>
        </p:txBody>
      </p:sp>
      <p:sp>
        <p:nvSpPr>
          <p:cNvPr id="642056" name="Text Box 8"/>
          <p:cNvSpPr txBox="1">
            <a:spLocks noChangeArrowheads="1"/>
          </p:cNvSpPr>
          <p:nvPr/>
        </p:nvSpPr>
        <p:spPr bwMode="auto">
          <a:xfrm>
            <a:off x="673100" y="3787775"/>
            <a:ext cx="4071938"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00FF00"/>
                </a:solidFill>
                <a:latin typeface="Comic Sans MS" pitchFamily="-112" charset="0"/>
                <a:ea typeface="ＭＳ Ｐゴシック" charset="0"/>
                <a:cs typeface="ＭＳ Ｐゴシック" charset="0"/>
              </a:rPr>
              <a:t>NEHEMIAH</a:t>
            </a:r>
          </a:p>
        </p:txBody>
      </p:sp>
      <p:sp>
        <p:nvSpPr>
          <p:cNvPr id="141320" name="AutoShape 9"/>
          <p:cNvSpPr>
            <a:spLocks noChangeArrowheads="1"/>
          </p:cNvSpPr>
          <p:nvPr/>
        </p:nvSpPr>
        <p:spPr bwMode="auto">
          <a:xfrm>
            <a:off x="3098800" y="1003300"/>
            <a:ext cx="1676400" cy="1066800"/>
          </a:xfrm>
          <a:prstGeom prst="roundRect">
            <a:avLst>
              <a:gd name="adj" fmla="val 12495"/>
            </a:avLst>
          </a:prstGeom>
          <a:solidFill>
            <a:srgbClr val="022A9A"/>
          </a:solidFill>
          <a:ln>
            <a:noFill/>
          </a:ln>
          <a:extLst>
            <a:ext uri="{91240B29-F687-4f45-9708-019B960494DF}">
              <a14:hiddenLine xmlns:a14="http://schemas.microsoft.com/office/drawing/2010/main" xmlns="" w="12700">
                <a:solidFill>
                  <a:srgbClr val="000000"/>
                </a:solidFill>
                <a:round/>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58" name="Rectangle 10"/>
          <p:cNvSpPr>
            <a:spLocks noChangeArrowheads="1"/>
          </p:cNvSpPr>
          <p:nvPr/>
        </p:nvSpPr>
        <p:spPr bwMode="auto">
          <a:xfrm>
            <a:off x="3098800" y="1371600"/>
            <a:ext cx="3048000" cy="2895600"/>
          </a:xfrm>
          <a:prstGeom prst="rect">
            <a:avLst/>
          </a:prstGeom>
          <a:solidFill>
            <a:srgbClr val="022A9A"/>
          </a:solidFill>
          <a:ln w="12700">
            <a:noFill/>
            <a:miter lim="800000"/>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141322" name="Rectangle 11"/>
          <p:cNvSpPr>
            <a:spLocks noChangeArrowheads="1"/>
          </p:cNvSpPr>
          <p:nvPr/>
        </p:nvSpPr>
        <p:spPr bwMode="auto">
          <a:xfrm>
            <a:off x="3084513" y="996950"/>
            <a:ext cx="1606550" cy="393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000" b="1">
                <a:solidFill>
                  <a:srgbClr val="114FFB"/>
                </a:solidFill>
                <a:latin typeface="Times" charset="0"/>
                <a:ea typeface="ＭＳ Ｐゴシック" charset="0"/>
                <a:cs typeface="ＭＳ Ｐゴシック" charset="0"/>
              </a:rPr>
              <a:t>CAPTIVITY</a:t>
            </a:r>
          </a:p>
        </p:txBody>
      </p:sp>
      <p:sp>
        <p:nvSpPr>
          <p:cNvPr id="141323" name="Rectangle 12"/>
          <p:cNvSpPr>
            <a:spLocks noChangeArrowheads="1"/>
          </p:cNvSpPr>
          <p:nvPr/>
        </p:nvSpPr>
        <p:spPr bwMode="auto">
          <a:xfrm>
            <a:off x="3630613" y="1844675"/>
            <a:ext cx="18303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70 YEARS</a:t>
            </a:r>
          </a:p>
        </p:txBody>
      </p:sp>
      <p:sp>
        <p:nvSpPr>
          <p:cNvPr id="141324" name="Rectangle 13"/>
          <p:cNvSpPr>
            <a:spLocks noChangeArrowheads="1"/>
          </p:cNvSpPr>
          <p:nvPr/>
        </p:nvSpPr>
        <p:spPr bwMode="auto">
          <a:xfrm>
            <a:off x="3706813" y="2301875"/>
            <a:ext cx="1741487"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114FFB"/>
                </a:solidFill>
                <a:latin typeface="Times" charset="0"/>
                <a:ea typeface="ＭＳ Ｐゴシック" charset="0"/>
                <a:cs typeface="ＭＳ Ｐゴシック" charset="0"/>
              </a:rPr>
              <a:t>3  TREKS</a:t>
            </a:r>
          </a:p>
        </p:txBody>
      </p:sp>
      <p:sp>
        <p:nvSpPr>
          <p:cNvPr id="141325" name="Rectangle 14"/>
          <p:cNvSpPr>
            <a:spLocks noChangeArrowheads="1"/>
          </p:cNvSpPr>
          <p:nvPr/>
        </p:nvSpPr>
        <p:spPr bwMode="auto">
          <a:xfrm>
            <a:off x="3221038" y="2736850"/>
            <a:ext cx="2822575" cy="454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400" b="1">
                <a:solidFill>
                  <a:srgbClr val="114FFB"/>
                </a:solidFill>
                <a:latin typeface="Times" charset="0"/>
                <a:ea typeface="ＭＳ Ｐゴシック" charset="0"/>
                <a:cs typeface="ＭＳ Ｐゴシック" charset="0"/>
              </a:rPr>
              <a:t>100 YEARS / 50,000</a:t>
            </a:r>
          </a:p>
        </p:txBody>
      </p:sp>
      <p:sp>
        <p:nvSpPr>
          <p:cNvPr id="141326" name="Rectangle 15"/>
          <p:cNvSpPr>
            <a:spLocks noChangeArrowheads="1"/>
          </p:cNvSpPr>
          <p:nvPr/>
        </p:nvSpPr>
        <p:spPr bwMode="auto">
          <a:xfrm>
            <a:off x="3783013" y="3216275"/>
            <a:ext cx="1504950" cy="5159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2800" b="1">
                <a:solidFill>
                  <a:srgbClr val="FFFF00"/>
                </a:solidFill>
                <a:latin typeface="Times" charset="0"/>
                <a:ea typeface="ＭＳ Ｐゴシック" charset="0"/>
                <a:cs typeface="ＭＳ Ｐゴシック" charset="0"/>
              </a:rPr>
              <a:t>Z - E - N</a:t>
            </a:r>
          </a:p>
        </p:txBody>
      </p:sp>
      <p:sp>
        <p:nvSpPr>
          <p:cNvPr id="141327" name="Rectangle 16"/>
          <p:cNvSpPr>
            <a:spLocks noChangeArrowheads="1"/>
          </p:cNvSpPr>
          <p:nvPr/>
        </p:nvSpPr>
        <p:spPr bwMode="auto">
          <a:xfrm>
            <a:off x="3829050" y="3209925"/>
            <a:ext cx="1508125" cy="5191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8" name="Line 17"/>
          <p:cNvSpPr>
            <a:spLocks noChangeShapeType="1"/>
          </p:cNvSpPr>
          <p:nvPr/>
        </p:nvSpPr>
        <p:spPr bwMode="auto">
          <a:xfrm>
            <a:off x="3352800" y="36464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29" name="Line 18"/>
          <p:cNvSpPr>
            <a:spLocks noChangeShapeType="1"/>
          </p:cNvSpPr>
          <p:nvPr/>
        </p:nvSpPr>
        <p:spPr bwMode="auto">
          <a:xfrm>
            <a:off x="3352800" y="317658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0" name="Line 19"/>
          <p:cNvSpPr>
            <a:spLocks noChangeShapeType="1"/>
          </p:cNvSpPr>
          <p:nvPr/>
        </p:nvSpPr>
        <p:spPr bwMode="auto">
          <a:xfrm>
            <a:off x="3352800" y="2730500"/>
            <a:ext cx="2540000"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31" name="Line 20"/>
          <p:cNvSpPr>
            <a:spLocks noChangeShapeType="1"/>
          </p:cNvSpPr>
          <p:nvPr/>
        </p:nvSpPr>
        <p:spPr bwMode="auto">
          <a:xfrm>
            <a:off x="3352800" y="2268538"/>
            <a:ext cx="2532063" cy="0"/>
          </a:xfrm>
          <a:prstGeom prst="line">
            <a:avLst/>
          </a:prstGeom>
          <a:noFill/>
          <a:ln w="50800">
            <a:solidFill>
              <a:schemeClr val="bg2"/>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642069" name="Rectangle 21"/>
          <p:cNvSpPr>
            <a:spLocks noChangeArrowheads="1"/>
          </p:cNvSpPr>
          <p:nvPr/>
        </p:nvSpPr>
        <p:spPr bwMode="auto">
          <a:xfrm>
            <a:off x="1573213" y="1844675"/>
            <a:ext cx="5837237"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EZRA</a:t>
            </a:r>
            <a:r>
              <a:rPr lang="en-US" sz="3200" b="1">
                <a:solidFill>
                  <a:srgbClr val="FFFF00"/>
                </a:solidFill>
                <a:latin typeface="Comic Sans MS" pitchFamily="-112" charset="0"/>
                <a:ea typeface="ＭＳ Ｐゴシック" charset="0"/>
                <a:cs typeface="ＭＳ Ｐゴシック" charset="0"/>
              </a:rPr>
              <a:t>…returns to teach the Law of the Lord.</a:t>
            </a:r>
          </a:p>
        </p:txBody>
      </p:sp>
      <p:sp>
        <p:nvSpPr>
          <p:cNvPr id="642070" name="Rectangle 22"/>
          <p:cNvSpPr>
            <a:spLocks noChangeArrowheads="1"/>
          </p:cNvSpPr>
          <p:nvPr/>
        </p:nvSpPr>
        <p:spPr bwMode="auto">
          <a:xfrm>
            <a:off x="676275" y="3787775"/>
            <a:ext cx="5291138" cy="2552700"/>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dirty="0">
                <a:solidFill>
                  <a:srgbClr val="33CCCC"/>
                </a:solidFill>
                <a:latin typeface="Comic Sans MS" charset="0"/>
                <a:ea typeface="ＭＳ Ｐゴシック" charset="-128"/>
                <a:cs typeface="ＭＳ Ｐゴシック" charset="-128"/>
              </a:rPr>
              <a:t>NEHEMIAH</a:t>
            </a:r>
            <a:r>
              <a:rPr lang="en-US" sz="3200" b="1" dirty="0">
                <a:solidFill>
                  <a:srgbClr val="FFFF00"/>
                </a:solidFill>
                <a:latin typeface="Comic Sans MS" charset="0"/>
                <a:ea typeface="ＭＳ Ｐゴシック" charset="-128"/>
                <a:cs typeface="ＭＳ Ｐゴシック" charset="-128"/>
              </a:rPr>
              <a:t>…returns as the great Old Testament leader and rebuilder of the city</a:t>
            </a:r>
            <a:r>
              <a:rPr lang="mr-IN" sz="3200" b="1" dirty="0">
                <a:solidFill>
                  <a:srgbClr val="FFFF00"/>
                </a:solidFill>
                <a:latin typeface="Comic Sans MS" charset="0"/>
                <a:ea typeface="ＭＳ Ｐゴシック" charset="-128"/>
                <a:cs typeface="ＭＳ Ｐゴシック" charset="-128"/>
              </a:rPr>
              <a:t>'</a:t>
            </a:r>
            <a:r>
              <a:rPr lang="en-US" sz="3200" b="1" dirty="0">
                <a:solidFill>
                  <a:srgbClr val="FFFF00"/>
                </a:solidFill>
                <a:latin typeface="Comic Sans MS" charset="0"/>
                <a:ea typeface="ＭＳ Ｐゴシック" charset="-128"/>
                <a:cs typeface="ＭＳ Ｐゴシック" charset="-128"/>
              </a:rPr>
              <a:t>s gates and its walls.</a:t>
            </a:r>
          </a:p>
        </p:txBody>
      </p:sp>
      <p:sp>
        <p:nvSpPr>
          <p:cNvPr id="141334" name="Text Box 41"/>
          <p:cNvSpPr txBox="1">
            <a:spLocks noChangeArrowheads="1"/>
          </p:cNvSpPr>
          <p:nvPr/>
        </p:nvSpPr>
        <p:spPr bwMode="auto">
          <a:xfrm>
            <a:off x="8721725" y="90488"/>
            <a:ext cx="254000" cy="396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2000">
                <a:solidFill>
                  <a:srgbClr val="FFA27C"/>
                </a:solidFill>
                <a:latin typeface="B VAG Rounded Bold" charset="0"/>
              </a:rPr>
              <a:t> </a:t>
            </a:r>
          </a:p>
        </p:txBody>
      </p:sp>
      <p:sp>
        <p:nvSpPr>
          <p:cNvPr id="141335" name="Text Box 42"/>
          <p:cNvSpPr txBox="1">
            <a:spLocks noChangeArrowheads="1"/>
          </p:cNvSpPr>
          <p:nvPr/>
        </p:nvSpPr>
        <p:spPr bwMode="auto">
          <a:xfrm>
            <a:off x="8599488" y="6478588"/>
            <a:ext cx="307975" cy="336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600" b="1">
                <a:solidFill>
                  <a:srgbClr val="FFFFFF"/>
                </a:solidFill>
                <a:latin typeface="Comic Sans MS" charset="0"/>
              </a:rPr>
              <a:t>3</a:t>
            </a:r>
            <a:endParaRPr lang="en-US" sz="1600">
              <a:solidFill>
                <a:srgbClr val="FFA27C"/>
              </a:solidFill>
              <a:latin typeface="B VAG Rounded Bold" charset="0"/>
            </a:endParaRPr>
          </a:p>
        </p:txBody>
      </p:sp>
      <p:sp>
        <p:nvSpPr>
          <p:cNvPr id="642095" name="Rectangle 47"/>
          <p:cNvSpPr>
            <a:spLocks noChangeArrowheads="1"/>
          </p:cNvSpPr>
          <p:nvPr/>
        </p:nvSpPr>
        <p:spPr bwMode="auto">
          <a:xfrm>
            <a:off x="8116888" y="6538913"/>
            <a:ext cx="339725" cy="247650"/>
          </a:xfrm>
          <a:prstGeom prst="rect">
            <a:avLst/>
          </a:prstGeom>
          <a:noFill/>
          <a:ln w="12700">
            <a:noFill/>
            <a:miter lim="800000"/>
            <a:headEnd/>
            <a:tailEnd/>
          </a:ln>
          <a:effectLst/>
        </p:spPr>
        <p:txBody>
          <a:bodyPr wrap="none" anchor="ctr">
            <a:spAutoFit/>
          </a:bodyPr>
          <a:lstStyle/>
          <a:p>
            <a:pPr algn="ctr" defTabSz="914400" eaLnBrk="0" fontAlgn="base" hangingPunct="0">
              <a:spcBef>
                <a:spcPct val="0"/>
              </a:spcBef>
              <a:spcAft>
                <a:spcPct val="0"/>
              </a:spcAft>
              <a:defRPr/>
            </a:pPr>
            <a:r>
              <a:rPr lang="en-US" sz="1000" b="1">
                <a:solidFill>
                  <a:srgbClr val="FFFFFF"/>
                </a:solidFill>
                <a:effectLst>
                  <a:outerShdw blurRad="38100" dist="38100" dir="2700000" algn="tl">
                    <a:srgbClr val="000000"/>
                  </a:outerShdw>
                </a:effectLst>
                <a:latin typeface="Comic Sans MS" charset="0"/>
                <a:ea typeface="ＭＳ Ｐゴシック" charset="0"/>
                <a:cs typeface="ＭＳ Ｐゴシック" charset="0"/>
              </a:rPr>
              <a:t>66</a:t>
            </a:r>
          </a:p>
        </p:txBody>
      </p:sp>
      <p:sp>
        <p:nvSpPr>
          <p:cNvPr id="141337" name="Text Box 49"/>
          <p:cNvSpPr txBox="1">
            <a:spLocks noChangeArrowheads="1"/>
          </p:cNvSpPr>
          <p:nvPr/>
        </p:nvSpPr>
        <p:spPr bwMode="auto">
          <a:xfrm>
            <a:off x="6994525" y="6284913"/>
            <a:ext cx="1631950" cy="274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anchor="ctr">
            <a:spAutoFit/>
          </a:bodyPr>
          <a:lstStyle>
            <a:lvl1pPr>
              <a:defRPr sz="2800">
                <a:solidFill>
                  <a:srgbClr val="00DFCA"/>
                </a:solidFill>
                <a:latin typeface="Matura MT Script Capitals" charset="0"/>
                <a:ea typeface="ＭＳ Ｐゴシック" charset="0"/>
                <a:cs typeface="ＭＳ Ｐゴシック" charset="0"/>
              </a:defRPr>
            </a:lvl1pPr>
            <a:lvl2pPr marL="742950" indent="-285750">
              <a:defRPr sz="2800">
                <a:solidFill>
                  <a:srgbClr val="00DFCA"/>
                </a:solidFill>
                <a:latin typeface="Matura MT Script Capitals" charset="0"/>
                <a:ea typeface="ＭＳ Ｐゴシック" charset="0"/>
              </a:defRPr>
            </a:lvl2pPr>
            <a:lvl3pPr marL="1143000" indent="-228600">
              <a:defRPr sz="2800">
                <a:solidFill>
                  <a:srgbClr val="00DFCA"/>
                </a:solidFill>
                <a:latin typeface="Matura MT Script Capitals" charset="0"/>
                <a:ea typeface="ＭＳ Ｐゴシック" charset="0"/>
              </a:defRPr>
            </a:lvl3pPr>
            <a:lvl4pPr marL="1600200" indent="-228600">
              <a:defRPr sz="2800">
                <a:solidFill>
                  <a:srgbClr val="00DFCA"/>
                </a:solidFill>
                <a:latin typeface="Matura MT Script Capitals" charset="0"/>
                <a:ea typeface="ＭＳ Ｐゴシック" charset="0"/>
              </a:defRPr>
            </a:lvl4pPr>
            <a:lvl5pPr marL="2057400" indent="-228600">
              <a:defRPr sz="2800">
                <a:solidFill>
                  <a:srgbClr val="00DFCA"/>
                </a:solidFill>
                <a:latin typeface="Matura MT Script Capitals" charset="0"/>
                <a:ea typeface="ＭＳ Ｐゴシック" charset="0"/>
              </a:defRPr>
            </a:lvl5pPr>
            <a:lvl6pPr marL="2514600" indent="-228600" eaLnBrk="0" fontAlgn="base" hangingPunct="0">
              <a:spcBef>
                <a:spcPct val="0"/>
              </a:spcBef>
              <a:spcAft>
                <a:spcPct val="0"/>
              </a:spcAft>
              <a:defRPr sz="2800">
                <a:solidFill>
                  <a:srgbClr val="00DFCA"/>
                </a:solidFill>
                <a:latin typeface="Matura MT Script Capitals" charset="0"/>
                <a:ea typeface="ＭＳ Ｐゴシック" charset="0"/>
              </a:defRPr>
            </a:lvl6pPr>
            <a:lvl7pPr marL="2971800" indent="-228600" eaLnBrk="0" fontAlgn="base" hangingPunct="0">
              <a:spcBef>
                <a:spcPct val="0"/>
              </a:spcBef>
              <a:spcAft>
                <a:spcPct val="0"/>
              </a:spcAft>
              <a:defRPr sz="2800">
                <a:solidFill>
                  <a:srgbClr val="00DFCA"/>
                </a:solidFill>
                <a:latin typeface="Matura MT Script Capitals" charset="0"/>
                <a:ea typeface="ＭＳ Ｐゴシック" charset="0"/>
              </a:defRPr>
            </a:lvl7pPr>
            <a:lvl8pPr marL="3429000" indent="-228600" eaLnBrk="0" fontAlgn="base" hangingPunct="0">
              <a:spcBef>
                <a:spcPct val="0"/>
              </a:spcBef>
              <a:spcAft>
                <a:spcPct val="0"/>
              </a:spcAft>
              <a:defRPr sz="2800">
                <a:solidFill>
                  <a:srgbClr val="00DFCA"/>
                </a:solidFill>
                <a:latin typeface="Matura MT Script Capitals" charset="0"/>
                <a:ea typeface="ＭＳ Ｐゴシック" charset="0"/>
              </a:defRPr>
            </a:lvl8pPr>
            <a:lvl9pPr marL="3886200" indent="-2286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pPr>
            <a:r>
              <a:rPr lang="en-US" sz="1200" b="1">
                <a:solidFill>
                  <a:srgbClr val="FFFFFF"/>
                </a:solidFill>
                <a:latin typeface="Arial" charset="0"/>
              </a:rPr>
              <a:t>Handbook pg. 37-38</a:t>
            </a:r>
          </a:p>
        </p:txBody>
      </p:sp>
      <p:sp>
        <p:nvSpPr>
          <p:cNvPr id="642107" name="Text Box 59"/>
          <p:cNvSpPr txBox="1">
            <a:spLocks noChangeArrowheads="1"/>
          </p:cNvSpPr>
          <p:nvPr/>
        </p:nvSpPr>
        <p:spPr bwMode="auto">
          <a:xfrm>
            <a:off x="2344738" y="469900"/>
            <a:ext cx="3748087" cy="579438"/>
          </a:xfrm>
          <a:prstGeom prst="rect">
            <a:avLst/>
          </a:prstGeom>
          <a:noFill/>
          <a:ln w="12700">
            <a:noFill/>
            <a:miter lim="800000"/>
            <a:headEnd/>
            <a:tailEnd/>
          </a:ln>
          <a:effectLst>
            <a:outerShdw blurRad="63500" dist="89803"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3200" b="1">
                <a:solidFill>
                  <a:srgbClr val="1CFF23"/>
                </a:solidFill>
                <a:latin typeface="Comic Sans MS" pitchFamily="-112" charset="0"/>
                <a:ea typeface="ＭＳ Ｐゴシック" charset="0"/>
                <a:cs typeface="ＭＳ Ｐゴシック" charset="0"/>
              </a:rPr>
              <a:t>ZERUBBABEL</a:t>
            </a:r>
          </a:p>
        </p:txBody>
      </p:sp>
      <p:sp>
        <p:nvSpPr>
          <p:cNvPr id="642072" name="Rectangle 24"/>
          <p:cNvSpPr>
            <a:spLocks noChangeArrowheads="1"/>
          </p:cNvSpPr>
          <p:nvPr/>
        </p:nvSpPr>
        <p:spPr bwMode="auto">
          <a:xfrm>
            <a:off x="2344738" y="466725"/>
            <a:ext cx="6562725" cy="1063625"/>
          </a:xfrm>
          <a:prstGeom prst="rect">
            <a:avLst/>
          </a:prstGeom>
          <a:noFill/>
          <a:ln w="12700">
            <a:noFill/>
            <a:miter lim="800000"/>
            <a:headEnd/>
            <a:tailEnd/>
          </a:ln>
          <a:effectLst>
            <a:outerShdw blurRad="63500" dist="71842"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3200" b="1">
                <a:solidFill>
                  <a:srgbClr val="33CCCC"/>
                </a:solidFill>
                <a:latin typeface="Comic Sans MS" pitchFamily="-112" charset="0"/>
                <a:ea typeface="ＭＳ Ｐゴシック" charset="0"/>
                <a:cs typeface="ＭＳ Ｐゴシック" charset="0"/>
              </a:rPr>
              <a:t>ZERUBBABEL</a:t>
            </a:r>
            <a:r>
              <a:rPr lang="en-US" sz="3200" b="1">
                <a:solidFill>
                  <a:srgbClr val="FFFF00"/>
                </a:solidFill>
                <a:latin typeface="Comic Sans MS" pitchFamily="-112" charset="0"/>
                <a:ea typeface="ＭＳ Ｐゴシック" charset="0"/>
                <a:cs typeface="ＭＳ Ｐゴシック" charset="0"/>
              </a:rPr>
              <a:t>…returns to begin rebuilding the Temple.</a:t>
            </a:r>
          </a:p>
        </p:txBody>
      </p:sp>
      <p:sp>
        <p:nvSpPr>
          <p:cNvPr id="642105" name="Rectangle 57"/>
          <p:cNvSpPr>
            <a:spLocks noChangeArrowheads="1"/>
          </p:cNvSpPr>
          <p:nvPr/>
        </p:nvSpPr>
        <p:spPr bwMode="auto">
          <a:xfrm>
            <a:off x="531813" y="566738"/>
            <a:ext cx="8013700" cy="5734050"/>
          </a:xfrm>
          <a:prstGeom prst="rect">
            <a:avLst/>
          </a:prstGeom>
          <a:solidFill>
            <a:srgbClr val="000514">
              <a:alpha val="67058"/>
            </a:srgbClr>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grpSp>
        <p:nvGrpSpPr>
          <p:cNvPr id="2" name="Group 53"/>
          <p:cNvGrpSpPr>
            <a:grpSpLocks/>
          </p:cNvGrpSpPr>
          <p:nvPr/>
        </p:nvGrpSpPr>
        <p:grpSpPr bwMode="auto">
          <a:xfrm>
            <a:off x="2063750" y="1314450"/>
            <a:ext cx="5265738" cy="4075113"/>
            <a:chOff x="1247" y="633"/>
            <a:chExt cx="3317" cy="2567"/>
          </a:xfrm>
        </p:grpSpPr>
        <p:sp>
          <p:nvSpPr>
            <p:cNvPr id="642102" name="AutoShape 54"/>
            <p:cNvSpPr>
              <a:spLocks noChangeArrowheads="1"/>
            </p:cNvSpPr>
            <p:nvPr/>
          </p:nvSpPr>
          <p:spPr bwMode="auto">
            <a:xfrm>
              <a:off x="1467" y="633"/>
              <a:ext cx="2848" cy="2567"/>
            </a:xfrm>
            <a:prstGeom prst="roundRect">
              <a:avLst>
                <a:gd name="adj" fmla="val 16667"/>
              </a:avLst>
            </a:prstGeom>
            <a:gradFill rotWithShape="0">
              <a:gsLst>
                <a:gs pos="0">
                  <a:schemeClr val="accent1">
                    <a:gamma/>
                    <a:shade val="0"/>
                    <a:invGamma/>
                  </a:schemeClr>
                </a:gs>
                <a:gs pos="50000">
                  <a:schemeClr val="accent1"/>
                </a:gs>
                <a:gs pos="100000">
                  <a:schemeClr val="accent1">
                    <a:gamma/>
                    <a:shade val="0"/>
                    <a:invGamma/>
                  </a:schemeClr>
                </a:gs>
              </a:gsLst>
              <a:lin ang="5400000" scaled="1"/>
            </a:gradFill>
            <a:ln w="57150">
              <a:solidFill>
                <a:schemeClr val="accent2"/>
              </a:solidFill>
              <a:round/>
              <a:headEnd/>
              <a:tailEnd/>
            </a:ln>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12" charset="0"/>
                <a:ea typeface="ＭＳ Ｐゴシック" charset="0"/>
                <a:cs typeface="ＭＳ Ｐゴシック" charset="0"/>
              </a:endParaRPr>
            </a:p>
          </p:txBody>
        </p:sp>
        <p:sp>
          <p:nvSpPr>
            <p:cNvPr id="642103" name="Text Box 55"/>
            <p:cNvSpPr txBox="1">
              <a:spLocks noChangeArrowheads="1"/>
            </p:cNvSpPr>
            <p:nvPr/>
          </p:nvSpPr>
          <p:spPr bwMode="auto">
            <a:xfrm>
              <a:off x="1252" y="992"/>
              <a:ext cx="3312" cy="69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lvl1pPr>
                <a:defRPr sz="2800">
                  <a:solidFill>
                    <a:srgbClr val="00DFCA"/>
                  </a:solidFill>
                  <a:latin typeface="Matura MT Script Capitals" charset="0"/>
                  <a:ea typeface="ＭＳ Ｐゴシック" charset="0"/>
                  <a:cs typeface="ＭＳ Ｐゴシック" charset="0"/>
                </a:defRPr>
              </a:lvl1pPr>
              <a:lvl2pPr marL="37931725" indent="-37474525">
                <a:defRPr sz="2800">
                  <a:solidFill>
                    <a:srgbClr val="00DFCA"/>
                  </a:solidFill>
                  <a:latin typeface="Matura MT Script Capitals" charset="0"/>
                  <a:ea typeface="ＭＳ Ｐゴシック" charset="0"/>
                </a:defRPr>
              </a:lvl2pPr>
              <a:lvl3pPr>
                <a:defRPr sz="2800">
                  <a:solidFill>
                    <a:srgbClr val="00DFCA"/>
                  </a:solidFill>
                  <a:latin typeface="Matura MT Script Capitals" charset="0"/>
                  <a:ea typeface="ＭＳ Ｐゴシック" charset="0"/>
                </a:defRPr>
              </a:lvl3pPr>
              <a:lvl4pPr>
                <a:defRPr sz="2800">
                  <a:solidFill>
                    <a:srgbClr val="00DFCA"/>
                  </a:solidFill>
                  <a:latin typeface="Matura MT Script Capitals" charset="0"/>
                  <a:ea typeface="ＭＳ Ｐゴシック" charset="0"/>
                </a:defRPr>
              </a:lvl4pPr>
              <a:lvl5pPr>
                <a:defRPr sz="2800">
                  <a:solidFill>
                    <a:srgbClr val="00DFCA"/>
                  </a:solidFill>
                  <a:latin typeface="Matura MT Script Capitals" charset="0"/>
                  <a:ea typeface="ＭＳ Ｐゴシック" charset="0"/>
                </a:defRPr>
              </a:lvl5pPr>
              <a:lvl6pPr marL="457200" eaLnBrk="0" fontAlgn="base" hangingPunct="0">
                <a:spcBef>
                  <a:spcPct val="0"/>
                </a:spcBef>
                <a:spcAft>
                  <a:spcPct val="0"/>
                </a:spcAft>
                <a:defRPr sz="2800">
                  <a:solidFill>
                    <a:srgbClr val="00DFCA"/>
                  </a:solidFill>
                  <a:latin typeface="Matura MT Script Capitals" charset="0"/>
                  <a:ea typeface="ＭＳ Ｐゴシック" charset="0"/>
                </a:defRPr>
              </a:lvl6pPr>
              <a:lvl7pPr marL="914400" eaLnBrk="0" fontAlgn="base" hangingPunct="0">
                <a:spcBef>
                  <a:spcPct val="0"/>
                </a:spcBef>
                <a:spcAft>
                  <a:spcPct val="0"/>
                </a:spcAft>
                <a:defRPr sz="2800">
                  <a:solidFill>
                    <a:srgbClr val="00DFCA"/>
                  </a:solidFill>
                  <a:latin typeface="Matura MT Script Capitals" charset="0"/>
                  <a:ea typeface="ＭＳ Ｐゴシック" charset="0"/>
                </a:defRPr>
              </a:lvl7pPr>
              <a:lvl8pPr marL="1371600" eaLnBrk="0" fontAlgn="base" hangingPunct="0">
                <a:spcBef>
                  <a:spcPct val="0"/>
                </a:spcBef>
                <a:spcAft>
                  <a:spcPct val="0"/>
                </a:spcAft>
                <a:defRPr sz="2800">
                  <a:solidFill>
                    <a:srgbClr val="00DFCA"/>
                  </a:solidFill>
                  <a:latin typeface="Matura MT Script Capitals" charset="0"/>
                  <a:ea typeface="ＭＳ Ｐゴシック" charset="0"/>
                </a:defRPr>
              </a:lvl8pPr>
              <a:lvl9pPr marL="1828800" eaLnBrk="0" fontAlgn="base" hangingPunct="0">
                <a:spcBef>
                  <a:spcPct val="0"/>
                </a:spcBef>
                <a:spcAft>
                  <a:spcPct val="0"/>
                </a:spcAft>
                <a:defRPr sz="2800">
                  <a:solidFill>
                    <a:srgbClr val="00DFCA"/>
                  </a:solidFill>
                  <a:latin typeface="Matura MT Script Capitals" charset="0"/>
                  <a:ea typeface="ＭＳ Ｐゴシック" charset="0"/>
                </a:defRPr>
              </a:lvl9pPr>
            </a:lstStyle>
            <a:p>
              <a:pPr algn="ctr" defTabSz="914400" eaLnBrk="0" fontAlgn="base" hangingPunct="0">
                <a:spcBef>
                  <a:spcPct val="50000"/>
                </a:spcBef>
                <a:spcAft>
                  <a:spcPct val="0"/>
                </a:spcAft>
                <a:defRPr/>
              </a:pPr>
              <a:r>
                <a:rPr lang="en-US" sz="6600" b="1">
                  <a:solidFill>
                    <a:srgbClr val="FFD34A"/>
                  </a:solidFill>
                  <a:latin typeface="Comic Sans MS" charset="0"/>
                </a:rPr>
                <a:t>Z-E-N</a:t>
              </a:r>
              <a:endParaRPr lang="en-US" sz="4800" b="1">
                <a:solidFill>
                  <a:srgbClr val="FFD34A"/>
                </a:solidFill>
                <a:latin typeface="Comic Sans MS" charset="0"/>
              </a:endParaRPr>
            </a:p>
          </p:txBody>
        </p:sp>
        <p:sp>
          <p:nvSpPr>
            <p:cNvPr id="642104" name="Text Box 56"/>
            <p:cNvSpPr txBox="1">
              <a:spLocks noChangeArrowheads="1"/>
            </p:cNvSpPr>
            <p:nvPr/>
          </p:nvSpPr>
          <p:spPr bwMode="auto">
            <a:xfrm>
              <a:off x="1247" y="1890"/>
              <a:ext cx="3312" cy="672"/>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algn="ctr" defTabSz="914400" eaLnBrk="0" fontAlgn="base" hangingPunct="0">
                <a:spcBef>
                  <a:spcPct val="50000"/>
                </a:spcBef>
                <a:spcAft>
                  <a:spcPct val="0"/>
                </a:spcAft>
                <a:defRPr/>
              </a:pPr>
              <a:r>
                <a:rPr lang="en-US" sz="3200" b="1">
                  <a:solidFill>
                    <a:srgbClr val="FFD34A"/>
                  </a:solidFill>
                  <a:latin typeface="Comic Sans MS" pitchFamily="-112" charset="0"/>
                  <a:ea typeface="ＭＳ Ｐゴシック" charset="0"/>
                  <a:cs typeface="ＭＳ Ｐゴシック" charset="0"/>
                </a:rPr>
                <a:t>THREE DIPLOMAT PRIESTS</a:t>
              </a:r>
            </a:p>
          </p:txBody>
        </p:sp>
      </p:grpSp>
      <p:grpSp>
        <p:nvGrpSpPr>
          <p:cNvPr id="141342" name="Group 25"/>
          <p:cNvGrpSpPr>
            <a:grpSpLocks/>
          </p:cNvGrpSpPr>
          <p:nvPr/>
        </p:nvGrpSpPr>
        <p:grpSpPr bwMode="auto">
          <a:xfrm>
            <a:off x="7943850" y="3435350"/>
            <a:ext cx="1195388" cy="1098550"/>
            <a:chOff x="3544" y="2589"/>
            <a:chExt cx="753" cy="692"/>
          </a:xfrm>
        </p:grpSpPr>
        <p:sp>
          <p:nvSpPr>
            <p:cNvPr id="141347" name="Freeform 26"/>
            <p:cNvSpPr>
              <a:spLocks/>
            </p:cNvSpPr>
            <p:nvPr/>
          </p:nvSpPr>
          <p:spPr bwMode="auto">
            <a:xfrm>
              <a:off x="4054" y="2719"/>
              <a:ext cx="129" cy="41"/>
            </a:xfrm>
            <a:custGeom>
              <a:avLst/>
              <a:gdLst>
                <a:gd name="T0" fmla="*/ 128 w 129"/>
                <a:gd name="T1" fmla="*/ 40 h 41"/>
                <a:gd name="T2" fmla="*/ 0 w 129"/>
                <a:gd name="T3" fmla="*/ 40 h 41"/>
                <a:gd name="T4" fmla="*/ 0 w 129"/>
                <a:gd name="T5" fmla="*/ 0 h 41"/>
                <a:gd name="T6" fmla="*/ 128 w 129"/>
                <a:gd name="T7" fmla="*/ 40 h 41"/>
                <a:gd name="T8" fmla="*/ 0 60000 65536"/>
                <a:gd name="T9" fmla="*/ 0 60000 65536"/>
                <a:gd name="T10" fmla="*/ 0 60000 65536"/>
                <a:gd name="T11" fmla="*/ 0 60000 65536"/>
                <a:gd name="T12" fmla="*/ 0 w 129"/>
                <a:gd name="T13" fmla="*/ 0 h 41"/>
                <a:gd name="T14" fmla="*/ 129 w 129"/>
                <a:gd name="T15" fmla="*/ 41 h 41"/>
              </a:gdLst>
              <a:ahLst/>
              <a:cxnLst>
                <a:cxn ang="T8">
                  <a:pos x="T0" y="T1"/>
                </a:cxn>
                <a:cxn ang="T9">
                  <a:pos x="T2" y="T3"/>
                </a:cxn>
                <a:cxn ang="T10">
                  <a:pos x="T4" y="T5"/>
                </a:cxn>
                <a:cxn ang="T11">
                  <a:pos x="T6" y="T7"/>
                </a:cxn>
              </a:cxnLst>
              <a:rect l="T12" t="T13" r="T14" b="T15"/>
              <a:pathLst>
                <a:path w="129" h="41">
                  <a:moveTo>
                    <a:pt x="128" y="40"/>
                  </a:moveTo>
                  <a:lnTo>
                    <a:pt x="0" y="40"/>
                  </a:lnTo>
                  <a:lnTo>
                    <a:pt x="0" y="0"/>
                  </a:lnTo>
                  <a:lnTo>
                    <a:pt x="128" y="40"/>
                  </a:lnTo>
                </a:path>
              </a:pathLst>
            </a:custGeom>
            <a:solidFill>
              <a:srgbClr val="FFFFF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8" name="Freeform 27"/>
            <p:cNvSpPr>
              <a:spLocks/>
            </p:cNvSpPr>
            <p:nvPr/>
          </p:nvSpPr>
          <p:spPr bwMode="auto">
            <a:xfrm>
              <a:off x="4054" y="2711"/>
              <a:ext cx="129" cy="49"/>
            </a:xfrm>
            <a:custGeom>
              <a:avLst/>
              <a:gdLst>
                <a:gd name="T0" fmla="*/ 128 w 129"/>
                <a:gd name="T1" fmla="*/ 48 h 49"/>
                <a:gd name="T2" fmla="*/ 0 w 129"/>
                <a:gd name="T3" fmla="*/ 48 h 49"/>
                <a:gd name="T4" fmla="*/ 0 w 129"/>
                <a:gd name="T5" fmla="*/ 0 h 49"/>
                <a:gd name="T6" fmla="*/ 128 w 129"/>
                <a:gd name="T7" fmla="*/ 48 h 49"/>
                <a:gd name="T8" fmla="*/ 0 60000 65536"/>
                <a:gd name="T9" fmla="*/ 0 60000 65536"/>
                <a:gd name="T10" fmla="*/ 0 60000 65536"/>
                <a:gd name="T11" fmla="*/ 0 60000 65536"/>
                <a:gd name="T12" fmla="*/ 0 w 129"/>
                <a:gd name="T13" fmla="*/ 0 h 49"/>
                <a:gd name="T14" fmla="*/ 129 w 129"/>
                <a:gd name="T15" fmla="*/ 49 h 49"/>
              </a:gdLst>
              <a:ahLst/>
              <a:cxnLst>
                <a:cxn ang="T8">
                  <a:pos x="T0" y="T1"/>
                </a:cxn>
                <a:cxn ang="T9">
                  <a:pos x="T2" y="T3"/>
                </a:cxn>
                <a:cxn ang="T10">
                  <a:pos x="T4" y="T5"/>
                </a:cxn>
                <a:cxn ang="T11">
                  <a:pos x="T6" y="T7"/>
                </a:cxn>
              </a:cxnLst>
              <a:rect l="T12" t="T13" r="T14" b="T15"/>
              <a:pathLst>
                <a:path w="129" h="49">
                  <a:moveTo>
                    <a:pt x="128" y="48"/>
                  </a:moveTo>
                  <a:lnTo>
                    <a:pt x="0" y="48"/>
                  </a:lnTo>
                  <a:lnTo>
                    <a:pt x="0" y="0"/>
                  </a:lnTo>
                  <a:lnTo>
                    <a:pt x="128" y="48"/>
                  </a:lnTo>
                </a:path>
              </a:pathLst>
            </a:custGeom>
            <a:solidFill>
              <a:srgbClr val="5F5F5F"/>
            </a:solidFill>
            <a:ln>
              <a:noFill/>
            </a:ln>
            <a:extLst>
              <a:ext uri="{91240B29-F687-4f45-9708-019B960494DF}">
                <a14:hiddenLine xmlns:a14="http://schemas.microsoft.com/office/drawing/2010/main" xmlns="" w="12700" cap="rnd">
                  <a:solidFill>
                    <a:srgbClr val="000000"/>
                  </a:solidFill>
                  <a:round/>
                  <a:headEnd/>
                  <a:tailEnd/>
                </a14:hiddenLine>
              </a:ext>
            </a:extLst>
          </p:spPr>
          <p:txBody>
            <a:bodyP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49" name="AutoShape 28"/>
            <p:cNvSpPr>
              <a:spLocks noChangeArrowheads="1"/>
            </p:cNvSpPr>
            <p:nvPr/>
          </p:nvSpPr>
          <p:spPr bwMode="auto">
            <a:xfrm>
              <a:off x="3595" y="2597"/>
              <a:ext cx="460" cy="265"/>
            </a:xfrm>
            <a:prstGeom prst="roundRect">
              <a:avLst>
                <a:gd name="adj" fmla="val 16667"/>
              </a:avLst>
            </a:prstGeom>
            <a:solidFill>
              <a:srgbClr val="E7EC26"/>
            </a:solidFill>
            <a:ln w="38100">
              <a:solidFill>
                <a:schemeClr val="bg2"/>
              </a:solidFill>
              <a:round/>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0" name="Rectangle 29"/>
            <p:cNvSpPr>
              <a:spLocks noChangeArrowheads="1"/>
            </p:cNvSpPr>
            <p:nvPr/>
          </p:nvSpPr>
          <p:spPr bwMode="auto">
            <a:xfrm>
              <a:off x="3594" y="2710"/>
              <a:ext cx="611" cy="571"/>
            </a:xfrm>
            <a:prstGeom prst="rect">
              <a:avLst/>
            </a:prstGeom>
            <a:solidFill>
              <a:srgbClr val="FFFF00"/>
            </a:solidFill>
            <a:ln w="38100">
              <a:solidFill>
                <a:srgbClr val="000000"/>
              </a:solidFill>
              <a:miter lim="800000"/>
              <a:headEnd/>
              <a:tailEnd/>
            </a:ln>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1" name="Line 30"/>
            <p:cNvSpPr>
              <a:spLocks noChangeShapeType="1"/>
            </p:cNvSpPr>
            <p:nvPr/>
          </p:nvSpPr>
          <p:spPr bwMode="auto">
            <a:xfrm>
              <a:off x="3626" y="286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2" name="Line 31"/>
            <p:cNvSpPr>
              <a:spLocks noChangeShapeType="1"/>
            </p:cNvSpPr>
            <p:nvPr/>
          </p:nvSpPr>
          <p:spPr bwMode="auto">
            <a:xfrm>
              <a:off x="3626" y="2979"/>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3" name="Rectangle 32"/>
            <p:cNvSpPr>
              <a:spLocks noChangeArrowheads="1"/>
            </p:cNvSpPr>
            <p:nvPr/>
          </p:nvSpPr>
          <p:spPr bwMode="auto">
            <a:xfrm>
              <a:off x="3544" y="2589"/>
              <a:ext cx="490" cy="14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900" b="1">
                  <a:solidFill>
                    <a:srgbClr val="000000"/>
                  </a:solidFill>
                  <a:latin typeface="Chicago" charset="0"/>
                  <a:ea typeface="ＭＳ Ｐゴシック" charset="0"/>
                  <a:cs typeface="ＭＳ Ｐゴシック" charset="0"/>
                </a:rPr>
                <a:t>CAPTIVITY</a:t>
              </a:r>
            </a:p>
          </p:txBody>
        </p:sp>
        <p:sp>
          <p:nvSpPr>
            <p:cNvPr id="141354" name="Line 33"/>
            <p:cNvSpPr>
              <a:spLocks noChangeShapeType="1"/>
            </p:cNvSpPr>
            <p:nvPr/>
          </p:nvSpPr>
          <p:spPr bwMode="auto">
            <a:xfrm>
              <a:off x="3626" y="3227"/>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5" name="Line 34"/>
            <p:cNvSpPr>
              <a:spLocks noChangeShapeType="1"/>
            </p:cNvSpPr>
            <p:nvPr/>
          </p:nvSpPr>
          <p:spPr bwMode="auto">
            <a:xfrm>
              <a:off x="3626" y="3103"/>
              <a:ext cx="544" cy="0"/>
            </a:xfrm>
            <a:prstGeom prst="line">
              <a:avLst/>
            </a:prstGeom>
            <a:noFill/>
            <a:ln w="12700">
              <a:solidFill>
                <a:srgbClr val="000000"/>
              </a:solidFill>
              <a:round/>
              <a:headEnd/>
              <a:tailEnd/>
            </a:ln>
            <a:extLst>
              <a:ext uri="{909E8E84-426E-40dd-AFC4-6F175D3DCCD1}">
                <a14:hiddenFill xmlns:a14="http://schemas.microsoft.com/office/drawing/2010/main" xmlns="">
                  <a:noFill/>
                </a14:hiddenFill>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56" name="Rectangle 35"/>
            <p:cNvSpPr>
              <a:spLocks noChangeArrowheads="1"/>
            </p:cNvSpPr>
            <p:nvPr/>
          </p:nvSpPr>
          <p:spPr bwMode="auto">
            <a:xfrm>
              <a:off x="3665" y="2752"/>
              <a:ext cx="443"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70 Years</a:t>
              </a:r>
            </a:p>
          </p:txBody>
        </p:sp>
        <p:sp>
          <p:nvSpPr>
            <p:cNvPr id="141357" name="Rectangle 36"/>
            <p:cNvSpPr>
              <a:spLocks noChangeArrowheads="1"/>
            </p:cNvSpPr>
            <p:nvPr/>
          </p:nvSpPr>
          <p:spPr bwMode="auto">
            <a:xfrm>
              <a:off x="3695" y="2864"/>
              <a:ext cx="39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wrap="none"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3 Treks</a:t>
              </a:r>
            </a:p>
          </p:txBody>
        </p:sp>
        <p:sp>
          <p:nvSpPr>
            <p:cNvPr id="141358" name="Rectangle 37"/>
            <p:cNvSpPr>
              <a:spLocks noChangeArrowheads="1"/>
            </p:cNvSpPr>
            <p:nvPr/>
          </p:nvSpPr>
          <p:spPr bwMode="auto">
            <a:xfrm>
              <a:off x="3676" y="3115"/>
              <a:ext cx="524" cy="15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1000" b="1">
                  <a:solidFill>
                    <a:srgbClr val="000000"/>
                  </a:solidFill>
                  <a:latin typeface="Helvetica" charset="0"/>
                  <a:ea typeface="ＭＳ Ｐゴシック" charset="0"/>
                  <a:cs typeface="ＭＳ Ｐゴシック" charset="0"/>
                </a:rPr>
                <a:t>Z - E - N</a:t>
              </a:r>
            </a:p>
          </p:txBody>
        </p:sp>
        <p:sp>
          <p:nvSpPr>
            <p:cNvPr id="141359" name="Rectangle 38"/>
            <p:cNvSpPr>
              <a:spLocks noChangeArrowheads="1"/>
            </p:cNvSpPr>
            <p:nvPr/>
          </p:nvSpPr>
          <p:spPr bwMode="auto">
            <a:xfrm>
              <a:off x="3672" y="2696"/>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0" name="Rectangle 39"/>
            <p:cNvSpPr>
              <a:spLocks noChangeArrowheads="1"/>
            </p:cNvSpPr>
            <p:nvPr/>
          </p:nvSpPr>
          <p:spPr bwMode="auto">
            <a:xfrm>
              <a:off x="3609" y="2695"/>
              <a:ext cx="373" cy="70"/>
            </a:xfrm>
            <a:prstGeom prst="rect">
              <a:avLst/>
            </a:prstGeom>
            <a:solidFill>
              <a:srgbClr val="FFFF00"/>
            </a:solidFill>
            <a:ln>
              <a:noFill/>
            </a:ln>
            <a:extLst>
              <a:ext uri="{91240B29-F687-4f45-9708-019B960494DF}">
                <a14:hiddenLine xmlns:a14="http://schemas.microsoft.com/office/drawing/2010/main" xmlns="" w="12700">
                  <a:solidFill>
                    <a:srgbClr val="000000"/>
                  </a:solidFill>
                  <a:miter lim="800000"/>
                  <a:headEnd/>
                  <a:tailEnd/>
                </a14:hiddenLine>
              </a:ext>
            </a:extLst>
          </p:spPr>
          <p:txBody>
            <a:bodyPr wrap="none" anchor="ctr"/>
            <a:lstStyle/>
            <a:p>
              <a:pPr defTabSz="914400" eaLnBrk="0" fontAlgn="base" hangingPunct="0">
                <a:spcBef>
                  <a:spcPct val="0"/>
                </a:spcBef>
                <a:spcAft>
                  <a:spcPct val="0"/>
                </a:spcAft>
              </a:pPr>
              <a:endParaRPr lang="en-US" sz="2800">
                <a:solidFill>
                  <a:srgbClr val="00DFCA"/>
                </a:solidFill>
                <a:latin typeface="Matura MT Script Capitals" charset="0"/>
                <a:ea typeface="ＭＳ Ｐゴシック" charset="0"/>
                <a:cs typeface="ＭＳ Ｐゴシック" charset="0"/>
              </a:endParaRPr>
            </a:p>
          </p:txBody>
        </p:sp>
        <p:sp>
          <p:nvSpPr>
            <p:cNvPr id="141361" name="Rectangle 40"/>
            <p:cNvSpPr>
              <a:spLocks noChangeArrowheads="1"/>
            </p:cNvSpPr>
            <p:nvPr/>
          </p:nvSpPr>
          <p:spPr bwMode="auto">
            <a:xfrm>
              <a:off x="3566" y="3007"/>
              <a:ext cx="731" cy="1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a:tailEnd/>
                </a14:hiddenLine>
              </a:ext>
            </a:extLst>
          </p:spPr>
          <p:txBody>
            <a:bodyPr lIns="90487" tIns="44450" rIns="90487" bIns="44450">
              <a:spAutoFit/>
            </a:bodyPr>
            <a:lstStyle/>
            <a:p>
              <a:pPr defTabSz="914400" eaLnBrk="0" fontAlgn="base" hangingPunct="0">
                <a:spcBef>
                  <a:spcPct val="0"/>
                </a:spcBef>
                <a:spcAft>
                  <a:spcPct val="0"/>
                </a:spcAft>
              </a:pPr>
              <a:r>
                <a:rPr lang="en-US" sz="800" b="1">
                  <a:solidFill>
                    <a:srgbClr val="000000"/>
                  </a:solidFill>
                  <a:latin typeface="Helvetica" charset="0"/>
                  <a:ea typeface="ＭＳ Ｐゴシック" charset="0"/>
                  <a:cs typeface="ＭＳ Ｐゴシック" charset="0"/>
                </a:rPr>
                <a:t>100 Years / 50,000</a:t>
              </a:r>
            </a:p>
          </p:txBody>
        </p:sp>
      </p:grpSp>
      <p:sp>
        <p:nvSpPr>
          <p:cNvPr id="642108" name="Text Box 60"/>
          <p:cNvSpPr txBox="1">
            <a:spLocks noChangeArrowheads="1"/>
          </p:cNvSpPr>
          <p:nvPr/>
        </p:nvSpPr>
        <p:spPr bwMode="auto">
          <a:xfrm>
            <a:off x="1754188" y="-34925"/>
            <a:ext cx="5957887" cy="336550"/>
          </a:xfrm>
          <a:prstGeom prst="rect">
            <a:avLst/>
          </a:prstGeom>
          <a:noFill/>
          <a:ln w="12700">
            <a:noFill/>
            <a:miter lim="800000"/>
            <a:headEnd/>
            <a:tailEnd/>
          </a:ln>
          <a:effectLst>
            <a:outerShdw blurRad="63500" dist="71842" dir="2700000" algn="ctr" rotWithShape="0">
              <a:schemeClr val="bg2">
                <a:alpha val="74998"/>
              </a:schemeClr>
            </a:outerShdw>
          </a:effectLst>
        </p:spPr>
        <p:txBody>
          <a:bodyPr>
            <a:spAutoFit/>
          </a:bodyPr>
          <a:lstStyle/>
          <a:p>
            <a:pPr defTabSz="914400" eaLnBrk="0" fontAlgn="base" hangingPunct="0">
              <a:spcBef>
                <a:spcPct val="50000"/>
              </a:spcBef>
              <a:spcAft>
                <a:spcPct val="0"/>
              </a:spcAft>
              <a:defRPr/>
            </a:pPr>
            <a:r>
              <a:rPr lang="en-US" sz="1600" b="1">
                <a:solidFill>
                  <a:srgbClr val="FFFFFF"/>
                </a:solidFill>
                <a:latin typeface="Comic Sans MS" pitchFamily="-112" charset="0"/>
                <a:ea typeface="ＭＳ Ｐゴシック" charset="0"/>
                <a:cs typeface="ＭＳ Ｐゴシック" charset="0"/>
              </a:rPr>
              <a:t>Neh. 3</a:t>
            </a:r>
          </a:p>
        </p:txBody>
      </p:sp>
      <p:grpSp>
        <p:nvGrpSpPr>
          <p:cNvPr id="141344" name="Group 57"/>
          <p:cNvGrpSpPr>
            <a:grpSpLocks/>
          </p:cNvGrpSpPr>
          <p:nvPr/>
        </p:nvGrpSpPr>
        <p:grpSpPr bwMode="auto">
          <a:xfrm>
            <a:off x="519113" y="117475"/>
            <a:ext cx="854075" cy="1720850"/>
            <a:chOff x="519113" y="312738"/>
            <a:chExt cx="854075" cy="1910769"/>
          </a:xfrm>
        </p:grpSpPr>
        <p:sp>
          <p:nvSpPr>
            <p:cNvPr id="59" name="Rectangle 58"/>
            <p:cNvSpPr>
              <a:spLocks noChangeArrowheads="1"/>
            </p:cNvSpPr>
            <p:nvPr/>
          </p:nvSpPr>
          <p:spPr bwMode="auto">
            <a:xfrm>
              <a:off x="519113" y="312738"/>
              <a:ext cx="854075" cy="1910769"/>
            </a:xfrm>
            <a:prstGeom prst="rect">
              <a:avLst/>
            </a:prstGeom>
            <a:noFill/>
            <a:ln w="12700">
              <a:noFill/>
              <a:miter lim="800000"/>
              <a:headEnd/>
              <a:tailEnd/>
            </a:ln>
            <a:effectLst>
              <a:outerShdw blurRad="63500" dist="107763" dir="2700000" algn="ctr" rotWithShape="0">
                <a:schemeClr val="bg2">
                  <a:alpha val="74998"/>
                </a:schemeClr>
              </a:outerShdw>
            </a:effectLst>
          </p:spPr>
          <p:txBody>
            <a:bodyPr lIns="90487" tIns="44450" rIns="90487" bIns="44450">
              <a:spAutoFit/>
            </a:bodyPr>
            <a:lstStyle/>
            <a:p>
              <a:pPr defTabSz="914400" eaLnBrk="0" fontAlgn="base" hangingPunct="0">
                <a:spcBef>
                  <a:spcPct val="0"/>
                </a:spcBef>
                <a:spcAft>
                  <a:spcPct val="0"/>
                </a:spcAft>
                <a:defRPr/>
              </a:pPr>
              <a:r>
                <a:rPr lang="en-US" sz="10600">
                  <a:solidFill>
                    <a:srgbClr val="FFFF00"/>
                  </a:solidFill>
                  <a:latin typeface="Times" charset="0"/>
                  <a:ea typeface="ＭＳ Ｐゴシック" charset="0"/>
                  <a:cs typeface="ＭＳ Ｐゴシック" charset="0"/>
                </a:rPr>
                <a:t>7</a:t>
              </a:r>
              <a:endParaRPr lang="en-US" sz="2800">
                <a:solidFill>
                  <a:srgbClr val="00DFCA"/>
                </a:solidFill>
                <a:latin typeface="Matura MT Script Capitals" charset="0"/>
                <a:ea typeface="ＭＳ Ｐゴシック" charset="0"/>
                <a:cs typeface="ＭＳ Ｐゴシック" charset="0"/>
              </a:endParaRPr>
            </a:p>
          </p:txBody>
        </p:sp>
        <p:sp>
          <p:nvSpPr>
            <p:cNvPr id="60" name="Line 52"/>
            <p:cNvSpPr>
              <a:spLocks noChangeShapeType="1"/>
            </p:cNvSpPr>
            <p:nvPr/>
          </p:nvSpPr>
          <p:spPr bwMode="auto">
            <a:xfrm flipV="1">
              <a:off x="854075" y="1185276"/>
              <a:ext cx="396875" cy="0"/>
            </a:xfrm>
            <a:prstGeom prst="line">
              <a:avLst/>
            </a:prstGeom>
            <a:noFill/>
            <a:ln w="76200">
              <a:solidFill>
                <a:srgbClr val="FFFF00"/>
              </a:solidFill>
              <a:round/>
              <a:headEnd/>
              <a:tailEnd/>
            </a:ln>
            <a:effectLst>
              <a:outerShdw blurRad="63500" dist="107763" dir="2700000" algn="ctr" rotWithShape="0">
                <a:schemeClr val="bg2">
                  <a:alpha val="74998"/>
                </a:schemeClr>
              </a:outerShdw>
            </a:effectLst>
          </p:spPr>
          <p:txBody>
            <a:bodyPr wrap="none" anchor="ctr"/>
            <a:lstStyle/>
            <a:p>
              <a:pPr defTabSz="914400" eaLnBrk="0" fontAlgn="base" hangingPunct="0">
                <a:spcBef>
                  <a:spcPct val="0"/>
                </a:spcBef>
                <a:spcAft>
                  <a:spcPct val="0"/>
                </a:spcAft>
                <a:defRPr/>
              </a:pPr>
              <a:endParaRPr lang="en-US" sz="2800">
                <a:solidFill>
                  <a:srgbClr val="00DFCA"/>
                </a:solidFill>
                <a:latin typeface="Matura MT Script Capitals" pitchFamily="-108" charset="0"/>
                <a:ea typeface="ＭＳ Ｐゴシック" charset="0"/>
                <a:cs typeface="ＭＳ Ｐゴシック" charset="0"/>
              </a:endParaRPr>
            </a:p>
          </p:txBody>
        </p:sp>
      </p:grpSp>
    </p:spTree>
    <p:extLst>
      <p:ext uri="{BB962C8B-B14F-4D97-AF65-F5344CB8AC3E}">
        <p14:creationId xmlns:p14="http://schemas.microsoft.com/office/powerpoint/2010/main" val="958154361"/>
      </p:ext>
    </p:extLst>
  </p:cSld>
  <p:clrMapOvr>
    <a:masterClrMapping/>
  </p:clrMapOvr>
  <p:transition spd="med">
    <p:fade/>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3" presetClass="entr" presetSubtype="528" fill="hold" grpId="0" nodeType="withEffect">
                                  <p:stCondLst>
                                    <p:cond delay="0"/>
                                  </p:stCondLst>
                                  <p:childTnLst>
                                    <p:set>
                                      <p:cBhvr>
                                        <p:cTn id="6" dur="1" fill="hold">
                                          <p:stCondLst>
                                            <p:cond delay="0"/>
                                          </p:stCondLst>
                                        </p:cTn>
                                        <p:tgtEl>
                                          <p:spTgt spid="642072"/>
                                        </p:tgtEl>
                                        <p:attrNameLst>
                                          <p:attrName>style.visibility</p:attrName>
                                        </p:attrNameLst>
                                      </p:cBhvr>
                                      <p:to>
                                        <p:strVal val="visible"/>
                                      </p:to>
                                    </p:set>
                                    <p:anim calcmode="lin" valueType="num">
                                      <p:cBhvr>
                                        <p:cTn id="7" dur="500" fill="hold"/>
                                        <p:tgtEl>
                                          <p:spTgt spid="642072"/>
                                        </p:tgtEl>
                                        <p:attrNameLst>
                                          <p:attrName>ppt_w</p:attrName>
                                        </p:attrNameLst>
                                      </p:cBhvr>
                                      <p:tavLst>
                                        <p:tav tm="0">
                                          <p:val>
                                            <p:fltVal val="0"/>
                                          </p:val>
                                        </p:tav>
                                        <p:tav tm="100000">
                                          <p:val>
                                            <p:strVal val="#ppt_w"/>
                                          </p:val>
                                        </p:tav>
                                      </p:tavLst>
                                    </p:anim>
                                    <p:anim calcmode="lin" valueType="num">
                                      <p:cBhvr>
                                        <p:cTn id="8" dur="500" fill="hold"/>
                                        <p:tgtEl>
                                          <p:spTgt spid="642072"/>
                                        </p:tgtEl>
                                        <p:attrNameLst>
                                          <p:attrName>ppt_h</p:attrName>
                                        </p:attrNameLst>
                                      </p:cBhvr>
                                      <p:tavLst>
                                        <p:tav tm="0">
                                          <p:val>
                                            <p:fltVal val="0"/>
                                          </p:val>
                                        </p:tav>
                                        <p:tav tm="100000">
                                          <p:val>
                                            <p:strVal val="#ppt_h"/>
                                          </p:val>
                                        </p:tav>
                                      </p:tavLst>
                                    </p:anim>
                                    <p:anim calcmode="lin" valueType="num">
                                      <p:cBhvr>
                                        <p:cTn id="9" dur="500" fill="hold"/>
                                        <p:tgtEl>
                                          <p:spTgt spid="642072"/>
                                        </p:tgtEl>
                                        <p:attrNameLst>
                                          <p:attrName>ppt_x</p:attrName>
                                        </p:attrNameLst>
                                      </p:cBhvr>
                                      <p:tavLst>
                                        <p:tav tm="0">
                                          <p:val>
                                            <p:fltVal val="0.5"/>
                                          </p:val>
                                        </p:tav>
                                        <p:tav tm="100000">
                                          <p:val>
                                            <p:strVal val="#ppt_x"/>
                                          </p:val>
                                        </p:tav>
                                      </p:tavLst>
                                    </p:anim>
                                    <p:anim calcmode="lin" valueType="num">
                                      <p:cBhvr>
                                        <p:cTn id="10" dur="500" fill="hold"/>
                                        <p:tgtEl>
                                          <p:spTgt spid="642072"/>
                                        </p:tgtEl>
                                        <p:attrNameLst>
                                          <p:attrName>ppt_y</p:attrName>
                                        </p:attrNameLst>
                                      </p:cBhvr>
                                      <p:tavLst>
                                        <p:tav tm="0">
                                          <p:val>
                                            <p:fltVal val="0.5"/>
                                          </p:val>
                                        </p:tav>
                                        <p:tav tm="100000">
                                          <p:val>
                                            <p:strVal val="#ppt_y"/>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23" presetClass="entr" presetSubtype="528" fill="hold" grpId="0" nodeType="clickEffect">
                                  <p:stCondLst>
                                    <p:cond delay="0"/>
                                  </p:stCondLst>
                                  <p:childTnLst>
                                    <p:set>
                                      <p:cBhvr>
                                        <p:cTn id="14" dur="1" fill="hold">
                                          <p:stCondLst>
                                            <p:cond delay="0"/>
                                          </p:stCondLst>
                                        </p:cTn>
                                        <p:tgtEl>
                                          <p:spTgt spid="642069"/>
                                        </p:tgtEl>
                                        <p:attrNameLst>
                                          <p:attrName>style.visibility</p:attrName>
                                        </p:attrNameLst>
                                      </p:cBhvr>
                                      <p:to>
                                        <p:strVal val="visible"/>
                                      </p:to>
                                    </p:set>
                                    <p:anim calcmode="lin" valueType="num">
                                      <p:cBhvr>
                                        <p:cTn id="15" dur="500" fill="hold"/>
                                        <p:tgtEl>
                                          <p:spTgt spid="642069"/>
                                        </p:tgtEl>
                                        <p:attrNameLst>
                                          <p:attrName>ppt_w</p:attrName>
                                        </p:attrNameLst>
                                      </p:cBhvr>
                                      <p:tavLst>
                                        <p:tav tm="0">
                                          <p:val>
                                            <p:fltVal val="0"/>
                                          </p:val>
                                        </p:tav>
                                        <p:tav tm="100000">
                                          <p:val>
                                            <p:strVal val="#ppt_w"/>
                                          </p:val>
                                        </p:tav>
                                      </p:tavLst>
                                    </p:anim>
                                    <p:anim calcmode="lin" valueType="num">
                                      <p:cBhvr>
                                        <p:cTn id="16" dur="500" fill="hold"/>
                                        <p:tgtEl>
                                          <p:spTgt spid="642069"/>
                                        </p:tgtEl>
                                        <p:attrNameLst>
                                          <p:attrName>ppt_h</p:attrName>
                                        </p:attrNameLst>
                                      </p:cBhvr>
                                      <p:tavLst>
                                        <p:tav tm="0">
                                          <p:val>
                                            <p:fltVal val="0"/>
                                          </p:val>
                                        </p:tav>
                                        <p:tav tm="100000">
                                          <p:val>
                                            <p:strVal val="#ppt_h"/>
                                          </p:val>
                                        </p:tav>
                                      </p:tavLst>
                                    </p:anim>
                                    <p:anim calcmode="lin" valueType="num">
                                      <p:cBhvr>
                                        <p:cTn id="17" dur="500" fill="hold"/>
                                        <p:tgtEl>
                                          <p:spTgt spid="642069"/>
                                        </p:tgtEl>
                                        <p:attrNameLst>
                                          <p:attrName>ppt_x</p:attrName>
                                        </p:attrNameLst>
                                      </p:cBhvr>
                                      <p:tavLst>
                                        <p:tav tm="0">
                                          <p:val>
                                            <p:fltVal val="0.5"/>
                                          </p:val>
                                        </p:tav>
                                        <p:tav tm="100000">
                                          <p:val>
                                            <p:strVal val="#ppt_x"/>
                                          </p:val>
                                        </p:tav>
                                      </p:tavLst>
                                    </p:anim>
                                    <p:anim calcmode="lin" valueType="num">
                                      <p:cBhvr>
                                        <p:cTn id="18" dur="500" fill="hold"/>
                                        <p:tgtEl>
                                          <p:spTgt spid="642069"/>
                                        </p:tgtEl>
                                        <p:attrNameLst>
                                          <p:attrName>ppt_y</p:attrName>
                                        </p:attrNameLst>
                                      </p:cBhvr>
                                      <p:tavLst>
                                        <p:tav tm="0">
                                          <p:val>
                                            <p:fltVal val="0.5"/>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23" presetClass="entr" presetSubtype="528" fill="hold" grpId="0" nodeType="clickEffect">
                                  <p:stCondLst>
                                    <p:cond delay="0"/>
                                  </p:stCondLst>
                                  <p:childTnLst>
                                    <p:set>
                                      <p:cBhvr>
                                        <p:cTn id="22" dur="1" fill="hold">
                                          <p:stCondLst>
                                            <p:cond delay="0"/>
                                          </p:stCondLst>
                                        </p:cTn>
                                        <p:tgtEl>
                                          <p:spTgt spid="642070"/>
                                        </p:tgtEl>
                                        <p:attrNameLst>
                                          <p:attrName>style.visibility</p:attrName>
                                        </p:attrNameLst>
                                      </p:cBhvr>
                                      <p:to>
                                        <p:strVal val="visible"/>
                                      </p:to>
                                    </p:set>
                                    <p:anim calcmode="lin" valueType="num">
                                      <p:cBhvr>
                                        <p:cTn id="23" dur="500" fill="hold"/>
                                        <p:tgtEl>
                                          <p:spTgt spid="642070"/>
                                        </p:tgtEl>
                                        <p:attrNameLst>
                                          <p:attrName>ppt_w</p:attrName>
                                        </p:attrNameLst>
                                      </p:cBhvr>
                                      <p:tavLst>
                                        <p:tav tm="0">
                                          <p:val>
                                            <p:fltVal val="0"/>
                                          </p:val>
                                        </p:tav>
                                        <p:tav tm="100000">
                                          <p:val>
                                            <p:strVal val="#ppt_w"/>
                                          </p:val>
                                        </p:tav>
                                      </p:tavLst>
                                    </p:anim>
                                    <p:anim calcmode="lin" valueType="num">
                                      <p:cBhvr>
                                        <p:cTn id="24" dur="500" fill="hold"/>
                                        <p:tgtEl>
                                          <p:spTgt spid="642070"/>
                                        </p:tgtEl>
                                        <p:attrNameLst>
                                          <p:attrName>ppt_h</p:attrName>
                                        </p:attrNameLst>
                                      </p:cBhvr>
                                      <p:tavLst>
                                        <p:tav tm="0">
                                          <p:val>
                                            <p:fltVal val="0"/>
                                          </p:val>
                                        </p:tav>
                                        <p:tav tm="100000">
                                          <p:val>
                                            <p:strVal val="#ppt_h"/>
                                          </p:val>
                                        </p:tav>
                                      </p:tavLst>
                                    </p:anim>
                                    <p:anim calcmode="lin" valueType="num">
                                      <p:cBhvr>
                                        <p:cTn id="25" dur="500" fill="hold"/>
                                        <p:tgtEl>
                                          <p:spTgt spid="642070"/>
                                        </p:tgtEl>
                                        <p:attrNameLst>
                                          <p:attrName>ppt_x</p:attrName>
                                        </p:attrNameLst>
                                      </p:cBhvr>
                                      <p:tavLst>
                                        <p:tav tm="0">
                                          <p:val>
                                            <p:fltVal val="0.5"/>
                                          </p:val>
                                        </p:tav>
                                        <p:tav tm="100000">
                                          <p:val>
                                            <p:strVal val="#ppt_x"/>
                                          </p:val>
                                        </p:tav>
                                      </p:tavLst>
                                    </p:anim>
                                    <p:anim calcmode="lin" valueType="num">
                                      <p:cBhvr>
                                        <p:cTn id="26" dur="500" fill="hold"/>
                                        <p:tgtEl>
                                          <p:spTgt spid="642070"/>
                                        </p:tgtEl>
                                        <p:attrNameLst>
                                          <p:attrName>ppt_y</p:attrName>
                                        </p:attrNameLst>
                                      </p:cBhvr>
                                      <p:tavLst>
                                        <p:tav tm="0">
                                          <p:val>
                                            <p:fltVal val="0.5"/>
                                          </p:val>
                                        </p:tav>
                                        <p:tav tm="100000">
                                          <p:val>
                                            <p:strVal val="#ppt_y"/>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642105"/>
                                        </p:tgtEl>
                                        <p:attrNameLst>
                                          <p:attrName>style.visibility</p:attrName>
                                        </p:attrNameLst>
                                      </p:cBhvr>
                                      <p:to>
                                        <p:strVal val="visible"/>
                                      </p:to>
                                    </p:set>
                                    <p:animEffect transition="in" filter="fade">
                                      <p:cBhvr>
                                        <p:cTn id="31" dur="1000"/>
                                        <p:tgtEl>
                                          <p:spTgt spid="642105"/>
                                        </p:tgtEl>
                                      </p:cBhvr>
                                    </p:animEffect>
                                  </p:childTnLst>
                                </p:cTn>
                              </p:par>
                            </p:childTnLst>
                          </p:cTn>
                        </p:par>
                        <p:par>
                          <p:cTn id="32" fill="hold" nodeType="afterGroup">
                            <p:stCondLst>
                              <p:cond delay="1000"/>
                            </p:stCondLst>
                            <p:childTnLst>
                              <p:par>
                                <p:cTn id="33" presetID="2" presetClass="entr" presetSubtype="4" fill="hold" nodeType="afterEffect">
                                  <p:stCondLst>
                                    <p:cond delay="0"/>
                                  </p:stCondLst>
                                  <p:childTnLst>
                                    <p:set>
                                      <p:cBhvr>
                                        <p:cTn id="34" dur="1" fill="hold">
                                          <p:stCondLst>
                                            <p:cond delay="0"/>
                                          </p:stCondLst>
                                        </p:cTn>
                                        <p:tgtEl>
                                          <p:spTgt spid="2"/>
                                        </p:tgtEl>
                                        <p:attrNameLst>
                                          <p:attrName>style.visibility</p:attrName>
                                        </p:attrNameLst>
                                      </p:cBhvr>
                                      <p:to>
                                        <p:strVal val="visible"/>
                                      </p:to>
                                    </p:set>
                                    <p:anim calcmode="lin" valueType="num">
                                      <p:cBhvr additive="base">
                                        <p:cTn id="35" dur="500" fill="hold"/>
                                        <p:tgtEl>
                                          <p:spTgt spid="2"/>
                                        </p:tgtEl>
                                        <p:attrNameLst>
                                          <p:attrName>ppt_x</p:attrName>
                                        </p:attrNameLst>
                                      </p:cBhvr>
                                      <p:tavLst>
                                        <p:tav tm="0">
                                          <p:val>
                                            <p:strVal val="#ppt_x"/>
                                          </p:val>
                                        </p:tav>
                                        <p:tav tm="100000">
                                          <p:val>
                                            <p:strVal val="#ppt_x"/>
                                          </p:val>
                                        </p:tav>
                                      </p:tavLst>
                                    </p:anim>
                                    <p:anim calcmode="lin" valueType="num">
                                      <p:cBhvr additive="base">
                                        <p:cTn id="3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42069" grpId="0" autoUpdateAnimBg="0"/>
      <p:bldP spid="642070" grpId="0" autoUpdateAnimBg="0"/>
      <p:bldP spid="642072" grpId="0" autoUpdateAnimBg="0"/>
      <p:bldP spid="642105"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8593" name="Picture 1" descr="Neh 4 Standing Guar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175" y="0"/>
            <a:ext cx="9140825" cy="68548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ChangeArrowheads="1"/>
          </p:cNvSpPr>
          <p:nvPr>
            <p:ph type="title"/>
          </p:nvPr>
        </p:nvSpPr>
        <p:spPr>
          <a:xfrm>
            <a:off x="1141784" y="5410200"/>
            <a:ext cx="5563816" cy="1143000"/>
          </a:xfrm>
        </p:spPr>
        <p:txBody>
          <a:bodyPr/>
          <a:lstStyle/>
          <a:p>
            <a:pPr eaLnBrk="1" hangingPunct="1">
              <a:defRPr/>
            </a:pPr>
            <a:r>
              <a:rPr lang="en-SG" sz="4000" b="1" dirty="0">
                <a:effectLst>
                  <a:glow rad="139700">
                    <a:schemeClr val="bg1"/>
                  </a:glow>
                  <a:outerShdw blurRad="38100" dist="38100" dir="2700000" algn="tl">
                    <a:srgbClr val="666633"/>
                  </a:outerShdw>
                </a:effectLst>
                <a:latin typeface="Arial"/>
                <a:ea typeface="+mj-ea"/>
                <a:cs typeface="Arial"/>
              </a:rPr>
              <a:t>Opposition to Building the Wall</a:t>
            </a:r>
            <a:endParaRPr lang="en-SG" sz="4000" dirty="0">
              <a:effectLst>
                <a:glow rad="139700">
                  <a:schemeClr val="bg1"/>
                </a:glow>
              </a:effectLst>
              <a:latin typeface="Arial"/>
              <a:ea typeface="+mj-ea"/>
              <a:cs typeface="Arial"/>
            </a:endParaRPr>
          </a:p>
        </p:txBody>
      </p:sp>
    </p:spTree>
    <p:extLst>
      <p:ext uri="{BB962C8B-B14F-4D97-AF65-F5344CB8AC3E}">
        <p14:creationId xmlns:p14="http://schemas.microsoft.com/office/powerpoint/2010/main" val="1092443981"/>
      </p:ext>
    </p:extLst>
  </p:cSld>
  <p:clrMapOvr>
    <a:masterClrMapping/>
  </p:clrMapOvr>
  <p:transition>
    <p:fade/>
  </p:transition>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7650" name="Picture 4"/>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9525"/>
            <a:ext cx="9144000" cy="687705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pic>
      <p:sp>
        <p:nvSpPr>
          <p:cNvPr id="27651" name="Rectangle 3"/>
          <p:cNvSpPr>
            <a:spLocks noGrp="1" noChangeArrowheads="1"/>
          </p:cNvSpPr>
          <p:nvPr>
            <p:ph type="body" idx="1"/>
          </p:nvPr>
        </p:nvSpPr>
        <p:spPr>
          <a:xfrm>
            <a:off x="533400" y="4876800"/>
            <a:ext cx="8153400" cy="990600"/>
          </a:xfrm>
        </p:spPr>
        <p:txBody>
          <a:bodyPr/>
          <a:lstStyle/>
          <a:p>
            <a:pPr marL="0" indent="0" eaLnBrk="1" hangingPunct="1">
              <a:buFont typeface="Wingdings" charset="0"/>
              <a:buNone/>
              <a:defRPr/>
            </a:pPr>
            <a:r>
              <a:rPr lang="en-US" sz="4000" b="1" dirty="0">
                <a:effectLst>
                  <a:outerShdw blurRad="38100" dist="38100" dir="2700000" algn="tl">
                    <a:srgbClr val="666633"/>
                  </a:outerShdw>
                </a:effectLst>
                <a:latin typeface="Arial" charset="0"/>
                <a:cs typeface="Arial" charset="0"/>
              </a:rPr>
              <a:t>Ridicule: "Even a fox would break down that wall!" (4:3)</a:t>
            </a:r>
            <a:endParaRPr lang="en-US" sz="3600" dirty="0">
              <a:effectLst>
                <a:outerShdw blurRad="38100" dist="38100" dir="2700000" algn="tl">
                  <a:srgbClr val="666633"/>
                </a:outerShdw>
              </a:effectLst>
              <a:latin typeface="Arial" charset="0"/>
              <a:cs typeface="Arial" charset="0"/>
            </a:endParaRPr>
          </a:p>
        </p:txBody>
      </p:sp>
    </p:spTree>
    <p:extLst>
      <p:ext uri="{BB962C8B-B14F-4D97-AF65-F5344CB8AC3E}">
        <p14:creationId xmlns:p14="http://schemas.microsoft.com/office/powerpoint/2010/main" val="225174429"/>
      </p:ext>
    </p:extLst>
  </p:cSld>
  <p:clrMapOvr>
    <a:masterClrMapping/>
  </p:clrMapOvr>
  <p:transition>
    <p:fade/>
  </p:transition>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0" y="0"/>
            <a:ext cx="9144000" cy="2819400"/>
          </a:xfrm>
          <a:prstGeom prst="rect">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pic>
        <p:nvPicPr>
          <p:cNvPr id="879618" name="Picture 4" descr="opposition+1.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67000"/>
            <a:ext cx="9110663" cy="4191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2743200" y="4419600"/>
            <a:ext cx="3810000" cy="2057400"/>
          </a:xfrm>
          <a:solidFill>
            <a:srgbClr val="0000FF"/>
          </a:solidFill>
        </p:spPr>
        <p:txBody>
          <a:bodyPr anchor="ctr"/>
          <a:lstStyle/>
          <a:p>
            <a:pPr marL="176213">
              <a:defRPr/>
            </a:pPr>
            <a:r>
              <a:rPr lang="en-US" b="1" dirty="0">
                <a:effectLst>
                  <a:outerShdw blurRad="38100" dist="38100" dir="2700000" algn="tl">
                    <a:srgbClr val="666633"/>
                  </a:outerShdw>
                </a:effectLst>
                <a:latin typeface="Arial"/>
                <a:cs typeface="Arial"/>
              </a:rPr>
              <a:t>Main Idea of Nehemiah 4</a:t>
            </a:r>
          </a:p>
        </p:txBody>
      </p:sp>
      <p:sp>
        <p:nvSpPr>
          <p:cNvPr id="3" name="Content Placeholder 2"/>
          <p:cNvSpPr>
            <a:spLocks noGrp="1"/>
          </p:cNvSpPr>
          <p:nvPr>
            <p:ph idx="1"/>
          </p:nvPr>
        </p:nvSpPr>
        <p:spPr>
          <a:xfrm>
            <a:off x="533400" y="152400"/>
            <a:ext cx="8153400" cy="3657600"/>
          </a:xfrm>
        </p:spPr>
        <p:txBody>
          <a:bodyPr/>
          <a:lstStyle/>
          <a:p>
            <a:pPr marL="0" indent="0">
              <a:buFont typeface="Wingdings" charset="0"/>
              <a:buNone/>
              <a:defRPr/>
            </a:pPr>
            <a:r>
              <a:rPr lang="en-US" sz="3600" b="1" dirty="0">
                <a:solidFill>
                  <a:schemeClr val="bg1"/>
                </a:solidFill>
                <a:latin typeface="Arial" charset="0"/>
                <a:cs typeface="Arial" charset="0"/>
              </a:rPr>
              <a:t>Respond to external discouragement and danger with </a:t>
            </a:r>
          </a:p>
          <a:p>
            <a:pPr marL="0" indent="0">
              <a:buFont typeface="Wingdings" charset="0"/>
              <a:buNone/>
              <a:defRPr/>
            </a:pPr>
            <a:r>
              <a:rPr lang="en-US" sz="3600" b="1" dirty="0">
                <a:solidFill>
                  <a:schemeClr val="bg1"/>
                </a:solidFill>
                <a:latin typeface="Arial" charset="0"/>
                <a:cs typeface="Arial" charset="0"/>
              </a:rPr>
              <a:t>• God-dependent </a:t>
            </a:r>
            <a:r>
              <a:rPr lang="en-US" sz="3600" b="1" i="1" u="sng" dirty="0">
                <a:solidFill>
                  <a:srgbClr val="0000FF"/>
                </a:solidFill>
                <a:latin typeface="Arial" charset="0"/>
                <a:cs typeface="Arial" charset="0"/>
              </a:rPr>
              <a:t>prayer</a:t>
            </a:r>
            <a:r>
              <a:rPr lang="en-US" sz="3600" b="1" dirty="0">
                <a:solidFill>
                  <a:schemeClr val="bg1"/>
                </a:solidFill>
                <a:latin typeface="Arial" charset="0"/>
                <a:cs typeface="Arial" charset="0"/>
              </a:rPr>
              <a:t>, </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God-informed </a:t>
            </a:r>
            <a:r>
              <a:rPr lang="en-US" sz="3600" b="1" i="1" u="sng" dirty="0">
                <a:solidFill>
                  <a:srgbClr val="0000FF"/>
                </a:solidFill>
                <a:latin typeface="Arial" charset="0"/>
                <a:cs typeface="Arial" charset="0"/>
              </a:rPr>
              <a:t>planning</a:t>
            </a:r>
            <a:r>
              <a:rPr lang="en-US" sz="3600" b="1" dirty="0">
                <a:solidFill>
                  <a:schemeClr val="bg1"/>
                </a:solidFill>
                <a:latin typeface="Arial" charset="0"/>
                <a:cs typeface="Arial" charset="0"/>
              </a:rPr>
              <a:t>, and </a:t>
            </a:r>
            <a:br>
              <a:rPr lang="en-US" sz="3600" b="1" dirty="0">
                <a:solidFill>
                  <a:schemeClr val="bg1"/>
                </a:solidFill>
                <a:latin typeface="Arial" charset="0"/>
                <a:cs typeface="Arial" charset="0"/>
              </a:rPr>
            </a:br>
            <a:r>
              <a:rPr lang="en-US" sz="3600" b="1" dirty="0">
                <a:solidFill>
                  <a:schemeClr val="bg1"/>
                </a:solidFill>
                <a:latin typeface="Arial" charset="0"/>
                <a:cs typeface="Arial" charset="0"/>
              </a:rPr>
              <a:t>• God-empowered </a:t>
            </a:r>
            <a:r>
              <a:rPr lang="en-US" sz="3600" b="1" i="1" u="sng" dirty="0">
                <a:solidFill>
                  <a:srgbClr val="0000FF"/>
                </a:solidFill>
                <a:latin typeface="Arial" charset="0"/>
                <a:cs typeface="Arial" charset="0"/>
              </a:rPr>
              <a:t>action</a:t>
            </a:r>
            <a:r>
              <a:rPr lang="en-US" sz="3600" b="1" dirty="0">
                <a:solidFill>
                  <a:schemeClr val="bg1"/>
                </a:solidFill>
                <a:latin typeface="Arial" charset="0"/>
                <a:cs typeface="Arial" charset="0"/>
              </a:rPr>
              <a:t>.</a:t>
            </a:r>
          </a:p>
        </p:txBody>
      </p:sp>
    </p:spTree>
    <p:extLst>
      <p:ext uri="{BB962C8B-B14F-4D97-AF65-F5344CB8AC3E}">
        <p14:creationId xmlns:p14="http://schemas.microsoft.com/office/powerpoint/2010/main" val="1295787807"/>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5</a:t>
            </a:r>
          </a:p>
        </p:txBody>
      </p:sp>
    </p:spTree>
    <p:extLst>
      <p:ext uri="{BB962C8B-B14F-4D97-AF65-F5344CB8AC3E}">
        <p14:creationId xmlns:p14="http://schemas.microsoft.com/office/powerpoint/2010/main" val="27613705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53249" name="Title 2"/>
          <p:cNvSpPr>
            <a:spLocks noGrp="1"/>
          </p:cNvSpPr>
          <p:nvPr>
            <p:ph type="title"/>
          </p:nvPr>
        </p:nvSpPr>
        <p:spPr>
          <a:xfrm>
            <a:off x="457200" y="-76200"/>
            <a:ext cx="7467600" cy="1143000"/>
          </a:xfrm>
        </p:spPr>
        <p:txBody>
          <a:bodyPr/>
          <a:lstStyle/>
          <a:p>
            <a:pPr eaLnBrk="1" hangingPunct="1"/>
            <a:r>
              <a:rPr lang="en-US" b="1">
                <a:latin typeface="Arial" charset="0"/>
                <a:cs typeface="Arial" charset="0"/>
              </a:rPr>
              <a:t>Do </a:t>
            </a:r>
            <a:r>
              <a:rPr lang="en-US" sz="7200" b="1">
                <a:latin typeface="Arial" charset="0"/>
                <a:cs typeface="Arial" charset="0"/>
              </a:rPr>
              <a:t>you </a:t>
            </a:r>
            <a:r>
              <a:rPr lang="en-US" b="1">
                <a:latin typeface="Arial" charset="0"/>
                <a:cs typeface="Arial" charset="0"/>
              </a:rPr>
              <a:t>help the poor?</a:t>
            </a:r>
          </a:p>
        </p:txBody>
      </p:sp>
      <p:pic>
        <p:nvPicPr>
          <p:cNvPr id="869381"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69382"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9383"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184650" y="3124200"/>
            <a:ext cx="4940300" cy="3716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69384" name="Picture 6" descr="ASIA_Starvation_North_Korea_(300_x_22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0327829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left)">
                                      <p:cBhvr>
                                        <p:cTn id="7" dur="500"/>
                                        <p:tgtEl>
                                          <p:spTgt spid="532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249" grpId="0"/>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871428"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871429"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871430"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pic>
        <p:nvPicPr>
          <p:cNvPr id="2" name="Picture 1"/>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4648200" y="0"/>
            <a:ext cx="4419600" cy="68199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3249" name="Title 2"/>
          <p:cNvSpPr>
            <a:spLocks noGrp="1"/>
          </p:cNvSpPr>
          <p:nvPr>
            <p:ph type="title"/>
          </p:nvPr>
        </p:nvSpPr>
        <p:spPr>
          <a:xfrm rot="20781058">
            <a:off x="968940" y="64639"/>
            <a:ext cx="4512092" cy="6142178"/>
          </a:xfrm>
        </p:spPr>
        <p:txBody>
          <a:bodyPr/>
          <a:lstStyle/>
          <a:p>
            <a:pPr eaLnBrk="1" hangingPunct="1">
              <a:defRPr/>
            </a:pPr>
            <a:r>
              <a:rPr lang="en-US" sz="8000" b="1" dirty="0">
                <a:solidFill>
                  <a:srgbClr val="FFFF00"/>
                </a:solidFill>
                <a:effectLst>
                  <a:glow rad="152400">
                    <a:schemeClr val="bg1"/>
                  </a:glow>
                </a:effectLst>
                <a:latin typeface="Arial"/>
                <a:cs typeface="Arial"/>
              </a:rPr>
              <a:t>How</a:t>
            </a:r>
            <a:r>
              <a:rPr lang="en-US" sz="8000" b="1" dirty="0">
                <a:effectLst>
                  <a:glow rad="152400">
                    <a:schemeClr val="bg1"/>
                  </a:glow>
                </a:effectLst>
                <a:latin typeface="Arial"/>
                <a:cs typeface="Arial"/>
              </a:rPr>
              <a:t> should we help the poor?</a:t>
            </a:r>
          </a:p>
        </p:txBody>
      </p:sp>
    </p:spTree>
    <p:extLst>
      <p:ext uri="{BB962C8B-B14F-4D97-AF65-F5344CB8AC3E}">
        <p14:creationId xmlns:p14="http://schemas.microsoft.com/office/powerpoint/2010/main" val="39586093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 calcmode="lin" valueType="num">
                                      <p:cBhvr additive="base">
                                        <p:cTn id="15" dur="500" fill="hold"/>
                                        <p:tgtEl>
                                          <p:spTgt spid="2"/>
                                        </p:tgtEl>
                                        <p:attrNameLst>
                                          <p:attrName>ppt_x</p:attrName>
                                        </p:attrNameLst>
                                      </p:cBhvr>
                                      <p:tavLst>
                                        <p:tav tm="0">
                                          <p:val>
                                            <p:strVal val="#ppt_x"/>
                                          </p:val>
                                        </p:tav>
                                        <p:tav tm="100000">
                                          <p:val>
                                            <p:strVal val="#ppt_x"/>
                                          </p:val>
                                        </p:tav>
                                      </p:tavLst>
                                    </p:anim>
                                    <p:anim calcmode="lin" valueType="num">
                                      <p:cBhvr additive="base">
                                        <p:cTn id="16"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74497" name="Picture 7" descr="nehemiah_building_wall"/>
          <p:cNvPicPr>
            <a:picLocks noChangeAspect="1" noChangeArrowheads="1"/>
          </p:cNvPicPr>
          <p:nvPr/>
        </p:nvPicPr>
        <p:blipFill>
          <a:blip r:embed="rId2">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70" name="Rectangle 2"/>
          <p:cNvSpPr>
            <a:spLocks noGrp="1" noChangeArrowheads="1"/>
          </p:cNvSpPr>
          <p:nvPr>
            <p:ph type="title"/>
          </p:nvPr>
        </p:nvSpPr>
        <p:spPr>
          <a:xfrm>
            <a:off x="74984" y="0"/>
            <a:ext cx="7468816" cy="685800"/>
          </a:xfrm>
        </p:spPr>
        <p:txBody>
          <a:bodyPr anchor="ctr"/>
          <a:lstStyle/>
          <a:p>
            <a:pPr eaLnBrk="1" hangingPunct="1">
              <a:defRPr/>
            </a:pPr>
            <a:r>
              <a:rPr lang="en-SG" sz="4000" b="1" dirty="0">
                <a:effectLst>
                  <a:glow rad="139700">
                    <a:schemeClr val="bg1"/>
                  </a:glow>
                  <a:outerShdw blurRad="38100" dist="38100" dir="2700000" algn="tl">
                    <a:srgbClr val="666633"/>
                  </a:outerShdw>
                </a:effectLst>
                <a:latin typeface="Arial"/>
                <a:ea typeface="+mj-ea"/>
                <a:cs typeface="Arial"/>
              </a:rPr>
              <a:t>"Let</a:t>
            </a:r>
            <a:r>
              <a:rPr lang="mr-IN" sz="4000" b="1" dirty="0">
                <a:effectLst>
                  <a:glow rad="139700">
                    <a:schemeClr val="bg1"/>
                  </a:glow>
                  <a:outerShdw blurRad="38100" dist="38100" dir="2700000" algn="tl">
                    <a:srgbClr val="666633"/>
                  </a:outerShdw>
                </a:effectLst>
                <a:latin typeface="Arial"/>
                <a:ea typeface="+mj-ea"/>
                <a:cs typeface="Arial"/>
              </a:rPr>
              <a:t>'</a:t>
            </a:r>
            <a:r>
              <a:rPr lang="en-SG" sz="4000" b="1" dirty="0">
                <a:effectLst>
                  <a:glow rad="139700">
                    <a:schemeClr val="bg1"/>
                  </a:glow>
                  <a:outerShdw blurRad="38100" dist="38100" dir="2700000" algn="tl">
                    <a:srgbClr val="666633"/>
                  </a:outerShdw>
                </a:effectLst>
                <a:latin typeface="Arial"/>
                <a:ea typeface="+mj-ea"/>
                <a:cs typeface="Arial"/>
              </a:rPr>
              <a:t>s build that wall!"</a:t>
            </a:r>
            <a:endParaRPr lang="en-SG" sz="4000" dirty="0">
              <a:effectLst>
                <a:glow rad="139700">
                  <a:schemeClr val="bg1"/>
                </a:glow>
              </a:effectLst>
              <a:latin typeface="Arial"/>
              <a:ea typeface="+mj-ea"/>
              <a:cs typeface="Arial"/>
            </a:endParaRPr>
          </a:p>
        </p:txBody>
      </p:sp>
    </p:spTree>
    <p:extLst>
      <p:ext uri="{BB962C8B-B14F-4D97-AF65-F5344CB8AC3E}">
        <p14:creationId xmlns:p14="http://schemas.microsoft.com/office/powerpoint/2010/main" val="2980065914"/>
      </p:ext>
    </p:extLst>
  </p:cSld>
  <p:clrMapOvr>
    <a:masterClrMapping/>
  </p:clrMapOvr>
  <p:transition>
    <p:fade/>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0641" name="Picture 1" descr="ritmeyer jerusalem map.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152400"/>
            <a:ext cx="9261475" cy="6553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7651" name="Rectangle 3"/>
          <p:cNvSpPr>
            <a:spLocks noGrp="1" noChangeArrowheads="1"/>
          </p:cNvSpPr>
          <p:nvPr>
            <p:ph type="body" idx="1"/>
          </p:nvPr>
        </p:nvSpPr>
        <p:spPr>
          <a:xfrm>
            <a:off x="5410200" y="4572000"/>
            <a:ext cx="3810000" cy="2057400"/>
          </a:xfrm>
          <a:solidFill>
            <a:schemeClr val="bg1"/>
          </a:solidFill>
        </p:spPr>
        <p:txBody>
          <a:bodyPr anchor="ctr"/>
          <a:lstStyle/>
          <a:p>
            <a:pPr marL="0" indent="0" algn="ctr" eaLnBrk="1" hangingPunct="1">
              <a:buFont typeface="Wingdings" charset="0"/>
              <a:buNone/>
              <a:defRPr/>
            </a:pPr>
            <a:r>
              <a:rPr lang="en-US" sz="4000" b="1" dirty="0">
                <a:effectLst>
                  <a:outerShdw blurRad="38100" dist="38100" dir="2700000" algn="tl">
                    <a:srgbClr val="666633"/>
                  </a:outerShdw>
                </a:effectLst>
                <a:latin typeface="Arial" charset="0"/>
                <a:cs typeface="Arial" charset="0"/>
              </a:rPr>
              <a:t>Internal Problems Right at Home</a:t>
            </a:r>
            <a:endParaRPr lang="en-US" sz="3600" dirty="0">
              <a:effectLst>
                <a:outerShdw blurRad="38100" dist="38100" dir="2700000" algn="tl">
                  <a:srgbClr val="666633"/>
                </a:outerShdw>
              </a:effectLst>
              <a:latin typeface="Arial" charset="0"/>
              <a:cs typeface="Arial" charset="0"/>
            </a:endParaRPr>
          </a:p>
        </p:txBody>
      </p:sp>
      <p:sp>
        <p:nvSpPr>
          <p:cNvPr id="5" name="Rectangle 3"/>
          <p:cNvSpPr txBox="1">
            <a:spLocks noChangeArrowheads="1"/>
          </p:cNvSpPr>
          <p:nvPr/>
        </p:nvSpPr>
        <p:spPr bwMode="auto">
          <a:xfrm>
            <a:off x="0" y="76200"/>
            <a:ext cx="3810000" cy="990600"/>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marL="342900" indent="-342900" algn="l" rtl="0" eaLnBrk="0" fontAlgn="base" hangingPunct="0">
              <a:spcBef>
                <a:spcPct val="20000"/>
              </a:spcBef>
              <a:spcAft>
                <a:spcPct val="0"/>
              </a:spcAft>
              <a:buClr>
                <a:schemeClr val="accent2"/>
              </a:buClr>
              <a:buSzPct val="75000"/>
              <a:buFont typeface="Wingdings" charset="0"/>
              <a:buChar char="n"/>
              <a:defRPr sz="3100">
                <a:solidFill>
                  <a:schemeClr val="tx1"/>
                </a:solidFill>
                <a:latin typeface="+mn-lt"/>
                <a:ea typeface="ＭＳ Ｐゴシック" charset="0"/>
                <a:cs typeface="+mn-cs"/>
              </a:defRPr>
            </a:lvl1pPr>
            <a:lvl2pPr marL="742950" indent="-285750" algn="l" rtl="0" eaLnBrk="0" fontAlgn="base" hangingPunct="0">
              <a:spcBef>
                <a:spcPct val="20000"/>
              </a:spcBef>
              <a:spcAft>
                <a:spcPct val="0"/>
              </a:spcAft>
              <a:buClr>
                <a:schemeClr val="accent1"/>
              </a:buClr>
              <a:buSzPct val="65000"/>
              <a:buFont typeface="Wingdings" charset="0"/>
              <a:buChar char="n"/>
              <a:defRPr sz="2600">
                <a:solidFill>
                  <a:schemeClr val="tx1"/>
                </a:solidFill>
                <a:latin typeface="+mn-lt"/>
                <a:ea typeface="Arial" charset="0"/>
                <a:cs typeface="+mn-cs"/>
              </a:defRPr>
            </a:lvl2pPr>
            <a:lvl3pPr marL="1143000" indent="-228600" algn="l" rtl="0" eaLnBrk="0" fontAlgn="base" hangingPunct="0">
              <a:spcBef>
                <a:spcPct val="20000"/>
              </a:spcBef>
              <a:spcAft>
                <a:spcPct val="0"/>
              </a:spcAft>
              <a:buClr>
                <a:schemeClr val="hlink"/>
              </a:buClr>
              <a:buSzPct val="55000"/>
              <a:buFont typeface="Wingdings" charset="0"/>
              <a:buChar char="n"/>
              <a:defRPr sz="2400">
                <a:solidFill>
                  <a:schemeClr val="tx1"/>
                </a:solidFill>
                <a:latin typeface="+mn-lt"/>
                <a:ea typeface="Arial" charset="0"/>
                <a:cs typeface="+mn-cs"/>
              </a:defRPr>
            </a:lvl3pPr>
            <a:lvl4pPr marL="1600200" indent="-228600" algn="l" rtl="0" eaLnBrk="0" fontAlgn="base" hangingPunct="0">
              <a:spcBef>
                <a:spcPct val="20000"/>
              </a:spcBef>
              <a:spcAft>
                <a:spcPct val="0"/>
              </a:spcAft>
              <a:buClr>
                <a:schemeClr val="accent2"/>
              </a:buClr>
              <a:buFont typeface="Wingdings" charset="0"/>
              <a:buChar char="§"/>
              <a:defRPr sz="2000">
                <a:solidFill>
                  <a:schemeClr val="tx1"/>
                </a:solidFill>
                <a:latin typeface="+mn-lt"/>
                <a:ea typeface="Arial" charset="0"/>
                <a:cs typeface="+mn-cs"/>
              </a:defRPr>
            </a:lvl4pPr>
            <a:lvl5pPr marL="2057400" indent="-228600" algn="l" rtl="0" eaLnBrk="0" fontAlgn="base" hangingPunct="0">
              <a:spcBef>
                <a:spcPct val="20000"/>
              </a:spcBef>
              <a:spcAft>
                <a:spcPct val="0"/>
              </a:spcAft>
              <a:buClr>
                <a:schemeClr val="tx1"/>
              </a:buClr>
              <a:buSzPct val="85000"/>
              <a:buFont typeface="Wingdings" charset="0"/>
              <a:buChar char="§"/>
              <a:defRPr sz="2000">
                <a:solidFill>
                  <a:schemeClr val="tx1"/>
                </a:solidFill>
                <a:latin typeface="+mn-lt"/>
                <a:ea typeface="Arial" charset="0"/>
                <a:cs typeface="+mn-cs"/>
              </a:defRPr>
            </a:lvl5pPr>
            <a:lvl6pPr marL="25146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6pPr>
            <a:lvl7pPr marL="29718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7pPr>
            <a:lvl8pPr marL="34290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8pPr>
            <a:lvl9pPr marL="3886200" indent="-228600" algn="l" rtl="0" fontAlgn="base">
              <a:spcBef>
                <a:spcPct val="20000"/>
              </a:spcBef>
              <a:spcAft>
                <a:spcPct val="0"/>
              </a:spcAft>
              <a:buClr>
                <a:schemeClr val="tx1"/>
              </a:buClr>
              <a:buSzPct val="85000"/>
              <a:buFont typeface="Wingdings" pitchFamily="2" charset="2"/>
              <a:buChar char="§"/>
              <a:defRPr sz="2000">
                <a:solidFill>
                  <a:schemeClr val="tx1"/>
                </a:solidFill>
                <a:latin typeface="+mn-lt"/>
                <a:cs typeface="+mn-cs"/>
              </a:defRPr>
            </a:lvl9pPr>
          </a:lstStyle>
          <a:p>
            <a:pPr marL="0" indent="0" algn="ctr" defTabSz="914400" eaLnBrk="1" hangingPunct="1">
              <a:buClr>
                <a:srgbClr val="990000"/>
              </a:buClr>
              <a:buFont typeface="Wingdings" charset="0"/>
              <a:buNone/>
              <a:defRPr/>
            </a:pPr>
            <a:r>
              <a:rPr lang="en-US" sz="4000" b="1" dirty="0">
                <a:solidFill>
                  <a:srgbClr val="FFFFFF"/>
                </a:solidFill>
                <a:effectLst>
                  <a:outerShdw blurRad="38100" dist="38100" dir="2700000" algn="tl">
                    <a:srgbClr val="666633"/>
                  </a:outerShdw>
                </a:effectLst>
                <a:latin typeface="Arial" charset="0"/>
                <a:cs typeface="Arial" charset="0"/>
              </a:rPr>
              <a:t>Chapter 5</a:t>
            </a:r>
            <a:endParaRPr lang="en-US" sz="3600" dirty="0">
              <a:solidFill>
                <a:srgbClr val="FFFFFF"/>
              </a:solidFill>
              <a:effectLst>
                <a:outerShdw blurRad="38100" dist="38100" dir="2700000" algn="tl">
                  <a:srgbClr val="666633"/>
                </a:outerShdw>
              </a:effectLst>
              <a:latin typeface="Arial" charset="0"/>
              <a:cs typeface="Arial" charset="0"/>
            </a:endParaRPr>
          </a:p>
        </p:txBody>
      </p:sp>
      <p:sp>
        <p:nvSpPr>
          <p:cNvPr id="3" name="Right Arrow 2"/>
          <p:cNvSpPr/>
          <p:nvPr/>
        </p:nvSpPr>
        <p:spPr>
          <a:xfrm rot="18001466">
            <a:off x="1800226" y="443071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7" name="Right Arrow 6"/>
          <p:cNvSpPr/>
          <p:nvPr/>
        </p:nvSpPr>
        <p:spPr>
          <a:xfrm rot="19106259">
            <a:off x="3436938" y="256381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8" name="Right Arrow 7"/>
          <p:cNvSpPr/>
          <p:nvPr/>
        </p:nvSpPr>
        <p:spPr>
          <a:xfrm rot="268001">
            <a:off x="4640263" y="1135063"/>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9" name="Right Arrow 8"/>
          <p:cNvSpPr/>
          <p:nvPr/>
        </p:nvSpPr>
        <p:spPr>
          <a:xfrm rot="11053084">
            <a:off x="5818188" y="1258888"/>
            <a:ext cx="1122362" cy="758825"/>
          </a:xfrm>
          <a:prstGeom prst="rightArrow">
            <a:avLst/>
          </a:prstGeom>
          <a:solidFill>
            <a:schemeClr val="tx1"/>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0" name="Right Arrow 9"/>
          <p:cNvSpPr/>
          <p:nvPr/>
        </p:nvSpPr>
        <p:spPr>
          <a:xfrm rot="9100363">
            <a:off x="4325938" y="1897063"/>
            <a:ext cx="1123950" cy="758825"/>
          </a:xfrm>
          <a:prstGeom prst="rightArrow">
            <a:avLst/>
          </a:prstGeom>
          <a:solidFill>
            <a:srgbClr val="CCFFCC"/>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
        <p:nvSpPr>
          <p:cNvPr id="11" name="Right Arrow 10"/>
          <p:cNvSpPr/>
          <p:nvPr/>
        </p:nvSpPr>
        <p:spPr>
          <a:xfrm rot="7666503">
            <a:off x="2374901" y="3497262"/>
            <a:ext cx="1123950" cy="758825"/>
          </a:xfrm>
          <a:prstGeom prst="rightArrow">
            <a:avLst/>
          </a:prstGeom>
          <a:solidFill>
            <a:srgbClr val="FFFF00"/>
          </a:solidFill>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srgbClr val="FFFFFF"/>
              </a:solidFill>
              <a:latin typeface="Arial"/>
              <a:cs typeface="Arial"/>
            </a:endParaRPr>
          </a:p>
        </p:txBody>
      </p:sp>
    </p:spTree>
    <p:extLst>
      <p:ext uri="{BB962C8B-B14F-4D97-AF65-F5344CB8AC3E}">
        <p14:creationId xmlns:p14="http://schemas.microsoft.com/office/powerpoint/2010/main" val="3488972544"/>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par>
                          <p:cTn id="11" fill="hold" nodeType="afterGroup">
                            <p:stCondLst>
                              <p:cond delay="500"/>
                            </p:stCondLst>
                            <p:childTnLst>
                              <p:par>
                                <p:cTn id="12" presetID="22" presetClass="entr" presetSubtype="4" fill="hold" grpId="0" nodeType="after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wipe(down)">
                                      <p:cBhvr>
                                        <p:cTn id="14" dur="1000"/>
                                        <p:tgtEl>
                                          <p:spTgt spid="10"/>
                                        </p:tgtEl>
                                      </p:cBhvr>
                                    </p:animEffect>
                                  </p:childTnLst>
                                </p:cTn>
                              </p:par>
                              <p:par>
                                <p:cTn id="15" presetID="22" presetClass="entr" presetSubtype="4" fill="hold" grpId="0" nodeType="with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par>
                                <p:cTn id="18" presetID="22" presetClass="entr" presetSubtype="4"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down)">
                                      <p:cBhvr>
                                        <p:cTn id="20" dur="1000"/>
                                        <p:tgtEl>
                                          <p:spTgt spid="9"/>
                                        </p:tgtEl>
                                      </p:cBhvr>
                                    </p:animEffect>
                                  </p:childTnLst>
                                </p:cTn>
                              </p:par>
                              <p:par>
                                <p:cTn id="21" presetID="22" presetClass="entr" presetSubtype="4" fill="hold" grpId="0"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9154" name="Content Placeholder 1"/>
          <p:cNvSpPr>
            <a:spLocks noGrp="1"/>
          </p:cNvSpPr>
          <p:nvPr>
            <p:ph idx="1"/>
          </p:nvPr>
        </p:nvSpPr>
        <p:spPr>
          <a:xfrm>
            <a:off x="0" y="0"/>
            <a:ext cx="3962400" cy="6858000"/>
          </a:xfrm>
        </p:spPr>
        <p:txBody>
          <a:bodyPr anchor="ctr"/>
          <a:lstStyle/>
          <a:p>
            <a:pPr eaLnBrk="1" hangingPunct="1"/>
            <a:r>
              <a:rPr lang="en-US" sz="2800" b="1">
                <a:latin typeface="Arial" charset="0"/>
                <a:cs typeface="Arial" charset="0"/>
              </a:rPr>
              <a:t>We can focus too much on Nehemiah as a construction manager.</a:t>
            </a:r>
          </a:p>
          <a:p>
            <a:pPr eaLnBrk="1" hangingPunct="1"/>
            <a:r>
              <a:rPr lang="en-US" sz="2800" b="1">
                <a:latin typeface="Arial" charset="0"/>
                <a:cs typeface="Arial" charset="0"/>
              </a:rPr>
              <a:t>But he was also a man of prayer.</a:t>
            </a:r>
          </a:p>
          <a:p>
            <a:pPr eaLnBrk="1" hangingPunct="1"/>
            <a:r>
              <a:rPr lang="en-US" sz="2800" b="1">
                <a:latin typeface="Arial" charset="0"/>
                <a:cs typeface="Arial" charset="0"/>
              </a:rPr>
              <a:t>In Nehemiah 5 we also see that he responds to the cry of the poor.</a:t>
            </a:r>
          </a:p>
          <a:p>
            <a:pPr eaLnBrk="1" hangingPunct="1"/>
            <a:r>
              <a:rPr lang="en-US" sz="2800" b="1">
                <a:latin typeface="Arial" charset="0"/>
                <a:cs typeface="Arial" charset="0"/>
              </a:rPr>
              <a:t>Do we?</a:t>
            </a:r>
          </a:p>
        </p:txBody>
      </p:sp>
      <p:pic>
        <p:nvPicPr>
          <p:cNvPr id="882693" name="Picture 1" descr="prayer at the wall.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4114800" y="1828800"/>
            <a:ext cx="5168900" cy="3429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9153" name="Title 2"/>
          <p:cNvSpPr>
            <a:spLocks noGrp="1"/>
          </p:cNvSpPr>
          <p:nvPr>
            <p:ph type="title"/>
          </p:nvPr>
        </p:nvSpPr>
        <p:spPr>
          <a:xfrm>
            <a:off x="4870450" y="914400"/>
            <a:ext cx="3657600" cy="1143000"/>
          </a:xfrm>
        </p:spPr>
        <p:txBody>
          <a:bodyPr/>
          <a:lstStyle/>
          <a:p>
            <a:pPr algn="ctr" eaLnBrk="1" hangingPunct="1"/>
            <a:r>
              <a:rPr lang="en-US" sz="5400" b="1">
                <a:latin typeface="Arial" charset="0"/>
                <a:cs typeface="Arial" charset="0"/>
              </a:rPr>
              <a:t>Prayer</a:t>
            </a:r>
          </a:p>
        </p:txBody>
      </p:sp>
      <p:sp>
        <p:nvSpPr>
          <p:cNvPr id="6" name="Title 2"/>
          <p:cNvSpPr txBox="1">
            <a:spLocks/>
          </p:cNvSpPr>
          <p:nvPr/>
        </p:nvSpPr>
        <p:spPr bwMode="auto">
          <a:xfrm>
            <a:off x="4527550" y="4876800"/>
            <a:ext cx="4343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5400" b="1" baseline="0">
                <a:solidFill>
                  <a:srgbClr val="FFFFFF"/>
                </a:solidFill>
                <a:latin typeface="Arial" charset="0"/>
                <a:cs typeface="Arial" charset="0"/>
              </a:rPr>
              <a:t>Compassion</a:t>
            </a:r>
          </a:p>
        </p:txBody>
      </p:sp>
    </p:spTree>
    <p:extLst>
      <p:ext uri="{BB962C8B-B14F-4D97-AF65-F5344CB8AC3E}">
        <p14:creationId xmlns:p14="http://schemas.microsoft.com/office/powerpoint/2010/main" val="1614525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9154">
                                            <p:txEl>
                                              <p:pRg st="0" end="0"/>
                                            </p:txEl>
                                          </p:spTgt>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49154">
                                            <p:txEl>
                                              <p:pRg st="1" end="1"/>
                                            </p:txEl>
                                          </p:spTgt>
                                        </p:tgtEl>
                                        <p:attrNameLst>
                                          <p:attrName>style.visibility</p:attrName>
                                        </p:attrNameLst>
                                      </p:cBhvr>
                                      <p:to>
                                        <p:strVal val="visible"/>
                                      </p:to>
                                    </p:set>
                                  </p:childTnLst>
                                </p:cTn>
                              </p:par>
                              <p:par>
                                <p:cTn id="10" presetID="1" presetClass="entr" presetSubtype="0" fill="hold" grpId="0" nodeType="withEffect">
                                  <p:stCondLst>
                                    <p:cond delay="0"/>
                                  </p:stCondLst>
                                  <p:childTnLst>
                                    <p:set>
                                      <p:cBhvr>
                                        <p:cTn id="11" dur="1" fill="hold">
                                          <p:stCondLst>
                                            <p:cond delay="0"/>
                                          </p:stCondLst>
                                        </p:cTn>
                                        <p:tgtEl>
                                          <p:spTgt spid="49153"/>
                                        </p:tgtEl>
                                        <p:attrNameLst>
                                          <p:attrName>style.visibility</p:attrName>
                                        </p:attrNameLst>
                                      </p:cBhvr>
                                      <p:to>
                                        <p:strVal val="visible"/>
                                      </p:to>
                                    </p:set>
                                  </p:childTnLst>
                                </p:cTn>
                              </p:par>
                            </p:childTnLst>
                          </p:cTn>
                        </p:par>
                      </p:childTnLst>
                    </p:cTn>
                  </p:par>
                  <p:par>
                    <p:cTn id="12" fill="hold" nodeType="clickPar">
                      <p:stCondLst>
                        <p:cond delay="indefinite"/>
                      </p:stCondLst>
                      <p:childTnLst>
                        <p:par>
                          <p:cTn id="13" fill="hold" nodeType="withGroup">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49154">
                                            <p:txEl>
                                              <p:pRg st="2" end="2"/>
                                            </p:txEl>
                                          </p:spTgt>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0"/>
                                  </p:stCondLst>
                                  <p:childTnLst>
                                    <p:set>
                                      <p:cBhvr>
                                        <p:cTn id="18" dur="1" fill="hold">
                                          <p:stCondLst>
                                            <p:cond delay="0"/>
                                          </p:stCondLst>
                                        </p:cTn>
                                        <p:tgtEl>
                                          <p:spTgt spid="49154">
                                            <p:txEl>
                                              <p:pRg st="3" end="3"/>
                                            </p:txEl>
                                          </p:spTgt>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4" grpId="0" build="p"/>
      <p:bldP spid="49153" grpId="0"/>
      <p:bldP spid="6" grpId="0"/>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6785" name="Picture 3"/>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7042" name="Title 2"/>
          <p:cNvSpPr>
            <a:spLocks noGrp="1"/>
          </p:cNvSpPr>
          <p:nvPr>
            <p:ph type="title"/>
          </p:nvPr>
        </p:nvSpPr>
        <p:spPr>
          <a:xfrm>
            <a:off x="228600" y="4694238"/>
            <a:ext cx="8382000" cy="2087562"/>
          </a:xfrm>
        </p:spPr>
        <p:txBody>
          <a:bodyPr/>
          <a:lstStyle/>
          <a:p>
            <a:pPr marL="419100" indent="-419100" eaLnBrk="1" hangingPunct="1">
              <a:defRPr/>
            </a:pPr>
            <a:r>
              <a:rPr lang="en-US" sz="4400" b="1" dirty="0">
                <a:effectLst>
                  <a:glow rad="228600">
                    <a:schemeClr val="bg1"/>
                  </a:glow>
                </a:effectLst>
                <a:latin typeface="Arial" charset="0"/>
                <a:cs typeface="Arial" charset="0"/>
              </a:rPr>
              <a:t>1. Nehemiah helped the poor by </a:t>
            </a:r>
            <a:r>
              <a:rPr lang="en-US" sz="4400" b="1" dirty="0">
                <a:solidFill>
                  <a:srgbClr val="FFFF00"/>
                </a:solidFill>
                <a:effectLst>
                  <a:glow rad="228600">
                    <a:schemeClr val="bg1"/>
                  </a:glow>
                </a:effectLst>
                <a:latin typeface="Arial" charset="0"/>
                <a:cs typeface="Arial" charset="0"/>
              </a:rPr>
              <a:t>fighting greed </a:t>
            </a:r>
            <a:r>
              <a:rPr lang="en-US" sz="4400" b="1" dirty="0">
                <a:effectLst>
                  <a:glow rad="228600">
                    <a:schemeClr val="bg1"/>
                  </a:glow>
                </a:effectLst>
                <a:latin typeface="Arial" charset="0"/>
                <a:cs typeface="Arial" charset="0"/>
              </a:rPr>
              <a:t>in others and in his own life (5:1-19).</a:t>
            </a:r>
          </a:p>
        </p:txBody>
      </p:sp>
    </p:spTree>
    <p:extLst>
      <p:ext uri="{BB962C8B-B14F-4D97-AF65-F5344CB8AC3E}">
        <p14:creationId xmlns:p14="http://schemas.microsoft.com/office/powerpoint/2010/main" val="274453151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chemeClr val="folHlink"/>
        </a:solidFill>
        <a:effectLst/>
      </p:bgPr>
    </p:bg>
    <p:spTree>
      <p:nvGrpSpPr>
        <p:cNvPr id="1" name=""/>
        <p:cNvGrpSpPr/>
        <p:nvPr/>
      </p:nvGrpSpPr>
      <p:grpSpPr>
        <a:xfrm>
          <a:off x="0" y="0"/>
          <a:ext cx="0" cy="0"/>
          <a:chOff x="0" y="0"/>
          <a:chExt cx="0" cy="0"/>
        </a:xfrm>
      </p:grpSpPr>
      <p:sp>
        <p:nvSpPr>
          <p:cNvPr id="11266" name="Rectangle 2"/>
          <p:cNvSpPr>
            <a:spLocks noGrp="1" noChangeArrowheads="1"/>
          </p:cNvSpPr>
          <p:nvPr>
            <p:ph type="title"/>
          </p:nvPr>
        </p:nvSpPr>
        <p:spPr>
          <a:xfrm>
            <a:off x="457200" y="0"/>
            <a:ext cx="8001000" cy="685800"/>
          </a:xfrm>
          <a:solidFill>
            <a:srgbClr val="000000"/>
          </a:solidFill>
        </p:spPr>
        <p:txBody>
          <a:bodyPr/>
          <a:lstStyle/>
          <a:p>
            <a:pPr algn="ctr" eaLnBrk="1" hangingPunct="1">
              <a:defRPr/>
            </a:pPr>
            <a:r>
              <a:rPr lang="en-US" sz="3600" b="1" dirty="0">
                <a:solidFill>
                  <a:srgbClr val="FFFFFF"/>
                </a:solidFill>
                <a:latin typeface="Arial Black" charset="0"/>
                <a:ea typeface="ＭＳ Ｐゴシック" charset="0"/>
                <a:cs typeface="ＭＳ Ｐゴシック" charset="0"/>
              </a:rPr>
              <a:t>Ezra</a:t>
            </a:r>
            <a:r>
              <a:rPr lang="mr-IN" altLang="ja-JP" sz="3600" b="1" dirty="0">
                <a:solidFill>
                  <a:srgbClr val="FFFFFF"/>
                </a:solidFill>
                <a:latin typeface="Arial Black" charset="0"/>
                <a:ea typeface="ＭＳ Ｐゴシック" charset="0"/>
                <a:cs typeface="ＭＳ Ｐゴシック" charset="0"/>
              </a:rPr>
              <a:t>'</a:t>
            </a:r>
            <a:r>
              <a:rPr lang="en-US" sz="3600" b="1" dirty="0">
                <a:solidFill>
                  <a:srgbClr val="FFFFFF"/>
                </a:solidFill>
                <a:latin typeface="Arial Black" charset="0"/>
                <a:ea typeface="ＭＳ Ｐゴシック" charset="0"/>
                <a:cs typeface="ＭＳ Ｐゴシック" charset="0"/>
              </a:rPr>
              <a:t>s Correlation with Esther</a:t>
            </a:r>
          </a:p>
        </p:txBody>
      </p:sp>
      <p:sp>
        <p:nvSpPr>
          <p:cNvPr id="106499" name="Text Box 3"/>
          <p:cNvSpPr txBox="1">
            <a:spLocks noChangeArrowheads="1"/>
          </p:cNvSpPr>
          <p:nvPr/>
        </p:nvSpPr>
        <p:spPr bwMode="auto">
          <a:xfrm>
            <a:off x="8412163" y="0"/>
            <a:ext cx="73183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000000"/>
                </a:solidFill>
                <a:latin typeface="Arial" charset="0"/>
                <a:cs typeface="Arial" charset="0"/>
              </a:rPr>
              <a:t>289</a:t>
            </a:r>
          </a:p>
        </p:txBody>
      </p:sp>
      <p:grpSp>
        <p:nvGrpSpPr>
          <p:cNvPr id="106500" name="Group 106"/>
          <p:cNvGrpSpPr>
            <a:grpSpLocks/>
          </p:cNvGrpSpPr>
          <p:nvPr/>
        </p:nvGrpSpPr>
        <p:grpSpPr bwMode="auto">
          <a:xfrm>
            <a:off x="0" y="762000"/>
            <a:ext cx="9144000" cy="6019800"/>
            <a:chOff x="0" y="480"/>
            <a:chExt cx="5760" cy="3792"/>
          </a:xfrm>
        </p:grpSpPr>
        <p:grpSp>
          <p:nvGrpSpPr>
            <p:cNvPr id="106501" name="Group 37"/>
            <p:cNvGrpSpPr>
              <a:grpSpLocks/>
            </p:cNvGrpSpPr>
            <p:nvPr/>
          </p:nvGrpSpPr>
          <p:grpSpPr bwMode="auto">
            <a:xfrm>
              <a:off x="0" y="480"/>
              <a:ext cx="5760" cy="336"/>
              <a:chOff x="0" y="0"/>
              <a:chExt cx="4539" cy="671"/>
            </a:xfrm>
          </p:grpSpPr>
          <p:sp>
            <p:nvSpPr>
              <p:cNvPr id="106595" name="Rectangle 4"/>
              <p:cNvSpPr>
                <a:spLocks noChangeArrowheads="1"/>
              </p:cNvSpPr>
              <p:nvPr/>
            </p:nvSpPr>
            <p:spPr bwMode="auto">
              <a:xfrm>
                <a:off x="32" y="0"/>
                <a:ext cx="4475" cy="67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r>
                  <a:rPr lang="en-US" altLang="zh-CN" sz="3600" b="1">
                    <a:solidFill>
                      <a:srgbClr val="000000"/>
                    </a:solidFill>
                    <a:latin typeface="Arial Narrow" charset="0"/>
                    <a:ea typeface="ＭＳ Ｐゴシック" charset="0"/>
                    <a:cs typeface="Times New Roman" charset="0"/>
                  </a:rPr>
                  <a:t>Restoring the Temple and People</a:t>
                </a:r>
                <a:endParaRPr lang="en-US" altLang="zh-CN" sz="2400" b="1">
                  <a:solidFill>
                    <a:srgbClr val="000000"/>
                  </a:solidFill>
                  <a:latin typeface="Arial Narrow" charset="0"/>
                  <a:ea typeface="宋体" charset="0"/>
                  <a:cs typeface="宋体" charset="0"/>
                </a:endParaRPr>
              </a:p>
            </p:txBody>
          </p:sp>
          <p:sp>
            <p:nvSpPr>
              <p:cNvPr id="106596" name="Rectangle 36"/>
              <p:cNvSpPr>
                <a:spLocks noChangeArrowheads="1"/>
              </p:cNvSpPr>
              <p:nvPr/>
            </p:nvSpPr>
            <p:spPr bwMode="auto">
              <a:xfrm>
                <a:off x="0" y="0"/>
                <a:ext cx="4539" cy="671"/>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2" name="Group 39"/>
            <p:cNvGrpSpPr>
              <a:grpSpLocks/>
            </p:cNvGrpSpPr>
            <p:nvPr/>
          </p:nvGrpSpPr>
          <p:grpSpPr bwMode="auto">
            <a:xfrm>
              <a:off x="0" y="816"/>
              <a:ext cx="2731" cy="423"/>
              <a:chOff x="0" y="671"/>
              <a:chExt cx="2152" cy="845"/>
            </a:xfrm>
          </p:grpSpPr>
          <p:sp>
            <p:nvSpPr>
              <p:cNvPr id="106593" name="Rectangle 5"/>
              <p:cNvSpPr>
                <a:spLocks noChangeArrowheads="1"/>
              </p:cNvSpPr>
              <p:nvPr/>
            </p:nvSpPr>
            <p:spPr bwMode="auto">
              <a:xfrm>
                <a:off x="32" y="671"/>
                <a:ext cx="2088"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Temple</a:t>
                </a:r>
                <a:endParaRPr lang="en-US" altLang="zh-CN" sz="2400" b="1">
                  <a:solidFill>
                    <a:srgbClr val="000000"/>
                  </a:solidFill>
                  <a:latin typeface="Arial Narrow" charset="0"/>
                  <a:ea typeface="宋体" charset="0"/>
                  <a:cs typeface="宋体" charset="0"/>
                </a:endParaRPr>
              </a:p>
            </p:txBody>
          </p:sp>
          <p:sp>
            <p:nvSpPr>
              <p:cNvPr id="106594" name="Rectangle 38"/>
              <p:cNvSpPr>
                <a:spLocks noChangeArrowheads="1"/>
              </p:cNvSpPr>
              <p:nvPr/>
            </p:nvSpPr>
            <p:spPr bwMode="auto">
              <a:xfrm>
                <a:off x="0" y="671"/>
                <a:ext cx="2152"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3" name="Group 45"/>
            <p:cNvGrpSpPr>
              <a:grpSpLocks/>
            </p:cNvGrpSpPr>
            <p:nvPr/>
          </p:nvGrpSpPr>
          <p:grpSpPr bwMode="auto">
            <a:xfrm>
              <a:off x="3204" y="816"/>
              <a:ext cx="2556" cy="423"/>
              <a:chOff x="2525" y="671"/>
              <a:chExt cx="2014" cy="845"/>
            </a:xfrm>
          </p:grpSpPr>
          <p:sp>
            <p:nvSpPr>
              <p:cNvPr id="106591" name="Rectangle 7"/>
              <p:cNvSpPr>
                <a:spLocks noChangeArrowheads="1"/>
              </p:cNvSpPr>
              <p:nvPr/>
            </p:nvSpPr>
            <p:spPr bwMode="auto">
              <a:xfrm>
                <a:off x="2557" y="671"/>
                <a:ext cx="1950" cy="84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People</a:t>
                </a:r>
                <a:endParaRPr lang="en-US" altLang="zh-CN" sz="2400" b="1">
                  <a:solidFill>
                    <a:srgbClr val="000000"/>
                  </a:solidFill>
                  <a:latin typeface="Arial Narrow" charset="0"/>
                  <a:ea typeface="宋体" charset="0"/>
                  <a:cs typeface="宋体" charset="0"/>
                </a:endParaRPr>
              </a:p>
            </p:txBody>
          </p:sp>
          <p:sp>
            <p:nvSpPr>
              <p:cNvPr id="106592" name="Rectangle 44"/>
              <p:cNvSpPr>
                <a:spLocks noChangeArrowheads="1"/>
              </p:cNvSpPr>
              <p:nvPr/>
            </p:nvSpPr>
            <p:spPr bwMode="auto">
              <a:xfrm>
                <a:off x="2525" y="671"/>
                <a:ext cx="2014" cy="845"/>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4" name="Group 47"/>
            <p:cNvGrpSpPr>
              <a:grpSpLocks/>
            </p:cNvGrpSpPr>
            <p:nvPr/>
          </p:nvGrpSpPr>
          <p:grpSpPr bwMode="auto">
            <a:xfrm>
              <a:off x="0" y="1239"/>
              <a:ext cx="2731" cy="316"/>
              <a:chOff x="0" y="1516"/>
              <a:chExt cx="2152" cy="633"/>
            </a:xfrm>
          </p:grpSpPr>
          <p:sp>
            <p:nvSpPr>
              <p:cNvPr id="106589" name="Rectangle 8"/>
              <p:cNvSpPr>
                <a:spLocks noChangeArrowheads="1"/>
              </p:cNvSpPr>
              <p:nvPr/>
            </p:nvSpPr>
            <p:spPr bwMode="auto">
              <a:xfrm>
                <a:off x="32" y="1516"/>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Zerubbabel</a:t>
                </a:r>
                <a:endParaRPr lang="en-US" altLang="zh-CN" sz="2400" b="1">
                  <a:solidFill>
                    <a:srgbClr val="000000"/>
                  </a:solidFill>
                  <a:latin typeface="Arial Narrow" charset="0"/>
                  <a:ea typeface="宋体" charset="0"/>
                  <a:cs typeface="宋体" charset="0"/>
                </a:endParaRPr>
              </a:p>
            </p:txBody>
          </p:sp>
          <p:sp>
            <p:nvSpPr>
              <p:cNvPr id="106590" name="Rectangle 46"/>
              <p:cNvSpPr>
                <a:spLocks noChangeArrowheads="1"/>
              </p:cNvSpPr>
              <p:nvPr/>
            </p:nvSpPr>
            <p:spPr bwMode="auto">
              <a:xfrm>
                <a:off x="0" y="1516"/>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5" name="Group 49"/>
            <p:cNvGrpSpPr>
              <a:grpSpLocks/>
            </p:cNvGrpSpPr>
            <p:nvPr/>
          </p:nvGrpSpPr>
          <p:grpSpPr bwMode="auto">
            <a:xfrm>
              <a:off x="3204" y="1239"/>
              <a:ext cx="2556" cy="316"/>
              <a:chOff x="2525" y="1516"/>
              <a:chExt cx="2014" cy="633"/>
            </a:xfrm>
          </p:grpSpPr>
          <p:sp>
            <p:nvSpPr>
              <p:cNvPr id="106587" name="Rectangle 9"/>
              <p:cNvSpPr>
                <a:spLocks noChangeArrowheads="1"/>
              </p:cNvSpPr>
              <p:nvPr/>
            </p:nvSpPr>
            <p:spPr bwMode="auto">
              <a:xfrm>
                <a:off x="2557" y="1516"/>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a:t>
                </a:r>
                <a:endParaRPr lang="en-US" altLang="zh-CN" sz="2400" b="1">
                  <a:solidFill>
                    <a:srgbClr val="000000"/>
                  </a:solidFill>
                  <a:latin typeface="Arial Narrow" charset="0"/>
                  <a:ea typeface="宋体" charset="0"/>
                  <a:cs typeface="宋体" charset="0"/>
                </a:endParaRPr>
              </a:p>
            </p:txBody>
          </p:sp>
          <p:sp>
            <p:nvSpPr>
              <p:cNvPr id="106588" name="Rectangle 48"/>
              <p:cNvSpPr>
                <a:spLocks noChangeArrowheads="1"/>
              </p:cNvSpPr>
              <p:nvPr/>
            </p:nvSpPr>
            <p:spPr bwMode="auto">
              <a:xfrm>
                <a:off x="2525" y="1516"/>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6" name="Group 51"/>
            <p:cNvGrpSpPr>
              <a:grpSpLocks/>
            </p:cNvGrpSpPr>
            <p:nvPr/>
          </p:nvGrpSpPr>
          <p:grpSpPr bwMode="auto">
            <a:xfrm>
              <a:off x="0" y="1555"/>
              <a:ext cx="2731" cy="317"/>
              <a:chOff x="0" y="2149"/>
              <a:chExt cx="2152" cy="633"/>
            </a:xfrm>
          </p:grpSpPr>
          <p:sp>
            <p:nvSpPr>
              <p:cNvPr id="106585" name="Rectangle 10"/>
              <p:cNvSpPr>
                <a:spLocks noChangeArrowheads="1"/>
              </p:cNvSpPr>
              <p:nvPr/>
            </p:nvSpPr>
            <p:spPr bwMode="auto">
              <a:xfrm>
                <a:off x="32" y="2149"/>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1–6</a:t>
                </a:r>
                <a:endParaRPr lang="en-US" altLang="zh-CN" sz="2400" b="1">
                  <a:solidFill>
                    <a:srgbClr val="000000"/>
                  </a:solidFill>
                  <a:latin typeface="Arial Narrow" charset="0"/>
                  <a:ea typeface="宋体" charset="0"/>
                  <a:cs typeface="宋体" charset="0"/>
                </a:endParaRPr>
              </a:p>
            </p:txBody>
          </p:sp>
          <p:sp>
            <p:nvSpPr>
              <p:cNvPr id="106586" name="Rectangle 50"/>
              <p:cNvSpPr>
                <a:spLocks noChangeArrowheads="1"/>
              </p:cNvSpPr>
              <p:nvPr/>
            </p:nvSpPr>
            <p:spPr bwMode="auto">
              <a:xfrm>
                <a:off x="0" y="2149"/>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7" name="Group 53"/>
            <p:cNvGrpSpPr>
              <a:grpSpLocks/>
            </p:cNvGrpSpPr>
            <p:nvPr/>
          </p:nvGrpSpPr>
          <p:grpSpPr bwMode="auto">
            <a:xfrm>
              <a:off x="3204" y="1555"/>
              <a:ext cx="2556" cy="317"/>
              <a:chOff x="2525" y="2149"/>
              <a:chExt cx="2014" cy="633"/>
            </a:xfrm>
          </p:grpSpPr>
          <p:sp>
            <p:nvSpPr>
              <p:cNvPr id="106583" name="Rectangle 11"/>
              <p:cNvSpPr>
                <a:spLocks noChangeArrowheads="1"/>
              </p:cNvSpPr>
              <p:nvPr/>
            </p:nvSpPr>
            <p:spPr bwMode="auto">
              <a:xfrm>
                <a:off x="2557" y="2149"/>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Ezra 7–10</a:t>
                </a:r>
                <a:endParaRPr lang="en-US" altLang="zh-CN" sz="2400" b="1">
                  <a:solidFill>
                    <a:srgbClr val="000000"/>
                  </a:solidFill>
                  <a:latin typeface="Arial Narrow" charset="0"/>
                  <a:ea typeface="宋体" charset="0"/>
                  <a:cs typeface="宋体" charset="0"/>
                </a:endParaRPr>
              </a:p>
            </p:txBody>
          </p:sp>
          <p:sp>
            <p:nvSpPr>
              <p:cNvPr id="106584" name="Rectangle 52"/>
              <p:cNvSpPr>
                <a:spLocks noChangeArrowheads="1"/>
              </p:cNvSpPr>
              <p:nvPr/>
            </p:nvSpPr>
            <p:spPr bwMode="auto">
              <a:xfrm>
                <a:off x="2525" y="2149"/>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8" name="Group 55"/>
            <p:cNvGrpSpPr>
              <a:grpSpLocks/>
            </p:cNvGrpSpPr>
            <p:nvPr/>
          </p:nvGrpSpPr>
          <p:grpSpPr bwMode="auto">
            <a:xfrm>
              <a:off x="0" y="1872"/>
              <a:ext cx="2731" cy="317"/>
              <a:chOff x="0" y="2782"/>
              <a:chExt cx="2152" cy="633"/>
            </a:xfrm>
          </p:grpSpPr>
          <p:sp>
            <p:nvSpPr>
              <p:cNvPr id="106581" name="Rectangle 12"/>
              <p:cNvSpPr>
                <a:spLocks noChangeArrowheads="1"/>
              </p:cNvSpPr>
              <p:nvPr/>
            </p:nvSpPr>
            <p:spPr bwMode="auto">
              <a:xfrm>
                <a:off x="32" y="2782"/>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50,000 Return</a:t>
                </a:r>
                <a:endParaRPr lang="en-US" altLang="zh-CN" sz="2400" b="1">
                  <a:solidFill>
                    <a:srgbClr val="000000"/>
                  </a:solidFill>
                  <a:latin typeface="Arial Narrow" charset="0"/>
                  <a:ea typeface="宋体" charset="0"/>
                  <a:cs typeface="宋体" charset="0"/>
                </a:endParaRPr>
              </a:p>
            </p:txBody>
          </p:sp>
          <p:sp>
            <p:nvSpPr>
              <p:cNvPr id="106582" name="Rectangle 54"/>
              <p:cNvSpPr>
                <a:spLocks noChangeArrowheads="1"/>
              </p:cNvSpPr>
              <p:nvPr/>
            </p:nvSpPr>
            <p:spPr bwMode="auto">
              <a:xfrm>
                <a:off x="0" y="2782"/>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09" name="Group 57"/>
            <p:cNvGrpSpPr>
              <a:grpSpLocks/>
            </p:cNvGrpSpPr>
            <p:nvPr/>
          </p:nvGrpSpPr>
          <p:grpSpPr bwMode="auto">
            <a:xfrm>
              <a:off x="3204" y="1872"/>
              <a:ext cx="2556" cy="317"/>
              <a:chOff x="2525" y="2782"/>
              <a:chExt cx="2014" cy="633"/>
            </a:xfrm>
          </p:grpSpPr>
          <p:sp>
            <p:nvSpPr>
              <p:cNvPr id="106579" name="Rectangle 13"/>
              <p:cNvSpPr>
                <a:spLocks noChangeArrowheads="1"/>
              </p:cNvSpPr>
              <p:nvPr/>
            </p:nvSpPr>
            <p:spPr bwMode="auto">
              <a:xfrm>
                <a:off x="2557" y="2782"/>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5,000 Return</a:t>
                </a:r>
                <a:endParaRPr lang="en-US" altLang="zh-CN" sz="2400" b="1">
                  <a:solidFill>
                    <a:srgbClr val="000000"/>
                  </a:solidFill>
                  <a:latin typeface="Arial Narrow" charset="0"/>
                  <a:ea typeface="宋体" charset="0"/>
                  <a:cs typeface="宋体" charset="0"/>
                </a:endParaRPr>
              </a:p>
            </p:txBody>
          </p:sp>
          <p:sp>
            <p:nvSpPr>
              <p:cNvPr id="106580" name="Rectangle 56"/>
              <p:cNvSpPr>
                <a:spLocks noChangeArrowheads="1"/>
              </p:cNvSpPr>
              <p:nvPr/>
            </p:nvSpPr>
            <p:spPr bwMode="auto">
              <a:xfrm>
                <a:off x="2525" y="2782"/>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0" name="Group 59"/>
            <p:cNvGrpSpPr>
              <a:grpSpLocks/>
            </p:cNvGrpSpPr>
            <p:nvPr/>
          </p:nvGrpSpPr>
          <p:grpSpPr bwMode="auto">
            <a:xfrm>
              <a:off x="0" y="2189"/>
              <a:ext cx="2731" cy="317"/>
              <a:chOff x="0" y="3415"/>
              <a:chExt cx="2152" cy="633"/>
            </a:xfrm>
          </p:grpSpPr>
          <p:sp>
            <p:nvSpPr>
              <p:cNvPr id="106577" name="Rectangle 14"/>
              <p:cNvSpPr>
                <a:spLocks noChangeArrowheads="1"/>
              </p:cNvSpPr>
              <p:nvPr/>
            </p:nvSpPr>
            <p:spPr bwMode="auto">
              <a:xfrm>
                <a:off x="32" y="3415"/>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Survival</a:t>
                </a:r>
                <a:endParaRPr lang="en-US" altLang="zh-CN" sz="2400" b="1">
                  <a:solidFill>
                    <a:srgbClr val="000000"/>
                  </a:solidFill>
                  <a:latin typeface="Arial Narrow" charset="0"/>
                  <a:ea typeface="宋体" charset="0"/>
                  <a:cs typeface="宋体" charset="0"/>
                </a:endParaRPr>
              </a:p>
            </p:txBody>
          </p:sp>
          <p:sp>
            <p:nvSpPr>
              <p:cNvPr id="106578" name="Rectangle 58"/>
              <p:cNvSpPr>
                <a:spLocks noChangeArrowheads="1"/>
              </p:cNvSpPr>
              <p:nvPr/>
            </p:nvSpPr>
            <p:spPr bwMode="auto">
              <a:xfrm>
                <a:off x="0" y="3415"/>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1" name="Group 61"/>
            <p:cNvGrpSpPr>
              <a:grpSpLocks/>
            </p:cNvGrpSpPr>
            <p:nvPr/>
          </p:nvGrpSpPr>
          <p:grpSpPr bwMode="auto">
            <a:xfrm>
              <a:off x="3204" y="2189"/>
              <a:ext cx="2556" cy="317"/>
              <a:chOff x="2525" y="3415"/>
              <a:chExt cx="2014" cy="633"/>
            </a:xfrm>
          </p:grpSpPr>
          <p:sp>
            <p:nvSpPr>
              <p:cNvPr id="106575" name="Rectangle 15"/>
              <p:cNvSpPr>
                <a:spLocks noChangeArrowheads="1"/>
              </p:cNvSpPr>
              <p:nvPr/>
            </p:nvSpPr>
            <p:spPr bwMode="auto">
              <a:xfrm>
                <a:off x="2557" y="3415"/>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Revival</a:t>
                </a:r>
                <a:endParaRPr lang="en-US" altLang="zh-CN" sz="2400" b="1">
                  <a:solidFill>
                    <a:srgbClr val="000000"/>
                  </a:solidFill>
                  <a:latin typeface="Arial Narrow" charset="0"/>
                  <a:ea typeface="宋体" charset="0"/>
                  <a:cs typeface="宋体" charset="0"/>
                </a:endParaRPr>
              </a:p>
            </p:txBody>
          </p:sp>
          <p:sp>
            <p:nvSpPr>
              <p:cNvPr id="106576" name="Rectangle 60"/>
              <p:cNvSpPr>
                <a:spLocks noChangeArrowheads="1"/>
              </p:cNvSpPr>
              <p:nvPr/>
            </p:nvSpPr>
            <p:spPr bwMode="auto">
              <a:xfrm>
                <a:off x="2525" y="3415"/>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2" name="Group 63"/>
            <p:cNvGrpSpPr>
              <a:grpSpLocks/>
            </p:cNvGrpSpPr>
            <p:nvPr/>
          </p:nvGrpSpPr>
          <p:grpSpPr bwMode="auto">
            <a:xfrm>
              <a:off x="0" y="2506"/>
              <a:ext cx="2731" cy="316"/>
              <a:chOff x="0" y="4048"/>
              <a:chExt cx="2152" cy="633"/>
            </a:xfrm>
          </p:grpSpPr>
          <p:sp>
            <p:nvSpPr>
              <p:cNvPr id="106573" name="Rectangle 16"/>
              <p:cNvSpPr>
                <a:spLocks noChangeArrowheads="1"/>
              </p:cNvSpPr>
              <p:nvPr/>
            </p:nvSpPr>
            <p:spPr bwMode="auto">
              <a:xfrm>
                <a:off x="32" y="4048"/>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Working</a:t>
                </a:r>
                <a:endParaRPr lang="en-US" altLang="zh-CN" sz="2400" b="1">
                  <a:solidFill>
                    <a:srgbClr val="000000"/>
                  </a:solidFill>
                  <a:latin typeface="Arial Narrow" charset="0"/>
                  <a:ea typeface="宋体" charset="0"/>
                  <a:cs typeface="宋体" charset="0"/>
                </a:endParaRPr>
              </a:p>
            </p:txBody>
          </p:sp>
          <p:sp>
            <p:nvSpPr>
              <p:cNvPr id="106574" name="Rectangle 62"/>
              <p:cNvSpPr>
                <a:spLocks noChangeArrowheads="1"/>
              </p:cNvSpPr>
              <p:nvPr/>
            </p:nvSpPr>
            <p:spPr bwMode="auto">
              <a:xfrm>
                <a:off x="0" y="4048"/>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3" name="Group 65"/>
            <p:cNvGrpSpPr>
              <a:grpSpLocks/>
            </p:cNvGrpSpPr>
            <p:nvPr/>
          </p:nvGrpSpPr>
          <p:grpSpPr bwMode="auto">
            <a:xfrm>
              <a:off x="3204" y="2506"/>
              <a:ext cx="2556" cy="316"/>
              <a:chOff x="2525" y="4048"/>
              <a:chExt cx="2014" cy="633"/>
            </a:xfrm>
          </p:grpSpPr>
          <p:sp>
            <p:nvSpPr>
              <p:cNvPr id="106571" name="Rectangle 17"/>
              <p:cNvSpPr>
                <a:spLocks noChangeArrowheads="1"/>
              </p:cNvSpPr>
              <p:nvPr/>
            </p:nvSpPr>
            <p:spPr bwMode="auto">
              <a:xfrm>
                <a:off x="2557" y="4048"/>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Worshipping</a:t>
                </a:r>
                <a:endParaRPr lang="en-US" altLang="zh-CN" sz="2400" b="1">
                  <a:solidFill>
                    <a:srgbClr val="000000"/>
                  </a:solidFill>
                  <a:latin typeface="Arial Narrow" charset="0"/>
                  <a:ea typeface="宋体" charset="0"/>
                  <a:cs typeface="宋体" charset="0"/>
                </a:endParaRPr>
              </a:p>
            </p:txBody>
          </p:sp>
          <p:sp>
            <p:nvSpPr>
              <p:cNvPr id="106572" name="Rectangle 64"/>
              <p:cNvSpPr>
                <a:spLocks noChangeArrowheads="1"/>
              </p:cNvSpPr>
              <p:nvPr/>
            </p:nvSpPr>
            <p:spPr bwMode="auto">
              <a:xfrm>
                <a:off x="2525" y="4048"/>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4" name="Group 67"/>
            <p:cNvGrpSpPr>
              <a:grpSpLocks/>
            </p:cNvGrpSpPr>
            <p:nvPr/>
          </p:nvGrpSpPr>
          <p:grpSpPr bwMode="auto">
            <a:xfrm>
              <a:off x="0" y="2822"/>
              <a:ext cx="2731" cy="317"/>
              <a:chOff x="0" y="4681"/>
              <a:chExt cx="2152" cy="633"/>
            </a:xfrm>
          </p:grpSpPr>
          <p:sp>
            <p:nvSpPr>
              <p:cNvPr id="106569" name="Rectangle 18"/>
              <p:cNvSpPr>
                <a:spLocks noChangeArrowheads="1"/>
              </p:cNvSpPr>
              <p:nvPr/>
            </p:nvSpPr>
            <p:spPr bwMode="auto">
              <a:xfrm>
                <a:off x="32" y="4681"/>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538-516 BC (22 Years)</a:t>
                </a:r>
                <a:endParaRPr lang="en-US" altLang="zh-CN" sz="2400" b="1">
                  <a:solidFill>
                    <a:srgbClr val="000000"/>
                  </a:solidFill>
                  <a:latin typeface="Arial Narrow" charset="0"/>
                  <a:ea typeface="宋体" charset="0"/>
                  <a:cs typeface="宋体" charset="0"/>
                </a:endParaRPr>
              </a:p>
            </p:txBody>
          </p:sp>
          <p:sp>
            <p:nvSpPr>
              <p:cNvPr id="106570" name="Rectangle 66"/>
              <p:cNvSpPr>
                <a:spLocks noChangeArrowheads="1"/>
              </p:cNvSpPr>
              <p:nvPr/>
            </p:nvSpPr>
            <p:spPr bwMode="auto">
              <a:xfrm>
                <a:off x="0" y="4681"/>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5" name="Group 69"/>
            <p:cNvGrpSpPr>
              <a:grpSpLocks/>
            </p:cNvGrpSpPr>
            <p:nvPr/>
          </p:nvGrpSpPr>
          <p:grpSpPr bwMode="auto">
            <a:xfrm>
              <a:off x="3204" y="2822"/>
              <a:ext cx="2556" cy="317"/>
              <a:chOff x="2525" y="4681"/>
              <a:chExt cx="2014" cy="633"/>
            </a:xfrm>
          </p:grpSpPr>
          <p:sp>
            <p:nvSpPr>
              <p:cNvPr id="106567" name="Rectangle 19"/>
              <p:cNvSpPr>
                <a:spLocks noChangeArrowheads="1"/>
              </p:cNvSpPr>
              <p:nvPr/>
            </p:nvSpPr>
            <p:spPr bwMode="auto">
              <a:xfrm>
                <a:off x="2557" y="4681"/>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458-457 BC (1 Year)</a:t>
                </a:r>
                <a:endParaRPr lang="en-US" altLang="zh-CN" sz="2400" b="1">
                  <a:solidFill>
                    <a:srgbClr val="000000"/>
                  </a:solidFill>
                  <a:latin typeface="Arial Narrow" charset="0"/>
                  <a:ea typeface="宋体" charset="0"/>
                  <a:cs typeface="宋体" charset="0"/>
                </a:endParaRPr>
              </a:p>
            </p:txBody>
          </p:sp>
          <p:sp>
            <p:nvSpPr>
              <p:cNvPr id="106568" name="Rectangle 68"/>
              <p:cNvSpPr>
                <a:spLocks noChangeArrowheads="1"/>
              </p:cNvSpPr>
              <p:nvPr/>
            </p:nvSpPr>
            <p:spPr bwMode="auto">
              <a:xfrm>
                <a:off x="2525" y="4681"/>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6" name="Group 71"/>
            <p:cNvGrpSpPr>
              <a:grpSpLocks/>
            </p:cNvGrpSpPr>
            <p:nvPr/>
          </p:nvGrpSpPr>
          <p:grpSpPr bwMode="auto">
            <a:xfrm>
              <a:off x="0" y="3139"/>
              <a:ext cx="2731" cy="317"/>
              <a:chOff x="0" y="5314"/>
              <a:chExt cx="2152" cy="633"/>
            </a:xfrm>
          </p:grpSpPr>
          <p:sp>
            <p:nvSpPr>
              <p:cNvPr id="106565" name="Rectangle 20"/>
              <p:cNvSpPr>
                <a:spLocks noChangeArrowheads="1"/>
              </p:cNvSpPr>
              <p:nvPr/>
            </p:nvSpPr>
            <p:spPr bwMode="auto">
              <a:xfrm>
                <a:off x="32" y="5314"/>
                <a:ext cx="2088"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r>
                  <a:rPr lang="en-US" altLang="zh-CN" sz="2400" b="1">
                    <a:solidFill>
                      <a:srgbClr val="000000"/>
                    </a:solidFill>
                    <a:latin typeface="Arial Narrow" charset="0"/>
                    <a:ea typeface="ＭＳ Ｐゴシック" charset="0"/>
                    <a:cs typeface="Times New Roman" charset="0"/>
                  </a:rPr>
                  <a:t>External Opposition: Samaritans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66" name="Rectangle 70"/>
              <p:cNvSpPr>
                <a:spLocks noChangeArrowheads="1"/>
              </p:cNvSpPr>
              <p:nvPr/>
            </p:nvSpPr>
            <p:spPr bwMode="auto">
              <a:xfrm>
                <a:off x="0" y="5314"/>
                <a:ext cx="2152"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7" name="Group 73"/>
            <p:cNvGrpSpPr>
              <a:grpSpLocks/>
            </p:cNvGrpSpPr>
            <p:nvPr/>
          </p:nvGrpSpPr>
          <p:grpSpPr bwMode="auto">
            <a:xfrm>
              <a:off x="3204" y="3139"/>
              <a:ext cx="2556" cy="317"/>
              <a:chOff x="2525" y="5314"/>
              <a:chExt cx="2014" cy="633"/>
            </a:xfrm>
          </p:grpSpPr>
          <p:sp>
            <p:nvSpPr>
              <p:cNvPr id="106563" name="Rectangle 21"/>
              <p:cNvSpPr>
                <a:spLocks noChangeArrowheads="1"/>
              </p:cNvSpPr>
              <p:nvPr/>
            </p:nvSpPr>
            <p:spPr bwMode="auto">
              <a:xfrm>
                <a:off x="2557" y="5314"/>
                <a:ext cx="1950" cy="63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200" b="1">
                    <a:solidFill>
                      <a:srgbClr val="000000"/>
                    </a:solidFill>
                    <a:latin typeface="Arial Narrow" charset="0"/>
                    <a:ea typeface="ＭＳ Ｐゴシック" charset="0"/>
                    <a:cs typeface="Times New Roman" charset="0"/>
                  </a:rPr>
                  <a:t> Internal Opposition: Intermarriage</a:t>
                </a:r>
                <a:endParaRPr lang="en-US" altLang="zh-CN" sz="2200" b="1">
                  <a:solidFill>
                    <a:srgbClr val="000000"/>
                  </a:solidFill>
                  <a:latin typeface="Arial Narrow" charset="0"/>
                  <a:ea typeface="宋体" charset="0"/>
                  <a:cs typeface="宋体" charset="0"/>
                </a:endParaRPr>
              </a:p>
            </p:txBody>
          </p:sp>
          <p:sp>
            <p:nvSpPr>
              <p:cNvPr id="106564" name="Rectangle 72"/>
              <p:cNvSpPr>
                <a:spLocks noChangeArrowheads="1"/>
              </p:cNvSpPr>
              <p:nvPr/>
            </p:nvSpPr>
            <p:spPr bwMode="auto">
              <a:xfrm>
                <a:off x="2525" y="5314"/>
                <a:ext cx="2014" cy="63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8" name="Group 75"/>
            <p:cNvGrpSpPr>
              <a:grpSpLocks/>
            </p:cNvGrpSpPr>
            <p:nvPr/>
          </p:nvGrpSpPr>
          <p:grpSpPr bwMode="auto">
            <a:xfrm>
              <a:off x="0" y="3456"/>
              <a:ext cx="1025" cy="374"/>
              <a:chOff x="0" y="5947"/>
              <a:chExt cx="808" cy="748"/>
            </a:xfrm>
          </p:grpSpPr>
          <p:sp>
            <p:nvSpPr>
              <p:cNvPr id="106561" name="Rectangle 22"/>
              <p:cNvSpPr>
                <a:spLocks noChangeArrowheads="1"/>
              </p:cNvSpPr>
              <p:nvPr/>
            </p:nvSpPr>
            <p:spPr bwMode="auto">
              <a:xfrm>
                <a:off x="32" y="5947"/>
                <a:ext cx="74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1–2</a:t>
                </a:r>
                <a:endParaRPr lang="en-US" altLang="zh-CN" sz="2400" b="1">
                  <a:solidFill>
                    <a:srgbClr val="000000"/>
                  </a:solidFill>
                  <a:latin typeface="Arial Narrow" charset="0"/>
                  <a:ea typeface="宋体" charset="0"/>
                  <a:cs typeface="宋体" charset="0"/>
                </a:endParaRPr>
              </a:p>
            </p:txBody>
          </p:sp>
          <p:sp>
            <p:nvSpPr>
              <p:cNvPr id="106562" name="Rectangle 74"/>
              <p:cNvSpPr>
                <a:spLocks noChangeArrowheads="1"/>
              </p:cNvSpPr>
              <p:nvPr/>
            </p:nvSpPr>
            <p:spPr bwMode="auto">
              <a:xfrm>
                <a:off x="0" y="5947"/>
                <a:ext cx="80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19" name="Group 77"/>
            <p:cNvGrpSpPr>
              <a:grpSpLocks/>
            </p:cNvGrpSpPr>
            <p:nvPr/>
          </p:nvGrpSpPr>
          <p:grpSpPr bwMode="auto">
            <a:xfrm>
              <a:off x="1025" y="3456"/>
              <a:ext cx="1706" cy="374"/>
              <a:chOff x="808" y="5947"/>
              <a:chExt cx="1344" cy="748"/>
            </a:xfrm>
          </p:grpSpPr>
          <p:sp>
            <p:nvSpPr>
              <p:cNvPr id="106559" name="Rectangle 23"/>
              <p:cNvSpPr>
                <a:spLocks noChangeArrowheads="1"/>
              </p:cNvSpPr>
              <p:nvPr/>
            </p:nvSpPr>
            <p:spPr bwMode="auto">
              <a:xfrm>
                <a:off x="840" y="5947"/>
                <a:ext cx="128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Rebuilding</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3–6</a:t>
                </a:r>
                <a:endParaRPr lang="en-US" altLang="zh-CN" sz="2400" b="1">
                  <a:solidFill>
                    <a:srgbClr val="000000"/>
                  </a:solidFill>
                  <a:latin typeface="Arial Narrow" charset="0"/>
                  <a:ea typeface="宋体" charset="0"/>
                  <a:cs typeface="宋体" charset="0"/>
                </a:endParaRPr>
              </a:p>
            </p:txBody>
          </p:sp>
          <p:sp>
            <p:nvSpPr>
              <p:cNvPr id="106560" name="Rectangle 76"/>
              <p:cNvSpPr>
                <a:spLocks noChangeArrowheads="1"/>
              </p:cNvSpPr>
              <p:nvPr/>
            </p:nvSpPr>
            <p:spPr bwMode="auto">
              <a:xfrm>
                <a:off x="808" y="5947"/>
                <a:ext cx="1344"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0" name="Group 79"/>
            <p:cNvGrpSpPr>
              <a:grpSpLocks/>
            </p:cNvGrpSpPr>
            <p:nvPr/>
          </p:nvGrpSpPr>
          <p:grpSpPr bwMode="auto">
            <a:xfrm>
              <a:off x="3204" y="3456"/>
              <a:ext cx="1343" cy="374"/>
              <a:chOff x="2525" y="5947"/>
              <a:chExt cx="1058" cy="748"/>
            </a:xfrm>
          </p:grpSpPr>
          <p:sp>
            <p:nvSpPr>
              <p:cNvPr id="106557" name="Rectangle 24"/>
              <p:cNvSpPr>
                <a:spLocks noChangeArrowheads="1"/>
              </p:cNvSpPr>
              <p:nvPr/>
            </p:nvSpPr>
            <p:spPr bwMode="auto">
              <a:xfrm>
                <a:off x="2557" y="5947"/>
                <a:ext cx="99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Return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7–8</a:t>
                </a:r>
                <a:endParaRPr lang="en-US" altLang="zh-CN" sz="2400" b="1">
                  <a:solidFill>
                    <a:srgbClr val="000000"/>
                  </a:solidFill>
                  <a:latin typeface="Arial Narrow" charset="0"/>
                  <a:ea typeface="宋体" charset="0"/>
                  <a:cs typeface="宋体" charset="0"/>
                </a:endParaRPr>
              </a:p>
            </p:txBody>
          </p:sp>
          <p:sp>
            <p:nvSpPr>
              <p:cNvPr id="106558" name="Rectangle 78"/>
              <p:cNvSpPr>
                <a:spLocks noChangeArrowheads="1"/>
              </p:cNvSpPr>
              <p:nvPr/>
            </p:nvSpPr>
            <p:spPr bwMode="auto">
              <a:xfrm>
                <a:off x="2525" y="5947"/>
                <a:ext cx="1058"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1" name="Group 81"/>
            <p:cNvGrpSpPr>
              <a:grpSpLocks/>
            </p:cNvGrpSpPr>
            <p:nvPr/>
          </p:nvGrpSpPr>
          <p:grpSpPr bwMode="auto">
            <a:xfrm>
              <a:off x="4547" y="3456"/>
              <a:ext cx="1213" cy="374"/>
              <a:chOff x="3583" y="5947"/>
              <a:chExt cx="956" cy="748"/>
            </a:xfrm>
          </p:grpSpPr>
          <p:sp>
            <p:nvSpPr>
              <p:cNvPr id="106555" name="Rectangle 25"/>
              <p:cNvSpPr>
                <a:spLocks noChangeArrowheads="1"/>
              </p:cNvSpPr>
              <p:nvPr/>
            </p:nvSpPr>
            <p:spPr bwMode="auto">
              <a:xfrm>
                <a:off x="3615" y="5947"/>
                <a:ext cx="892"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 Restoration</a:t>
                </a:r>
              </a:p>
              <a:p>
                <a:pPr algn="ctr" defTabSz="914400" eaLnBrk="0" fontAlgn="base" hangingPunct="0">
                  <a:lnSpc>
                    <a:spcPct val="80000"/>
                  </a:lnSpc>
                  <a:spcBef>
                    <a:spcPct val="0"/>
                  </a:spcBef>
                  <a:spcAft>
                    <a:spcPct val="0"/>
                  </a:spcAft>
                </a:pPr>
                <a:r>
                  <a:rPr lang="en-US" altLang="zh-CN" sz="2400" b="1">
                    <a:solidFill>
                      <a:srgbClr val="000000"/>
                    </a:solidFill>
                    <a:latin typeface="Arial Narrow" charset="0"/>
                    <a:ea typeface="ＭＳ Ｐゴシック" charset="0"/>
                    <a:cs typeface="Times New Roman" charset="0"/>
                  </a:rPr>
                  <a:t>9–10</a:t>
                </a:r>
                <a:endParaRPr lang="en-US" altLang="zh-CN" sz="2400" b="1">
                  <a:solidFill>
                    <a:srgbClr val="000000"/>
                  </a:solidFill>
                  <a:latin typeface="Arial Narrow" charset="0"/>
                  <a:ea typeface="宋体" charset="0"/>
                  <a:cs typeface="宋体" charset="0"/>
                </a:endParaRPr>
              </a:p>
            </p:txBody>
          </p:sp>
          <p:sp>
            <p:nvSpPr>
              <p:cNvPr id="106556" name="Rectangle 80"/>
              <p:cNvSpPr>
                <a:spLocks noChangeArrowheads="1"/>
              </p:cNvSpPr>
              <p:nvPr/>
            </p:nvSpPr>
            <p:spPr bwMode="auto">
              <a:xfrm>
                <a:off x="3583" y="5947"/>
                <a:ext cx="956" cy="748"/>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2" name="Group 83"/>
            <p:cNvGrpSpPr>
              <a:grpSpLocks/>
            </p:cNvGrpSpPr>
            <p:nvPr/>
          </p:nvGrpSpPr>
          <p:grpSpPr bwMode="auto">
            <a:xfrm>
              <a:off x="0" y="3830"/>
              <a:ext cx="442" cy="442"/>
              <a:chOff x="0" y="6695"/>
              <a:chExt cx="348" cy="883"/>
            </a:xfrm>
          </p:grpSpPr>
          <p:sp>
            <p:nvSpPr>
              <p:cNvPr id="106553" name="Rectangle 26"/>
              <p:cNvSpPr>
                <a:spLocks noChangeArrowheads="1"/>
              </p:cNvSpPr>
              <p:nvPr/>
            </p:nvSpPr>
            <p:spPr bwMode="auto">
              <a:xfrm>
                <a:off x="32" y="6695"/>
                <a:ext cx="284"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Decree</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a:t>
                </a:r>
                <a:endParaRPr lang="en-US" altLang="zh-CN" sz="1600" b="1">
                  <a:solidFill>
                    <a:srgbClr val="000000"/>
                  </a:solidFill>
                  <a:latin typeface="Arial Narrow" charset="0"/>
                  <a:ea typeface="宋体" charset="0"/>
                  <a:cs typeface="宋体" charset="0"/>
                </a:endParaRPr>
              </a:p>
            </p:txBody>
          </p:sp>
          <p:sp>
            <p:nvSpPr>
              <p:cNvPr id="106554" name="Rectangle 82"/>
              <p:cNvSpPr>
                <a:spLocks noChangeArrowheads="1"/>
              </p:cNvSpPr>
              <p:nvPr/>
            </p:nvSpPr>
            <p:spPr bwMode="auto">
              <a:xfrm>
                <a:off x="0" y="6695"/>
                <a:ext cx="348"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3" name="Group 85"/>
            <p:cNvGrpSpPr>
              <a:grpSpLocks/>
            </p:cNvGrpSpPr>
            <p:nvPr/>
          </p:nvGrpSpPr>
          <p:grpSpPr bwMode="auto">
            <a:xfrm>
              <a:off x="442" y="3830"/>
              <a:ext cx="583" cy="442"/>
              <a:chOff x="348" y="6695"/>
              <a:chExt cx="460" cy="883"/>
            </a:xfrm>
          </p:grpSpPr>
          <p:sp>
            <p:nvSpPr>
              <p:cNvPr id="106551" name="Rectangle 27"/>
              <p:cNvSpPr>
                <a:spLocks noChangeArrowheads="1"/>
              </p:cNvSpPr>
              <p:nvPr/>
            </p:nvSpPr>
            <p:spPr bwMode="auto">
              <a:xfrm>
                <a:off x="380"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Returnees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2</a:t>
                </a:r>
                <a:endParaRPr lang="en-US" altLang="zh-CN" sz="1600" b="1">
                  <a:solidFill>
                    <a:srgbClr val="000000"/>
                  </a:solidFill>
                  <a:latin typeface="Arial Narrow" charset="0"/>
                  <a:ea typeface="宋体" charset="0"/>
                  <a:cs typeface="宋体" charset="0"/>
                </a:endParaRPr>
              </a:p>
            </p:txBody>
          </p:sp>
          <p:sp>
            <p:nvSpPr>
              <p:cNvPr id="106552" name="Rectangle 84"/>
              <p:cNvSpPr>
                <a:spLocks noChangeArrowheads="1"/>
              </p:cNvSpPr>
              <p:nvPr/>
            </p:nvSpPr>
            <p:spPr bwMode="auto">
              <a:xfrm>
                <a:off x="348"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4" name="Group 87"/>
            <p:cNvGrpSpPr>
              <a:grpSpLocks/>
            </p:cNvGrpSpPr>
            <p:nvPr/>
          </p:nvGrpSpPr>
          <p:grpSpPr bwMode="auto">
            <a:xfrm>
              <a:off x="1025" y="3830"/>
              <a:ext cx="447" cy="442"/>
              <a:chOff x="808" y="6695"/>
              <a:chExt cx="352" cy="883"/>
            </a:xfrm>
          </p:grpSpPr>
          <p:sp>
            <p:nvSpPr>
              <p:cNvPr id="106549" name="Rectangle 28"/>
              <p:cNvSpPr>
                <a:spLocks noChangeArrowheads="1"/>
              </p:cNvSpPr>
              <p:nvPr/>
            </p:nvSpPr>
            <p:spPr bwMode="auto">
              <a:xfrm>
                <a:off x="840" y="6695"/>
                <a:ext cx="28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 Begins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3</a:t>
                </a:r>
                <a:endParaRPr lang="en-US" altLang="zh-CN" sz="1600" b="1">
                  <a:solidFill>
                    <a:srgbClr val="000000"/>
                  </a:solidFill>
                  <a:latin typeface="Arial Narrow" charset="0"/>
                  <a:ea typeface="宋体" charset="0"/>
                  <a:cs typeface="宋体" charset="0"/>
                </a:endParaRPr>
              </a:p>
            </p:txBody>
          </p:sp>
          <p:sp>
            <p:nvSpPr>
              <p:cNvPr id="106550" name="Rectangle 86"/>
              <p:cNvSpPr>
                <a:spLocks noChangeArrowheads="1"/>
              </p:cNvSpPr>
              <p:nvPr/>
            </p:nvSpPr>
            <p:spPr bwMode="auto">
              <a:xfrm>
                <a:off x="808" y="6695"/>
                <a:ext cx="35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5" name="Group 89"/>
            <p:cNvGrpSpPr>
              <a:grpSpLocks/>
            </p:cNvGrpSpPr>
            <p:nvPr/>
          </p:nvGrpSpPr>
          <p:grpSpPr bwMode="auto">
            <a:xfrm>
              <a:off x="1472" y="3830"/>
              <a:ext cx="629" cy="442"/>
              <a:chOff x="1160" y="6695"/>
              <a:chExt cx="496" cy="883"/>
            </a:xfrm>
          </p:grpSpPr>
          <p:sp>
            <p:nvSpPr>
              <p:cNvPr id="106548" name="Rectangle 88"/>
              <p:cNvSpPr>
                <a:spLocks noChangeArrowheads="1"/>
              </p:cNvSpPr>
              <p:nvPr/>
            </p:nvSpPr>
            <p:spPr bwMode="auto">
              <a:xfrm>
                <a:off x="1160"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sp>
            <p:nvSpPr>
              <p:cNvPr id="106547" name="Rectangle 29"/>
              <p:cNvSpPr>
                <a:spLocks noChangeArrowheads="1"/>
              </p:cNvSpPr>
              <p:nvPr/>
            </p:nvSpPr>
            <p:spPr bwMode="auto">
              <a:xfrm>
                <a:off x="1192"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Opposed</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4:1–6:12</a:t>
                </a:r>
                <a:endParaRPr lang="en-US" altLang="zh-CN" sz="1400" b="1">
                  <a:solidFill>
                    <a:srgbClr val="000000"/>
                  </a:solidFill>
                  <a:latin typeface="Arial Narrow" charset="0"/>
                  <a:ea typeface="宋体" charset="0"/>
                  <a:cs typeface="宋体" charset="0"/>
                </a:endParaRPr>
              </a:p>
            </p:txBody>
          </p:sp>
        </p:grpSp>
        <p:grpSp>
          <p:nvGrpSpPr>
            <p:cNvPr id="106526" name="Group 91"/>
            <p:cNvGrpSpPr>
              <a:grpSpLocks/>
            </p:cNvGrpSpPr>
            <p:nvPr/>
          </p:nvGrpSpPr>
          <p:grpSpPr bwMode="auto">
            <a:xfrm>
              <a:off x="2101" y="3830"/>
              <a:ext cx="630" cy="442"/>
              <a:chOff x="1656" y="6695"/>
              <a:chExt cx="496" cy="883"/>
            </a:xfrm>
          </p:grpSpPr>
          <p:sp>
            <p:nvSpPr>
              <p:cNvPr id="106545" name="Rectangle 30"/>
              <p:cNvSpPr>
                <a:spLocks noChangeArrowheads="1"/>
              </p:cNvSpPr>
              <p:nvPr/>
            </p:nvSpPr>
            <p:spPr bwMode="auto">
              <a:xfrm>
                <a:off x="1688" y="6695"/>
                <a:ext cx="43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Ends</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6:13-22</a:t>
                </a:r>
                <a:endParaRPr lang="en-US" altLang="zh-CN" sz="1400" b="1">
                  <a:solidFill>
                    <a:srgbClr val="000000"/>
                  </a:solidFill>
                  <a:latin typeface="Arial Narrow" charset="0"/>
                  <a:ea typeface="宋体" charset="0"/>
                  <a:cs typeface="宋体" charset="0"/>
                </a:endParaRPr>
              </a:p>
            </p:txBody>
          </p:sp>
          <p:sp>
            <p:nvSpPr>
              <p:cNvPr id="106546" name="Rectangle 90"/>
              <p:cNvSpPr>
                <a:spLocks noChangeArrowheads="1"/>
              </p:cNvSpPr>
              <p:nvPr/>
            </p:nvSpPr>
            <p:spPr bwMode="auto">
              <a:xfrm>
                <a:off x="1656"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7" name="Group 95"/>
            <p:cNvGrpSpPr>
              <a:grpSpLocks/>
            </p:cNvGrpSpPr>
            <p:nvPr/>
          </p:nvGrpSpPr>
          <p:grpSpPr bwMode="auto">
            <a:xfrm>
              <a:off x="2731" y="3830"/>
              <a:ext cx="473" cy="442"/>
              <a:chOff x="2152" y="6695"/>
              <a:chExt cx="373" cy="883"/>
            </a:xfrm>
          </p:grpSpPr>
          <p:sp>
            <p:nvSpPr>
              <p:cNvPr id="106541" name="Rectangle 94"/>
              <p:cNvSpPr>
                <a:spLocks noChangeArrowheads="1"/>
              </p:cNvSpPr>
              <p:nvPr/>
            </p:nvSpPr>
            <p:spPr bwMode="auto">
              <a:xfrm>
                <a:off x="2152" y="6695"/>
                <a:ext cx="373"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nvGrpSpPr>
              <p:cNvPr id="106542" name="Group 93"/>
              <p:cNvGrpSpPr>
                <a:grpSpLocks/>
              </p:cNvGrpSpPr>
              <p:nvPr/>
            </p:nvGrpSpPr>
            <p:grpSpPr bwMode="auto">
              <a:xfrm>
                <a:off x="2152" y="6695"/>
                <a:ext cx="373" cy="883"/>
                <a:chOff x="2152" y="6695"/>
                <a:chExt cx="373" cy="883"/>
              </a:xfrm>
            </p:grpSpPr>
            <p:sp>
              <p:nvSpPr>
                <p:cNvPr id="106543" name="Rectangle 31"/>
                <p:cNvSpPr>
                  <a:spLocks noChangeArrowheads="1"/>
                </p:cNvSpPr>
                <p:nvPr/>
              </p:nvSpPr>
              <p:spPr bwMode="auto">
                <a:xfrm>
                  <a:off x="2184" y="6695"/>
                  <a:ext cx="309" cy="88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2400" b="1">
                      <a:solidFill>
                        <a:srgbClr val="000000"/>
                      </a:solidFill>
                      <a:latin typeface="Arial Narrow" charset="0"/>
                      <a:ea typeface="ＭＳ Ｐゴシック" charset="0"/>
                      <a:cs typeface="Times New Roman" charset="0"/>
                    </a:rPr>
                    <a:t> </a:t>
                  </a:r>
                </a:p>
                <a:p>
                  <a:pPr algn="ctr" defTabSz="914400" eaLnBrk="0" fontAlgn="base" hangingPunct="0">
                    <a:spcBef>
                      <a:spcPct val="0"/>
                    </a:spcBef>
                    <a:spcAft>
                      <a:spcPct val="0"/>
                    </a:spcAft>
                  </a:pPr>
                  <a:endParaRPr lang="en-US" altLang="zh-CN" sz="2400" b="1">
                    <a:solidFill>
                      <a:srgbClr val="000000"/>
                    </a:solidFill>
                    <a:latin typeface="Arial Narrow" charset="0"/>
                    <a:ea typeface="宋体" charset="0"/>
                    <a:cs typeface="宋体" charset="0"/>
                  </a:endParaRPr>
                </a:p>
              </p:txBody>
            </p:sp>
            <p:sp>
              <p:nvSpPr>
                <p:cNvPr id="106544" name="Rectangle 92"/>
                <p:cNvSpPr>
                  <a:spLocks noChangeArrowheads="1"/>
                </p:cNvSpPr>
                <p:nvPr/>
              </p:nvSpPr>
              <p:spPr bwMode="auto">
                <a:xfrm>
                  <a:off x="2152" y="6695"/>
                  <a:ext cx="373"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grpSp>
          <p:nvGrpSpPr>
            <p:cNvPr id="106528" name="Group 97"/>
            <p:cNvGrpSpPr>
              <a:grpSpLocks/>
            </p:cNvGrpSpPr>
            <p:nvPr/>
          </p:nvGrpSpPr>
          <p:grpSpPr bwMode="auto">
            <a:xfrm>
              <a:off x="3206" y="3830"/>
              <a:ext cx="685" cy="442"/>
              <a:chOff x="2525" y="6695"/>
              <a:chExt cx="539" cy="883"/>
            </a:xfrm>
          </p:grpSpPr>
          <p:sp>
            <p:nvSpPr>
              <p:cNvPr id="106539" name="Rectangle 32"/>
              <p:cNvSpPr>
                <a:spLocks noChangeArrowheads="1"/>
              </p:cNvSpPr>
              <p:nvPr/>
            </p:nvSpPr>
            <p:spPr bwMode="auto">
              <a:xfrm>
                <a:off x="2557" y="6695"/>
                <a:ext cx="507"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000" b="1">
                    <a:solidFill>
                      <a:srgbClr val="000000"/>
                    </a:solidFill>
                    <a:latin typeface="Arial Narrow" charset="0"/>
                    <a:ea typeface="ＭＳ Ｐゴシック" charset="0"/>
                    <a:cs typeface="Times New Roman" charset="0"/>
                  </a:rPr>
                  <a:t> </a:t>
                </a:r>
                <a:r>
                  <a:rPr lang="en-US" altLang="zh-CN" sz="1300" b="1">
                    <a:solidFill>
                      <a:srgbClr val="000000"/>
                    </a:solidFill>
                    <a:latin typeface="Arial Narrow" charset="0"/>
                    <a:ea typeface="ＭＳ Ｐゴシック" charset="0"/>
                    <a:cs typeface="Times New Roman" charset="0"/>
                  </a:rPr>
                  <a:t>Qualifications</a:t>
                </a:r>
                <a:r>
                  <a:rPr lang="en-US" altLang="zh-CN" sz="1400" b="1">
                    <a:solidFill>
                      <a:srgbClr val="000000"/>
                    </a:solidFill>
                    <a:latin typeface="Arial Narrow" charset="0"/>
                    <a:ea typeface="ＭＳ Ｐゴシック" charset="0"/>
                    <a:cs typeface="Times New Roman" charset="0"/>
                  </a:rPr>
                  <a:t> </a:t>
                </a:r>
              </a:p>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&amp; Provisions</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7</a:t>
                </a:r>
                <a:endParaRPr lang="en-US" altLang="zh-CN" sz="1600" b="1">
                  <a:solidFill>
                    <a:srgbClr val="000000"/>
                  </a:solidFill>
                  <a:latin typeface="Arial Narrow" charset="0"/>
                  <a:ea typeface="宋体" charset="0"/>
                  <a:cs typeface="宋体" charset="0"/>
                </a:endParaRPr>
              </a:p>
            </p:txBody>
          </p:sp>
          <p:sp>
            <p:nvSpPr>
              <p:cNvPr id="106540" name="Rectangle 96"/>
              <p:cNvSpPr>
                <a:spLocks noChangeArrowheads="1"/>
              </p:cNvSpPr>
              <p:nvPr/>
            </p:nvSpPr>
            <p:spPr bwMode="auto">
              <a:xfrm>
                <a:off x="2525" y="6695"/>
                <a:ext cx="52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29" name="Group 99"/>
            <p:cNvGrpSpPr>
              <a:grpSpLocks/>
            </p:cNvGrpSpPr>
            <p:nvPr/>
          </p:nvGrpSpPr>
          <p:grpSpPr bwMode="auto">
            <a:xfrm>
              <a:off x="3872" y="3830"/>
              <a:ext cx="675" cy="442"/>
              <a:chOff x="3051" y="6695"/>
              <a:chExt cx="532" cy="883"/>
            </a:xfrm>
          </p:grpSpPr>
          <p:sp>
            <p:nvSpPr>
              <p:cNvPr id="106537" name="Rectangle 33"/>
              <p:cNvSpPr>
                <a:spLocks noChangeArrowheads="1"/>
              </p:cNvSpPr>
              <p:nvPr/>
            </p:nvSpPr>
            <p:spPr bwMode="auto">
              <a:xfrm>
                <a:off x="3083" y="6695"/>
                <a:ext cx="468"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spcBef>
                    <a:spcPct val="0"/>
                  </a:spcBef>
                  <a:spcAft>
                    <a:spcPct val="0"/>
                  </a:spcAft>
                </a:pPr>
                <a:r>
                  <a:rPr lang="en-US" altLang="zh-CN" sz="1400" b="1">
                    <a:solidFill>
                      <a:srgbClr val="000000"/>
                    </a:solidFill>
                    <a:latin typeface="Arial Narrow" charset="0"/>
                    <a:ea typeface="ＭＳ Ｐゴシック" charset="0"/>
                    <a:cs typeface="Times New Roman" charset="0"/>
                  </a:rPr>
                  <a:t>Returnees </a:t>
                </a:r>
              </a:p>
              <a:p>
                <a:pPr algn="ctr" defTabSz="914400" eaLnBrk="0" fontAlgn="base" hangingPunct="0">
                  <a:spcBef>
                    <a:spcPct val="0"/>
                  </a:spcBef>
                  <a:spcAft>
                    <a:spcPct val="0"/>
                  </a:spcAft>
                </a:pPr>
                <a:r>
                  <a:rPr lang="en-US" altLang="zh-CN" sz="1400" b="1">
                    <a:solidFill>
                      <a:srgbClr val="000000"/>
                    </a:solidFill>
                    <a:latin typeface="Arial Narrow" charset="0"/>
                    <a:ea typeface="ＭＳ Ｐゴシック" charset="0"/>
                    <a:cs typeface="Times New Roman" charset="0"/>
                  </a:rPr>
                  <a:t>&amp; Protection</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8</a:t>
                </a:r>
                <a:endParaRPr lang="en-US" altLang="zh-CN" sz="1600" b="1">
                  <a:solidFill>
                    <a:srgbClr val="000000"/>
                  </a:solidFill>
                  <a:latin typeface="Arial Narrow" charset="0"/>
                  <a:ea typeface="宋体" charset="0"/>
                  <a:cs typeface="宋体" charset="0"/>
                </a:endParaRPr>
              </a:p>
            </p:txBody>
          </p:sp>
          <p:sp>
            <p:nvSpPr>
              <p:cNvPr id="106538" name="Rectangle 98"/>
              <p:cNvSpPr>
                <a:spLocks noChangeArrowheads="1"/>
              </p:cNvSpPr>
              <p:nvPr/>
            </p:nvSpPr>
            <p:spPr bwMode="auto">
              <a:xfrm>
                <a:off x="3051" y="6695"/>
                <a:ext cx="532"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0" name="Group 101"/>
            <p:cNvGrpSpPr>
              <a:grpSpLocks/>
            </p:cNvGrpSpPr>
            <p:nvPr/>
          </p:nvGrpSpPr>
          <p:grpSpPr bwMode="auto">
            <a:xfrm>
              <a:off x="4547" y="3830"/>
              <a:ext cx="584" cy="442"/>
              <a:chOff x="3583" y="6695"/>
              <a:chExt cx="460" cy="883"/>
            </a:xfrm>
          </p:grpSpPr>
          <p:sp>
            <p:nvSpPr>
              <p:cNvPr id="106535" name="Rectangle 34"/>
              <p:cNvSpPr>
                <a:spLocks noChangeArrowheads="1"/>
              </p:cNvSpPr>
              <p:nvPr/>
            </p:nvSpPr>
            <p:spPr bwMode="auto">
              <a:xfrm>
                <a:off x="3615" y="6695"/>
                <a:ext cx="396"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 Inter- marriage </a:t>
                </a:r>
              </a:p>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&amp; Lament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9</a:t>
                </a:r>
                <a:endParaRPr lang="en-US" altLang="zh-CN" sz="1600" b="1">
                  <a:solidFill>
                    <a:srgbClr val="000000"/>
                  </a:solidFill>
                  <a:latin typeface="Arial Narrow" charset="0"/>
                  <a:ea typeface="宋体" charset="0"/>
                  <a:cs typeface="宋体" charset="0"/>
                </a:endParaRPr>
              </a:p>
            </p:txBody>
          </p:sp>
          <p:sp>
            <p:nvSpPr>
              <p:cNvPr id="106536" name="Rectangle 100"/>
              <p:cNvSpPr>
                <a:spLocks noChangeArrowheads="1"/>
              </p:cNvSpPr>
              <p:nvPr/>
            </p:nvSpPr>
            <p:spPr bwMode="auto">
              <a:xfrm>
                <a:off x="3583" y="6695"/>
                <a:ext cx="460"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grpSp>
          <p:nvGrpSpPr>
            <p:cNvPr id="106531" name="Group 103"/>
            <p:cNvGrpSpPr>
              <a:grpSpLocks/>
            </p:cNvGrpSpPr>
            <p:nvPr/>
          </p:nvGrpSpPr>
          <p:grpSpPr bwMode="auto">
            <a:xfrm>
              <a:off x="5131" y="3830"/>
              <a:ext cx="629" cy="442"/>
              <a:chOff x="4043" y="6695"/>
              <a:chExt cx="496" cy="883"/>
            </a:xfrm>
          </p:grpSpPr>
          <p:sp>
            <p:nvSpPr>
              <p:cNvPr id="106533" name="Rectangle 35"/>
              <p:cNvSpPr>
                <a:spLocks noChangeArrowheads="1"/>
              </p:cNvSpPr>
              <p:nvPr/>
            </p:nvSpPr>
            <p:spPr bwMode="auto">
              <a:xfrm>
                <a:off x="4047" y="6695"/>
                <a:ext cx="492" cy="88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p>
                <a:pPr algn="ctr" defTabSz="914400" fontAlgn="base">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Divorces</a:t>
                </a:r>
              </a:p>
              <a:p>
                <a:pPr algn="ctr" defTabSz="914400" eaLnBrk="0" fontAlgn="base" hangingPunct="0">
                  <a:lnSpc>
                    <a:spcPct val="80000"/>
                  </a:lnSpc>
                  <a:spcBef>
                    <a:spcPct val="0"/>
                  </a:spcBef>
                  <a:spcAft>
                    <a:spcPct val="0"/>
                  </a:spcAft>
                </a:pPr>
                <a:r>
                  <a:rPr lang="en-US" altLang="zh-CN" sz="1400" b="1">
                    <a:solidFill>
                      <a:srgbClr val="000000"/>
                    </a:solidFill>
                    <a:latin typeface="Arial Narrow" charset="0"/>
                    <a:ea typeface="ＭＳ Ｐゴシック" charset="0"/>
                    <a:cs typeface="Times New Roman" charset="0"/>
                  </a:rPr>
                  <a:t>Carried Out</a:t>
                </a:r>
              </a:p>
              <a:p>
                <a:pPr algn="ctr" defTabSz="914400" eaLnBrk="0" fontAlgn="base" hangingPunct="0">
                  <a:spcBef>
                    <a:spcPct val="0"/>
                  </a:spcBef>
                  <a:spcAft>
                    <a:spcPct val="0"/>
                  </a:spcAft>
                </a:pPr>
                <a:r>
                  <a:rPr lang="en-US" altLang="zh-CN" sz="1600" b="1">
                    <a:solidFill>
                      <a:srgbClr val="000000"/>
                    </a:solidFill>
                    <a:latin typeface="Arial Narrow" charset="0"/>
                    <a:ea typeface="ＭＳ Ｐゴシック" charset="0"/>
                    <a:cs typeface="Times New Roman" charset="0"/>
                  </a:rPr>
                  <a:t>10</a:t>
                </a:r>
                <a:endParaRPr lang="en-US" altLang="zh-CN" sz="1600" b="1">
                  <a:solidFill>
                    <a:srgbClr val="000000"/>
                  </a:solidFill>
                  <a:latin typeface="Arial Narrow" charset="0"/>
                  <a:ea typeface="宋体" charset="0"/>
                  <a:cs typeface="宋体" charset="0"/>
                </a:endParaRPr>
              </a:p>
            </p:txBody>
          </p:sp>
          <p:sp>
            <p:nvSpPr>
              <p:cNvPr id="106534" name="Rectangle 102"/>
              <p:cNvSpPr>
                <a:spLocks noChangeArrowheads="1"/>
              </p:cNvSpPr>
              <p:nvPr/>
            </p:nvSpPr>
            <p:spPr bwMode="auto">
              <a:xfrm>
                <a:off x="4043" y="6695"/>
                <a:ext cx="496" cy="883"/>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p>
                <a:pPr defTabSz="914400" fontAlgn="base">
                  <a:spcBef>
                    <a:spcPct val="0"/>
                  </a:spcBef>
                  <a:spcAft>
                    <a:spcPct val="0"/>
                  </a:spcAft>
                </a:pPr>
                <a:endParaRPr lang="en-US" sz="2400">
                  <a:solidFill>
                    <a:srgbClr val="EAE8E2"/>
                  </a:solidFill>
                  <a:latin typeface="Times New Roman" charset="0"/>
                  <a:ea typeface="ＭＳ Ｐゴシック" charset="0"/>
                  <a:cs typeface="Times New Roman" charset="0"/>
                </a:endParaRPr>
              </a:p>
            </p:txBody>
          </p:sp>
        </p:grpSp>
        <p:sp>
          <p:nvSpPr>
            <p:cNvPr id="106532" name="Text Box 105"/>
            <p:cNvSpPr txBox="1">
              <a:spLocks noChangeArrowheads="1"/>
            </p:cNvSpPr>
            <p:nvPr/>
          </p:nvSpPr>
          <p:spPr bwMode="auto">
            <a:xfrm>
              <a:off x="2736" y="828"/>
              <a:ext cx="472" cy="3373"/>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vert="eaVert" lIns="0" tIns="0" rIns="0" bIns="0" anchor="ctr" anchorCtr="1"/>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defTabSz="914400" fontAlgn="base">
                <a:spcBef>
                  <a:spcPct val="50000"/>
                </a:spcBef>
                <a:spcAft>
                  <a:spcPct val="0"/>
                </a:spcAft>
              </a:pPr>
              <a:r>
                <a:rPr lang="en-US" b="1">
                  <a:solidFill>
                    <a:srgbClr val="FFFFFF"/>
                  </a:solidFill>
                  <a:latin typeface="Arial Narrow" charset="0"/>
                  <a:cs typeface="Times New Roman" charset="0"/>
                </a:rPr>
                <a:t>Book of Esther (58 YEAR GAP)</a:t>
              </a:r>
            </a:p>
          </p:txBody>
        </p:sp>
      </p:grpSp>
    </p:spTree>
    <p:extLst>
      <p:ext uri="{BB962C8B-B14F-4D97-AF65-F5344CB8AC3E}">
        <p14:creationId xmlns:p14="http://schemas.microsoft.com/office/powerpoint/2010/main" val="683256439"/>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88833" name="Picture 1"/>
          <p:cNvPicPr>
            <a:picLocks noChangeAspect="1"/>
          </p:cNvPicPr>
          <p:nvPr/>
        </p:nvPicPr>
        <p:blipFill>
          <a:blip r:embed="rId3" cstate="screen">
            <a:extLst>
              <a:ext uri="{28A0092B-C50C-407E-A947-70E740481C1C}">
                <a14:useLocalDpi xmlns:a14="http://schemas.microsoft.com/office/drawing/2010/main"/>
              </a:ext>
            </a:extLst>
          </a:blip>
          <a:srcRect l="-212"/>
          <a:stretch>
            <a:fillRect/>
          </a:stretch>
        </p:blipFill>
        <p:spPr bwMode="auto">
          <a:xfrm>
            <a:off x="-95250" y="-22225"/>
            <a:ext cx="9239250" cy="69564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eaLnBrk="1" hangingPunct="1">
              <a:defRPr/>
            </a:pPr>
            <a:r>
              <a:rPr lang="en-US" sz="4400" b="1" dirty="0">
                <a:effectLst>
                  <a:glow rad="177800">
                    <a:schemeClr val="bg1"/>
                  </a:glow>
                </a:effectLst>
                <a:latin typeface="Arial"/>
                <a:cs typeface="Arial"/>
              </a:rPr>
              <a:t>A. The problem: A famine enabled wealthy Jews to take advantage of poorer Jews (5:1-5).</a:t>
            </a:r>
          </a:p>
        </p:txBody>
      </p:sp>
    </p:spTree>
    <p:extLst>
      <p:ext uri="{BB962C8B-B14F-4D97-AF65-F5344CB8AC3E}">
        <p14:creationId xmlns:p14="http://schemas.microsoft.com/office/powerpoint/2010/main" val="1522990426"/>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96001" name="Picture 4"/>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42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2" name="Title 2"/>
          <p:cNvSpPr>
            <a:spLocks noGrp="1"/>
          </p:cNvSpPr>
          <p:nvPr>
            <p:ph type="title"/>
          </p:nvPr>
        </p:nvSpPr>
        <p:spPr>
          <a:xfrm>
            <a:off x="381000" y="228600"/>
            <a:ext cx="8382000" cy="2743200"/>
          </a:xfrm>
        </p:spPr>
        <p:txBody>
          <a:bodyPr/>
          <a:lstStyle/>
          <a:p>
            <a:pPr marL="779463" indent="-779463" eaLnBrk="1" hangingPunct="1">
              <a:defRPr/>
            </a:pPr>
            <a:r>
              <a:rPr lang="en-US" sz="4400" b="1" dirty="0">
                <a:effectLst>
                  <a:glow rad="177800">
                    <a:schemeClr val="bg1"/>
                  </a:glow>
                </a:effectLst>
                <a:latin typeface="Arial"/>
                <a:cs typeface="Arial"/>
              </a:rPr>
              <a:t>B. The solution: Nehemiah fought greed with both public rebuke and personal example (5:6-19).</a:t>
            </a:r>
          </a:p>
        </p:txBody>
      </p:sp>
    </p:spTree>
    <p:extLst>
      <p:ext uri="{BB962C8B-B14F-4D97-AF65-F5344CB8AC3E}">
        <p14:creationId xmlns:p14="http://schemas.microsoft.com/office/powerpoint/2010/main" val="544164046"/>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0577" name="Picture 1"/>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0578" name="Title 2"/>
          <p:cNvSpPr>
            <a:spLocks noGrp="1"/>
          </p:cNvSpPr>
          <p:nvPr>
            <p:ph type="title"/>
          </p:nvPr>
        </p:nvSpPr>
        <p:spPr>
          <a:xfrm>
            <a:off x="0" y="0"/>
            <a:ext cx="9144000" cy="1143000"/>
          </a:xfrm>
          <a:solidFill>
            <a:schemeClr val="bg1"/>
          </a:solidFill>
        </p:spPr>
        <p:txBody>
          <a:bodyPr/>
          <a:lstStyle/>
          <a:p>
            <a:pPr marL="658813" indent="-658813" algn="ctr" eaLnBrk="1" hangingPunct="1"/>
            <a:r>
              <a:rPr lang="en-US" sz="4000" b="1">
                <a:solidFill>
                  <a:srgbClr val="FFFFFF"/>
                </a:solidFill>
                <a:latin typeface="Arial" charset="0"/>
                <a:cs typeface="Arial" charset="0"/>
              </a:rPr>
              <a:t>2. Help the poor by </a:t>
            </a:r>
            <a:r>
              <a:rPr lang="en-US" sz="4000" b="1">
                <a:solidFill>
                  <a:srgbClr val="FFFF00"/>
                </a:solidFill>
                <a:latin typeface="Arial" charset="0"/>
                <a:cs typeface="Arial" charset="0"/>
              </a:rPr>
              <a:t>fighting greed</a:t>
            </a:r>
            <a:r>
              <a:rPr lang="en-US" sz="4000" b="1">
                <a:solidFill>
                  <a:srgbClr val="FFFFFF"/>
                </a:solidFill>
                <a:latin typeface="Arial" charset="0"/>
                <a:cs typeface="Arial" charset="0"/>
              </a:rPr>
              <a:t>.</a:t>
            </a:r>
          </a:p>
        </p:txBody>
      </p:sp>
    </p:spTree>
    <p:extLst>
      <p:ext uri="{BB962C8B-B14F-4D97-AF65-F5344CB8AC3E}">
        <p14:creationId xmlns:p14="http://schemas.microsoft.com/office/powerpoint/2010/main" val="2818105731"/>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6721"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76200" y="0"/>
            <a:ext cx="95202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26722" name="Title 2"/>
          <p:cNvSpPr>
            <a:spLocks noGrp="1"/>
          </p:cNvSpPr>
          <p:nvPr>
            <p:ph type="title"/>
          </p:nvPr>
        </p:nvSpPr>
        <p:spPr>
          <a:xfrm>
            <a:off x="0" y="381000"/>
            <a:ext cx="3352800" cy="3733800"/>
          </a:xfrm>
        </p:spPr>
        <p:txBody>
          <a:bodyPr/>
          <a:lstStyle/>
          <a:p>
            <a:pPr eaLnBrk="1" hangingPunct="1"/>
            <a:r>
              <a:rPr lang="en-US" sz="5400" b="1">
                <a:solidFill>
                  <a:schemeClr val="bg1"/>
                </a:solidFill>
                <a:latin typeface="Arial" charset="0"/>
                <a:cs typeface="Arial" charset="0"/>
              </a:rPr>
              <a:t>Be generous </a:t>
            </a:r>
            <a:r>
              <a:rPr lang="en-US" sz="5400" b="1">
                <a:solidFill>
                  <a:srgbClr val="0000FF"/>
                </a:solidFill>
                <a:latin typeface="Arial" charset="0"/>
                <a:cs typeface="Arial" charset="0"/>
              </a:rPr>
              <a:t>yourself</a:t>
            </a:r>
            <a:r>
              <a:rPr lang="en-US" sz="5400" b="1">
                <a:solidFill>
                  <a:schemeClr val="bg1"/>
                </a:solidFill>
                <a:latin typeface="Arial" charset="0"/>
                <a:cs typeface="Arial" charset="0"/>
              </a:rPr>
              <a:t>.</a:t>
            </a:r>
          </a:p>
        </p:txBody>
      </p:sp>
    </p:spTree>
    <p:extLst>
      <p:ext uri="{BB962C8B-B14F-4D97-AF65-F5344CB8AC3E}">
        <p14:creationId xmlns:p14="http://schemas.microsoft.com/office/powerpoint/2010/main" val="1553205534"/>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928772" name="Title 2"/>
          <p:cNvSpPr>
            <a:spLocks noGrp="1"/>
          </p:cNvSpPr>
          <p:nvPr>
            <p:ph type="title"/>
          </p:nvPr>
        </p:nvSpPr>
        <p:spPr>
          <a:xfrm>
            <a:off x="381000" y="304800"/>
            <a:ext cx="8305800" cy="1143000"/>
          </a:xfrm>
          <a:solidFill>
            <a:srgbClr val="FFFFFF"/>
          </a:solidFill>
        </p:spPr>
        <p:txBody>
          <a:bodyPr/>
          <a:lstStyle/>
          <a:p>
            <a:pPr algn="ctr" eaLnBrk="1" hangingPunct="1"/>
            <a:r>
              <a:rPr lang="en-US" sz="4800" b="1">
                <a:solidFill>
                  <a:srgbClr val="3B3B3B"/>
                </a:solidFill>
                <a:latin typeface="Arial" charset="0"/>
                <a:cs typeface="Arial" charset="0"/>
              </a:rPr>
              <a:t>Nehemiah</a:t>
            </a:r>
            <a:r>
              <a:rPr lang="mr-IN" sz="4800" b="1">
                <a:solidFill>
                  <a:srgbClr val="3B3B3B"/>
                </a:solidFill>
                <a:latin typeface="Arial" charset="0"/>
                <a:cs typeface="Arial" charset="0"/>
              </a:rPr>
              <a:t>'</a:t>
            </a:r>
            <a:r>
              <a:rPr lang="en-US" sz="4800" b="1">
                <a:solidFill>
                  <a:srgbClr val="3B3B3B"/>
                </a:solidFill>
                <a:latin typeface="Arial" charset="0"/>
                <a:cs typeface="Arial" charset="0"/>
              </a:rPr>
              <a:t>s Example</a:t>
            </a:r>
          </a:p>
        </p:txBody>
      </p:sp>
      <p:sp>
        <p:nvSpPr>
          <p:cNvPr id="5" name="Content Placeholder 4"/>
          <p:cNvSpPr>
            <a:spLocks noGrp="1"/>
          </p:cNvSpPr>
          <p:nvPr>
            <p:ph idx="1"/>
          </p:nvPr>
        </p:nvSpPr>
        <p:spPr>
          <a:xfrm>
            <a:off x="304800" y="1600200"/>
            <a:ext cx="8686800" cy="4525963"/>
          </a:xfrm>
        </p:spPr>
        <p:txBody>
          <a:bodyPr/>
          <a:lstStyle/>
          <a:p>
            <a:pPr eaLnBrk="1" hangingPunct="1"/>
            <a:r>
              <a:rPr lang="en-US" b="1">
                <a:latin typeface="Arial" charset="0"/>
                <a:cs typeface="Arial" charset="0"/>
              </a:rPr>
              <a:t>Nehemiah used personal resources instead of demanding more from the people. </a:t>
            </a:r>
          </a:p>
          <a:p>
            <a:pPr eaLnBrk="1" hangingPunct="1"/>
            <a:r>
              <a:rPr lang="en-US" b="1">
                <a:latin typeface="Arial" charset="0"/>
                <a:cs typeface="Arial" charset="0"/>
              </a:rPr>
              <a:t>The cries of the poor impacted the way he did his job and how he leveraged the roles and resources that God had given him.</a:t>
            </a:r>
          </a:p>
          <a:p>
            <a:pPr eaLnBrk="1" hangingPunct="1"/>
            <a:r>
              <a:rPr lang="en-US" b="1">
                <a:latin typeface="Arial" charset="0"/>
                <a:cs typeface="Arial" charset="0"/>
              </a:rPr>
              <a:t>He understood that God cares for the poor and called him (and calls us) to respond with compassion and action.</a:t>
            </a:r>
          </a:p>
        </p:txBody>
      </p:sp>
    </p:spTree>
    <p:extLst>
      <p:ext uri="{BB962C8B-B14F-4D97-AF65-F5344CB8AC3E}">
        <p14:creationId xmlns:p14="http://schemas.microsoft.com/office/powerpoint/2010/main" val="550425830"/>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nodeType="clickPar">
                      <p:stCondLst>
                        <p:cond delay="indefinite"/>
                      </p:stCondLst>
                      <p:childTnLst>
                        <p:par>
                          <p:cTn id="10" fill="hold" nodeType="withGroup">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nodeType="clickPar">
                      <p:stCondLst>
                        <p:cond delay="indefinite"/>
                      </p:stCondLst>
                      <p:childTnLst>
                        <p:par>
                          <p:cTn id="16" fill="hold" nodeType="withGroup">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48225" name="Picture 1" descr="IBS Homepage.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7" name="Rectangle 5"/>
          <p:cNvSpPr>
            <a:spLocks noGrp="1" noChangeArrowheads="1"/>
          </p:cNvSpPr>
          <p:nvPr>
            <p:ph type="title"/>
          </p:nvPr>
        </p:nvSpPr>
        <p:spPr>
          <a:xfrm>
            <a:off x="-71438" y="5486400"/>
            <a:ext cx="9251951" cy="1447800"/>
          </a:xfrm>
          <a:solidFill>
            <a:srgbClr val="000000"/>
          </a:solidFill>
        </p:spPr>
        <p:txBody>
          <a:bodyPr/>
          <a:lstStyle/>
          <a:p>
            <a:pPr eaLnBrk="1" hangingPunct="1">
              <a:defRPr/>
            </a:pPr>
            <a:r>
              <a:rPr lang="en-US" sz="3600" b="1" dirty="0">
                <a:cs typeface="+mj-cs"/>
              </a:rPr>
              <a:t>Dozens of Inexpensive Courses in English, Chinese, Vietnamese, etc.</a:t>
            </a:r>
          </a:p>
        </p:txBody>
      </p:sp>
    </p:spTree>
    <p:extLst>
      <p:ext uri="{BB962C8B-B14F-4D97-AF65-F5344CB8AC3E}">
        <p14:creationId xmlns:p14="http://schemas.microsoft.com/office/powerpoint/2010/main" val="1350040300"/>
      </p:ext>
    </p:extLst>
  </p:cSld>
  <p:clrMapOvr>
    <a:masterClrMapping/>
  </p:clrMapOvr>
  <p:transition/>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950276"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0277"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0278"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68940" y="64639"/>
            <a:ext cx="4512092" cy="6142178"/>
          </a:xfrm>
        </p:spPr>
        <p:txBody>
          <a:bodyPr/>
          <a:lstStyle/>
          <a:p>
            <a:pPr eaLnBrk="1" hangingPunct="1">
              <a:defRPr/>
            </a:pPr>
            <a:r>
              <a:rPr lang="en-US" sz="8000" b="1" dirty="0">
                <a:solidFill>
                  <a:srgbClr val="FFFF00"/>
                </a:solidFill>
                <a:effectLst>
                  <a:glow rad="152400">
                    <a:schemeClr val="bg1"/>
                  </a:glow>
                </a:effectLst>
                <a:latin typeface="Arial"/>
                <a:cs typeface="Arial"/>
              </a:rPr>
              <a:t>How</a:t>
            </a:r>
            <a:r>
              <a:rPr lang="en-US" sz="8000" b="1" dirty="0">
                <a:effectLst>
                  <a:glow rad="152400">
                    <a:schemeClr val="bg1"/>
                  </a:glow>
                </a:effectLst>
                <a:latin typeface="Arial"/>
                <a:cs typeface="Arial"/>
              </a:rPr>
              <a:t> should we help the poor?</a:t>
            </a:r>
          </a:p>
        </p:txBody>
      </p:sp>
    </p:spTree>
    <p:extLst>
      <p:ext uri="{BB962C8B-B14F-4D97-AF65-F5344CB8AC3E}">
        <p14:creationId xmlns:p14="http://schemas.microsoft.com/office/powerpoint/2010/main" val="627864224"/>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26627" name="Subtitle 4"/>
          <p:cNvSpPr>
            <a:spLocks noGrp="1"/>
          </p:cNvSpPr>
          <p:nvPr>
            <p:ph type="subTitle" idx="1"/>
          </p:nvPr>
        </p:nvSpPr>
        <p:spPr>
          <a:xfrm>
            <a:off x="26988" y="4953000"/>
            <a:ext cx="4214812" cy="533400"/>
          </a:xfrm>
        </p:spPr>
        <p:txBody>
          <a:bodyPr>
            <a:normAutofit fontScale="92500" lnSpcReduction="20000"/>
          </a:bodyPr>
          <a:lstStyle/>
          <a:p>
            <a:pPr algn="ctr" eaLnBrk="1" hangingPunct="1">
              <a:defRPr/>
            </a:pPr>
            <a:r>
              <a:rPr lang="en-US" sz="4400" b="1">
                <a:latin typeface="Arial" charset="0"/>
              </a:rPr>
              <a:t>Replace </a:t>
            </a:r>
            <a:r>
              <a:rPr lang="en-US" sz="4400" b="1">
                <a:solidFill>
                  <a:srgbClr val="FFFF00"/>
                </a:solidFill>
                <a:latin typeface="Arial" charset="0"/>
              </a:rPr>
              <a:t>greed</a:t>
            </a:r>
          </a:p>
        </p:txBody>
      </p:sp>
      <p:pic>
        <p:nvPicPr>
          <p:cNvPr id="6" name="Picture 3"/>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27000" y="2057400"/>
            <a:ext cx="4140200" cy="28209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ctrTitle"/>
          </p:nvPr>
        </p:nvSpPr>
        <p:spPr>
          <a:xfrm>
            <a:off x="1524000" y="0"/>
            <a:ext cx="6480048" cy="1082040"/>
          </a:xfrm>
        </p:spPr>
        <p:txBody>
          <a:bodyPr/>
          <a:lstStyle/>
          <a:p>
            <a:pPr algn="ctr">
              <a:defRPr/>
            </a:pPr>
            <a:r>
              <a:rPr sz="6000"/>
              <a:t>Main Idea</a:t>
            </a:r>
          </a:p>
        </p:txBody>
      </p:sp>
      <p:sp>
        <p:nvSpPr>
          <p:cNvPr id="7" name="Subtitle 4"/>
          <p:cNvSpPr txBox="1">
            <a:spLocks/>
          </p:cNvSpPr>
          <p:nvPr/>
        </p:nvSpPr>
        <p:spPr bwMode="auto">
          <a:xfrm>
            <a:off x="4343400" y="4953000"/>
            <a:ext cx="4800600" cy="533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tIns="0" rIns="45720" bIns="0" anchor="b"/>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20000"/>
              </a:spcBef>
              <a:spcAft>
                <a:spcPct val="0"/>
              </a:spcAft>
              <a:buClr>
                <a:srgbClr val="6EA0B0"/>
              </a:buClr>
              <a:buSzPct val="80000"/>
              <a:buFont typeface="Wingdings 2" charset="0"/>
              <a:buNone/>
            </a:pPr>
            <a:r>
              <a:rPr lang="en-US" sz="4400" b="1" baseline="0">
                <a:solidFill>
                  <a:srgbClr val="FFFFFF"/>
                </a:solidFill>
                <a:latin typeface="Arial" charset="0"/>
              </a:rPr>
              <a:t>with </a:t>
            </a:r>
            <a:r>
              <a:rPr lang="en-US" sz="4400" b="1" baseline="0">
                <a:solidFill>
                  <a:srgbClr val="FFFF00"/>
                </a:solidFill>
                <a:latin typeface="Arial" charset="0"/>
              </a:rPr>
              <a:t>generosity</a:t>
            </a:r>
          </a:p>
        </p:txBody>
      </p:sp>
      <p:pic>
        <p:nvPicPr>
          <p:cNvPr id="8" name="Picture 4"/>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24400" y="2057400"/>
            <a:ext cx="3767138"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2461040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6627">
                                            <p:txEl>
                                              <p:pRg st="0" end="0"/>
                                            </p:txEl>
                                          </p:spTgt>
                                        </p:tgtEl>
                                        <p:attrNameLst>
                                          <p:attrName>style.visibility</p:attrName>
                                        </p:attrNameLst>
                                      </p:cBhvr>
                                      <p:to>
                                        <p:strVal val="visible"/>
                                      </p:to>
                                    </p:set>
                                  </p:childTnLst>
                                </p:cTn>
                              </p:par>
                            </p:childTnLst>
                          </p:cTn>
                        </p:par>
                      </p:childTnLst>
                    </p:cTn>
                  </p:par>
                  <p:par>
                    <p:cTn id="9" fill="hold" nodeType="clickPar">
                      <p:stCondLst>
                        <p:cond delay="indefinite"/>
                      </p:stCondLst>
                      <p:childTnLst>
                        <p:par>
                          <p:cTn id="10" fill="hold" nodeType="withGroup">
                            <p:stCondLst>
                              <p:cond delay="0"/>
                            </p:stCondLst>
                            <p:childTnLst>
                              <p:par>
                                <p:cTn id="11" presetID="1" presetClass="entr" presetSubtype="0" fill="hold" nodeType="clickEffect">
                                  <p:stCondLst>
                                    <p:cond delay="0"/>
                                  </p:stCondLst>
                                  <p:childTnLst>
                                    <p:set>
                                      <p:cBhvr>
                                        <p:cTn id="12" dur="1" fill="hold">
                                          <p:stCondLst>
                                            <p:cond delay="0"/>
                                          </p:stCondLst>
                                        </p:cTn>
                                        <p:tgtEl>
                                          <p:spTgt spid="8"/>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627" grpId="0" build="p"/>
      <p:bldP spid="7" grpId="0"/>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954372" name="Content Placeholder 3" descr="poverty - hand.jpg"/>
          <p:cNvPicPr>
            <a:picLocks noGrp="1" noChangeAspect="1"/>
          </p:cNvPicPr>
          <p:nvPr>
            <p:ph idx="1"/>
          </p:nvPr>
        </p:nvPicPr>
        <p:blipFill>
          <a:blip r:embed="rId3">
            <a:extLst>
              <a:ext uri="{28A0092B-C50C-407E-A947-70E740481C1C}">
                <a14:useLocalDpi xmlns:a14="http://schemas.microsoft.com/office/drawing/2010/main"/>
              </a:ext>
            </a:extLst>
          </a:blip>
          <a:srcRect/>
          <a:stretch>
            <a:fillRect/>
          </a:stretch>
        </p:blipFill>
        <p:spPr>
          <a:xfrm>
            <a:off x="304800" y="1143000"/>
            <a:ext cx="1776413" cy="2667000"/>
          </a:xfrm>
        </p:spPr>
      </p:pic>
      <p:pic>
        <p:nvPicPr>
          <p:cNvPr id="954373" name="Picture 4" descr="poverty in asia.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1828800" y="1676400"/>
            <a:ext cx="2838450" cy="3714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4374" name="Picture 6" descr="ASIA_Starvation_North_Korea_(300_x_225).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5257800" y="1143000"/>
            <a:ext cx="2857500" cy="21431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Title 2"/>
          <p:cNvSpPr txBox="1">
            <a:spLocks/>
          </p:cNvSpPr>
          <p:nvPr/>
        </p:nvSpPr>
        <p:spPr bwMode="auto">
          <a:xfrm>
            <a:off x="609600" y="3733800"/>
            <a:ext cx="7467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0"/>
              </a:spcBef>
              <a:spcAft>
                <a:spcPct val="0"/>
              </a:spcAft>
            </a:pPr>
            <a:endParaRPr lang="en-US" sz="4600" b="1" baseline="0">
              <a:solidFill>
                <a:srgbClr val="FFFFFF"/>
              </a:solidFill>
              <a:latin typeface="Arial" charset="0"/>
              <a:cs typeface="Arial" charset="0"/>
            </a:endParaRPr>
          </a:p>
        </p:txBody>
      </p:sp>
      <p:sp>
        <p:nvSpPr>
          <p:cNvPr id="53249" name="Title 2"/>
          <p:cNvSpPr>
            <a:spLocks noGrp="1"/>
          </p:cNvSpPr>
          <p:nvPr>
            <p:ph type="title"/>
          </p:nvPr>
        </p:nvSpPr>
        <p:spPr>
          <a:xfrm rot="20781058">
            <a:off x="918927" y="-71510"/>
            <a:ext cx="8053952" cy="6142178"/>
          </a:xfrm>
        </p:spPr>
        <p:txBody>
          <a:bodyPr/>
          <a:lstStyle/>
          <a:p>
            <a:pPr eaLnBrk="1" hangingPunct="1">
              <a:defRPr/>
            </a:pPr>
            <a:r>
              <a:rPr lang="en-US" sz="9600" b="1" dirty="0">
                <a:effectLst>
                  <a:glow rad="152400">
                    <a:schemeClr val="bg1"/>
                  </a:glow>
                </a:effectLst>
                <a:latin typeface="Arial"/>
                <a:cs typeface="Arial"/>
              </a:rPr>
              <a:t>How can</a:t>
            </a:r>
            <a:r>
              <a:rPr lang="en-US" sz="9600" b="1" dirty="0">
                <a:solidFill>
                  <a:srgbClr val="FFFF00"/>
                </a:solidFill>
                <a:effectLst>
                  <a:glow rad="152400">
                    <a:schemeClr val="bg1"/>
                  </a:glow>
                </a:effectLst>
                <a:latin typeface="Arial"/>
                <a:cs typeface="Arial"/>
              </a:rPr>
              <a:t> </a:t>
            </a:r>
            <a:r>
              <a:rPr lang="en-US" sz="19900" b="1" dirty="0">
                <a:solidFill>
                  <a:srgbClr val="FFFF00"/>
                </a:solidFill>
                <a:effectLst>
                  <a:glow rad="152400">
                    <a:schemeClr val="bg1"/>
                  </a:glow>
                </a:effectLst>
                <a:latin typeface="Arial"/>
                <a:cs typeface="Arial"/>
              </a:rPr>
              <a:t>you</a:t>
            </a:r>
            <a:r>
              <a:rPr lang="en-US" sz="19900" b="1" dirty="0">
                <a:effectLst>
                  <a:glow rad="152400">
                    <a:schemeClr val="bg1"/>
                  </a:glow>
                </a:effectLst>
                <a:latin typeface="Arial"/>
                <a:cs typeface="Arial"/>
              </a:rPr>
              <a:t> </a:t>
            </a:r>
            <a:r>
              <a:rPr lang="en-US" sz="9600" b="1" dirty="0">
                <a:effectLst>
                  <a:glow rad="152400">
                    <a:schemeClr val="bg1"/>
                  </a:glow>
                </a:effectLst>
                <a:latin typeface="Arial"/>
                <a:cs typeface="Arial"/>
              </a:rPr>
              <a:t>help the poor?</a:t>
            </a:r>
          </a:p>
        </p:txBody>
      </p:sp>
    </p:spTree>
    <p:extLst>
      <p:ext uri="{BB962C8B-B14F-4D97-AF65-F5344CB8AC3E}">
        <p14:creationId xmlns:p14="http://schemas.microsoft.com/office/powerpoint/2010/main" val="169953869"/>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nodeType="withEffect">
                                  <p:stCondLst>
                                    <p:cond delay="0"/>
                                  </p:stCondLst>
                                  <p:childTnLst>
                                    <p:set>
                                      <p:cBhvr>
                                        <p:cTn id="6" dur="1" fill="hold">
                                          <p:stCondLst>
                                            <p:cond delay="0"/>
                                          </p:stCondLst>
                                        </p:cTn>
                                        <p:tgtEl>
                                          <p:spTgt spid="53249"/>
                                        </p:tgtEl>
                                        <p:attrNameLst>
                                          <p:attrName>style.visibility</p:attrName>
                                        </p:attrNameLst>
                                      </p:cBhvr>
                                      <p:to>
                                        <p:strVal val="visible"/>
                                      </p:to>
                                    </p:set>
                                    <p:animEffect transition="in" filter="wipe(up)">
                                      <p:cBhvr>
                                        <p:cTn id="7" dur="500"/>
                                        <p:tgtEl>
                                          <p:spTgt spid="53249"/>
                                        </p:tgtEl>
                                      </p:cBhvr>
                                    </p:animEffect>
                                  </p:childTnLst>
                                </p:cTn>
                              </p:par>
                              <p:par>
                                <p:cTn id="8" presetID="22" presetClass="entr" presetSubtype="4" fill="hold" grpId="0" nodeType="withEffect" nodePh="1">
                                  <p:stCondLst>
                                    <p:cond delay="0"/>
                                  </p:stCondLst>
                                  <p:endCondLst>
                                    <p:cond evt="begin" delay="0">
                                      <p:tn val="8"/>
                                    </p:cond>
                                  </p:endCondLst>
                                  <p:childTnLst>
                                    <p:set>
                                      <p:cBhvr>
                                        <p:cTn id="9" dur="1" fill="hold">
                                          <p:stCondLst>
                                            <p:cond delay="0"/>
                                          </p:stCondLst>
                                        </p:cTn>
                                        <p:tgtEl>
                                          <p:spTgt spid="8"/>
                                        </p:tgtEl>
                                        <p:attrNameLst>
                                          <p:attrName>style.visibility</p:attrName>
                                        </p:attrNameLst>
                                      </p:cBhvr>
                                      <p:to>
                                        <p:strVal val="visible"/>
                                      </p:to>
                                    </p:set>
                                    <p:animEffect transition="in" filter="wipe(down)">
                                      <p:cBhvr>
                                        <p:cTn id="1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 name="Title 3"/>
          <p:cNvSpPr>
            <a:spLocks noGrp="1"/>
          </p:cNvSpPr>
          <p:nvPr>
            <p:ph type="ctrTitle"/>
          </p:nvPr>
        </p:nvSpPr>
        <p:spPr/>
        <p:txBody>
          <a:bodyPr>
            <a:normAutofit/>
          </a:bodyPr>
          <a:lstStyle/>
          <a:p>
            <a:pPr algn="ctr" eaLnBrk="1" fontAlgn="auto" hangingPunct="1">
              <a:spcAft>
                <a:spcPts val="0"/>
              </a:spcAft>
              <a:defRPr/>
            </a:pPr>
            <a:r>
              <a:rPr>
                <a:ea typeface="+mj-ea"/>
                <a:cs typeface="+mj-cs"/>
              </a:rPr>
              <a:t>We have to choose to hear their cries and respond</a:t>
            </a:r>
          </a:p>
        </p:txBody>
      </p:sp>
      <p:sp>
        <p:nvSpPr>
          <p:cNvPr id="26627" name="Subtitle 4"/>
          <p:cNvSpPr>
            <a:spLocks noGrp="1"/>
          </p:cNvSpPr>
          <p:nvPr>
            <p:ph type="subTitle" idx="1"/>
          </p:nvPr>
        </p:nvSpPr>
        <p:spPr>
          <a:xfrm>
            <a:off x="433388" y="5562600"/>
            <a:ext cx="6480175" cy="533400"/>
          </a:xfrm>
        </p:spPr>
        <p:txBody>
          <a:bodyPr>
            <a:normAutofit lnSpcReduction="10000"/>
          </a:bodyPr>
          <a:lstStyle/>
          <a:p>
            <a:pPr eaLnBrk="1" hangingPunct="1">
              <a:defRPr/>
            </a:pPr>
            <a:r>
              <a:rPr lang="en-US" sz="3600">
                <a:latin typeface="Arial" charset="0"/>
              </a:rPr>
              <a:t>or ignore their need.</a:t>
            </a:r>
          </a:p>
        </p:txBody>
      </p:sp>
      <p:pic>
        <p:nvPicPr>
          <p:cNvPr id="958470" name="Picture 2"/>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519738" y="-152400"/>
            <a:ext cx="3611562" cy="2705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8471" name="Picture 5"/>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990600" y="-147638"/>
            <a:ext cx="3651250" cy="27003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58472" name="Picture 1"/>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590800" y="-109538"/>
            <a:ext cx="3549650" cy="2662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96759106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FFFF99"/>
        </a:solidFill>
        <a:effectLst/>
      </p:bgPr>
    </p:bg>
    <p:spTree>
      <p:nvGrpSpPr>
        <p:cNvPr id="1" name=""/>
        <p:cNvGrpSpPr/>
        <p:nvPr/>
      </p:nvGrpSpPr>
      <p:grpSpPr>
        <a:xfrm>
          <a:off x="0" y="0"/>
          <a:ext cx="0" cy="0"/>
          <a:chOff x="0" y="0"/>
          <a:chExt cx="0" cy="0"/>
        </a:xfrm>
      </p:grpSpPr>
      <p:pic>
        <p:nvPicPr>
          <p:cNvPr id="740354" name="Picture 2" descr="templesolomon%2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752600" y="457200"/>
            <a:ext cx="5867400" cy="5181600"/>
          </a:xfrm>
          <a:prstGeom prst="rect">
            <a:avLst/>
          </a:prstGeom>
          <a:noFill/>
          <a:ln w="190500">
            <a:solidFill>
              <a:schemeClr val="tx1"/>
            </a:solidFill>
            <a:miter lim="800000"/>
            <a:headEnd/>
            <a:tailEnd/>
          </a:ln>
          <a:extLst>
            <a:ext uri="{909E8E84-426E-40dd-AFC4-6F175D3DCCD1}">
              <a14:hiddenFill xmlns:a14="http://schemas.microsoft.com/office/drawing/2010/main" xmlns="">
                <a:solidFill>
                  <a:srgbClr val="FFFFFF"/>
                </a:solidFill>
              </a14:hiddenFill>
            </a:ext>
          </a:extLst>
        </p:spPr>
      </p:pic>
      <p:sp>
        <p:nvSpPr>
          <p:cNvPr id="740355" name="Rectangle 3"/>
          <p:cNvSpPr>
            <a:spLocks noGrp="1" noChangeArrowheads="1"/>
          </p:cNvSpPr>
          <p:nvPr>
            <p:ph type="ctrTitle" idx="4294967295"/>
          </p:nvPr>
        </p:nvSpPr>
        <p:spPr>
          <a:xfrm>
            <a:off x="0" y="5867400"/>
            <a:ext cx="9144000" cy="685800"/>
          </a:xfrm>
        </p:spPr>
        <p:txBody>
          <a:bodyPr/>
          <a:lstStyle/>
          <a:p>
            <a:pPr algn="ctr"/>
            <a:r>
              <a:rPr lang="en-US" sz="3600" b="1">
                <a:latin typeface="Arial" charset="0"/>
                <a:ea typeface="ＭＳ Ｐゴシック" charset="0"/>
                <a:cs typeface="ＭＳ Ｐゴシック" charset="0"/>
              </a:rPr>
              <a:t>God rebuilt the temple (Ezra 6:15)</a:t>
            </a:r>
            <a:endParaRPr lang="en-US" sz="4800" b="1">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631481850"/>
      </p:ext>
    </p:extLst>
  </p:cSld>
  <p:clrMapOvr>
    <a:masterClrMapping/>
  </p:clrMapOvr>
  <p:transition spd="med">
    <p:fade/>
  </p:transition>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0513" name="Rectangle 2"/>
          <p:cNvSpPr>
            <a:spLocks noGrp="1" noChangeArrowheads="1"/>
          </p:cNvSpPr>
          <p:nvPr>
            <p:ph type="title" idx="4294967295"/>
          </p:nvPr>
        </p:nvSpPr>
        <p:spPr>
          <a:xfrm>
            <a:off x="304800" y="533400"/>
            <a:ext cx="8229600" cy="1143000"/>
          </a:xfrm>
        </p:spPr>
        <p:txBody>
          <a:bodyPr/>
          <a:lstStyle/>
          <a:p>
            <a:r>
              <a:rPr lang="en-US">
                <a:solidFill>
                  <a:schemeClr val="accent1"/>
                </a:solidFill>
                <a:latin typeface="Arial" charset="0"/>
                <a:ea typeface="ＭＳ Ｐゴシック" charset="0"/>
                <a:cs typeface="ＭＳ Ｐゴシック" charset="0"/>
              </a:rPr>
              <a:t>Missions Giving</a:t>
            </a:r>
          </a:p>
        </p:txBody>
      </p:sp>
      <p:graphicFrame>
        <p:nvGraphicFramePr>
          <p:cNvPr id="960514" name="Object 2"/>
          <p:cNvGraphicFramePr>
            <a:graphicFrameLocks noChangeAspect="1"/>
          </p:cNvGraphicFramePr>
          <p:nvPr/>
        </p:nvGraphicFramePr>
        <p:xfrm>
          <a:off x="-228600" y="533400"/>
          <a:ext cx="9144000" cy="5613400"/>
        </p:xfrm>
        <a:graphic>
          <a:graphicData uri="http://schemas.openxmlformats.org/presentationml/2006/ole">
            <mc:AlternateContent xmlns:mc="http://schemas.openxmlformats.org/markup-compatibility/2006">
              <mc:Choice xmlns:v="urn:schemas-microsoft-com:vml" Requires="v">
                <p:oleObj spid="_x0000_s4194" name="Worksheet" r:id="rId3" imgW="38785800" imgH="23812500" progId="Excel.Sheet.8">
                  <p:embed/>
                </p:oleObj>
              </mc:Choice>
              <mc:Fallback>
                <p:oleObj name="Worksheet" r:id="rId3" imgW="38785800" imgH="23812500" progId="Excel.Shee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533400"/>
                        <a:ext cx="9144000" cy="5613400"/>
                      </a:xfrm>
                      <a:prstGeom prst="rect">
                        <a:avLst/>
                      </a:prstGeom>
                      <a:noFill/>
                      <a:ln>
                        <a:noFill/>
                      </a:ln>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AF507438-7753-43e0-B8FC-AC1667EBCBE1}">
                          <a14:hiddenEffects xmlns:a14="http://schemas.microsoft.com/office/drawing/2010/main" xmlns="">
                            <a:effectLst>
                              <a:outerShdw blurRad="63500" dist="38099" dir="2700000" algn="ctr" rotWithShape="0">
                                <a:srgbClr val="000000">
                                  <a:alpha val="74997"/>
                                </a:srgbClr>
                              </a:outerShdw>
                            </a:effectLst>
                          </a14:hiddenEffects>
                        </a:ext>
                      </a:extLst>
                    </p:spPr>
                  </p:pic>
                </p:oleObj>
              </mc:Fallback>
            </mc:AlternateContent>
          </a:graphicData>
        </a:graphic>
      </p:graphicFrame>
      <p:sp>
        <p:nvSpPr>
          <p:cNvPr id="38916" name="Text Box 4"/>
          <p:cNvSpPr txBox="1">
            <a:spLocks noChangeArrowheads="1"/>
          </p:cNvSpPr>
          <p:nvPr/>
        </p:nvSpPr>
        <p:spPr bwMode="auto">
          <a:xfrm>
            <a:off x="2286000" y="1816100"/>
            <a:ext cx="1303338" cy="762000"/>
          </a:xfrm>
          <a:prstGeom prst="rect">
            <a:avLst/>
          </a:prstGeom>
          <a:noFill/>
          <a:ln w="9525">
            <a:noFill/>
            <a:miter lim="800000"/>
            <a:headEnd/>
            <a:tailEnd/>
          </a:ln>
          <a:effectLst>
            <a:outerShdw blurRad="63500" dist="35921" dir="2700000" algn="ctr" rotWithShape="0">
              <a:srgbClr val="000000">
                <a:alpha val="74998"/>
              </a:srgbClr>
            </a:outerShdw>
          </a:effectLst>
        </p:spPr>
        <p:txBody>
          <a:bodyPr wrap="none">
            <a:spAutoFit/>
          </a:bodyPr>
          <a:lstStyle/>
          <a:p>
            <a:pPr defTabSz="914400" eaLnBrk="0" fontAlgn="base" hangingPunct="0">
              <a:spcBef>
                <a:spcPct val="0"/>
              </a:spcBef>
              <a:spcAft>
                <a:spcPct val="0"/>
              </a:spcAft>
              <a:defRPr/>
            </a:pPr>
            <a:r>
              <a:rPr lang="en-US" sz="4400" b="1">
                <a:solidFill>
                  <a:srgbClr val="FFFFFF"/>
                </a:solidFill>
                <a:latin typeface="Arial" pitchFamily="-105" charset="0"/>
                <a:ea typeface="ＭＳ Ｐゴシック" pitchFamily="-105" charset="-128"/>
                <a:cs typeface="ＭＳ Ｐゴシック" pitchFamily="-105" charset="-128"/>
              </a:rPr>
              <a:t>21%</a:t>
            </a:r>
          </a:p>
        </p:txBody>
      </p:sp>
      <p:pic>
        <p:nvPicPr>
          <p:cNvPr id="38917" name="Picture 5" descr="Budmaa Sept 2007"/>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3657600" y="2286000"/>
            <a:ext cx="54864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8" name="Picture 6" descr="Babychen Family Jan 08"/>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304800" y="2819400"/>
            <a:ext cx="3962400" cy="3451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8919" name="Picture 7" descr="IMG_6069"/>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675188" y="-379413"/>
            <a:ext cx="4468812" cy="33512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62777892"/>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38917"/>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38919"/>
                                        </p:tgtEl>
                                        <p:attrNameLst>
                                          <p:attrName>style.visibility</p:attrName>
                                        </p:attrNameLst>
                                      </p:cBhvr>
                                      <p:to>
                                        <p:strVal val="visible"/>
                                      </p:to>
                                    </p:set>
                                  </p:child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3891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68705" name="Picture 1"/>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33400" y="0"/>
            <a:ext cx="53975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8706" name="Picture 9"/>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3263900"/>
            <a:ext cx="9144000" cy="3594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68707" name="Picture 13"/>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4572000" y="12700"/>
            <a:ext cx="4572000" cy="3505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36193" name="Title 2"/>
          <p:cNvSpPr>
            <a:spLocks noGrp="1"/>
          </p:cNvSpPr>
          <p:nvPr>
            <p:ph type="title"/>
          </p:nvPr>
        </p:nvSpPr>
        <p:spPr>
          <a:xfrm>
            <a:off x="76200" y="2408238"/>
            <a:ext cx="9067800" cy="2239962"/>
          </a:xfrm>
        </p:spPr>
        <p:txBody>
          <a:bodyPr/>
          <a:lstStyle/>
          <a:p>
            <a:pPr algn="ctr" eaLnBrk="1" hangingPunct="1">
              <a:lnSpc>
                <a:spcPct val="80000"/>
              </a:lnSpc>
              <a:defRPr/>
            </a:pPr>
            <a:r>
              <a:rPr lang="en-US" sz="7200" b="1" i="1" dirty="0">
                <a:effectLst>
                  <a:glow rad="165100">
                    <a:schemeClr val="bg1">
                      <a:alpha val="99000"/>
                    </a:schemeClr>
                  </a:glow>
                </a:effectLst>
                <a:latin typeface="Arial" charset="0"/>
                <a:cs typeface="Arial" charset="0"/>
              </a:rPr>
              <a:t>What </a:t>
            </a:r>
            <a:r>
              <a:rPr lang="en-US" sz="7200" b="1" i="1" dirty="0">
                <a:solidFill>
                  <a:srgbClr val="FFFF00"/>
                </a:solidFill>
                <a:effectLst>
                  <a:glow rad="165100">
                    <a:schemeClr val="bg1">
                      <a:alpha val="99000"/>
                    </a:schemeClr>
                  </a:glow>
                </a:effectLst>
                <a:latin typeface="Arial" charset="0"/>
                <a:cs typeface="Arial" charset="0"/>
              </a:rPr>
              <a:t>one way</a:t>
            </a:r>
            <a:r>
              <a:rPr lang="en-US" sz="7200" b="1" i="1" dirty="0">
                <a:effectLst>
                  <a:glow rad="165100">
                    <a:schemeClr val="bg1">
                      <a:alpha val="99000"/>
                    </a:schemeClr>
                  </a:glow>
                </a:effectLst>
                <a:latin typeface="Arial" charset="0"/>
                <a:cs typeface="Arial" charset="0"/>
              </a:rPr>
              <a:t> can you be generous?</a:t>
            </a:r>
          </a:p>
        </p:txBody>
      </p:sp>
    </p:spTree>
    <p:extLst>
      <p:ext uri="{BB962C8B-B14F-4D97-AF65-F5344CB8AC3E}">
        <p14:creationId xmlns:p14="http://schemas.microsoft.com/office/powerpoint/2010/main" val="2837223751"/>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5218" name="Rectangle 1"/>
          <p:cNvSpPr>
            <a:spLocks noChangeArrowheads="1"/>
          </p:cNvSpPr>
          <p:nvPr/>
        </p:nvSpPr>
        <p:spPr bwMode="auto">
          <a:xfrm>
            <a:off x="0" y="0"/>
            <a:ext cx="9144000" cy="6858000"/>
          </a:xfrm>
          <a:prstGeom prst="rect">
            <a:avLst/>
          </a:prstGeom>
          <a:solidFill>
            <a:schemeClr val="tx1"/>
          </a:solidFill>
          <a:ln w="9525">
            <a:solidFill>
              <a:schemeClr val="tx1"/>
            </a:solidFill>
            <a:round/>
            <a:headEnd/>
            <a:tailEnd/>
          </a:ln>
        </p:spPr>
        <p:txBody>
          <a:bodyPr/>
          <a:lstStyle/>
          <a:p>
            <a:pPr algn="ctr" defTabSz="914400" eaLnBrk="0" fontAlgn="base" hangingPunct="0">
              <a:spcBef>
                <a:spcPct val="0"/>
              </a:spcBef>
              <a:spcAft>
                <a:spcPct val="0"/>
              </a:spcAft>
            </a:pPr>
            <a:endParaRPr lang="en-US" sz="2400" b="1" baseline="30000">
              <a:solidFill>
                <a:srgbClr val="000000"/>
              </a:solidFill>
              <a:latin typeface="Arial" charset="0"/>
              <a:ea typeface="ＭＳ Ｐゴシック" charset="0"/>
              <a:cs typeface="ＭＳ Ｐゴシック" charset="0"/>
            </a:endParaRPr>
          </a:p>
        </p:txBody>
      </p:sp>
      <p:sp>
        <p:nvSpPr>
          <p:cNvPr id="265219" name="Title 2"/>
          <p:cNvSpPr>
            <a:spLocks noGrp="1"/>
          </p:cNvSpPr>
          <p:nvPr>
            <p:ph type="title" idx="4294967295"/>
          </p:nvPr>
        </p:nvSpPr>
        <p:spPr>
          <a:xfrm>
            <a:off x="0" y="1168399"/>
            <a:ext cx="9144000" cy="2401711"/>
          </a:xfrm>
        </p:spPr>
        <p:txBody>
          <a:bodyPr/>
          <a:lstStyle/>
          <a:p>
            <a:r>
              <a:rPr lang="en-US" sz="8800" dirty="0">
                <a:solidFill>
                  <a:schemeClr val="tx1"/>
                </a:solidFill>
                <a:latin typeface="Arial" charset="0"/>
                <a:ea typeface="Osaka" charset="0"/>
                <a:cs typeface="Arial" charset="0"/>
              </a:rPr>
              <a:t>Slides on </a:t>
            </a:r>
            <a:br>
              <a:rPr lang="en-US" sz="8800" dirty="0">
                <a:solidFill>
                  <a:schemeClr val="tx1"/>
                </a:solidFill>
                <a:latin typeface="Arial" charset="0"/>
                <a:ea typeface="Osaka" charset="0"/>
                <a:cs typeface="Arial" charset="0"/>
              </a:rPr>
            </a:br>
            <a:r>
              <a:rPr lang="en-US" sz="8800" dirty="0">
                <a:solidFill>
                  <a:schemeClr val="bg1"/>
                </a:solidFill>
                <a:latin typeface="Arial" charset="0"/>
                <a:ea typeface="Osaka" charset="0"/>
                <a:cs typeface="Arial" charset="0"/>
              </a:rPr>
              <a:t>Nehemiah 6</a:t>
            </a:r>
          </a:p>
        </p:txBody>
      </p:sp>
    </p:spTree>
    <p:extLst>
      <p:ext uri="{BB962C8B-B14F-4D97-AF65-F5344CB8AC3E}">
        <p14:creationId xmlns:p14="http://schemas.microsoft.com/office/powerpoint/2010/main" val="88219751"/>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1777" name="Picture 1" descr="nehemiah in the light.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2700" y="0"/>
            <a:ext cx="9131300" cy="60880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12700" y="5971211"/>
            <a:ext cx="9144000" cy="863600"/>
          </a:xfrm>
        </p:spPr>
        <p:txBody>
          <a:bodyPr anchor="ctr"/>
          <a:lstStyle/>
          <a:p>
            <a:pPr eaLnBrk="1" hangingPunct="1">
              <a:defRPr/>
            </a:pPr>
            <a:r>
              <a:rPr lang="en-US" sz="4000" b="1" dirty="0"/>
              <a:t>Guarding the Work of God</a:t>
            </a:r>
            <a:r>
              <a:rPr lang="mr-IN" sz="4000" b="1" dirty="0"/>
              <a:t>'</a:t>
            </a:r>
            <a:r>
              <a:rPr lang="en-US" sz="4000" b="1" dirty="0"/>
              <a:t>s Hand</a:t>
            </a:r>
          </a:p>
        </p:txBody>
      </p:sp>
      <p:sp>
        <p:nvSpPr>
          <p:cNvPr id="2051" name="Rectangle 3"/>
          <p:cNvSpPr>
            <a:spLocks noGrp="1" noChangeArrowheads="1"/>
          </p:cNvSpPr>
          <p:nvPr>
            <p:ph type="subTitle" idx="1"/>
          </p:nvPr>
        </p:nvSpPr>
        <p:spPr>
          <a:xfrm>
            <a:off x="7938" y="0"/>
            <a:ext cx="4059237" cy="631825"/>
          </a:xfrm>
          <a:solidFill>
            <a:srgbClr val="790015"/>
          </a:solidFill>
        </p:spPr>
        <p:txBody>
          <a:bodyPr/>
          <a:lstStyle/>
          <a:p>
            <a:pPr eaLnBrk="1" hangingPunct="1">
              <a:defRPr/>
            </a:pPr>
            <a:r>
              <a:rPr lang="en-US" b="1" dirty="0"/>
              <a:t>Nehemiah 6:15–7:3</a:t>
            </a:r>
          </a:p>
        </p:txBody>
      </p:sp>
    </p:spTree>
    <p:extLst>
      <p:ext uri="{BB962C8B-B14F-4D97-AF65-F5344CB8AC3E}">
        <p14:creationId xmlns:p14="http://schemas.microsoft.com/office/powerpoint/2010/main" val="4290420795"/>
      </p:ext>
    </p:extLst>
  </p:cSld>
  <p:clrMapOvr>
    <a:masterClrMapping/>
  </p:clrMapOvr>
  <p:transition>
    <p:fade/>
  </p:transition>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3825" name="Picture 2"/>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119063" y="-26988"/>
            <a:ext cx="9371013"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4486360" y="188640"/>
            <a:ext cx="4572000" cy="2520280"/>
          </a:xfrm>
        </p:spPr>
        <p:txBody>
          <a:bodyPr anchor="ctr"/>
          <a:lstStyle/>
          <a:p>
            <a:pPr algn="ctr">
              <a:defRPr/>
            </a:pPr>
            <a:r>
              <a:rPr lang="en-US" b="1" dirty="0">
                <a:solidFill>
                  <a:schemeClr val="tx1"/>
                </a:solidFill>
                <a:effectLst>
                  <a:glow rad="203200">
                    <a:schemeClr val="bg1"/>
                  </a:glow>
                </a:effectLst>
                <a:latin typeface="Arial"/>
              </a:rPr>
              <a:t>Do you have your guard up when things are going well?</a:t>
            </a:r>
            <a:endParaRPr lang="en-US" b="1" dirty="0">
              <a:solidFill>
                <a:schemeClr val="tx1"/>
              </a:solidFill>
              <a:effectLst>
                <a:glow rad="203200">
                  <a:schemeClr val="bg1"/>
                </a:glow>
              </a:effectLst>
              <a:latin typeface="Arial"/>
              <a:cs typeface="Arial"/>
            </a:endParaRPr>
          </a:p>
        </p:txBody>
      </p:sp>
      <p:sp>
        <p:nvSpPr>
          <p:cNvPr id="7" name="Title 1"/>
          <p:cNvSpPr txBox="1">
            <a:spLocks/>
          </p:cNvSpPr>
          <p:nvPr/>
        </p:nvSpPr>
        <p:spPr bwMode="auto">
          <a:xfrm>
            <a:off x="4486360" y="3212976"/>
            <a:ext cx="4572000"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defTabSz="914400">
              <a:defRPr/>
            </a:pPr>
            <a:r>
              <a:rPr lang="en-US" b="1" dirty="0">
                <a:solidFill>
                  <a:srgbClr val="FFFFFF"/>
                </a:solidFill>
                <a:effectLst>
                  <a:glow rad="203200">
                    <a:srgbClr val="000000"/>
                  </a:glow>
                </a:effectLst>
                <a:latin typeface="Arial"/>
                <a:cs typeface="Arial"/>
              </a:rPr>
              <a:t>How should we respond when God gives us </a:t>
            </a:r>
            <a:r>
              <a:rPr lang="en-US" b="1" dirty="0">
                <a:solidFill>
                  <a:srgbClr val="FFFF00"/>
                </a:solidFill>
                <a:effectLst>
                  <a:glow rad="203200">
                    <a:srgbClr val="000000"/>
                  </a:glow>
                </a:effectLst>
                <a:latin typeface="Arial"/>
                <a:cs typeface="Arial"/>
              </a:rPr>
              <a:t>victory</a:t>
            </a:r>
            <a:r>
              <a:rPr lang="en-US" b="1" dirty="0">
                <a:solidFill>
                  <a:srgbClr val="FFFFFF"/>
                </a:solidFill>
                <a:effectLst>
                  <a:glow rad="203200">
                    <a:srgbClr val="000000"/>
                  </a:glow>
                </a:effectLst>
                <a:latin typeface="Arial"/>
                <a:cs typeface="Arial"/>
              </a:rPr>
              <a:t>?</a:t>
            </a:r>
          </a:p>
        </p:txBody>
      </p:sp>
      <p:sp>
        <p:nvSpPr>
          <p:cNvPr id="8" name="Title 1"/>
          <p:cNvSpPr txBox="1">
            <a:spLocks/>
          </p:cNvSpPr>
          <p:nvPr/>
        </p:nvSpPr>
        <p:spPr bwMode="auto">
          <a:xfrm>
            <a:off x="7377" y="4337720"/>
            <a:ext cx="4572000" cy="252028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nchor="ctr"/>
          <a:lstStyle>
            <a:lvl1pPr algn="l" rtl="0" eaLnBrk="0" fontAlgn="base" hangingPunct="0">
              <a:lnSpc>
                <a:spcPct val="80000"/>
              </a:lnSpc>
              <a:spcBef>
                <a:spcPct val="0"/>
              </a:spcBef>
              <a:spcAft>
                <a:spcPct val="0"/>
              </a:spcAft>
              <a:defRPr sz="4400">
                <a:solidFill>
                  <a:schemeClr val="tx2"/>
                </a:solidFill>
                <a:latin typeface="+mj-lt"/>
                <a:ea typeface="ＭＳ Ｐゴシック" charset="0"/>
                <a:cs typeface="+mj-cs"/>
              </a:defRPr>
            </a:lvl1pPr>
            <a:lvl2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2pPr>
            <a:lvl3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3pPr>
            <a:lvl4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4pPr>
            <a:lvl5pPr algn="l" rtl="0" eaLnBrk="0" fontAlgn="base" hangingPunct="0">
              <a:lnSpc>
                <a:spcPct val="80000"/>
              </a:lnSpc>
              <a:spcBef>
                <a:spcPct val="0"/>
              </a:spcBef>
              <a:spcAft>
                <a:spcPct val="0"/>
              </a:spcAft>
              <a:defRPr sz="4400">
                <a:solidFill>
                  <a:schemeClr val="tx2"/>
                </a:solidFill>
                <a:latin typeface="Times New Roman" pitchFamily="18" charset="0"/>
                <a:ea typeface="ＭＳ Ｐゴシック" charset="0"/>
                <a:cs typeface="Arial" charset="0"/>
              </a:defRPr>
            </a:lvl5pPr>
            <a:lvl6pPr marL="457200" algn="l" rtl="0" fontAlgn="base">
              <a:lnSpc>
                <a:spcPct val="80000"/>
              </a:lnSpc>
              <a:spcBef>
                <a:spcPct val="0"/>
              </a:spcBef>
              <a:spcAft>
                <a:spcPct val="0"/>
              </a:spcAft>
              <a:defRPr sz="4400">
                <a:solidFill>
                  <a:schemeClr val="tx2"/>
                </a:solidFill>
                <a:latin typeface="Times New Roman" pitchFamily="18" charset="0"/>
                <a:cs typeface="Arial" charset="0"/>
              </a:defRPr>
            </a:lvl6pPr>
            <a:lvl7pPr marL="914400" algn="l" rtl="0" fontAlgn="base">
              <a:lnSpc>
                <a:spcPct val="80000"/>
              </a:lnSpc>
              <a:spcBef>
                <a:spcPct val="0"/>
              </a:spcBef>
              <a:spcAft>
                <a:spcPct val="0"/>
              </a:spcAft>
              <a:defRPr sz="4400">
                <a:solidFill>
                  <a:schemeClr val="tx2"/>
                </a:solidFill>
                <a:latin typeface="Times New Roman" pitchFamily="18" charset="0"/>
                <a:cs typeface="Arial" charset="0"/>
              </a:defRPr>
            </a:lvl7pPr>
            <a:lvl8pPr marL="1371600" algn="l" rtl="0" fontAlgn="base">
              <a:lnSpc>
                <a:spcPct val="80000"/>
              </a:lnSpc>
              <a:spcBef>
                <a:spcPct val="0"/>
              </a:spcBef>
              <a:spcAft>
                <a:spcPct val="0"/>
              </a:spcAft>
              <a:defRPr sz="4400">
                <a:solidFill>
                  <a:schemeClr val="tx2"/>
                </a:solidFill>
                <a:latin typeface="Times New Roman" pitchFamily="18" charset="0"/>
                <a:cs typeface="Arial" charset="0"/>
              </a:defRPr>
            </a:lvl8pPr>
            <a:lvl9pPr marL="1828800" algn="l" rtl="0" fontAlgn="base">
              <a:lnSpc>
                <a:spcPct val="80000"/>
              </a:lnSpc>
              <a:spcBef>
                <a:spcPct val="0"/>
              </a:spcBef>
              <a:spcAft>
                <a:spcPct val="0"/>
              </a:spcAft>
              <a:defRPr sz="4400">
                <a:solidFill>
                  <a:schemeClr val="tx2"/>
                </a:solidFill>
                <a:latin typeface="Times New Roman" pitchFamily="18" charset="0"/>
                <a:cs typeface="Arial" charset="0"/>
              </a:defRPr>
            </a:lvl9pPr>
          </a:lstStyle>
          <a:p>
            <a:pPr algn="ctr" defTabSz="914400">
              <a:defRPr/>
            </a:pPr>
            <a:r>
              <a:rPr lang="en-US" b="1" dirty="0">
                <a:solidFill>
                  <a:srgbClr val="FFFFFF"/>
                </a:solidFill>
                <a:effectLst>
                  <a:glow rad="203200">
                    <a:srgbClr val="000000"/>
                  </a:glow>
                </a:effectLst>
                <a:latin typeface="Arial"/>
                <a:cs typeface="Arial"/>
              </a:rPr>
              <a:t>Elijah</a:t>
            </a:r>
          </a:p>
          <a:p>
            <a:pPr algn="ctr" defTabSz="914400">
              <a:defRPr/>
            </a:pPr>
            <a:r>
              <a:rPr lang="en-US" b="1" dirty="0">
                <a:solidFill>
                  <a:srgbClr val="FFFFFF"/>
                </a:solidFill>
                <a:effectLst>
                  <a:glow rad="203200">
                    <a:srgbClr val="000000"/>
                  </a:glow>
                </a:effectLst>
                <a:latin typeface="Arial"/>
                <a:cs typeface="Arial"/>
              </a:rPr>
              <a:t>Abraham</a:t>
            </a:r>
          </a:p>
          <a:p>
            <a:pPr algn="ctr" defTabSz="914400">
              <a:defRPr/>
            </a:pPr>
            <a:r>
              <a:rPr lang="en-US" b="1" dirty="0">
                <a:solidFill>
                  <a:srgbClr val="FFFFFF"/>
                </a:solidFill>
                <a:effectLst>
                  <a:glow rad="203200">
                    <a:srgbClr val="000000"/>
                  </a:glow>
                </a:effectLst>
                <a:latin typeface="Arial"/>
                <a:cs typeface="Arial"/>
              </a:rPr>
              <a:t>Moses</a:t>
            </a:r>
          </a:p>
        </p:txBody>
      </p:sp>
    </p:spTree>
    <p:extLst>
      <p:ext uri="{BB962C8B-B14F-4D97-AF65-F5344CB8AC3E}">
        <p14:creationId xmlns:p14="http://schemas.microsoft.com/office/powerpoint/2010/main" val="2987291231"/>
      </p:ext>
    </p:extLst>
  </p:cSld>
  <p:clrMapOvr>
    <a:masterClrMapping/>
  </p:clrMapOvr>
  <p:transition>
    <p:fade/>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76897" name="Picture 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3175"/>
            <a:ext cx="9144000" cy="68595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a:solidFill>
                  <a:srgbClr val="000000"/>
                </a:solidFill>
                <a:miter lim="800000"/>
                <a:headEnd type="none" w="sm" len="sm"/>
                <a:tailEnd type="none" w="sm" len="sm"/>
              </a14:hiddenLine>
            </a:ext>
          </a:extLst>
        </p:spPr>
      </p:pic>
      <p:pic>
        <p:nvPicPr>
          <p:cNvPr id="976898" name="Picture 1" descr="titlestonewall50b.jpg"/>
          <p:cNvPicPr>
            <a:picLocks noChangeAspect="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648200" y="2590800"/>
            <a:ext cx="2171700" cy="8080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76899" name="Text Box 10"/>
          <p:cNvSpPr txBox="1">
            <a:spLocks noChangeArrowheads="1"/>
          </p:cNvSpPr>
          <p:nvPr/>
        </p:nvSpPr>
        <p:spPr bwMode="auto">
          <a:xfrm>
            <a:off x="4837113" y="2743200"/>
            <a:ext cx="1792287"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eaLnBrk="0" fontAlgn="base" hangingPunct="0">
              <a:spcBef>
                <a:spcPct val="0"/>
              </a:spcBef>
              <a:spcAft>
                <a:spcPct val="0"/>
              </a:spcAft>
            </a:pPr>
            <a:r>
              <a:rPr lang="en-US" baseline="0">
                <a:solidFill>
                  <a:srgbClr val="000000"/>
                </a:solidFill>
                <a:latin typeface="Arial" charset="0"/>
              </a:rPr>
              <a:t>NEHEMIAH</a:t>
            </a:r>
          </a:p>
        </p:txBody>
      </p:sp>
      <p:pic>
        <p:nvPicPr>
          <p:cNvPr id="2" name="Picture 1" descr="Neh 3 northern wall.pn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965200" y="0"/>
            <a:ext cx="10115550" cy="6264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2291" name="Rectangle 3"/>
          <p:cNvSpPr>
            <a:spLocks noGrp="1" noChangeArrowheads="1"/>
          </p:cNvSpPr>
          <p:nvPr>
            <p:ph type="title" idx="4294967295"/>
          </p:nvPr>
        </p:nvSpPr>
        <p:spPr>
          <a:xfrm>
            <a:off x="-36513" y="-26988"/>
            <a:ext cx="5219701" cy="1268413"/>
          </a:xfrm>
          <a:solidFill>
            <a:srgbClr val="000000"/>
          </a:solidFill>
        </p:spPr>
        <p:txBody>
          <a:bodyPr/>
          <a:lstStyle/>
          <a:p>
            <a:pPr eaLnBrk="1" hangingPunct="1">
              <a:defRPr/>
            </a:pPr>
            <a:r>
              <a:rPr lang="en-US" sz="4000" b="1" dirty="0">
                <a:effectLst>
                  <a:outerShdw blurRad="38100" dist="38100" dir="2700000" algn="tl">
                    <a:srgbClr val="666633"/>
                  </a:outerShdw>
                </a:effectLst>
                <a:latin typeface="Arial" charset="0"/>
                <a:cs typeface="Arial" charset="0"/>
              </a:rPr>
              <a:t>Nehemiah</a:t>
            </a:r>
            <a:r>
              <a:rPr lang="mr-IN" sz="4000" b="1" dirty="0">
                <a:effectLst>
                  <a:outerShdw blurRad="38100" dist="38100" dir="2700000" algn="tl">
                    <a:srgbClr val="666633"/>
                  </a:outerShdw>
                </a:effectLst>
                <a:latin typeface="Arial" charset="0"/>
                <a:cs typeface="Arial" charset="0"/>
              </a:rPr>
              <a:t>'</a:t>
            </a:r>
            <a:r>
              <a:rPr lang="en-US" sz="4000" b="1" dirty="0">
                <a:effectLst>
                  <a:outerShdw blurRad="38100" dist="38100" dir="2700000" algn="tl">
                    <a:srgbClr val="666633"/>
                  </a:outerShdw>
                </a:effectLst>
                <a:latin typeface="Arial" charset="0"/>
                <a:cs typeface="Arial" charset="0"/>
              </a:rPr>
              <a:t>s External Opposition</a:t>
            </a:r>
            <a:endParaRPr lang="en-US" sz="4000" b="1" dirty="0">
              <a:effectLst>
                <a:outerShdw blurRad="38100" dist="38100" dir="2700000" algn="tl">
                  <a:srgbClr val="666633"/>
                </a:outerShdw>
              </a:effectLst>
              <a:latin typeface="Times New Roman" charset="0"/>
              <a:cs typeface="Arial" charset="0"/>
            </a:endParaRPr>
          </a:p>
        </p:txBody>
      </p:sp>
      <p:sp>
        <p:nvSpPr>
          <p:cNvPr id="187397" name="AutoShape 5"/>
          <p:cNvSpPr>
            <a:spLocks noChangeArrowheads="1"/>
          </p:cNvSpPr>
          <p:nvPr/>
        </p:nvSpPr>
        <p:spPr bwMode="auto">
          <a:xfrm>
            <a:off x="1619250" y="45196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dirty="0" err="1">
                <a:solidFill>
                  <a:srgbClr val="FFFFFF"/>
                </a:solidFill>
                <a:effectLst>
                  <a:outerShdw blurRad="38100" dist="38100" dir="2700000" algn="tl">
                    <a:srgbClr val="000000"/>
                  </a:outerShdw>
                </a:effectLst>
                <a:latin typeface="Arial" charset="0"/>
                <a:ea typeface="ＭＳ Ｐゴシック" pitchFamily="34" charset="-128"/>
                <a:cs typeface="Arial" charset="0"/>
              </a:rPr>
              <a:t>Geshom</a:t>
            </a: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 </a:t>
            </a:r>
            <a:b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the Arab</a:t>
            </a:r>
            <a:endParaRPr kumimoji="1" lang="en-US" sz="3200" dirty="0">
              <a:solidFill>
                <a:srgbClr val="FFFFFF"/>
              </a:solidFill>
              <a:latin typeface="Arial" charset="0"/>
              <a:ea typeface="ＭＳ Ｐゴシック" pitchFamily="34" charset="-128"/>
              <a:cs typeface="Arial" charset="0"/>
            </a:endParaRPr>
          </a:p>
        </p:txBody>
      </p:sp>
      <p:sp>
        <p:nvSpPr>
          <p:cNvPr id="187399" name="AutoShape 7"/>
          <p:cNvSpPr>
            <a:spLocks noChangeArrowheads="1"/>
          </p:cNvSpPr>
          <p:nvPr/>
        </p:nvSpPr>
        <p:spPr bwMode="auto">
          <a:xfrm>
            <a:off x="5076825" y="18891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t>Sanballat </a:t>
            </a:r>
            <a:b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a:solidFill>
                  <a:srgbClr val="FFFFFF"/>
                </a:solidFill>
                <a:effectLst>
                  <a:outerShdw blurRad="38100" dist="38100" dir="2700000" algn="tl">
                    <a:srgbClr val="000000"/>
                  </a:outerShdw>
                </a:effectLst>
                <a:latin typeface="Arial" charset="0"/>
                <a:ea typeface="ＭＳ Ｐゴシック" pitchFamily="34" charset="-128"/>
                <a:cs typeface="Arial" charset="0"/>
              </a:rPr>
              <a:t>the Samaritan</a:t>
            </a:r>
            <a:endParaRPr kumimoji="1" lang="en-US" sz="3200">
              <a:solidFill>
                <a:srgbClr val="FFFFFF"/>
              </a:solidFill>
              <a:latin typeface="Arial" charset="0"/>
              <a:ea typeface="ＭＳ Ｐゴシック" pitchFamily="34" charset="-128"/>
              <a:cs typeface="Arial" charset="0"/>
            </a:endParaRPr>
          </a:p>
        </p:txBody>
      </p:sp>
      <p:sp>
        <p:nvSpPr>
          <p:cNvPr id="187400" name="AutoShape 8"/>
          <p:cNvSpPr>
            <a:spLocks noChangeArrowheads="1"/>
          </p:cNvSpPr>
          <p:nvPr/>
        </p:nvSpPr>
        <p:spPr bwMode="auto">
          <a:xfrm>
            <a:off x="6272213" y="2862263"/>
            <a:ext cx="3124200" cy="2438400"/>
          </a:xfrm>
          <a:prstGeom prst="irregularSeal2">
            <a:avLst/>
          </a:prstGeom>
          <a:solidFill>
            <a:srgbClr val="FF0000"/>
          </a:solidFill>
          <a:ln w="9525">
            <a:solidFill>
              <a:schemeClr val="tx1"/>
            </a:solidFill>
            <a:miter lim="800000"/>
            <a:headEnd/>
            <a:tailEnd/>
          </a:ln>
          <a:effectLst>
            <a:outerShdw blurRad="63500" sy="50000" rotWithShape="0">
              <a:srgbClr val="000000">
                <a:alpha val="74997"/>
              </a:srgbClr>
            </a:outerShdw>
          </a:effectLst>
        </p:spPr>
        <p:txBody>
          <a:bodyPr wrap="none" anchor="ctr"/>
          <a:lstStyle/>
          <a:p>
            <a:pPr algn="ctr" defTabSz="914400" eaLnBrk="0" fontAlgn="base" hangingPunct="0">
              <a:spcBef>
                <a:spcPct val="0"/>
              </a:spcBef>
              <a:spcAft>
                <a:spcPct val="0"/>
              </a:spcAft>
              <a:defRPr/>
            </a:pP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Tobiah </a:t>
            </a:r>
            <a:b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br>
            <a:r>
              <a:rPr kumimoji="1" lang="en-US" sz="3200" dirty="0">
                <a:solidFill>
                  <a:srgbClr val="FFFFFF"/>
                </a:solidFill>
                <a:effectLst>
                  <a:outerShdw blurRad="38100" dist="38100" dir="2700000" algn="tl">
                    <a:srgbClr val="000000"/>
                  </a:outerShdw>
                </a:effectLst>
                <a:latin typeface="Arial" charset="0"/>
                <a:ea typeface="ＭＳ Ｐゴシック" pitchFamily="34" charset="-128"/>
                <a:cs typeface="Arial" charset="0"/>
              </a:rPr>
              <a:t>the Ammonite</a:t>
            </a:r>
            <a:endParaRPr kumimoji="1" lang="en-US" sz="3200" dirty="0">
              <a:solidFill>
                <a:srgbClr val="FFFFFF"/>
              </a:solidFill>
              <a:latin typeface="Arial" charset="0"/>
              <a:ea typeface="ＭＳ Ｐゴシック" pitchFamily="34" charset="-128"/>
              <a:cs typeface="Arial" charset="0"/>
            </a:endParaRPr>
          </a:p>
        </p:txBody>
      </p:sp>
    </p:spTree>
    <p:extLst>
      <p:ext uri="{BB962C8B-B14F-4D97-AF65-F5344CB8AC3E}">
        <p14:creationId xmlns:p14="http://schemas.microsoft.com/office/powerpoint/2010/main" val="3890910589"/>
      </p:ext>
    </p:extLst>
  </p:cSld>
  <p:clrMapOvr>
    <a:masterClrMapping/>
  </p:clrMapOvr>
  <p:transition spd="slow"/>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5" presetClass="entr" presetSubtype="0" fill="hold" grpId="0" nodeType="clickEffect">
                                  <p:stCondLst>
                                    <p:cond delay="0"/>
                                  </p:stCondLst>
                                  <p:childTnLst>
                                    <p:set>
                                      <p:cBhvr>
                                        <p:cTn id="6" dur="1" fill="hold">
                                          <p:stCondLst>
                                            <p:cond delay="0"/>
                                          </p:stCondLst>
                                        </p:cTn>
                                        <p:tgtEl>
                                          <p:spTgt spid="187397"/>
                                        </p:tgtEl>
                                        <p:attrNameLst>
                                          <p:attrName>style.visibility</p:attrName>
                                        </p:attrNameLst>
                                      </p:cBhvr>
                                      <p:to>
                                        <p:strVal val="visible"/>
                                      </p:to>
                                    </p:set>
                                    <p:anim calcmode="lin" valueType="num">
                                      <p:cBhvr>
                                        <p:cTn id="7" dur="500" decel="50000" fill="hold">
                                          <p:stCondLst>
                                            <p:cond delay="0"/>
                                          </p:stCondLst>
                                        </p:cTn>
                                        <p:tgtEl>
                                          <p:spTgt spid="187397"/>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187397"/>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187397"/>
                                        </p:tgtEl>
                                        <p:attrNameLst>
                                          <p:attrName>ppt_w</p:attrName>
                                        </p:attrNameLst>
                                      </p:cBhvr>
                                      <p:tavLst>
                                        <p:tav tm="0">
                                          <p:val>
                                            <p:strVal val="#ppt_w*.05"/>
                                          </p:val>
                                        </p:tav>
                                        <p:tav tm="100000">
                                          <p:val>
                                            <p:strVal val="#ppt_w"/>
                                          </p:val>
                                        </p:tav>
                                      </p:tavLst>
                                    </p:anim>
                                    <p:anim calcmode="lin" valueType="num">
                                      <p:cBhvr>
                                        <p:cTn id="10" dur="1000" fill="hold"/>
                                        <p:tgtEl>
                                          <p:spTgt spid="187397"/>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187397"/>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187397"/>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187397"/>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187397"/>
                                        </p:tgtEl>
                                      </p:cBhvr>
                                    </p:animEffect>
                                  </p:childTnLst>
                                </p:cTn>
                              </p:par>
                            </p:childTnLst>
                          </p:cTn>
                        </p:par>
                      </p:childTnLst>
                    </p:cTn>
                  </p:par>
                  <p:par>
                    <p:cTn id="15" fill="hold" nodeType="clickPar">
                      <p:stCondLst>
                        <p:cond delay="indefinite"/>
                      </p:stCondLst>
                      <p:childTnLst>
                        <p:par>
                          <p:cTn id="16" fill="hold" nodeType="withGroup">
                            <p:stCondLst>
                              <p:cond delay="0"/>
                            </p:stCondLst>
                            <p:childTnLst>
                              <p:par>
                                <p:cTn id="17" presetID="25" presetClass="entr" presetSubtype="0" fill="hold" grpId="0" nodeType="clickEffect">
                                  <p:stCondLst>
                                    <p:cond delay="0"/>
                                  </p:stCondLst>
                                  <p:childTnLst>
                                    <p:set>
                                      <p:cBhvr>
                                        <p:cTn id="18" dur="1" fill="hold">
                                          <p:stCondLst>
                                            <p:cond delay="0"/>
                                          </p:stCondLst>
                                        </p:cTn>
                                        <p:tgtEl>
                                          <p:spTgt spid="187399"/>
                                        </p:tgtEl>
                                        <p:attrNameLst>
                                          <p:attrName>style.visibility</p:attrName>
                                        </p:attrNameLst>
                                      </p:cBhvr>
                                      <p:to>
                                        <p:strVal val="visible"/>
                                      </p:to>
                                    </p:set>
                                    <p:anim calcmode="lin" valueType="num">
                                      <p:cBhvr>
                                        <p:cTn id="19" dur="500" decel="50000" fill="hold">
                                          <p:stCondLst>
                                            <p:cond delay="0"/>
                                          </p:stCondLst>
                                        </p:cTn>
                                        <p:tgtEl>
                                          <p:spTgt spid="187399"/>
                                        </p:tgtEl>
                                        <p:attrNameLst>
                                          <p:attrName>style.rotation</p:attrName>
                                        </p:attrNameLst>
                                      </p:cBhvr>
                                      <p:tavLst>
                                        <p:tav tm="0">
                                          <p:val>
                                            <p:fltVal val="-90"/>
                                          </p:val>
                                        </p:tav>
                                        <p:tav tm="100000">
                                          <p:val>
                                            <p:fltVal val="0"/>
                                          </p:val>
                                        </p:tav>
                                      </p:tavLst>
                                    </p:anim>
                                    <p:anim calcmode="lin" valueType="num">
                                      <p:cBhvr>
                                        <p:cTn id="20" dur="500" decel="50000" fill="hold">
                                          <p:stCondLst>
                                            <p:cond delay="0"/>
                                          </p:stCondLst>
                                        </p:cTn>
                                        <p:tgtEl>
                                          <p:spTgt spid="187399"/>
                                        </p:tgtEl>
                                        <p:attrNameLst>
                                          <p:attrName>ppt_w</p:attrName>
                                        </p:attrNameLst>
                                      </p:cBhvr>
                                      <p:tavLst>
                                        <p:tav tm="0">
                                          <p:val>
                                            <p:strVal val="#ppt_w"/>
                                          </p:val>
                                        </p:tav>
                                        <p:tav tm="100000">
                                          <p:val>
                                            <p:strVal val="#ppt_w*.05"/>
                                          </p:val>
                                        </p:tav>
                                      </p:tavLst>
                                    </p:anim>
                                    <p:anim calcmode="lin" valueType="num">
                                      <p:cBhvr>
                                        <p:cTn id="21" dur="500" accel="50000" fill="hold">
                                          <p:stCondLst>
                                            <p:cond delay="500"/>
                                          </p:stCondLst>
                                        </p:cTn>
                                        <p:tgtEl>
                                          <p:spTgt spid="187399"/>
                                        </p:tgtEl>
                                        <p:attrNameLst>
                                          <p:attrName>ppt_w</p:attrName>
                                        </p:attrNameLst>
                                      </p:cBhvr>
                                      <p:tavLst>
                                        <p:tav tm="0">
                                          <p:val>
                                            <p:strVal val="#ppt_w*.05"/>
                                          </p:val>
                                        </p:tav>
                                        <p:tav tm="100000">
                                          <p:val>
                                            <p:strVal val="#ppt_w"/>
                                          </p:val>
                                        </p:tav>
                                      </p:tavLst>
                                    </p:anim>
                                    <p:anim calcmode="lin" valueType="num">
                                      <p:cBhvr>
                                        <p:cTn id="22" dur="1000" fill="hold"/>
                                        <p:tgtEl>
                                          <p:spTgt spid="187399"/>
                                        </p:tgtEl>
                                        <p:attrNameLst>
                                          <p:attrName>ppt_h</p:attrName>
                                        </p:attrNameLst>
                                      </p:cBhvr>
                                      <p:tavLst>
                                        <p:tav tm="0">
                                          <p:val>
                                            <p:strVal val="#ppt_h"/>
                                          </p:val>
                                        </p:tav>
                                        <p:tav tm="100000">
                                          <p:val>
                                            <p:strVal val="#ppt_h"/>
                                          </p:val>
                                        </p:tav>
                                      </p:tavLst>
                                    </p:anim>
                                    <p:anim calcmode="lin" valueType="num">
                                      <p:cBhvr>
                                        <p:cTn id="23" dur="500" decel="50000" fill="hold">
                                          <p:stCondLst>
                                            <p:cond delay="0"/>
                                          </p:stCondLst>
                                        </p:cTn>
                                        <p:tgtEl>
                                          <p:spTgt spid="187399"/>
                                        </p:tgtEl>
                                        <p:attrNameLst>
                                          <p:attrName>ppt_x</p:attrName>
                                        </p:attrNameLst>
                                      </p:cBhvr>
                                      <p:tavLst>
                                        <p:tav tm="0">
                                          <p:val>
                                            <p:strVal val="#ppt_x+.4"/>
                                          </p:val>
                                        </p:tav>
                                        <p:tav tm="100000">
                                          <p:val>
                                            <p:strVal val="#ppt_x"/>
                                          </p:val>
                                        </p:tav>
                                      </p:tavLst>
                                    </p:anim>
                                    <p:anim calcmode="lin" valueType="num">
                                      <p:cBhvr>
                                        <p:cTn id="24" dur="500" decel="50000" fill="hold">
                                          <p:stCondLst>
                                            <p:cond delay="0"/>
                                          </p:stCondLst>
                                        </p:cTn>
                                        <p:tgtEl>
                                          <p:spTgt spid="187399"/>
                                        </p:tgtEl>
                                        <p:attrNameLst>
                                          <p:attrName>ppt_y</p:attrName>
                                        </p:attrNameLst>
                                      </p:cBhvr>
                                      <p:tavLst>
                                        <p:tav tm="0">
                                          <p:val>
                                            <p:strVal val="#ppt_y-.2"/>
                                          </p:val>
                                        </p:tav>
                                        <p:tav tm="100000">
                                          <p:val>
                                            <p:strVal val="#ppt_y+.1"/>
                                          </p:val>
                                        </p:tav>
                                      </p:tavLst>
                                    </p:anim>
                                    <p:anim calcmode="lin" valueType="num">
                                      <p:cBhvr>
                                        <p:cTn id="25" dur="500" accel="50000" fill="hold">
                                          <p:stCondLst>
                                            <p:cond delay="500"/>
                                          </p:stCondLst>
                                        </p:cTn>
                                        <p:tgtEl>
                                          <p:spTgt spid="187399"/>
                                        </p:tgtEl>
                                        <p:attrNameLst>
                                          <p:attrName>ppt_y</p:attrName>
                                        </p:attrNameLst>
                                      </p:cBhvr>
                                      <p:tavLst>
                                        <p:tav tm="0">
                                          <p:val>
                                            <p:strVal val="#ppt_y+.1"/>
                                          </p:val>
                                        </p:tav>
                                        <p:tav tm="100000">
                                          <p:val>
                                            <p:strVal val="#ppt_y"/>
                                          </p:val>
                                        </p:tav>
                                      </p:tavLst>
                                    </p:anim>
                                    <p:animEffect transition="in" filter="fade">
                                      <p:cBhvr>
                                        <p:cTn id="26" dur="1000" decel="50000">
                                          <p:stCondLst>
                                            <p:cond delay="0"/>
                                          </p:stCondLst>
                                        </p:cTn>
                                        <p:tgtEl>
                                          <p:spTgt spid="187399"/>
                                        </p:tgtEl>
                                      </p:cBhvr>
                                    </p:animEffect>
                                  </p:childTnLst>
                                </p:cTn>
                              </p:par>
                            </p:childTnLst>
                          </p:cTn>
                        </p:par>
                      </p:childTnLst>
                    </p:cTn>
                  </p:par>
                  <p:par>
                    <p:cTn id="27" fill="hold" nodeType="clickPar">
                      <p:stCondLst>
                        <p:cond delay="indefinite"/>
                      </p:stCondLst>
                      <p:childTnLst>
                        <p:par>
                          <p:cTn id="28" fill="hold" nodeType="withGroup">
                            <p:stCondLst>
                              <p:cond delay="0"/>
                            </p:stCondLst>
                            <p:childTnLst>
                              <p:par>
                                <p:cTn id="29" presetID="25" presetClass="entr" presetSubtype="0" fill="hold" grpId="0" nodeType="clickEffect">
                                  <p:stCondLst>
                                    <p:cond delay="0"/>
                                  </p:stCondLst>
                                  <p:childTnLst>
                                    <p:set>
                                      <p:cBhvr>
                                        <p:cTn id="30" dur="1" fill="hold">
                                          <p:stCondLst>
                                            <p:cond delay="0"/>
                                          </p:stCondLst>
                                        </p:cTn>
                                        <p:tgtEl>
                                          <p:spTgt spid="187400"/>
                                        </p:tgtEl>
                                        <p:attrNameLst>
                                          <p:attrName>style.visibility</p:attrName>
                                        </p:attrNameLst>
                                      </p:cBhvr>
                                      <p:to>
                                        <p:strVal val="visible"/>
                                      </p:to>
                                    </p:set>
                                    <p:anim calcmode="lin" valueType="num">
                                      <p:cBhvr>
                                        <p:cTn id="31" dur="500" decel="50000" fill="hold">
                                          <p:stCondLst>
                                            <p:cond delay="0"/>
                                          </p:stCondLst>
                                        </p:cTn>
                                        <p:tgtEl>
                                          <p:spTgt spid="187400"/>
                                        </p:tgtEl>
                                        <p:attrNameLst>
                                          <p:attrName>style.rotation</p:attrName>
                                        </p:attrNameLst>
                                      </p:cBhvr>
                                      <p:tavLst>
                                        <p:tav tm="0">
                                          <p:val>
                                            <p:fltVal val="-90"/>
                                          </p:val>
                                        </p:tav>
                                        <p:tav tm="100000">
                                          <p:val>
                                            <p:fltVal val="0"/>
                                          </p:val>
                                        </p:tav>
                                      </p:tavLst>
                                    </p:anim>
                                    <p:anim calcmode="lin" valueType="num">
                                      <p:cBhvr>
                                        <p:cTn id="32" dur="500" decel="50000" fill="hold">
                                          <p:stCondLst>
                                            <p:cond delay="0"/>
                                          </p:stCondLst>
                                        </p:cTn>
                                        <p:tgtEl>
                                          <p:spTgt spid="187400"/>
                                        </p:tgtEl>
                                        <p:attrNameLst>
                                          <p:attrName>ppt_w</p:attrName>
                                        </p:attrNameLst>
                                      </p:cBhvr>
                                      <p:tavLst>
                                        <p:tav tm="0">
                                          <p:val>
                                            <p:strVal val="#ppt_w"/>
                                          </p:val>
                                        </p:tav>
                                        <p:tav tm="100000">
                                          <p:val>
                                            <p:strVal val="#ppt_w*.05"/>
                                          </p:val>
                                        </p:tav>
                                      </p:tavLst>
                                    </p:anim>
                                    <p:anim calcmode="lin" valueType="num">
                                      <p:cBhvr>
                                        <p:cTn id="33" dur="500" accel="50000" fill="hold">
                                          <p:stCondLst>
                                            <p:cond delay="500"/>
                                          </p:stCondLst>
                                        </p:cTn>
                                        <p:tgtEl>
                                          <p:spTgt spid="187400"/>
                                        </p:tgtEl>
                                        <p:attrNameLst>
                                          <p:attrName>ppt_w</p:attrName>
                                        </p:attrNameLst>
                                      </p:cBhvr>
                                      <p:tavLst>
                                        <p:tav tm="0">
                                          <p:val>
                                            <p:strVal val="#ppt_w*.05"/>
                                          </p:val>
                                        </p:tav>
                                        <p:tav tm="100000">
                                          <p:val>
                                            <p:strVal val="#ppt_w"/>
                                          </p:val>
                                        </p:tav>
                                      </p:tavLst>
                                    </p:anim>
                                    <p:anim calcmode="lin" valueType="num">
                                      <p:cBhvr>
                                        <p:cTn id="34" dur="1000" fill="hold"/>
                                        <p:tgtEl>
                                          <p:spTgt spid="187400"/>
                                        </p:tgtEl>
                                        <p:attrNameLst>
                                          <p:attrName>ppt_h</p:attrName>
                                        </p:attrNameLst>
                                      </p:cBhvr>
                                      <p:tavLst>
                                        <p:tav tm="0">
                                          <p:val>
                                            <p:strVal val="#ppt_h"/>
                                          </p:val>
                                        </p:tav>
                                        <p:tav tm="100000">
                                          <p:val>
                                            <p:strVal val="#ppt_h"/>
                                          </p:val>
                                        </p:tav>
                                      </p:tavLst>
                                    </p:anim>
                                    <p:anim calcmode="lin" valueType="num">
                                      <p:cBhvr>
                                        <p:cTn id="35" dur="500" decel="50000" fill="hold">
                                          <p:stCondLst>
                                            <p:cond delay="0"/>
                                          </p:stCondLst>
                                        </p:cTn>
                                        <p:tgtEl>
                                          <p:spTgt spid="187400"/>
                                        </p:tgtEl>
                                        <p:attrNameLst>
                                          <p:attrName>ppt_x</p:attrName>
                                        </p:attrNameLst>
                                      </p:cBhvr>
                                      <p:tavLst>
                                        <p:tav tm="0">
                                          <p:val>
                                            <p:strVal val="#ppt_x+.4"/>
                                          </p:val>
                                        </p:tav>
                                        <p:tav tm="100000">
                                          <p:val>
                                            <p:strVal val="#ppt_x"/>
                                          </p:val>
                                        </p:tav>
                                      </p:tavLst>
                                    </p:anim>
                                    <p:anim calcmode="lin" valueType="num">
                                      <p:cBhvr>
                                        <p:cTn id="36" dur="500" decel="50000" fill="hold">
                                          <p:stCondLst>
                                            <p:cond delay="0"/>
                                          </p:stCondLst>
                                        </p:cTn>
                                        <p:tgtEl>
                                          <p:spTgt spid="187400"/>
                                        </p:tgtEl>
                                        <p:attrNameLst>
                                          <p:attrName>ppt_y</p:attrName>
                                        </p:attrNameLst>
                                      </p:cBhvr>
                                      <p:tavLst>
                                        <p:tav tm="0">
                                          <p:val>
                                            <p:strVal val="#ppt_y-.2"/>
                                          </p:val>
                                        </p:tav>
                                        <p:tav tm="100000">
                                          <p:val>
                                            <p:strVal val="#ppt_y+.1"/>
                                          </p:val>
                                        </p:tav>
                                      </p:tavLst>
                                    </p:anim>
                                    <p:anim calcmode="lin" valueType="num">
                                      <p:cBhvr>
                                        <p:cTn id="37" dur="500" accel="50000" fill="hold">
                                          <p:stCondLst>
                                            <p:cond delay="500"/>
                                          </p:stCondLst>
                                        </p:cTn>
                                        <p:tgtEl>
                                          <p:spTgt spid="187400"/>
                                        </p:tgtEl>
                                        <p:attrNameLst>
                                          <p:attrName>ppt_y</p:attrName>
                                        </p:attrNameLst>
                                      </p:cBhvr>
                                      <p:tavLst>
                                        <p:tav tm="0">
                                          <p:val>
                                            <p:strVal val="#ppt_y+.1"/>
                                          </p:val>
                                        </p:tav>
                                        <p:tav tm="100000">
                                          <p:val>
                                            <p:strVal val="#ppt_y"/>
                                          </p:val>
                                        </p:tav>
                                      </p:tavLst>
                                    </p:anim>
                                    <p:animEffect transition="in" filter="fade">
                                      <p:cBhvr>
                                        <p:cTn id="38" dur="1000" decel="50000">
                                          <p:stCondLst>
                                            <p:cond delay="0"/>
                                          </p:stCondLst>
                                        </p:cTn>
                                        <p:tgtEl>
                                          <p:spTgt spid="187400"/>
                                        </p:tgtEl>
                                      </p:cBhvr>
                                    </p:animEffect>
                                  </p:childTnLst>
                                </p:cTn>
                              </p:par>
                            </p:childTnLst>
                          </p:cTn>
                        </p:par>
                      </p:childTnLst>
                    </p:cTn>
                  </p:par>
                  <p:par>
                    <p:cTn id="39" fill="hold" nodeType="clickPar">
                      <p:stCondLst>
                        <p:cond delay="indefinite"/>
                      </p:stCondLst>
                      <p:childTnLst>
                        <p:par>
                          <p:cTn id="40" fill="hold" nodeType="withGroup">
                            <p:stCondLst>
                              <p:cond delay="0"/>
                            </p:stCondLst>
                            <p:childTnLst>
                              <p:par>
                                <p:cTn id="41" presetID="3" presetClass="entr" presetSubtype="10" fill="hold" nodeType="clickEffect">
                                  <p:stCondLst>
                                    <p:cond delay="0"/>
                                  </p:stCondLst>
                                  <p:childTnLst>
                                    <p:set>
                                      <p:cBhvr>
                                        <p:cTn id="42" dur="1" fill="hold">
                                          <p:stCondLst>
                                            <p:cond delay="0"/>
                                          </p:stCondLst>
                                        </p:cTn>
                                        <p:tgtEl>
                                          <p:spTgt spid="2"/>
                                        </p:tgtEl>
                                        <p:attrNameLst>
                                          <p:attrName>style.visibility</p:attrName>
                                        </p:attrNameLst>
                                      </p:cBhvr>
                                      <p:to>
                                        <p:strVal val="visible"/>
                                      </p:to>
                                    </p:set>
                                    <p:animEffect transition="in" filter="blinds(horizontal)">
                                      <p:cBhvr>
                                        <p:cTn id="43"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7397" grpId="0" animBg="1"/>
      <p:bldP spid="187399" grpId="0" animBg="1"/>
      <p:bldP spid="187400" grpId="0" animBg="1"/>
    </p:bld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49153" name="Title 2"/>
          <p:cNvSpPr>
            <a:spLocks noGrp="1"/>
          </p:cNvSpPr>
          <p:nvPr>
            <p:ph type="title"/>
          </p:nvPr>
        </p:nvSpPr>
        <p:spPr>
          <a:xfrm>
            <a:off x="5003800" y="115888"/>
            <a:ext cx="4032250" cy="1800225"/>
          </a:xfrm>
        </p:spPr>
        <p:txBody>
          <a:bodyPr/>
          <a:lstStyle/>
          <a:p>
            <a:pPr algn="ctr" eaLnBrk="1" hangingPunct="1"/>
            <a:r>
              <a:rPr lang="en-US" sz="5400" b="1">
                <a:latin typeface="Arial" charset="0"/>
                <a:cs typeface="Arial" charset="0"/>
              </a:rPr>
              <a:t>Finally Finished!</a:t>
            </a:r>
          </a:p>
        </p:txBody>
      </p:sp>
      <p:pic>
        <p:nvPicPr>
          <p:cNvPr id="984069" name="Picture 3" descr="jim-lepage-word-bible-designs-nehemia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5106988" y="1930400"/>
            <a:ext cx="4037012" cy="4927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 name="Content Placeholder 1"/>
          <p:cNvSpPr txBox="1">
            <a:spLocks/>
          </p:cNvSpPr>
          <p:nvPr/>
        </p:nvSpPr>
        <p:spPr bwMode="auto">
          <a:xfrm>
            <a:off x="-36513" y="22225"/>
            <a:ext cx="5219701"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defTabSz="914400" fontAlgn="base">
              <a:spcBef>
                <a:spcPct val="20000"/>
              </a:spcBef>
              <a:spcAft>
                <a:spcPct val="0"/>
              </a:spcAft>
              <a:buClr>
                <a:srgbClr val="6EA0B0"/>
              </a:buClr>
              <a:buSzPct val="80000"/>
              <a:buFont typeface="Wingdings 2" charset="0"/>
              <a:buNone/>
            </a:pPr>
            <a:r>
              <a:rPr lang="en-US" sz="3200" b="1" baseline="0">
                <a:solidFill>
                  <a:srgbClr val="FFFFFF"/>
                </a:solidFill>
                <a:latin typeface="Arial" charset="0"/>
              </a:rPr>
              <a:t>"So on October 2 the wall was finished—just fifty-two days after we had begun.  </a:t>
            </a:r>
            <a:r>
              <a:rPr lang="en-US" sz="3200" b="1">
                <a:solidFill>
                  <a:srgbClr val="FFFFFF"/>
                </a:solidFill>
                <a:latin typeface="Arial" charset="0"/>
              </a:rPr>
              <a:t>16</a:t>
            </a:r>
            <a:r>
              <a:rPr lang="en-US" sz="3200" b="1" baseline="0">
                <a:solidFill>
                  <a:srgbClr val="FFFFFF"/>
                </a:solidFill>
                <a:latin typeface="Arial" charset="0"/>
              </a:rPr>
              <a:t> When our enemies and the surrounding nations heard about it, they were frightened and humiliated. They realized this work had been done with the help of our God"</a:t>
            </a:r>
            <a:br>
              <a:rPr lang="en-US" sz="3200" b="1" baseline="0">
                <a:solidFill>
                  <a:srgbClr val="FFFFFF"/>
                </a:solidFill>
                <a:latin typeface="Arial" charset="0"/>
              </a:rPr>
            </a:br>
            <a:r>
              <a:rPr lang="en-US" sz="3200" b="1" baseline="0">
                <a:solidFill>
                  <a:srgbClr val="FFFFFF"/>
                </a:solidFill>
                <a:latin typeface="Arial" charset="0"/>
              </a:rPr>
              <a:t>(6:15-16 </a:t>
            </a:r>
            <a:r>
              <a:rPr lang="en-US" sz="2800" b="1" baseline="0">
                <a:solidFill>
                  <a:srgbClr val="FFFFFF"/>
                </a:solidFill>
                <a:latin typeface="Arial" charset="0"/>
              </a:rPr>
              <a:t>NLT</a:t>
            </a:r>
            <a:r>
              <a:rPr lang="en-US" sz="3200" b="1" baseline="0">
                <a:solidFill>
                  <a:srgbClr val="FFFFFF"/>
                </a:solidFill>
                <a:latin typeface="Arial" charset="0"/>
              </a:rPr>
              <a:t>).</a:t>
            </a:r>
            <a:endParaRPr lang="en-US" sz="3200" b="1" baseline="0">
              <a:solidFill>
                <a:srgbClr val="FFFFFF"/>
              </a:solidFill>
              <a:latin typeface="Arial" charset="0"/>
              <a:cs typeface="Arial" charset="0"/>
            </a:endParaRPr>
          </a:p>
        </p:txBody>
      </p:sp>
    </p:spTree>
    <p:extLst>
      <p:ext uri="{BB962C8B-B14F-4D97-AF65-F5344CB8AC3E}">
        <p14:creationId xmlns:p14="http://schemas.microsoft.com/office/powerpoint/2010/main" val="384372416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grpId="0" nodeType="withEffect">
                                  <p:stCondLst>
                                    <p:cond delay="0"/>
                                  </p:stCondLst>
                                  <p:childTnLst>
                                    <p:set>
                                      <p:cBhvr>
                                        <p:cTn id="6" dur="1" fill="hold">
                                          <p:stCondLst>
                                            <p:cond delay="0"/>
                                          </p:stCondLst>
                                        </p:cTn>
                                        <p:tgtEl>
                                          <p:spTgt spid="49153"/>
                                        </p:tgtEl>
                                        <p:attrNameLst>
                                          <p:attrName>style.visibility</p:attrName>
                                        </p:attrNameLst>
                                      </p:cBhvr>
                                      <p:to>
                                        <p:strVal val="visible"/>
                                      </p:to>
                                    </p:set>
                                  </p:child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9153" grpId="0"/>
      <p:bldP spid="9" grpId="0" build="p"/>
    </p:bld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0"/>
            <a:ext cx="9220200" cy="6858000"/>
          </a:xfrm>
          <a:prstGeom prst="rect">
            <a:avLst/>
          </a:prstGeom>
          <a:gradFill flip="none" rotWithShape="1">
            <a:gsLst>
              <a:gs pos="0">
                <a:srgbClr val="800000"/>
              </a:gs>
              <a:gs pos="100000">
                <a:schemeClr val="bg1"/>
              </a:gs>
            </a:gsLst>
            <a:path path="rect">
              <a:fillToRect l="50000" t="50000" r="50000" b="50000"/>
            </a:path>
            <a:tileRect/>
          </a:gradFill>
          <a:ln>
            <a:noFill/>
          </a:ln>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pic>
        <p:nvPicPr>
          <p:cNvPr id="2" name="Picture 1"/>
          <p:cNvPicPr>
            <a:picLocks noChangeAspect="1"/>
          </p:cNvPicPr>
          <p:nvPr/>
        </p:nvPicPr>
        <p:blipFill>
          <a:blip r:embed="rId3"/>
          <a:stretch>
            <a:fillRect/>
          </a:stretch>
        </p:blipFill>
        <p:spPr>
          <a:xfrm>
            <a:off x="-108520" y="2204864"/>
            <a:ext cx="9306272" cy="4653136"/>
          </a:xfrm>
          <a:prstGeom prst="rect">
            <a:avLst/>
          </a:prstGeom>
        </p:spPr>
      </p:pic>
      <p:sp>
        <p:nvSpPr>
          <p:cNvPr id="986116" name="Title 2"/>
          <p:cNvSpPr>
            <a:spLocks noGrp="1"/>
          </p:cNvSpPr>
          <p:nvPr>
            <p:ph type="title"/>
          </p:nvPr>
        </p:nvSpPr>
        <p:spPr>
          <a:xfrm>
            <a:off x="-110355" y="476672"/>
            <a:ext cx="9251950" cy="1143000"/>
          </a:xfrm>
        </p:spPr>
        <p:txBody>
          <a:bodyPr/>
          <a:lstStyle/>
          <a:p>
            <a:pPr algn="ctr" eaLnBrk="1" hangingPunct="1"/>
            <a:r>
              <a:rPr lang="en-US" sz="4400" b="1">
                <a:latin typeface="Arial" charset="0"/>
                <a:cs typeface="Arial" charset="0"/>
              </a:rPr>
              <a:t>Responses to God</a:t>
            </a:r>
            <a:r>
              <a:rPr lang="mr-IN" sz="4400" b="1">
                <a:latin typeface="Arial" charset="0"/>
                <a:cs typeface="Arial" charset="0"/>
              </a:rPr>
              <a:t>'</a:t>
            </a:r>
            <a:r>
              <a:rPr lang="en-US" sz="4400" b="1">
                <a:latin typeface="Arial" charset="0"/>
                <a:cs typeface="Arial" charset="0"/>
              </a:rPr>
              <a:t>s Work</a:t>
            </a:r>
          </a:p>
        </p:txBody>
      </p:sp>
      <p:sp>
        <p:nvSpPr>
          <p:cNvPr id="141324" name="Title 2"/>
          <p:cNvSpPr txBox="1">
            <a:spLocks/>
          </p:cNvSpPr>
          <p:nvPr/>
        </p:nvSpPr>
        <p:spPr bwMode="auto">
          <a:xfrm>
            <a:off x="-187896" y="4800600"/>
            <a:ext cx="4716016"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800" b="1" baseline="0">
                <a:solidFill>
                  <a:srgbClr val="FFFFFF"/>
                </a:solidFill>
                <a:effectLst>
                  <a:glow rad="355600">
                    <a:prstClr val="black"/>
                  </a:glow>
                </a:effectLst>
                <a:latin typeface="Arial" charset="0"/>
                <a:cs typeface="Arial" charset="0"/>
              </a:rPr>
              <a:t>Oppose it</a:t>
            </a:r>
          </a:p>
        </p:txBody>
      </p:sp>
      <p:sp>
        <p:nvSpPr>
          <p:cNvPr id="141323" name="Title 2"/>
          <p:cNvSpPr txBox="1">
            <a:spLocks/>
          </p:cNvSpPr>
          <p:nvPr/>
        </p:nvSpPr>
        <p:spPr bwMode="auto">
          <a:xfrm>
            <a:off x="4536504" y="4800600"/>
            <a:ext cx="4716016" cy="1676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lIns="45720" rIns="45720" anchor="ctr"/>
          <a:lstStyle>
            <a:lvl1pPr>
              <a:defRPr sz="2400" baseline="30000">
                <a:solidFill>
                  <a:schemeClr val="tx1"/>
                </a:solidFill>
                <a:latin typeface="Times New Roman" charset="0"/>
                <a:ea typeface="ＭＳ Ｐゴシック" charset="0"/>
                <a:cs typeface="ＭＳ Ｐゴシック" charset="0"/>
              </a:defRPr>
            </a:lvl1pPr>
            <a:lvl2pPr marL="742950" indent="-285750">
              <a:defRPr sz="2400" baseline="30000">
                <a:solidFill>
                  <a:schemeClr val="tx1"/>
                </a:solidFill>
                <a:latin typeface="Times New Roman" charset="0"/>
                <a:ea typeface="ＭＳ Ｐゴシック" charset="0"/>
              </a:defRPr>
            </a:lvl2pPr>
            <a:lvl3pPr marL="1143000" indent="-228600">
              <a:defRPr sz="2400" baseline="30000">
                <a:solidFill>
                  <a:schemeClr val="tx1"/>
                </a:solidFill>
                <a:latin typeface="Times New Roman" charset="0"/>
                <a:ea typeface="ＭＳ Ｐゴシック" charset="0"/>
              </a:defRPr>
            </a:lvl3pPr>
            <a:lvl4pPr marL="1600200" indent="-228600">
              <a:defRPr sz="2400" baseline="30000">
                <a:solidFill>
                  <a:schemeClr val="tx1"/>
                </a:solidFill>
                <a:latin typeface="Times New Roman" charset="0"/>
                <a:ea typeface="ＭＳ Ｐゴシック" charset="0"/>
              </a:defRPr>
            </a:lvl4pPr>
            <a:lvl5pPr marL="2057400" indent="-228600">
              <a:defRPr sz="2400" baseline="30000">
                <a:solidFill>
                  <a:schemeClr val="tx1"/>
                </a:solidFill>
                <a:latin typeface="Times New Roman" charset="0"/>
                <a:ea typeface="ＭＳ Ｐゴシック" charset="0"/>
              </a:defRPr>
            </a:lvl5pPr>
            <a:lvl6pPr marL="25146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6pPr>
            <a:lvl7pPr marL="29718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7pPr>
            <a:lvl8pPr marL="34290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8pPr>
            <a:lvl9pPr marL="3886200" indent="-228600" algn="ctr" eaLnBrk="0" fontAlgn="base" hangingPunct="0">
              <a:spcBef>
                <a:spcPct val="0"/>
              </a:spcBef>
              <a:spcAft>
                <a:spcPct val="0"/>
              </a:spcAft>
              <a:defRPr sz="2400" baseline="30000">
                <a:solidFill>
                  <a:schemeClr val="tx1"/>
                </a:solidFill>
                <a:latin typeface="Times New Roman" charset="0"/>
                <a:ea typeface="ＭＳ Ｐゴシック" charset="0"/>
              </a:defRPr>
            </a:lvl9pPr>
          </a:lstStyle>
          <a:p>
            <a:pPr algn="ctr" defTabSz="914400" fontAlgn="base">
              <a:spcBef>
                <a:spcPct val="0"/>
              </a:spcBef>
              <a:spcAft>
                <a:spcPct val="0"/>
              </a:spcAft>
            </a:pPr>
            <a:r>
              <a:rPr lang="en-US" sz="4800" b="1" baseline="0">
                <a:solidFill>
                  <a:srgbClr val="FFFFFF"/>
                </a:solidFill>
                <a:effectLst>
                  <a:glow rad="355600">
                    <a:prstClr val="black"/>
                  </a:glow>
                </a:effectLst>
                <a:latin typeface="Arial" charset="0"/>
                <a:cs typeface="Arial" charset="0"/>
              </a:rPr>
              <a:t>Guard it</a:t>
            </a:r>
          </a:p>
        </p:txBody>
      </p:sp>
      <p:sp>
        <p:nvSpPr>
          <p:cNvPr id="13" name="Striped Right Arrow 12"/>
          <p:cNvSpPr/>
          <p:nvPr/>
        </p:nvSpPr>
        <p:spPr>
          <a:xfrm rot="8685114">
            <a:off x="2774306" y="3900122"/>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
        <p:nvSpPr>
          <p:cNvPr id="11" name="Striped Right Arrow 10"/>
          <p:cNvSpPr/>
          <p:nvPr/>
        </p:nvSpPr>
        <p:spPr>
          <a:xfrm rot="2479861">
            <a:off x="4778595" y="3919664"/>
            <a:ext cx="1371600" cy="1143000"/>
          </a:xfrm>
          <a:prstGeom prst="stripedRightArrow">
            <a:avLst/>
          </a:prstGeom>
          <a:solidFill>
            <a:schemeClr val="tx1"/>
          </a:solidFill>
          <a:effectLst>
            <a:glow rad="203200">
              <a:schemeClr val="bg1">
                <a:alpha val="97000"/>
              </a:schemeClr>
            </a:glow>
          </a:effectLst>
        </p:spPr>
        <p:style>
          <a:lnRef idx="1">
            <a:schemeClr val="accent1"/>
          </a:lnRef>
          <a:fillRef idx="3">
            <a:schemeClr val="accent1"/>
          </a:fillRef>
          <a:effectRef idx="2">
            <a:schemeClr val="accent1"/>
          </a:effectRef>
          <a:fontRef idx="minor">
            <a:schemeClr val="lt1"/>
          </a:fontRef>
        </p:style>
        <p:txBody>
          <a:bodyPr anchor="ctr"/>
          <a:lstStyle/>
          <a:p>
            <a:pPr algn="ctr" defTabSz="914400" fontAlgn="base">
              <a:spcBef>
                <a:spcPct val="0"/>
              </a:spcBef>
              <a:spcAft>
                <a:spcPct val="0"/>
              </a:spcAft>
              <a:defRPr/>
            </a:pPr>
            <a:endParaRPr lang="en-US">
              <a:solidFill>
                <a:prstClr val="white"/>
              </a:solidFill>
              <a:latin typeface="Arial"/>
            </a:endParaRPr>
          </a:p>
        </p:txBody>
      </p:sp>
    </p:spTree>
    <p:extLst>
      <p:ext uri="{BB962C8B-B14F-4D97-AF65-F5344CB8AC3E}">
        <p14:creationId xmlns:p14="http://schemas.microsoft.com/office/powerpoint/2010/main" val="39042700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1"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wipe(up)">
                                      <p:cBhvr>
                                        <p:cTn id="7" dur="500"/>
                                        <p:tgtEl>
                                          <p:spTgt spid="13"/>
                                        </p:tgtEl>
                                      </p:cBhvr>
                                    </p:animEffect>
                                  </p:childTnLst>
                                </p:cTn>
                              </p:par>
                            </p:childTnLst>
                          </p:cTn>
                        </p:par>
                        <p:par>
                          <p:cTn id="8" fill="hold" nodeType="afterGroup">
                            <p:stCondLst>
                              <p:cond delay="500"/>
                            </p:stCondLst>
                            <p:childTnLst>
                              <p:par>
                                <p:cTn id="9" presetID="55" presetClass="entr" presetSubtype="0" fill="hold" grpId="0" nodeType="afterEffect">
                                  <p:stCondLst>
                                    <p:cond delay="0"/>
                                  </p:stCondLst>
                                  <p:childTnLst>
                                    <p:set>
                                      <p:cBhvr>
                                        <p:cTn id="10" dur="1" fill="hold">
                                          <p:stCondLst>
                                            <p:cond delay="0"/>
                                          </p:stCondLst>
                                        </p:cTn>
                                        <p:tgtEl>
                                          <p:spTgt spid="141324"/>
                                        </p:tgtEl>
                                        <p:attrNameLst>
                                          <p:attrName>style.visibility</p:attrName>
                                        </p:attrNameLst>
                                      </p:cBhvr>
                                      <p:to>
                                        <p:strVal val="visible"/>
                                      </p:to>
                                    </p:set>
                                    <p:anim calcmode="lin" valueType="num">
                                      <p:cBhvr>
                                        <p:cTn id="11" dur="1000" fill="hold"/>
                                        <p:tgtEl>
                                          <p:spTgt spid="141324"/>
                                        </p:tgtEl>
                                        <p:attrNameLst>
                                          <p:attrName>ppt_w</p:attrName>
                                        </p:attrNameLst>
                                      </p:cBhvr>
                                      <p:tavLst>
                                        <p:tav tm="0">
                                          <p:val>
                                            <p:strVal val="#ppt_w*0.70"/>
                                          </p:val>
                                        </p:tav>
                                        <p:tav tm="100000">
                                          <p:val>
                                            <p:strVal val="#ppt_w"/>
                                          </p:val>
                                        </p:tav>
                                      </p:tavLst>
                                    </p:anim>
                                    <p:anim calcmode="lin" valueType="num">
                                      <p:cBhvr>
                                        <p:cTn id="12" dur="1000" fill="hold"/>
                                        <p:tgtEl>
                                          <p:spTgt spid="141324"/>
                                        </p:tgtEl>
                                        <p:attrNameLst>
                                          <p:attrName>ppt_h</p:attrName>
                                        </p:attrNameLst>
                                      </p:cBhvr>
                                      <p:tavLst>
                                        <p:tav tm="0">
                                          <p:val>
                                            <p:strVal val="#ppt_h"/>
                                          </p:val>
                                        </p:tav>
                                        <p:tav tm="100000">
                                          <p:val>
                                            <p:strVal val="#ppt_h"/>
                                          </p:val>
                                        </p:tav>
                                      </p:tavLst>
                                    </p:anim>
                                    <p:animEffect transition="in" filter="fade">
                                      <p:cBhvr>
                                        <p:cTn id="13" dur="1000"/>
                                        <p:tgtEl>
                                          <p:spTgt spid="141324"/>
                                        </p:tgtEl>
                                      </p:cBhvr>
                                    </p:animEffect>
                                  </p:childTnLst>
                                </p:cTn>
                              </p:par>
                            </p:childTnLst>
                          </p:cTn>
                        </p:par>
                      </p:childTnLst>
                    </p:cTn>
                  </p:par>
                  <p:par>
                    <p:cTn id="14" fill="hold" nodeType="clickPar">
                      <p:stCondLst>
                        <p:cond delay="indefinite"/>
                      </p:stCondLst>
                      <p:childTnLst>
                        <p:par>
                          <p:cTn id="15" fill="hold" nodeType="withGroup">
                            <p:stCondLst>
                              <p:cond delay="0"/>
                            </p:stCondLst>
                            <p:childTnLst>
                              <p:par>
                                <p:cTn id="16" presetID="22" presetClass="entr" presetSubtype="8" fill="hold" nodeType="click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wipe(left)">
                                      <p:cBhvr>
                                        <p:cTn id="18" dur="500"/>
                                        <p:tgtEl>
                                          <p:spTgt spid="11"/>
                                        </p:tgtEl>
                                      </p:cBhvr>
                                    </p:animEffect>
                                  </p:childTnLst>
                                </p:cTn>
                              </p:par>
                            </p:childTnLst>
                          </p:cTn>
                        </p:par>
                        <p:par>
                          <p:cTn id="19" fill="hold" nodeType="afterGroup">
                            <p:stCondLst>
                              <p:cond delay="500"/>
                            </p:stCondLst>
                            <p:childTnLst>
                              <p:par>
                                <p:cTn id="20" presetID="55" presetClass="entr" presetSubtype="0" fill="hold" grpId="0" nodeType="afterEffect">
                                  <p:stCondLst>
                                    <p:cond delay="0"/>
                                  </p:stCondLst>
                                  <p:childTnLst>
                                    <p:set>
                                      <p:cBhvr>
                                        <p:cTn id="21" dur="1" fill="hold">
                                          <p:stCondLst>
                                            <p:cond delay="0"/>
                                          </p:stCondLst>
                                        </p:cTn>
                                        <p:tgtEl>
                                          <p:spTgt spid="141323"/>
                                        </p:tgtEl>
                                        <p:attrNameLst>
                                          <p:attrName>style.visibility</p:attrName>
                                        </p:attrNameLst>
                                      </p:cBhvr>
                                      <p:to>
                                        <p:strVal val="visible"/>
                                      </p:to>
                                    </p:set>
                                    <p:anim calcmode="lin" valueType="num">
                                      <p:cBhvr>
                                        <p:cTn id="22" dur="1000" fill="hold"/>
                                        <p:tgtEl>
                                          <p:spTgt spid="141323"/>
                                        </p:tgtEl>
                                        <p:attrNameLst>
                                          <p:attrName>ppt_w</p:attrName>
                                        </p:attrNameLst>
                                      </p:cBhvr>
                                      <p:tavLst>
                                        <p:tav tm="0">
                                          <p:val>
                                            <p:strVal val="#ppt_w*0.70"/>
                                          </p:val>
                                        </p:tav>
                                        <p:tav tm="100000">
                                          <p:val>
                                            <p:strVal val="#ppt_w"/>
                                          </p:val>
                                        </p:tav>
                                      </p:tavLst>
                                    </p:anim>
                                    <p:anim calcmode="lin" valueType="num">
                                      <p:cBhvr>
                                        <p:cTn id="23" dur="1000" fill="hold"/>
                                        <p:tgtEl>
                                          <p:spTgt spid="141323"/>
                                        </p:tgtEl>
                                        <p:attrNameLst>
                                          <p:attrName>ppt_h</p:attrName>
                                        </p:attrNameLst>
                                      </p:cBhvr>
                                      <p:tavLst>
                                        <p:tav tm="0">
                                          <p:val>
                                            <p:strVal val="#ppt_h"/>
                                          </p:val>
                                        </p:tav>
                                        <p:tav tm="100000">
                                          <p:val>
                                            <p:strVal val="#ppt_h"/>
                                          </p:val>
                                        </p:tav>
                                      </p:tavLst>
                                    </p:anim>
                                    <p:animEffect transition="in" filter="fade">
                                      <p:cBhvr>
                                        <p:cTn id="24" dur="1000"/>
                                        <p:tgtEl>
                                          <p:spTgt spid="1413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1324" grpId="0"/>
      <p:bldP spid="141323" grpId="0"/>
    </p:bld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8161" name="Picture 2" descr="God as refuge lighthouse.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0"/>
            <a:ext cx="783748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8162" name="Rectangle 2"/>
          <p:cNvSpPr>
            <a:spLocks noGrp="1" noChangeArrowheads="1"/>
          </p:cNvSpPr>
          <p:nvPr>
            <p:ph type="title" idx="4294967295"/>
          </p:nvPr>
        </p:nvSpPr>
        <p:spPr>
          <a:xfrm>
            <a:off x="4932363" y="3500438"/>
            <a:ext cx="4206875" cy="3357562"/>
          </a:xfrm>
          <a:solidFill>
            <a:schemeClr val="bg1"/>
          </a:solidFill>
        </p:spPr>
        <p:txBody>
          <a:bodyPr/>
          <a:lstStyle/>
          <a:p>
            <a:pPr marL="835025" indent="-835025" algn="l"/>
            <a:r>
              <a:rPr lang="en-US" b="1">
                <a:solidFill>
                  <a:schemeClr val="tx1"/>
                </a:solidFill>
                <a:latin typeface="Arial" charset="0"/>
                <a:ea typeface="ＭＳ Ｐゴシック" charset="0"/>
                <a:cs typeface="ＭＳ Ｐゴシック" charset="0"/>
              </a:rPr>
              <a:t>I.	Expect some to </a:t>
            </a:r>
            <a:r>
              <a:rPr lang="en-US" b="1">
                <a:solidFill>
                  <a:srgbClr val="FF0000"/>
                </a:solidFill>
                <a:latin typeface="Arial" charset="0"/>
                <a:ea typeface="ＭＳ Ｐゴシック" charset="0"/>
                <a:cs typeface="ＭＳ Ｐゴシック" charset="0"/>
              </a:rPr>
              <a:t>oppose</a:t>
            </a:r>
            <a:r>
              <a:rPr lang="en-US" b="1">
                <a:solidFill>
                  <a:schemeClr val="tx1"/>
                </a:solidFill>
                <a:latin typeface="Arial" charset="0"/>
                <a:ea typeface="ＭＳ Ｐゴシック" charset="0"/>
                <a:cs typeface="ＭＳ Ｐゴシック" charset="0"/>
              </a:rPr>
              <a:t> God</a:t>
            </a:r>
            <a:r>
              <a:rPr lang="mr-IN" b="1">
                <a:solidFill>
                  <a:schemeClr val="tx1"/>
                </a:solidFill>
                <a:latin typeface="Arial" charset="0"/>
                <a:ea typeface="ＭＳ Ｐゴシック" charset="0"/>
                <a:cs typeface="ＭＳ Ｐゴシック" charset="0"/>
              </a:rPr>
              <a:t>'</a:t>
            </a:r>
            <a:r>
              <a:rPr lang="en-US" b="1">
                <a:solidFill>
                  <a:schemeClr val="tx1"/>
                </a:solidFill>
                <a:latin typeface="Arial" charset="0"/>
                <a:ea typeface="ＭＳ Ｐゴシック" charset="0"/>
                <a:cs typeface="ＭＳ Ｐゴシック" charset="0"/>
              </a:rPr>
              <a:t>s work (6:17-19). </a:t>
            </a:r>
          </a:p>
        </p:txBody>
      </p:sp>
    </p:spTree>
    <p:extLst>
      <p:ext uri="{BB962C8B-B14F-4D97-AF65-F5344CB8AC3E}">
        <p14:creationId xmlns:p14="http://schemas.microsoft.com/office/powerpoint/2010/main" val="4055333164"/>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89185" name="Picture 1" descr="opposition isaac_newton_act_1840.jpg"/>
          <p:cNvPicPr>
            <a:picLocks noChangeAspect="1"/>
          </p:cNvPicPr>
          <p:nvPr/>
        </p:nvPicPr>
        <p:blipFill>
          <a:blip r:embed="rId2" cstate="screen">
            <a:extLst>
              <a:ext uri="{28A0092B-C50C-407E-A947-70E740481C1C}">
                <a14:useLocalDpi xmlns:a14="http://schemas.microsoft.com/office/drawing/2010/main"/>
              </a:ext>
            </a:extLst>
          </a:blip>
          <a:srcRect/>
          <a:stretch>
            <a:fillRect/>
          </a:stretch>
        </p:blipFill>
        <p:spPr bwMode="auto">
          <a:xfrm>
            <a:off x="0" y="1943100"/>
            <a:ext cx="9144000" cy="4799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989186" name="Rectangle 2"/>
          <p:cNvSpPr>
            <a:spLocks noGrp="1" noChangeArrowheads="1"/>
          </p:cNvSpPr>
          <p:nvPr>
            <p:ph type="title" idx="4294967295"/>
          </p:nvPr>
        </p:nvSpPr>
        <p:spPr>
          <a:xfrm>
            <a:off x="3132138" y="115888"/>
            <a:ext cx="5688012" cy="6742112"/>
          </a:xfrm>
          <a:solidFill>
            <a:schemeClr val="bg1"/>
          </a:solidFill>
        </p:spPr>
        <p:txBody>
          <a:bodyPr/>
          <a:lstStyle/>
          <a:p>
            <a:pPr algn="l"/>
            <a:r>
              <a:rPr lang="en-US" sz="4800" b="1" i="1">
                <a:solidFill>
                  <a:schemeClr val="tx1"/>
                </a:solidFill>
                <a:latin typeface="Arial" charset="0"/>
                <a:ea typeface="ＭＳ Ｐゴシック" charset="0"/>
                <a:cs typeface="ＭＳ Ｐゴシック" charset="0"/>
              </a:rPr>
              <a:t>To every action there is always an equal and opposite reaction</a:t>
            </a:r>
            <a:br>
              <a:rPr lang="en-US" sz="4800" b="1" i="1">
                <a:solidFill>
                  <a:schemeClr val="tx1"/>
                </a:solidFill>
                <a:latin typeface="Arial" charset="0"/>
                <a:ea typeface="ＭＳ Ｐゴシック" charset="0"/>
                <a:cs typeface="ＭＳ Ｐゴシック" charset="0"/>
              </a:rPr>
            </a:br>
            <a:br>
              <a:rPr lang="en-US" sz="4800" b="1" i="1">
                <a:solidFill>
                  <a:schemeClr val="tx1"/>
                </a:solidFill>
                <a:latin typeface="Arial" charset="0"/>
                <a:ea typeface="ＭＳ Ｐゴシック" charset="0"/>
                <a:cs typeface="ＭＳ Ｐゴシック" charset="0"/>
              </a:rPr>
            </a:br>
            <a:r>
              <a:rPr lang="en-US" sz="4800" b="1" i="1">
                <a:solidFill>
                  <a:schemeClr val="tx1"/>
                </a:solidFill>
                <a:latin typeface="Arial" charset="0"/>
                <a:ea typeface="ＭＳ Ｐゴシック" charset="0"/>
                <a:cs typeface="ＭＳ Ｐゴシック" charset="0"/>
              </a:rPr>
              <a:t>––Isaac Newton</a:t>
            </a:r>
          </a:p>
        </p:txBody>
      </p:sp>
    </p:spTree>
    <p:extLst>
      <p:ext uri="{BB962C8B-B14F-4D97-AF65-F5344CB8AC3E}">
        <p14:creationId xmlns:p14="http://schemas.microsoft.com/office/powerpoint/2010/main" val="2948305349"/>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HOTO" val="TRUE"/>
  <p:tag name="FILENAME" val="D:\from Home to sort\Frese aerial south\sr\Bethlehem aerial from north2.JPG"/>
</p:tagLst>
</file>

<file path=ppt/theme/theme1.xml><?xml version="1.0" encoding="utf-8"?>
<a:theme xmlns:a="http://schemas.openxmlformats.org/drawingml/2006/main" name="49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1.xml><?xml version="1.0" encoding="utf-8"?>
<a:theme xmlns:a="http://schemas.openxmlformats.org/drawingml/2006/main" name="12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White">
  <a:themeElements>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fontScheme name="White">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White 1">
        <a:dk1>
          <a:srgbClr val="00458A"/>
        </a:dk1>
        <a:lt1>
          <a:srgbClr val="D7D6AE"/>
        </a:lt1>
        <a:dk2>
          <a:srgbClr val="000066"/>
        </a:dk2>
        <a:lt2>
          <a:srgbClr val="006666"/>
        </a:lt2>
        <a:accent1>
          <a:srgbClr val="007A77"/>
        </a:accent1>
        <a:accent2>
          <a:srgbClr val="005856"/>
        </a:accent2>
        <a:accent3>
          <a:srgbClr val="AAAAB8"/>
        </a:accent3>
        <a:accent4>
          <a:srgbClr val="B7B794"/>
        </a:accent4>
        <a:accent5>
          <a:srgbClr val="AABEBD"/>
        </a:accent5>
        <a:accent6>
          <a:srgbClr val="004F4D"/>
        </a:accent6>
        <a:hlink>
          <a:srgbClr val="A8A884"/>
        </a:hlink>
        <a:folHlink>
          <a:srgbClr val="867E5E"/>
        </a:folHlink>
      </a:clrScheme>
      <a:clrMap bg1="dk2" tx1="lt1" bg2="dk1" tx2="lt2" accent1="accent1" accent2="accent2" accent3="accent3" accent4="accent4" accent5="accent5" accent6="accent6" hlink="hlink" folHlink="folHlink"/>
    </a:extraClrScheme>
    <a:extraClrScheme>
      <a:clrScheme name="White 2">
        <a:dk1>
          <a:srgbClr val="000066"/>
        </a:dk1>
        <a:lt1>
          <a:srgbClr val="FFFFFF"/>
        </a:lt1>
        <a:dk2>
          <a:srgbClr val="660066"/>
        </a:dk2>
        <a:lt2>
          <a:srgbClr val="FFFFCC"/>
        </a:lt2>
        <a:accent1>
          <a:srgbClr val="666699"/>
        </a:accent1>
        <a:accent2>
          <a:srgbClr val="000099"/>
        </a:accent2>
        <a:accent3>
          <a:srgbClr val="FFFFFF"/>
        </a:accent3>
        <a:accent4>
          <a:srgbClr val="000056"/>
        </a:accent4>
        <a:accent5>
          <a:srgbClr val="B8B8CA"/>
        </a:accent5>
        <a:accent6>
          <a:srgbClr val="00008A"/>
        </a:accent6>
        <a:hlink>
          <a:srgbClr val="006666"/>
        </a:hlink>
        <a:folHlink>
          <a:srgbClr val="800080"/>
        </a:folHlink>
      </a:clrScheme>
      <a:clrMap bg1="lt1" tx1="dk1" bg2="lt2" tx2="dk2" accent1="accent1" accent2="accent2" accent3="accent3" accent4="accent4" accent5="accent5" accent6="accent6" hlink="hlink" folHlink="folHlink"/>
    </a:extraClrScheme>
    <a:extraClrScheme>
      <a:clrScheme name="White 3">
        <a:dk1>
          <a:srgbClr val="000000"/>
        </a:dk1>
        <a:lt1>
          <a:srgbClr val="FFFFFF"/>
        </a:lt1>
        <a:dk2>
          <a:srgbClr val="000000"/>
        </a:dk2>
        <a:lt2>
          <a:srgbClr val="B2B2B2"/>
        </a:lt2>
        <a:accent1>
          <a:srgbClr val="B2B2B2"/>
        </a:accent1>
        <a:accent2>
          <a:srgbClr val="808080"/>
        </a:accent2>
        <a:accent3>
          <a:srgbClr val="FFFFFF"/>
        </a:accent3>
        <a:accent4>
          <a:srgbClr val="000000"/>
        </a:accent4>
        <a:accent5>
          <a:srgbClr val="D5D5D5"/>
        </a:accent5>
        <a:accent6>
          <a:srgbClr val="737373"/>
        </a:accent6>
        <a:hlink>
          <a:srgbClr val="969696"/>
        </a:hlink>
        <a:folHlink>
          <a:srgbClr val="4D4D4D"/>
        </a:folHlink>
      </a:clrScheme>
      <a:clrMap bg1="lt1" tx1="dk1" bg2="lt2" tx2="dk2" accent1="accent1" accent2="accent2" accent3="accent3" accent4="accent4" accent5="accent5" accent6="accent6" hlink="hlink" folHlink="folHlink"/>
    </a:extraClrScheme>
    <a:extraClrScheme>
      <a:clrScheme name="White 4">
        <a:dk1>
          <a:srgbClr val="003300"/>
        </a:dk1>
        <a:lt1>
          <a:srgbClr val="DBD0B9"/>
        </a:lt1>
        <a:dk2>
          <a:srgbClr val="09472B"/>
        </a:dk2>
        <a:lt2>
          <a:srgbClr val="A38955"/>
        </a:lt2>
        <a:accent1>
          <a:srgbClr val="B8A378"/>
        </a:accent1>
        <a:accent2>
          <a:srgbClr val="8E774A"/>
        </a:accent2>
        <a:accent3>
          <a:srgbClr val="AAB1AC"/>
        </a:accent3>
        <a:accent4>
          <a:srgbClr val="BBB19E"/>
        </a:accent4>
        <a:accent5>
          <a:srgbClr val="D8CEBE"/>
        </a:accent5>
        <a:accent6>
          <a:srgbClr val="806B42"/>
        </a:accent6>
        <a:hlink>
          <a:srgbClr val="A7A743"/>
        </a:hlink>
        <a:folHlink>
          <a:srgbClr val="919777"/>
        </a:folHlink>
      </a:clrScheme>
      <a:clrMap bg1="dk2" tx1="lt1" bg2="dk1" tx2="lt2" accent1="accent1" accent2="accent2" accent3="accent3" accent4="accent4" accent5="accent5" accent6="accent6" hlink="hlink" folHlink="folHlink"/>
    </a:extraClrScheme>
    <a:extraClrScheme>
      <a:clrScheme name="White 5">
        <a:dk1>
          <a:srgbClr val="5F5F5F"/>
        </a:dk1>
        <a:lt1>
          <a:srgbClr val="DDDDDD"/>
        </a:lt1>
        <a:dk2>
          <a:srgbClr val="000000"/>
        </a:dk2>
        <a:lt2>
          <a:srgbClr val="5F5F5F"/>
        </a:lt2>
        <a:accent1>
          <a:srgbClr val="B2B2B2"/>
        </a:accent1>
        <a:accent2>
          <a:srgbClr val="808080"/>
        </a:accent2>
        <a:accent3>
          <a:srgbClr val="AAAAAA"/>
        </a:accent3>
        <a:accent4>
          <a:srgbClr val="BDBDBD"/>
        </a:accent4>
        <a:accent5>
          <a:srgbClr val="D5D5D5"/>
        </a:accent5>
        <a:accent6>
          <a:srgbClr val="737373"/>
        </a:accent6>
        <a:hlink>
          <a:srgbClr val="B2B2B2"/>
        </a:hlink>
        <a:folHlink>
          <a:srgbClr val="777777"/>
        </a:folHlink>
      </a:clrScheme>
      <a:clrMap bg1="dk2" tx1="lt1" bg2="dk1" tx2="lt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1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1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7.xml><?xml version="1.0" encoding="utf-8"?>
<a:theme xmlns:a="http://schemas.openxmlformats.org/drawingml/2006/main" name="5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3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Times New Roman"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7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4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3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1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2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1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5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Osaka"/>
      </a:majorFont>
      <a:minorFont>
        <a:latin typeface="Helvetica"/>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08" charset="0"/>
            <a:ea typeface="ＭＳ Ｐゴシック" pitchFamily="-108" charset="-128"/>
            <a:cs typeface="ＭＳ Ｐゴシック" pitchFamily="-10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1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Technic">
  <a:themeElements>
    <a:clrScheme name="Technic">
      <a:dk1>
        <a:sysClr val="windowText" lastClr="000000"/>
      </a:dk1>
      <a:lt1>
        <a:sysClr val="window" lastClr="FFFFFF"/>
      </a:lt1>
      <a:dk2>
        <a:srgbClr val="3B3B3B"/>
      </a:dk2>
      <a:lt2>
        <a:srgbClr val="D4D2D0"/>
      </a:lt2>
      <a:accent1>
        <a:srgbClr val="6EA0B0"/>
      </a:accent1>
      <a:accent2>
        <a:srgbClr val="CCAF0A"/>
      </a:accent2>
      <a:accent3>
        <a:srgbClr val="8D89A4"/>
      </a:accent3>
      <a:accent4>
        <a:srgbClr val="748560"/>
      </a:accent4>
      <a:accent5>
        <a:srgbClr val="9E9273"/>
      </a:accent5>
      <a:accent6>
        <a:srgbClr val="7E848D"/>
      </a:accent6>
      <a:hlink>
        <a:srgbClr val="00C8C3"/>
      </a:hlink>
      <a:folHlink>
        <a:srgbClr val="A116E0"/>
      </a:folHlink>
    </a:clrScheme>
    <a:fontScheme name="Technic">
      <a:majorFont>
        <a:latin typeface="Franklin Gothic Book"/>
        <a:ea typeface=""/>
        <a:cs typeface=""/>
        <a:font script="Jpan" typeface="ＭＳ Ｐゴシック"/>
        <a:font script="Hang" typeface="HY견고딕"/>
        <a:font script="Hans" typeface="宋体"/>
        <a:font script="Hant" typeface="微軟正黑體"/>
        <a:font script="Arab" typeface="Tahoma"/>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HGｺﾞｼｯｸM"/>
        <a:font script="Hang" typeface="HY중고딕"/>
        <a:font script="Hans" typeface="黑体"/>
        <a:font script="Hant" typeface="微軟正黑體"/>
        <a:font script="Arab" typeface="Tahoma"/>
        <a:font script="Hebr" typeface="Levenim MT"/>
        <a:font script="Thai" typeface="Lily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Technic">
      <a:fillStyleLst>
        <a:solidFill>
          <a:schemeClr val="phClr"/>
        </a:solidFill>
        <a:gradFill rotWithShape="1">
          <a:gsLst>
            <a:gs pos="0">
              <a:schemeClr val="phClr">
                <a:tint val="1000"/>
              </a:schemeClr>
            </a:gs>
            <a:gs pos="68000">
              <a:schemeClr val="phClr">
                <a:tint val="77000"/>
              </a:schemeClr>
            </a:gs>
            <a:gs pos="81000">
              <a:schemeClr val="phClr">
                <a:tint val="79000"/>
              </a:schemeClr>
            </a:gs>
            <a:gs pos="86000">
              <a:schemeClr val="phClr">
                <a:tint val="73000"/>
              </a:schemeClr>
            </a:gs>
            <a:gs pos="100000">
              <a:schemeClr val="phClr">
                <a:tint val="35000"/>
              </a:schemeClr>
            </a:gs>
          </a:gsLst>
          <a:lin ang="5400000" scaled="1"/>
        </a:gradFill>
        <a:gradFill rotWithShape="1">
          <a:gsLst>
            <a:gs pos="0">
              <a:schemeClr val="phClr">
                <a:tint val="73000"/>
                <a:satMod val="150000"/>
              </a:schemeClr>
            </a:gs>
            <a:gs pos="25000">
              <a:schemeClr val="phClr">
                <a:tint val="96000"/>
                <a:shade val="80000"/>
                <a:satMod val="105000"/>
              </a:schemeClr>
            </a:gs>
            <a:gs pos="38000">
              <a:schemeClr val="phClr">
                <a:tint val="96000"/>
                <a:shade val="59000"/>
                <a:satMod val="120000"/>
              </a:schemeClr>
            </a:gs>
            <a:gs pos="55000">
              <a:schemeClr val="phClr">
                <a:shade val="57000"/>
                <a:satMod val="120000"/>
              </a:schemeClr>
            </a:gs>
            <a:gs pos="80000">
              <a:schemeClr val="phClr">
                <a:shade val="56000"/>
                <a:satMod val="145000"/>
              </a:schemeClr>
            </a:gs>
            <a:gs pos="88000">
              <a:schemeClr val="phClr">
                <a:shade val="63000"/>
                <a:satMod val="160000"/>
              </a:schemeClr>
            </a:gs>
            <a:gs pos="100000">
              <a:schemeClr val="phClr">
                <a:tint val="99555"/>
                <a:satMod val="155000"/>
              </a:schemeClr>
            </a:gs>
          </a:gsLst>
          <a:lin ang="5400000" scaled="1"/>
        </a:gradFill>
      </a:fillStyleLst>
      <a:lnStyleLst>
        <a:ln w="9525" cap="flat" cmpd="sng" algn="ctr">
          <a:solidFill>
            <a:schemeClr val="phClr">
              <a:shade val="60000"/>
              <a:satMod val="300000"/>
            </a:schemeClr>
          </a:solidFill>
          <a:prstDash val="solid"/>
        </a:ln>
        <a:ln w="19050" cap="flat" cmpd="sng" algn="ctr">
          <a:solidFill>
            <a:schemeClr val="phClr"/>
          </a:solidFill>
          <a:prstDash val="solid"/>
        </a:ln>
        <a:ln w="19050" cap="flat" cmpd="sng" algn="ctr">
          <a:solidFill>
            <a:schemeClr val="phClr"/>
          </a:solidFill>
          <a:prstDash val="solid"/>
        </a:ln>
      </a:lnStyleLst>
      <a:effectStyleLst>
        <a:effectStyle>
          <a:effectLst>
            <a:glow rad="63500">
              <a:schemeClr val="phClr">
                <a:tint val="30000"/>
                <a:shade val="95000"/>
                <a:satMod val="300000"/>
                <a:alpha val="50000"/>
              </a:schemeClr>
            </a:glow>
          </a:effectLst>
        </a:effectStyle>
        <a:effectStyle>
          <a:effectLst>
            <a:glow rad="70000">
              <a:schemeClr val="phClr">
                <a:tint val="30000"/>
                <a:shade val="95000"/>
                <a:satMod val="300000"/>
                <a:alpha val="50000"/>
              </a:schemeClr>
            </a:glow>
          </a:effectLst>
        </a:effectStyle>
        <a:effectStyle>
          <a:effectLst>
            <a:glow rad="76200">
              <a:schemeClr val="phClr">
                <a:tint val="30000"/>
                <a:shade val="95000"/>
                <a:satMod val="300000"/>
                <a:alpha val="50000"/>
              </a:schemeClr>
            </a:glow>
          </a:effectLst>
          <a:scene3d>
            <a:camera prst="orthographicFront" fov="0">
              <a:rot lat="0" lon="0" rev="0"/>
            </a:camera>
            <a:lightRig rig="harsh" dir="t">
              <a:rot lat="6000000" lon="6000000" rev="0"/>
            </a:lightRig>
          </a:scene3d>
          <a:sp3d contourW="10000" prstMaterial="metal">
            <a:bevelT w="20000" h="9000" prst="softRound"/>
            <a:contourClr>
              <a:schemeClr val="phClr">
                <a:shade val="30000"/>
                <a:satMod val="200000"/>
              </a:schemeClr>
            </a:contourClr>
          </a:sp3d>
        </a:effectStyle>
      </a:effectStyleLst>
      <a:bgFillStyleLst>
        <a:solidFill>
          <a:schemeClr val="phClr"/>
        </a:solidFill>
        <a:gradFill rotWithShape="1">
          <a:gsLst>
            <a:gs pos="0">
              <a:schemeClr val="phClr">
                <a:shade val="40000"/>
                <a:satMod val="150000"/>
              </a:schemeClr>
            </a:gs>
            <a:gs pos="30000">
              <a:schemeClr val="phClr">
                <a:shade val="60000"/>
                <a:satMod val="150000"/>
              </a:schemeClr>
            </a:gs>
            <a:gs pos="100000">
              <a:schemeClr val="phClr">
                <a:tint val="83000"/>
                <a:satMod val="200000"/>
              </a:schemeClr>
            </a:gs>
          </a:gsLst>
          <a:lin ang="13000000" scaled="0"/>
        </a:gradFill>
        <a:gradFill rotWithShape="1">
          <a:gsLst>
            <a:gs pos="0">
              <a:schemeClr val="phClr">
                <a:tint val="78000"/>
                <a:satMod val="220000"/>
              </a:schemeClr>
            </a:gs>
            <a:gs pos="100000">
              <a:schemeClr val="phClr">
                <a:shade val="35000"/>
                <a:satMod val="155000"/>
              </a:schemeClr>
            </a:gs>
          </a:gsLst>
          <a:path path="circle">
            <a:fillToRect l="60000" t="50000" r="40000" b="50000"/>
          </a:path>
        </a:gradFill>
      </a:bgFillStyleLst>
    </a:fmtScheme>
  </a:themeElements>
  <a:objectDefaults/>
  <a:extraClrSchemeLst/>
</a:theme>
</file>

<file path=ppt/theme/theme29.xml><?xml version="1.0" encoding="utf-8"?>
<a:theme xmlns:a="http://schemas.openxmlformats.org/drawingml/2006/main" name="2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0.xml><?xml version="1.0" encoding="utf-8"?>
<a:theme xmlns:a="http://schemas.openxmlformats.org/drawingml/2006/main" name="1_Beam">
  <a:themeElements>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fontScheme name="Beam">
      <a:majorFont>
        <a:latin typeface="Arial"/>
        <a:ea typeface="ＭＳ Ｐゴシック"/>
        <a:cs typeface=""/>
      </a:majorFont>
      <a:minorFont>
        <a:latin typeface="Arial"/>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Beam 1">
        <a:dk1>
          <a:srgbClr val="1A006C"/>
        </a:dk1>
        <a:lt1>
          <a:srgbClr val="FFFFFF"/>
        </a:lt1>
        <a:dk2>
          <a:srgbClr val="000066"/>
        </a:dk2>
        <a:lt2>
          <a:srgbClr val="CCCCFF"/>
        </a:lt2>
        <a:accent1>
          <a:srgbClr val="0099CC"/>
        </a:accent1>
        <a:accent2>
          <a:srgbClr val="6600CC"/>
        </a:accent2>
        <a:accent3>
          <a:srgbClr val="AAAAB8"/>
        </a:accent3>
        <a:accent4>
          <a:srgbClr val="DADADA"/>
        </a:accent4>
        <a:accent5>
          <a:srgbClr val="AACAE2"/>
        </a:accent5>
        <a:accent6>
          <a:srgbClr val="5C00B9"/>
        </a:accent6>
        <a:hlink>
          <a:srgbClr val="9999FF"/>
        </a:hlink>
        <a:folHlink>
          <a:srgbClr val="33CCCC"/>
        </a:folHlink>
      </a:clrScheme>
      <a:clrMap bg1="dk2" tx1="lt1" bg2="dk1" tx2="lt2" accent1="accent1" accent2="accent2" accent3="accent3" accent4="accent4" accent5="accent5" accent6="accent6" hlink="hlink" folHlink="folHlink"/>
    </a:extraClrScheme>
    <a:extraClrScheme>
      <a:clrScheme name="Beam 2">
        <a:dk1>
          <a:srgbClr val="000080"/>
        </a:dk1>
        <a:lt1>
          <a:srgbClr val="FFFFFF"/>
        </a:lt1>
        <a:dk2>
          <a:srgbClr val="000099"/>
        </a:dk2>
        <a:lt2>
          <a:srgbClr val="FFFFFF"/>
        </a:lt2>
        <a:accent1>
          <a:srgbClr val="3366FF"/>
        </a:accent1>
        <a:accent2>
          <a:srgbClr val="7B46D0"/>
        </a:accent2>
        <a:accent3>
          <a:srgbClr val="AAAACA"/>
        </a:accent3>
        <a:accent4>
          <a:srgbClr val="DADADA"/>
        </a:accent4>
        <a:accent5>
          <a:srgbClr val="ADB8FF"/>
        </a:accent5>
        <a:accent6>
          <a:srgbClr val="6F3FBC"/>
        </a:accent6>
        <a:hlink>
          <a:srgbClr val="86D1EC"/>
        </a:hlink>
        <a:folHlink>
          <a:srgbClr val="45C984"/>
        </a:folHlink>
      </a:clrScheme>
      <a:clrMap bg1="dk2" tx1="lt1" bg2="dk1" tx2="lt2" accent1="accent1" accent2="accent2" accent3="accent3" accent4="accent4" accent5="accent5" accent6="accent6" hlink="hlink" folHlink="folHlink"/>
    </a:extraClrScheme>
    <a:extraClrScheme>
      <a:clrScheme name="Beam 3">
        <a:dk1>
          <a:srgbClr val="3F4873"/>
        </a:dk1>
        <a:lt1>
          <a:srgbClr val="FFFFFF"/>
        </a:lt1>
        <a:dk2>
          <a:srgbClr val="4F598D"/>
        </a:dk2>
        <a:lt2>
          <a:srgbClr val="CCECFF"/>
        </a:lt2>
        <a:accent1>
          <a:srgbClr val="0099CC"/>
        </a:accent1>
        <a:accent2>
          <a:srgbClr val="4C8470"/>
        </a:accent2>
        <a:accent3>
          <a:srgbClr val="B2B5C5"/>
        </a:accent3>
        <a:accent4>
          <a:srgbClr val="DADADA"/>
        </a:accent4>
        <a:accent5>
          <a:srgbClr val="AACAE2"/>
        </a:accent5>
        <a:accent6>
          <a:srgbClr val="447765"/>
        </a:accent6>
        <a:hlink>
          <a:srgbClr val="99CC00"/>
        </a:hlink>
        <a:folHlink>
          <a:srgbClr val="96A4C8"/>
        </a:folHlink>
      </a:clrScheme>
      <a:clrMap bg1="dk2" tx1="lt1" bg2="dk1" tx2="lt2" accent1="accent1" accent2="accent2" accent3="accent3" accent4="accent4" accent5="accent5" accent6="accent6" hlink="hlink" folHlink="folHlink"/>
    </a:extraClrScheme>
    <a:extraClrScheme>
      <a:clrScheme name="Beam 4">
        <a:dk1>
          <a:srgbClr val="006E6B"/>
        </a:dk1>
        <a:lt1>
          <a:srgbClr val="FFFFFF"/>
        </a:lt1>
        <a:dk2>
          <a:srgbClr val="008080"/>
        </a:dk2>
        <a:lt2>
          <a:srgbClr val="E2EFCD"/>
        </a:lt2>
        <a:accent1>
          <a:srgbClr val="33CCCC"/>
        </a:accent1>
        <a:accent2>
          <a:srgbClr val="6352B8"/>
        </a:accent2>
        <a:accent3>
          <a:srgbClr val="AAC0C0"/>
        </a:accent3>
        <a:accent4>
          <a:srgbClr val="DADADA"/>
        </a:accent4>
        <a:accent5>
          <a:srgbClr val="ADE2E2"/>
        </a:accent5>
        <a:accent6>
          <a:srgbClr val="5949A6"/>
        </a:accent6>
        <a:hlink>
          <a:srgbClr val="CCFFFF"/>
        </a:hlink>
        <a:folHlink>
          <a:srgbClr val="99CCFF"/>
        </a:folHlink>
      </a:clrScheme>
      <a:clrMap bg1="dk2" tx1="lt1" bg2="dk1" tx2="lt2" accent1="accent1" accent2="accent2" accent3="accent3" accent4="accent4" accent5="accent5" accent6="accent6" hlink="hlink" folHlink="folHlink"/>
    </a:extraClrScheme>
    <a:extraClrScheme>
      <a:clrScheme name="Beam 5">
        <a:dk1>
          <a:srgbClr val="48562C"/>
        </a:dk1>
        <a:lt1>
          <a:srgbClr val="FFFFFF"/>
        </a:lt1>
        <a:dk2>
          <a:srgbClr val="546434"/>
        </a:dk2>
        <a:lt2>
          <a:srgbClr val="FFFFCC"/>
        </a:lt2>
        <a:accent1>
          <a:srgbClr val="7B8A6E"/>
        </a:accent1>
        <a:accent2>
          <a:srgbClr val="527C3A"/>
        </a:accent2>
        <a:accent3>
          <a:srgbClr val="B3B8AE"/>
        </a:accent3>
        <a:accent4>
          <a:srgbClr val="DADADA"/>
        </a:accent4>
        <a:accent5>
          <a:srgbClr val="BFC4BA"/>
        </a:accent5>
        <a:accent6>
          <a:srgbClr val="497034"/>
        </a:accent6>
        <a:hlink>
          <a:srgbClr val="55B55E"/>
        </a:hlink>
        <a:folHlink>
          <a:srgbClr val="85B3B1"/>
        </a:folHlink>
      </a:clrScheme>
      <a:clrMap bg1="dk2" tx1="lt1" bg2="dk1" tx2="lt2" accent1="accent1" accent2="accent2" accent3="accent3" accent4="accent4" accent5="accent5" accent6="accent6" hlink="hlink" folHlink="folHlink"/>
    </a:extraClrScheme>
    <a:extraClrScheme>
      <a:clrScheme name="Beam 6">
        <a:dk1>
          <a:srgbClr val="96B29E"/>
        </a:dk1>
        <a:lt1>
          <a:srgbClr val="FFFFFF"/>
        </a:lt1>
        <a:dk2>
          <a:srgbClr val="A5BDAC"/>
        </a:dk2>
        <a:lt2>
          <a:srgbClr val="FFFFCC"/>
        </a:lt2>
        <a:accent1>
          <a:srgbClr val="4E8880"/>
        </a:accent1>
        <a:accent2>
          <a:srgbClr val="2F71B9"/>
        </a:accent2>
        <a:accent3>
          <a:srgbClr val="CFDBD2"/>
        </a:accent3>
        <a:accent4>
          <a:srgbClr val="DADADA"/>
        </a:accent4>
        <a:accent5>
          <a:srgbClr val="B2C3C0"/>
        </a:accent5>
        <a:accent6>
          <a:srgbClr val="2A66A7"/>
        </a:accent6>
        <a:hlink>
          <a:srgbClr val="9DC0E7"/>
        </a:hlink>
        <a:folHlink>
          <a:srgbClr val="54CA89"/>
        </a:folHlink>
      </a:clrScheme>
      <a:clrMap bg1="dk2" tx1="lt1" bg2="dk1" tx2="lt2" accent1="accent1" accent2="accent2" accent3="accent3" accent4="accent4" accent5="accent5" accent6="accent6" hlink="hlink" folHlink="folHlink"/>
    </a:extraClrScheme>
    <a:extraClrScheme>
      <a:clrScheme name="Beam 7">
        <a:dk1>
          <a:srgbClr val="D49C00"/>
        </a:dk1>
        <a:lt1>
          <a:srgbClr val="FFFFFF"/>
        </a:lt1>
        <a:dk2>
          <a:srgbClr val="CC9900"/>
        </a:dk2>
        <a:lt2>
          <a:srgbClr val="CEBD40"/>
        </a:lt2>
        <a:accent1>
          <a:srgbClr val="CC6600"/>
        </a:accent1>
        <a:accent2>
          <a:srgbClr val="808000"/>
        </a:accent2>
        <a:accent3>
          <a:srgbClr val="E2CAAA"/>
        </a:accent3>
        <a:accent4>
          <a:srgbClr val="DADADA"/>
        </a:accent4>
        <a:accent5>
          <a:srgbClr val="E2B8AA"/>
        </a:accent5>
        <a:accent6>
          <a:srgbClr val="737300"/>
        </a:accent6>
        <a:hlink>
          <a:srgbClr val="FF9900"/>
        </a:hlink>
        <a:folHlink>
          <a:srgbClr val="FFFF99"/>
        </a:folHlink>
      </a:clrScheme>
      <a:clrMap bg1="dk2" tx1="lt1" bg2="dk1" tx2="lt2" accent1="accent1" accent2="accent2" accent3="accent3" accent4="accent4" accent5="accent5" accent6="accent6" hlink="hlink" folHlink="folHlink"/>
    </a:extraClrScheme>
    <a:extraClrScheme>
      <a:clrScheme name="Beam 8">
        <a:dk1>
          <a:srgbClr val="881700"/>
        </a:dk1>
        <a:lt1>
          <a:srgbClr val="FAF9E6"/>
        </a:lt1>
        <a:dk2>
          <a:srgbClr val="990000"/>
        </a:dk2>
        <a:lt2>
          <a:srgbClr val="EADC78"/>
        </a:lt2>
        <a:accent1>
          <a:srgbClr val="FF6600"/>
        </a:accent1>
        <a:accent2>
          <a:srgbClr val="B86D52"/>
        </a:accent2>
        <a:accent3>
          <a:srgbClr val="CAAAAA"/>
        </a:accent3>
        <a:accent4>
          <a:srgbClr val="D6D5C4"/>
        </a:accent4>
        <a:accent5>
          <a:srgbClr val="FFB8AA"/>
        </a:accent5>
        <a:accent6>
          <a:srgbClr val="A66249"/>
        </a:accent6>
        <a:hlink>
          <a:srgbClr val="D78D15"/>
        </a:hlink>
        <a:folHlink>
          <a:srgbClr val="C6B37E"/>
        </a:folHlink>
      </a:clrScheme>
      <a:clrMap bg1="dk2" tx1="lt1" bg2="dk1" tx2="lt2" accent1="accent1" accent2="accent2" accent3="accent3" accent4="accent4" accent5="accent5" accent6="accent6" hlink="hlink" folHlink="folHlink"/>
    </a:extraClrScheme>
    <a:extraClrScheme>
      <a:clrScheme name="Beam 9">
        <a:dk1>
          <a:srgbClr val="000000"/>
        </a:dk1>
        <a:lt1>
          <a:srgbClr val="FFFFFF"/>
        </a:lt1>
        <a:dk2>
          <a:srgbClr val="000000"/>
        </a:dk2>
        <a:lt2>
          <a:srgbClr val="DDDDDD"/>
        </a:lt2>
        <a:accent1>
          <a:srgbClr val="E6F5F6"/>
        </a:accent1>
        <a:accent2>
          <a:srgbClr val="A5E1A8"/>
        </a:accent2>
        <a:accent3>
          <a:srgbClr val="FFFFFF"/>
        </a:accent3>
        <a:accent4>
          <a:srgbClr val="000000"/>
        </a:accent4>
        <a:accent5>
          <a:srgbClr val="F0F9FA"/>
        </a:accent5>
        <a:accent6>
          <a:srgbClr val="95CC98"/>
        </a:accent6>
        <a:hlink>
          <a:srgbClr val="5B00B6"/>
        </a:hlink>
        <a:folHlink>
          <a:srgbClr val="34988E"/>
        </a:folHlink>
      </a:clrScheme>
      <a:clrMap bg1="lt1" tx1="dk1" bg2="lt2" tx2="dk2" accent1="accent1" accent2="accent2" accent3="accent3" accent4="accent4" accent5="accent5" accent6="accent6" hlink="hlink" folHlink="folHlink"/>
    </a:extraClrScheme>
  </a:extraClrSchemeLst>
</a:theme>
</file>

<file path=ppt/theme/theme31.xml><?xml version="1.0" encoding="utf-8"?>
<a:theme xmlns:a="http://schemas.openxmlformats.org/drawingml/2006/main" name="9_Default Design">
  <a:themeElements>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1_Default Design">
      <a:majorFont>
        <a:latin typeface="Arial"/>
        <a:ea typeface="ＭＳ Ｐゴシック"/>
        <a:cs typeface="ＭＳ Ｐゴシック"/>
      </a:majorFont>
      <a:minorFont>
        <a:latin typeface="Arial"/>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1_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1_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1_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1_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1_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1_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1_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1_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2.xml><?xml version="1.0" encoding="utf-8"?>
<a:theme xmlns:a="http://schemas.openxmlformats.org/drawingml/2006/main" name="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3.xml><?xml version="1.0" encoding="utf-8"?>
<a:theme xmlns:a="http://schemas.openxmlformats.org/drawingml/2006/main" name="2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
        <a:cs typeface="Arial"/>
      </a:majorFont>
      <a:minorFont>
        <a:latin typeface="Arial"/>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4.xml><?xml version="1.0" encoding="utf-8"?>
<a:theme xmlns:a="http://schemas.openxmlformats.org/drawingml/2006/main" name="3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5.xml><?xml version="1.0" encoding="utf-8"?>
<a:theme xmlns:a="http://schemas.openxmlformats.org/drawingml/2006/main" name="Fireworks">
  <a:themeElements>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fontScheme name="Fireworks">
      <a:majorFont>
        <a:latin typeface="Arial Black"/>
        <a:ea typeface=""/>
        <a:cs typeface=""/>
      </a:majorFont>
      <a:minorFont>
        <a:latin typeface="Arial Black"/>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spDef>
    <a:lnDef>
      <a:spPr bwMode="auto">
        <a:xfrm>
          <a:off x="0" y="0"/>
          <a:ext cx="1" cy="1"/>
        </a:xfrm>
        <a:custGeom>
          <a:avLst/>
          <a:gdLst/>
          <a:ahLst/>
          <a:cxnLst/>
          <a:rect l="0" t="0" r="0" b="0"/>
          <a:pathLst/>
        </a:custGeom>
        <a:noFill/>
        <a:ln w="9525" cap="flat" cmpd="sng" algn="ctr">
          <a:no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342900" marR="0" indent="-342900" algn="l" defTabSz="914400" rtl="0" eaLnBrk="1" fontAlgn="base" latinLnBrk="0" hangingPunct="1">
          <a:lnSpc>
            <a:spcPct val="100000"/>
          </a:lnSpc>
          <a:spcBef>
            <a:spcPct val="20000"/>
          </a:spcBef>
          <a:spcAft>
            <a:spcPct val="0"/>
          </a:spcAft>
          <a:buClr>
            <a:schemeClr val="hlink"/>
          </a:buClr>
          <a:buSzTx/>
          <a:buFontTx/>
          <a:buChar char="•"/>
          <a:tabLst/>
          <a:defRPr kumimoji="0" lang="en-US" sz="3200" b="0" i="0" u="none" strike="noStrike" cap="none" normalizeH="0" baseline="0">
            <a:ln>
              <a:noFill/>
            </a:ln>
            <a:solidFill>
              <a:schemeClr val="tx1"/>
            </a:solidFill>
            <a:effectLst/>
            <a:latin typeface="Arial Black" pitchFamily="-112" charset="0"/>
          </a:defRPr>
        </a:defPPr>
      </a:lstStyle>
    </a:lnDef>
  </a:objectDefaults>
  <a:extraClrSchemeLst>
    <a:extraClrScheme>
      <a:clrScheme name="Fireworks 1">
        <a:dk1>
          <a:srgbClr val="AF273E"/>
        </a:dk1>
        <a:lt1>
          <a:srgbClr val="FFCC00"/>
        </a:lt1>
        <a:dk2>
          <a:srgbClr val="000000"/>
        </a:dk2>
        <a:lt2>
          <a:srgbClr val="FFFFFF"/>
        </a:lt2>
        <a:accent1>
          <a:srgbClr val="FF8B17"/>
        </a:accent1>
        <a:accent2>
          <a:srgbClr val="FFE103"/>
        </a:accent2>
        <a:accent3>
          <a:srgbClr val="AAAAAA"/>
        </a:accent3>
        <a:accent4>
          <a:srgbClr val="DAAE00"/>
        </a:accent4>
        <a:accent5>
          <a:srgbClr val="FFC4AB"/>
        </a:accent5>
        <a:accent6>
          <a:srgbClr val="E7CC02"/>
        </a:accent6>
        <a:hlink>
          <a:srgbClr val="FF3399"/>
        </a:hlink>
        <a:folHlink>
          <a:srgbClr val="FE1F08"/>
        </a:folHlink>
      </a:clrScheme>
      <a:clrMap bg1="dk2" tx1="lt1" bg2="dk1" tx2="lt2" accent1="accent1" accent2="accent2" accent3="accent3" accent4="accent4" accent5="accent5" accent6="accent6" hlink="hlink" folHlink="folHlink"/>
    </a:extraClrScheme>
    <a:extraClrScheme>
      <a:clrScheme name="Fireworks 2">
        <a:dk1>
          <a:srgbClr val="0000A4"/>
        </a:dk1>
        <a:lt1>
          <a:srgbClr val="CCFFFF"/>
        </a:lt1>
        <a:dk2>
          <a:srgbClr val="000066"/>
        </a:dk2>
        <a:lt2>
          <a:srgbClr val="00FFFF"/>
        </a:lt2>
        <a:accent1>
          <a:srgbClr val="51B2E3"/>
        </a:accent1>
        <a:accent2>
          <a:srgbClr val="04E8AC"/>
        </a:accent2>
        <a:accent3>
          <a:srgbClr val="AAAAB8"/>
        </a:accent3>
        <a:accent4>
          <a:srgbClr val="AEDADA"/>
        </a:accent4>
        <a:accent5>
          <a:srgbClr val="B3D5EF"/>
        </a:accent5>
        <a:accent6>
          <a:srgbClr val="03D29B"/>
        </a:accent6>
        <a:hlink>
          <a:srgbClr val="FF3399"/>
        </a:hlink>
        <a:folHlink>
          <a:srgbClr val="8F5FD5"/>
        </a:folHlink>
      </a:clrScheme>
      <a:clrMap bg1="dk2" tx1="lt1" bg2="dk1" tx2="lt2" accent1="accent1" accent2="accent2" accent3="accent3" accent4="accent4" accent5="accent5" accent6="accent6" hlink="hlink" folHlink="folHlink"/>
    </a:extraClrScheme>
    <a:extraClrScheme>
      <a:clrScheme name="Fireworks 3">
        <a:dk1>
          <a:srgbClr val="9F237F"/>
        </a:dk1>
        <a:lt1>
          <a:srgbClr val="FFCC00"/>
        </a:lt1>
        <a:dk2>
          <a:srgbClr val="000000"/>
        </a:dk2>
        <a:lt2>
          <a:srgbClr val="FFFFFF"/>
        </a:lt2>
        <a:accent1>
          <a:srgbClr val="39A6DD"/>
        </a:accent1>
        <a:accent2>
          <a:srgbClr val="FF03E7"/>
        </a:accent2>
        <a:accent3>
          <a:srgbClr val="AAAAAA"/>
        </a:accent3>
        <a:accent4>
          <a:srgbClr val="DAAE00"/>
        </a:accent4>
        <a:accent5>
          <a:srgbClr val="AED0EB"/>
        </a:accent5>
        <a:accent6>
          <a:srgbClr val="E702D1"/>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4">
        <a:dk1>
          <a:srgbClr val="00603B"/>
        </a:dk1>
        <a:lt1>
          <a:srgbClr val="FFCC00"/>
        </a:lt1>
        <a:dk2>
          <a:srgbClr val="000000"/>
        </a:dk2>
        <a:lt2>
          <a:srgbClr val="FFFFFF"/>
        </a:lt2>
        <a:accent1>
          <a:srgbClr val="39A6DD"/>
        </a:accent1>
        <a:accent2>
          <a:srgbClr val="07FB18"/>
        </a:accent2>
        <a:accent3>
          <a:srgbClr val="AAAAAA"/>
        </a:accent3>
        <a:accent4>
          <a:srgbClr val="DAAE00"/>
        </a:accent4>
        <a:accent5>
          <a:srgbClr val="AED0EB"/>
        </a:accent5>
        <a:accent6>
          <a:srgbClr val="06E315"/>
        </a:accent6>
        <a:hlink>
          <a:srgbClr val="FF3399"/>
        </a:hlink>
        <a:folHlink>
          <a:srgbClr val="753BCB"/>
        </a:folHlink>
      </a:clrScheme>
      <a:clrMap bg1="dk2" tx1="lt1" bg2="dk1" tx2="lt2" accent1="accent1" accent2="accent2" accent3="accent3" accent4="accent4" accent5="accent5" accent6="accent6" hlink="hlink" folHlink="folHlink"/>
    </a:extraClrScheme>
    <a:extraClrScheme>
      <a:clrScheme name="Fireworks 5">
        <a:dk1>
          <a:srgbClr val="FF6600"/>
        </a:dk1>
        <a:lt1>
          <a:srgbClr val="FFFFFF"/>
        </a:lt1>
        <a:dk2>
          <a:srgbClr val="003366"/>
        </a:dk2>
        <a:lt2>
          <a:srgbClr val="FFFFFF"/>
        </a:lt2>
        <a:accent1>
          <a:srgbClr val="FF99FF"/>
        </a:accent1>
        <a:accent2>
          <a:srgbClr val="FFFF99"/>
        </a:accent2>
        <a:accent3>
          <a:srgbClr val="AAADB8"/>
        </a:accent3>
        <a:accent4>
          <a:srgbClr val="DADADA"/>
        </a:accent4>
        <a:accent5>
          <a:srgbClr val="FFCAFF"/>
        </a:accent5>
        <a:accent6>
          <a:srgbClr val="E7E78A"/>
        </a:accent6>
        <a:hlink>
          <a:srgbClr val="FF3399"/>
        </a:hlink>
        <a:folHlink>
          <a:srgbClr val="FF9966"/>
        </a:folHlink>
      </a:clrScheme>
      <a:clrMap bg1="dk2" tx1="lt1" bg2="dk1" tx2="lt2" accent1="accent1" accent2="accent2" accent3="accent3" accent4="accent4" accent5="accent5" accent6="accent6" hlink="hlink" folHlink="folHlink"/>
    </a:extraClrScheme>
    <a:extraClrScheme>
      <a:clrScheme name="Fireworks 6">
        <a:dk1>
          <a:srgbClr val="000000"/>
        </a:dk1>
        <a:lt1>
          <a:srgbClr val="FFFFFF"/>
        </a:lt1>
        <a:dk2>
          <a:srgbClr val="993366"/>
        </a:dk2>
        <a:lt2>
          <a:srgbClr val="CCFFFF"/>
        </a:lt2>
        <a:accent1>
          <a:srgbClr val="CCECFF"/>
        </a:accent1>
        <a:accent2>
          <a:srgbClr val="FFFF99"/>
        </a:accent2>
        <a:accent3>
          <a:srgbClr val="FFFFFF"/>
        </a:accent3>
        <a:accent4>
          <a:srgbClr val="000000"/>
        </a:accent4>
        <a:accent5>
          <a:srgbClr val="E2F4FF"/>
        </a:accent5>
        <a:accent6>
          <a:srgbClr val="E7E78A"/>
        </a:accent6>
        <a:hlink>
          <a:srgbClr val="FFCCFF"/>
        </a:hlink>
        <a:folHlink>
          <a:srgbClr val="FFCCCC"/>
        </a:folHlink>
      </a:clrScheme>
      <a:clrMap bg1="lt1" tx1="dk1" bg2="lt2" tx2="dk2" accent1="accent1" accent2="accent2" accent3="accent3" accent4="accent4" accent5="accent5" accent6="accent6" hlink="hlink" folHlink="folHlink"/>
    </a:extraClrScheme>
  </a:extraClrSchemeLst>
</a:theme>
</file>

<file path=ppt/theme/theme36.xml><?xml version="1.0" encoding="utf-8"?>
<a:theme xmlns:a="http://schemas.openxmlformats.org/drawingml/2006/main" name="4_Refined">
  <a:themeElements>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fontScheme name="Refined">
      <a:majorFont>
        <a:latin typeface="Times New Roman"/>
        <a:ea typeface="ＭＳ Ｐゴシック"/>
        <a:cs typeface="Arial"/>
      </a:majorFont>
      <a:minorFont>
        <a:latin typeface="Arial"/>
        <a:ea typeface="ＭＳ Ｐゴシック"/>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Refined 1">
        <a:dk1>
          <a:srgbClr val="666633"/>
        </a:dk1>
        <a:lt1>
          <a:srgbClr val="FFFFFF"/>
        </a:lt1>
        <a:dk2>
          <a:srgbClr val="000000"/>
        </a:dk2>
        <a:lt2>
          <a:srgbClr val="FFFFFF"/>
        </a:lt2>
        <a:accent1>
          <a:srgbClr val="666699"/>
        </a:accent1>
        <a:accent2>
          <a:srgbClr val="990000"/>
        </a:accent2>
        <a:accent3>
          <a:srgbClr val="AAAAAA"/>
        </a:accent3>
        <a:accent4>
          <a:srgbClr val="DADADA"/>
        </a:accent4>
        <a:accent5>
          <a:srgbClr val="B8B8CA"/>
        </a:accent5>
        <a:accent6>
          <a:srgbClr val="8A0000"/>
        </a:accent6>
        <a:hlink>
          <a:srgbClr val="999900"/>
        </a:hlink>
        <a:folHlink>
          <a:srgbClr val="FFFFFF"/>
        </a:folHlink>
      </a:clrScheme>
      <a:clrMap bg1="dk2" tx1="lt1" bg2="dk1" tx2="lt2" accent1="accent1" accent2="accent2" accent3="accent3" accent4="accent4" accent5="accent5" accent6="accent6" hlink="hlink" folHlink="folHlink"/>
    </a:extraClrScheme>
    <a:extraClrScheme>
      <a:clrScheme name="Refined 2">
        <a:dk1>
          <a:srgbClr val="4D4D4D"/>
        </a:dk1>
        <a:lt1>
          <a:srgbClr val="FFFFFF"/>
        </a:lt1>
        <a:dk2>
          <a:srgbClr val="4A1102"/>
        </a:dk2>
        <a:lt2>
          <a:srgbClr val="FFFFFF"/>
        </a:lt2>
        <a:accent1>
          <a:srgbClr val="CC3300"/>
        </a:accent1>
        <a:accent2>
          <a:srgbClr val="666699"/>
        </a:accent2>
        <a:accent3>
          <a:srgbClr val="B1AAAA"/>
        </a:accent3>
        <a:accent4>
          <a:srgbClr val="DADADA"/>
        </a:accent4>
        <a:accent5>
          <a:srgbClr val="E2ADAA"/>
        </a:accent5>
        <a:accent6>
          <a:srgbClr val="5C5C8A"/>
        </a:accent6>
        <a:hlink>
          <a:srgbClr val="FF9900"/>
        </a:hlink>
        <a:folHlink>
          <a:srgbClr val="FFFFFF"/>
        </a:folHlink>
      </a:clrScheme>
      <a:clrMap bg1="dk2" tx1="lt1" bg2="dk1" tx2="lt2" accent1="accent1" accent2="accent2" accent3="accent3" accent4="accent4" accent5="accent5" accent6="accent6" hlink="hlink" folHlink="folHlink"/>
    </a:extraClrScheme>
    <a:extraClrScheme>
      <a:clrScheme name="Refined 3">
        <a:dk1>
          <a:srgbClr val="666699"/>
        </a:dk1>
        <a:lt1>
          <a:srgbClr val="FFFFFF"/>
        </a:lt1>
        <a:dk2>
          <a:srgbClr val="400040"/>
        </a:dk2>
        <a:lt2>
          <a:srgbClr val="FFFFFF"/>
        </a:lt2>
        <a:accent1>
          <a:srgbClr val="FFCC00"/>
        </a:accent1>
        <a:accent2>
          <a:srgbClr val="FF3300"/>
        </a:accent2>
        <a:accent3>
          <a:srgbClr val="AFAAAF"/>
        </a:accent3>
        <a:accent4>
          <a:srgbClr val="DADADA"/>
        </a:accent4>
        <a:accent5>
          <a:srgbClr val="FFE2AA"/>
        </a:accent5>
        <a:accent6>
          <a:srgbClr val="E72D00"/>
        </a:accent6>
        <a:hlink>
          <a:srgbClr val="CC9900"/>
        </a:hlink>
        <a:folHlink>
          <a:srgbClr val="CC3300"/>
        </a:folHlink>
      </a:clrScheme>
      <a:clrMap bg1="dk2" tx1="lt1" bg2="dk1" tx2="lt2" accent1="accent1" accent2="accent2" accent3="accent3" accent4="accent4" accent5="accent5" accent6="accent6" hlink="hlink" folHlink="folHlink"/>
    </a:extraClrScheme>
    <a:extraClrScheme>
      <a:clrScheme name="Refined 4">
        <a:dk1>
          <a:srgbClr val="4D4D4D"/>
        </a:dk1>
        <a:lt1>
          <a:srgbClr val="FFFFFF"/>
        </a:lt1>
        <a:dk2>
          <a:srgbClr val="006699"/>
        </a:dk2>
        <a:lt2>
          <a:srgbClr val="CCECFF"/>
        </a:lt2>
        <a:accent1>
          <a:srgbClr val="339966"/>
        </a:accent1>
        <a:accent2>
          <a:srgbClr val="3366FF"/>
        </a:accent2>
        <a:accent3>
          <a:srgbClr val="AAB8CA"/>
        </a:accent3>
        <a:accent4>
          <a:srgbClr val="DADADA"/>
        </a:accent4>
        <a:accent5>
          <a:srgbClr val="ADCAB8"/>
        </a:accent5>
        <a:accent6>
          <a:srgbClr val="2D5CE7"/>
        </a:accent6>
        <a:hlink>
          <a:srgbClr val="33CCFF"/>
        </a:hlink>
        <a:folHlink>
          <a:srgbClr val="FFFFFF"/>
        </a:folHlink>
      </a:clrScheme>
      <a:clrMap bg1="dk2" tx1="lt1" bg2="dk1" tx2="lt2" accent1="accent1" accent2="accent2" accent3="accent3" accent4="accent4" accent5="accent5" accent6="accent6" hlink="hlink" folHlink="folHlink"/>
    </a:extraClrScheme>
    <a:extraClrScheme>
      <a:clrScheme name="Refined 5">
        <a:dk1>
          <a:srgbClr val="000000"/>
        </a:dk1>
        <a:lt1>
          <a:srgbClr val="FFFFFF"/>
        </a:lt1>
        <a:dk2>
          <a:srgbClr val="CC0000"/>
        </a:dk2>
        <a:lt2>
          <a:srgbClr val="666699"/>
        </a:lt2>
        <a:accent1>
          <a:srgbClr val="FF6600"/>
        </a:accent1>
        <a:accent2>
          <a:srgbClr val="FF9933"/>
        </a:accent2>
        <a:accent3>
          <a:srgbClr val="FFFFFF"/>
        </a:accent3>
        <a:accent4>
          <a:srgbClr val="000000"/>
        </a:accent4>
        <a:accent5>
          <a:srgbClr val="FFB8AA"/>
        </a:accent5>
        <a:accent6>
          <a:srgbClr val="E78A2D"/>
        </a:accent6>
        <a:hlink>
          <a:srgbClr val="FFCC00"/>
        </a:hlink>
        <a:folHlink>
          <a:srgbClr val="333399"/>
        </a:folHlink>
      </a:clrScheme>
      <a:clrMap bg1="lt1" tx1="dk1" bg2="lt2" tx2="dk2" accent1="accent1" accent2="accent2" accent3="accent3" accent4="accent4" accent5="accent5" accent6="accent6" hlink="hlink" folHlink="folHlink"/>
    </a:extraClrScheme>
    <a:extraClrScheme>
      <a:clrScheme name="Refined 6">
        <a:dk1>
          <a:srgbClr val="000000"/>
        </a:dk1>
        <a:lt1>
          <a:srgbClr val="FFFFFF"/>
        </a:lt1>
        <a:dk2>
          <a:srgbClr val="000000"/>
        </a:dk2>
        <a:lt2>
          <a:srgbClr val="C0C0C0"/>
        </a:lt2>
        <a:accent1>
          <a:srgbClr val="CC3300"/>
        </a:accent1>
        <a:accent2>
          <a:srgbClr val="666699"/>
        </a:accent2>
        <a:accent3>
          <a:srgbClr val="FFFFFF"/>
        </a:accent3>
        <a:accent4>
          <a:srgbClr val="000000"/>
        </a:accent4>
        <a:accent5>
          <a:srgbClr val="E2ADAA"/>
        </a:accent5>
        <a:accent6>
          <a:srgbClr val="5C5C8A"/>
        </a:accent6>
        <a:hlink>
          <a:srgbClr val="999900"/>
        </a:hlink>
        <a:folHlink>
          <a:srgbClr val="4D4D4D"/>
        </a:folHlink>
      </a:clrScheme>
      <a:clrMap bg1="lt1" tx1="dk1" bg2="lt2" tx2="dk2" accent1="accent1" accent2="accent2" accent3="accent3" accent4="accent4" accent5="accent5" accent6="accent6" hlink="hlink" folHlink="folHlink"/>
    </a:extraClrScheme>
    <a:extraClrScheme>
      <a:clrScheme name="Refined 7">
        <a:dk1>
          <a:srgbClr val="000000"/>
        </a:dk1>
        <a:lt1>
          <a:srgbClr val="FFFFFF"/>
        </a:lt1>
        <a:dk2>
          <a:srgbClr val="000066"/>
        </a:dk2>
        <a:lt2>
          <a:srgbClr val="333399"/>
        </a:lt2>
        <a:accent1>
          <a:srgbClr val="3399FF"/>
        </a:accent1>
        <a:accent2>
          <a:srgbClr val="9999FF"/>
        </a:accent2>
        <a:accent3>
          <a:srgbClr val="FFFFFF"/>
        </a:accent3>
        <a:accent4>
          <a:srgbClr val="000000"/>
        </a:accent4>
        <a:accent5>
          <a:srgbClr val="ADCAFF"/>
        </a:accent5>
        <a:accent6>
          <a:srgbClr val="8A8AE7"/>
        </a:accent6>
        <a:hlink>
          <a:srgbClr val="00CCFF"/>
        </a:hlink>
        <a:folHlink>
          <a:srgbClr val="5F5F5F"/>
        </a:folHlink>
      </a:clrScheme>
      <a:clrMap bg1="lt1" tx1="dk1" bg2="lt2" tx2="dk2" accent1="accent1" accent2="accent2" accent3="accent3" accent4="accent4" accent5="accent5" accent6="accent6" hlink="hlink" folHlink="folHlink"/>
    </a:extraClrScheme>
  </a:extraClrSchemeLst>
</a:theme>
</file>

<file path=ppt/theme/theme37.xml><?xml version="1.0" encoding="utf-8"?>
<a:theme xmlns:a="http://schemas.openxmlformats.org/drawingml/2006/main" name="4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38.xml><?xml version="1.0" encoding="utf-8"?>
<a:theme xmlns:a="http://schemas.openxmlformats.org/drawingml/2006/main" name="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39.xml><?xml version="1.0" encoding="utf-8"?>
<a:theme xmlns:a="http://schemas.openxmlformats.org/drawingml/2006/main" name="5_Standaardontwerp">
  <a:themeElements>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Standaardontwerp">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Standaardontwerp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Standaardontwerp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Standaardontwerp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Standaardontwerp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Standaardontwerp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Standaardontwerp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Standaardontwerp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2_untitled 3">
  <a:themeElements>
    <a:clrScheme name="">
      <a:dk1>
        <a:srgbClr val="1A0004"/>
      </a:dk1>
      <a:lt1>
        <a:srgbClr val="FFFFFF"/>
      </a:lt1>
      <a:dk2>
        <a:srgbClr val="474747"/>
      </a:dk2>
      <a:lt2>
        <a:srgbClr val="FFD34A"/>
      </a:lt2>
      <a:accent1>
        <a:srgbClr val="114FFB"/>
      </a:accent1>
      <a:accent2>
        <a:srgbClr val="790015"/>
      </a:accent2>
      <a:accent3>
        <a:srgbClr val="B1B1B1"/>
      </a:accent3>
      <a:accent4>
        <a:srgbClr val="DADADA"/>
      </a:accent4>
      <a:accent5>
        <a:srgbClr val="AAB2FD"/>
      </a:accent5>
      <a:accent6>
        <a:srgbClr val="6D0012"/>
      </a:accent6>
      <a:hlink>
        <a:srgbClr val="FFFFFF"/>
      </a:hlink>
      <a:folHlink>
        <a:srgbClr val="CECECE"/>
      </a:folHlink>
    </a:clrScheme>
    <a:fontScheme name="untitled 3">
      <a:majorFont>
        <a:latin typeface="Times"/>
        <a:ea typeface=""/>
        <a:cs typeface=""/>
      </a:majorFont>
      <a:minorFont>
        <a:latin typeface="Times"/>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800" b="0" i="0" u="none" strike="noStrike" cap="none" normalizeH="0" baseline="0">
            <a:ln>
              <a:noFill/>
            </a:ln>
            <a:solidFill>
              <a:srgbClr val="00DFCA"/>
            </a:solidFill>
            <a:effectLst/>
            <a:latin typeface="Matura MT Script Capitals" pitchFamily="-108" charset="0"/>
          </a:defRPr>
        </a:defPPr>
      </a:lstStyle>
    </a:lnDef>
  </a:objectDefaults>
  <a:extraClrSchemeLst>
    <a:extraClrScheme>
      <a:clrScheme name="untitled 3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untitled 3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untitled 3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untitled 3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untitled 3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untitled 3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untitled 3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0.xml><?xml version="1.0" encoding="utf-8"?>
<a:theme xmlns:a="http://schemas.openxmlformats.org/drawingml/2006/main" name="7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1_SERENE">
      <a:majorFont>
        <a:latin typeface="Times New Roman"/>
        <a:ea typeface="ＭＳ Ｐゴシック"/>
        <a:cs typeface="ＭＳ Ｐゴシック"/>
      </a:majorFont>
      <a:minorFont>
        <a:latin typeface="Times New Roman"/>
        <a:ea typeface="ＭＳ Ｐゴシック"/>
        <a:cs typeface="ＭＳ Ｐゴシック"/>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1_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1.xml><?xml version="1.0" encoding="utf-8"?>
<a:theme xmlns:a="http://schemas.openxmlformats.org/drawingml/2006/main" name="13_Default Design">
  <a:themeElements>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1_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1_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1_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1_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1_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1_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1_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1_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42.xml><?xml version="1.0" encoding="utf-8"?>
<a:theme xmlns:a="http://schemas.openxmlformats.org/drawingml/2006/main" name="8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ＭＳ Ｐゴシック"/>
        <a:cs typeface=""/>
      </a:majorFont>
      <a:minorFont>
        <a:latin typeface="Arial Narrow"/>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Arial" charset="0"/>
            <a:ea typeface="ＭＳ Ｐゴシック" charset="0"/>
            <a:cs typeface="ＭＳ Ｐゴシック"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3.xml><?xml version="1.0" encoding="utf-8"?>
<a:theme xmlns:a="http://schemas.openxmlformats.org/drawingml/2006/main" name="8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44.xml><?xml version="1.0" encoding="utf-8"?>
<a:theme xmlns:a="http://schemas.openxmlformats.org/drawingml/2006/main" name="2_Stream">
  <a:themeElements>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fontScheme name="Stream">
      <a:majorFont>
        <a:latin typeface="Garamond"/>
        <a:ea typeface=""/>
        <a:cs typeface="Arial"/>
      </a:majorFont>
      <a:minorFont>
        <a:latin typeface="Garamond"/>
        <a:ea typeface=""/>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Stream 1">
        <a:dk1>
          <a:srgbClr val="000514"/>
        </a:dk1>
        <a:lt1>
          <a:srgbClr val="FFFFFF"/>
        </a:lt1>
        <a:dk2>
          <a:srgbClr val="003399"/>
        </a:dk2>
        <a:lt2>
          <a:srgbClr val="E5E5FF"/>
        </a:lt2>
        <a:accent1>
          <a:srgbClr val="0099CC"/>
        </a:accent1>
        <a:accent2>
          <a:srgbClr val="A886E0"/>
        </a:accent2>
        <a:accent3>
          <a:srgbClr val="AAADCA"/>
        </a:accent3>
        <a:accent4>
          <a:srgbClr val="DADADA"/>
        </a:accent4>
        <a:accent5>
          <a:srgbClr val="AACAE2"/>
        </a:accent5>
        <a:accent6>
          <a:srgbClr val="9879CB"/>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tream 2">
        <a:dk1>
          <a:srgbClr val="3E3E5C"/>
        </a:dk1>
        <a:lt1>
          <a:srgbClr val="FFFFFF"/>
        </a:lt1>
        <a:dk2>
          <a:srgbClr val="666699"/>
        </a:dk2>
        <a:lt2>
          <a:srgbClr val="DFDFE9"/>
        </a:lt2>
        <a:accent1>
          <a:srgbClr val="CC66FF"/>
        </a:accent1>
        <a:accent2>
          <a:srgbClr val="679ACD"/>
        </a:accent2>
        <a:accent3>
          <a:srgbClr val="B8B8CA"/>
        </a:accent3>
        <a:accent4>
          <a:srgbClr val="DADADA"/>
        </a:accent4>
        <a:accent5>
          <a:srgbClr val="E2B8FF"/>
        </a:accent5>
        <a:accent6>
          <a:srgbClr val="5D8BBA"/>
        </a:accent6>
        <a:hlink>
          <a:srgbClr val="CCECFF"/>
        </a:hlink>
        <a:folHlink>
          <a:srgbClr val="CCCCFF"/>
        </a:folHlink>
      </a:clrScheme>
      <a:clrMap bg1="dk2" tx1="lt1" bg2="dk1" tx2="lt2" accent1="accent1" accent2="accent2" accent3="accent3" accent4="accent4" accent5="accent5" accent6="accent6" hlink="hlink" folHlink="folHlink"/>
    </a:extraClrScheme>
    <a:extraClrScheme>
      <a:clrScheme name="Stream 3">
        <a:dk1>
          <a:srgbClr val="2A5400"/>
        </a:dk1>
        <a:lt1>
          <a:srgbClr val="FFFFFF"/>
        </a:lt1>
        <a:dk2>
          <a:srgbClr val="4A9400"/>
        </a:dk2>
        <a:lt2>
          <a:srgbClr val="BAE8BA"/>
        </a:lt2>
        <a:accent1>
          <a:srgbClr val="33CC33"/>
        </a:accent1>
        <a:accent2>
          <a:srgbClr val="99CC00"/>
        </a:accent2>
        <a:accent3>
          <a:srgbClr val="B1C8AA"/>
        </a:accent3>
        <a:accent4>
          <a:srgbClr val="DADADA"/>
        </a:accent4>
        <a:accent5>
          <a:srgbClr val="ADE2AD"/>
        </a:accent5>
        <a:accent6>
          <a:srgbClr val="8AB900"/>
        </a:accent6>
        <a:hlink>
          <a:srgbClr val="99FF33"/>
        </a:hlink>
        <a:folHlink>
          <a:srgbClr val="FFFF99"/>
        </a:folHlink>
      </a:clrScheme>
      <a:clrMap bg1="dk2" tx1="lt1" bg2="dk1" tx2="lt2" accent1="accent1" accent2="accent2" accent3="accent3" accent4="accent4" accent5="accent5" accent6="accent6" hlink="hlink" folHlink="folHlink"/>
    </a:extraClrScheme>
    <a:extraClrScheme>
      <a:clrScheme name="Stream 4">
        <a:dk1>
          <a:srgbClr val="000000"/>
        </a:dk1>
        <a:lt1>
          <a:srgbClr val="FFFFFF"/>
        </a:lt1>
        <a:dk2>
          <a:srgbClr val="51596D"/>
        </a:dk2>
        <a:lt2>
          <a:srgbClr val="DDDDDD"/>
        </a:lt2>
        <a:accent1>
          <a:srgbClr val="787E8A"/>
        </a:accent1>
        <a:accent2>
          <a:srgbClr val="339966"/>
        </a:accent2>
        <a:accent3>
          <a:srgbClr val="B3B5BA"/>
        </a:accent3>
        <a:accent4>
          <a:srgbClr val="DADADA"/>
        </a:accent4>
        <a:accent5>
          <a:srgbClr val="BEC0C4"/>
        </a:accent5>
        <a:accent6>
          <a:srgbClr val="2D8A5C"/>
        </a:accent6>
        <a:hlink>
          <a:srgbClr val="00FFFF"/>
        </a:hlink>
        <a:folHlink>
          <a:srgbClr val="74B6D0"/>
        </a:folHlink>
      </a:clrScheme>
      <a:clrMap bg1="dk2" tx1="lt1" bg2="dk1" tx2="lt2" accent1="accent1" accent2="accent2" accent3="accent3" accent4="accent4" accent5="accent5" accent6="accent6" hlink="hlink" folHlink="folHlink"/>
    </a:extraClrScheme>
    <a:extraClrScheme>
      <a:clrScheme name="Stream 5">
        <a:dk1>
          <a:srgbClr val="5C1F00"/>
        </a:dk1>
        <a:lt1>
          <a:srgbClr val="FFFFFF"/>
        </a:lt1>
        <a:dk2>
          <a:srgbClr val="8C0000"/>
        </a:dk2>
        <a:lt2>
          <a:srgbClr val="DFD293"/>
        </a:lt2>
        <a:accent1>
          <a:srgbClr val="FF6845"/>
        </a:accent1>
        <a:accent2>
          <a:srgbClr val="BE7960"/>
        </a:accent2>
        <a:accent3>
          <a:srgbClr val="C5AAAA"/>
        </a:accent3>
        <a:accent4>
          <a:srgbClr val="DADADA"/>
        </a:accent4>
        <a:accent5>
          <a:srgbClr val="FFB9B0"/>
        </a:accent5>
        <a:accent6>
          <a:srgbClr val="AC6D56"/>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Stream 6">
        <a:dk1>
          <a:srgbClr val="5E4444"/>
        </a:dk1>
        <a:lt1>
          <a:srgbClr val="F7F3F3"/>
        </a:lt1>
        <a:dk2>
          <a:srgbClr val="8A6362"/>
        </a:dk2>
        <a:lt2>
          <a:srgbClr val="D8C1BA"/>
        </a:lt2>
        <a:accent1>
          <a:srgbClr val="CC6600"/>
        </a:accent1>
        <a:accent2>
          <a:srgbClr val="C16059"/>
        </a:accent2>
        <a:accent3>
          <a:srgbClr val="C4B7B7"/>
        </a:accent3>
        <a:accent4>
          <a:srgbClr val="D3D0D0"/>
        </a:accent4>
        <a:accent5>
          <a:srgbClr val="E2B8AA"/>
        </a:accent5>
        <a:accent6>
          <a:srgbClr val="AF5650"/>
        </a:accent6>
        <a:hlink>
          <a:srgbClr val="FFCC00"/>
        </a:hlink>
        <a:folHlink>
          <a:srgbClr val="CBB557"/>
        </a:folHlink>
      </a:clrScheme>
      <a:clrMap bg1="dk2" tx1="lt1" bg2="dk1" tx2="lt2" accent1="accent1" accent2="accent2" accent3="accent3" accent4="accent4" accent5="accent5" accent6="accent6" hlink="hlink" folHlink="folHlink"/>
    </a:extraClrScheme>
    <a:extraClrScheme>
      <a:clrScheme name="Stream 7">
        <a:dk1>
          <a:srgbClr val="7F6737"/>
        </a:dk1>
        <a:lt1>
          <a:srgbClr val="FFFFFF"/>
        </a:lt1>
        <a:dk2>
          <a:srgbClr val="BFA673"/>
        </a:dk2>
        <a:lt2>
          <a:srgbClr val="E6E3AA"/>
        </a:lt2>
        <a:accent1>
          <a:srgbClr val="FFCC00"/>
        </a:accent1>
        <a:accent2>
          <a:srgbClr val="808000"/>
        </a:accent2>
        <a:accent3>
          <a:srgbClr val="DCD0BC"/>
        </a:accent3>
        <a:accent4>
          <a:srgbClr val="DADADA"/>
        </a:accent4>
        <a:accent5>
          <a:srgbClr val="FFE2AA"/>
        </a:accent5>
        <a:accent6>
          <a:srgbClr val="737300"/>
        </a:accent6>
        <a:hlink>
          <a:srgbClr val="784700"/>
        </a:hlink>
        <a:folHlink>
          <a:srgbClr val="9A7200"/>
        </a:folHlink>
      </a:clrScheme>
      <a:clrMap bg1="dk2" tx1="lt1" bg2="dk1" tx2="lt2" accent1="accent1" accent2="accent2" accent3="accent3" accent4="accent4" accent5="accent5" accent6="accent6" hlink="hlink" folHlink="folHlink"/>
    </a:extraClrScheme>
    <a:extraClrScheme>
      <a:clrScheme name="Stream 8">
        <a:dk1>
          <a:srgbClr val="4B2500"/>
        </a:dk1>
        <a:lt1>
          <a:srgbClr val="F9F0D3"/>
        </a:lt1>
        <a:dk2>
          <a:srgbClr val="A69564"/>
        </a:dk2>
        <a:lt2>
          <a:srgbClr val="EFDEAF"/>
        </a:lt2>
        <a:accent1>
          <a:srgbClr val="FFFFE3"/>
        </a:accent1>
        <a:accent2>
          <a:srgbClr val="BFBFA7"/>
        </a:accent2>
        <a:accent3>
          <a:srgbClr val="FBF6E6"/>
        </a:accent3>
        <a:accent4>
          <a:srgbClr val="3F1E00"/>
        </a:accent4>
        <a:accent5>
          <a:srgbClr val="FFFFEF"/>
        </a:accent5>
        <a:accent6>
          <a:srgbClr val="ADAD97"/>
        </a:accent6>
        <a:hlink>
          <a:srgbClr val="7B6D47"/>
        </a:hlink>
        <a:folHlink>
          <a:srgbClr val="A99D2F"/>
        </a:folHlink>
      </a:clrScheme>
      <a:clrMap bg1="lt1" tx1="dk1" bg2="lt2" tx2="dk2" accent1="accent1" accent2="accent2" accent3="accent3" accent4="accent4" accent5="accent5" accent6="accent6" hlink="hlink" folHlink="folHlink"/>
    </a:extraClrScheme>
    <a:extraClrScheme>
      <a:clrScheme name="Stream 9">
        <a:dk1>
          <a:srgbClr val="000000"/>
        </a:dk1>
        <a:lt1>
          <a:srgbClr val="FFFFFF"/>
        </a:lt1>
        <a:dk2>
          <a:srgbClr val="000000"/>
        </a:dk2>
        <a:lt2>
          <a:srgbClr val="808080"/>
        </a:lt2>
        <a:accent1>
          <a:srgbClr val="CCECFF"/>
        </a:accent1>
        <a:accent2>
          <a:srgbClr val="333399"/>
        </a:accent2>
        <a:accent3>
          <a:srgbClr val="FFFFFF"/>
        </a:accent3>
        <a:accent4>
          <a:srgbClr val="000000"/>
        </a:accent4>
        <a:accent5>
          <a:srgbClr val="E2F4FF"/>
        </a:accent5>
        <a:accent6>
          <a:srgbClr val="2D2D8A"/>
        </a:accent6>
        <a:hlink>
          <a:srgbClr val="6600FF"/>
        </a:hlink>
        <a:folHlink>
          <a:srgbClr val="009900"/>
        </a:folHlink>
      </a:clrScheme>
      <a:clrMap bg1="lt1" tx1="dk1" bg2="lt2" tx2="dk2" accent1="accent1" accent2="accent2" accent3="accent3" accent4="accent4" accent5="accent5" accent6="accent6" hlink="hlink" folHlink="folHlink"/>
    </a:extraClrScheme>
  </a:extraClrSchemeLst>
</a:theme>
</file>

<file path=ppt/theme/theme45.xml><?xml version="1.0" encoding="utf-8"?>
<a:theme xmlns:a="http://schemas.openxmlformats.org/drawingml/2006/main" name="4_Bar Code">
  <a:themeElements>
    <a:clrScheme name="">
      <a:dk1>
        <a:srgbClr val="808080"/>
      </a:dk1>
      <a:lt1>
        <a:srgbClr val="FFFFFF"/>
      </a:lt1>
      <a:dk2>
        <a:srgbClr val="000000"/>
      </a:dk2>
      <a:lt2>
        <a:srgbClr val="FFFFFF"/>
      </a:lt2>
      <a:accent1>
        <a:srgbClr val="FF6600"/>
      </a:accent1>
      <a:accent2>
        <a:srgbClr val="99CC00"/>
      </a:accent2>
      <a:accent3>
        <a:srgbClr val="AAAAAA"/>
      </a:accent3>
      <a:accent4>
        <a:srgbClr val="DADADA"/>
      </a:accent4>
      <a:accent5>
        <a:srgbClr val="FFB8AA"/>
      </a:accent5>
      <a:accent6>
        <a:srgbClr val="8AB900"/>
      </a:accent6>
      <a:hlink>
        <a:srgbClr val="960000"/>
      </a:hlink>
      <a:folHlink>
        <a:srgbClr val="4068AC"/>
      </a:folHlink>
    </a:clrScheme>
    <a:fontScheme name="Bar Code">
      <a:majorFont>
        <a:latin typeface="Helvetica"/>
        <a:ea typeface="Osaka"/>
        <a:cs typeface=""/>
      </a:majorFont>
      <a:minorFont>
        <a:latin typeface="Helvetica"/>
        <a:ea typeface="Osaka"/>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charset="0"/>
            <a:ea typeface="ＭＳ Ｐゴシック" pitchFamily="-128" charset="-128"/>
          </a:defRPr>
        </a:defPPr>
      </a:lstStyle>
    </a:lnDef>
  </a:objectDefaults>
  <a:extraClrSchemeLst>
    <a:extraClrScheme>
      <a:clrScheme name="Bar Cod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ar Cod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ar Cod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ar Cod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ar Cod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ar Cod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r Code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ar Cod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ar Cod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ar Cod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ar Cod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ar Cod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46.xml><?xml version="1.0" encoding="utf-8"?>
<a:theme xmlns:a="http://schemas.openxmlformats.org/drawingml/2006/main" name="5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4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48.xml><?xml version="1.0" encoding="utf-8"?>
<a:theme xmlns:a="http://schemas.openxmlformats.org/drawingml/2006/main" name="1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9.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xml><?xml version="1.0" encoding="utf-8"?>
<a:theme xmlns:a="http://schemas.openxmlformats.org/drawingml/2006/main" name="1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50.xml><?xml version="1.0" encoding="utf-8"?>
<a:theme xmlns:a="http://schemas.openxmlformats.org/drawingml/2006/main" name="2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1.xml><?xml version="1.0" encoding="utf-8"?>
<a:theme xmlns:a="http://schemas.openxmlformats.org/drawingml/2006/main" name="1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2.xml><?xml version="1.0" encoding="utf-8"?>
<a:theme xmlns:a="http://schemas.openxmlformats.org/drawingml/2006/main" name="1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3.xml><?xml version="1.0" encoding="utf-8"?>
<a:theme xmlns:a="http://schemas.openxmlformats.org/drawingml/2006/main" name="2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4.xml><?xml version="1.0" encoding="utf-8"?>
<a:theme xmlns:a="http://schemas.openxmlformats.org/drawingml/2006/main" name="24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55.xml><?xml version="1.0" encoding="utf-8"?>
<a:theme xmlns:a="http://schemas.openxmlformats.org/drawingml/2006/main" name="50_Blank Presentation">
  <a:themeElements>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Blank Presentatio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stealth" w="lg" len="lg"/>
        </a:ln>
        <a:effectLst/>
      </a:spPr>
      <a:bodyPr vert="horz" wrap="square" lIns="90000" tIns="46800" rIns="90000" bIns="46800" numCol="1" anchor="t" anchorCtr="0" compatLnSpc="1">
        <a:prstTxWarp prst="textNoShape">
          <a:avLst/>
        </a:prstTxWarp>
        <a:spAutoFit/>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Comic Sans MS" pitchFamily="-112" charset="0"/>
          </a:defRPr>
        </a:defPPr>
      </a:lstStyle>
    </a:lnDef>
  </a:objectDefaults>
  <a:extraClrSchemeLst>
    <a:extraClrScheme>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Blank Presentation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Blank Presentatio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Blank Presentatio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6.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6.xml><?xml version="1.0" encoding="utf-8"?>
<a:theme xmlns:a="http://schemas.openxmlformats.org/drawingml/2006/main" name="13_Construction">
  <a:themeElements>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fontScheme name="Construction">
      <a:majorFont>
        <a:latin typeface="Impact"/>
        <a:ea typeface=""/>
        <a:cs typeface=""/>
      </a:majorFont>
      <a:minorFont>
        <a:latin typeface="Arial Narrow"/>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Construction 1">
        <a:dk1>
          <a:srgbClr val="000000"/>
        </a:dk1>
        <a:lt1>
          <a:srgbClr val="EAE8E2"/>
        </a:lt1>
        <a:dk2>
          <a:srgbClr val="5F5F5F"/>
        </a:dk2>
        <a:lt2>
          <a:srgbClr val="FDBC03"/>
        </a:lt2>
        <a:accent1>
          <a:srgbClr val="A7C1CB"/>
        </a:accent1>
        <a:accent2>
          <a:srgbClr val="A38D77"/>
        </a:accent2>
        <a:accent3>
          <a:srgbClr val="B6B6B6"/>
        </a:accent3>
        <a:accent4>
          <a:srgbClr val="C8C6C1"/>
        </a:accent4>
        <a:accent5>
          <a:srgbClr val="D0DDE2"/>
        </a:accent5>
        <a:accent6>
          <a:srgbClr val="937F6B"/>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Construction 2">
        <a:dk1>
          <a:srgbClr val="333333"/>
        </a:dk1>
        <a:lt1>
          <a:srgbClr val="FFFFFF"/>
        </a:lt1>
        <a:dk2>
          <a:srgbClr val="B75E31"/>
        </a:dk2>
        <a:lt2>
          <a:srgbClr val="463828"/>
        </a:lt2>
        <a:accent1>
          <a:srgbClr val="E09F98"/>
        </a:accent1>
        <a:accent2>
          <a:srgbClr val="E4D8CA"/>
        </a:accent2>
        <a:accent3>
          <a:srgbClr val="FFFFFF"/>
        </a:accent3>
        <a:accent4>
          <a:srgbClr val="2A2A2A"/>
        </a:accent4>
        <a:accent5>
          <a:srgbClr val="EDCDCA"/>
        </a:accent5>
        <a:accent6>
          <a:srgbClr val="CFC4B7"/>
        </a:accent6>
        <a:hlink>
          <a:srgbClr val="663300"/>
        </a:hlink>
        <a:folHlink>
          <a:srgbClr val="CC9900"/>
        </a:folHlink>
      </a:clrScheme>
      <a:clrMap bg1="lt1" tx1="dk1" bg2="lt2" tx2="dk2" accent1="accent1" accent2="accent2" accent3="accent3" accent4="accent4" accent5="accent5" accent6="accent6" hlink="hlink" folHlink="folHlink"/>
    </a:extraClrScheme>
    <a:extraClrScheme>
      <a:clrScheme name="Construction 3">
        <a:dk1>
          <a:srgbClr val="333333"/>
        </a:dk1>
        <a:lt1>
          <a:srgbClr val="FFFFFF"/>
        </a:lt1>
        <a:dk2>
          <a:srgbClr val="4D4D4D"/>
        </a:dk2>
        <a:lt2>
          <a:srgbClr val="000000"/>
        </a:lt2>
        <a:accent1>
          <a:srgbClr val="C0C0C0"/>
        </a:accent1>
        <a:accent2>
          <a:srgbClr val="DDDDDD"/>
        </a:accent2>
        <a:accent3>
          <a:srgbClr val="FFFFFF"/>
        </a:accent3>
        <a:accent4>
          <a:srgbClr val="2A2A2A"/>
        </a:accent4>
        <a:accent5>
          <a:srgbClr val="DCDCDC"/>
        </a:accent5>
        <a:accent6>
          <a:srgbClr val="C8C8C8"/>
        </a:accent6>
        <a:hlink>
          <a:srgbClr val="808080"/>
        </a:hlink>
        <a:folHlink>
          <a:srgbClr val="B2B2B2"/>
        </a:folHlink>
      </a:clrScheme>
      <a:clrMap bg1="lt1" tx1="dk1" bg2="lt2" tx2="dk2" accent1="accent1" accent2="accent2" accent3="accent3" accent4="accent4" accent5="accent5" accent6="accent6" hlink="hlink" folHlink="folHlink"/>
    </a:extraClrScheme>
    <a:extraClrScheme>
      <a:clrScheme name="Construction 4">
        <a:dk1>
          <a:srgbClr val="000000"/>
        </a:dk1>
        <a:lt1>
          <a:srgbClr val="EAE8E2"/>
        </a:lt1>
        <a:dk2>
          <a:srgbClr val="783A34"/>
        </a:dk2>
        <a:lt2>
          <a:srgbClr val="FFCC99"/>
        </a:lt2>
        <a:accent1>
          <a:srgbClr val="83AAAD"/>
        </a:accent1>
        <a:accent2>
          <a:srgbClr val="A06766"/>
        </a:accent2>
        <a:accent3>
          <a:srgbClr val="BEAEAE"/>
        </a:accent3>
        <a:accent4>
          <a:srgbClr val="C8C6C1"/>
        </a:accent4>
        <a:accent5>
          <a:srgbClr val="C1D2D3"/>
        </a:accent5>
        <a:accent6>
          <a:srgbClr val="915D5C"/>
        </a:accent6>
        <a:hlink>
          <a:srgbClr val="FFFFCC"/>
        </a:hlink>
        <a:folHlink>
          <a:srgbClr val="CC990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1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4_SERENE">
  <a:themeElements>
    <a:clrScheme name="">
      <a:dk1>
        <a:srgbClr val="333333"/>
      </a:dk1>
      <a:lt1>
        <a:srgbClr val="A9BDA9"/>
      </a:lt1>
      <a:dk2>
        <a:srgbClr val="004C2B"/>
      </a:dk2>
      <a:lt2>
        <a:srgbClr val="578963"/>
      </a:lt2>
      <a:accent1>
        <a:srgbClr val="FFCCCC"/>
      </a:accent1>
      <a:accent2>
        <a:srgbClr val="B3E1B3"/>
      </a:accent2>
      <a:accent3>
        <a:srgbClr val="D1DBD1"/>
      </a:accent3>
      <a:accent4>
        <a:srgbClr val="2A2A2A"/>
      </a:accent4>
      <a:accent5>
        <a:srgbClr val="FFE2E2"/>
      </a:accent5>
      <a:accent6>
        <a:srgbClr val="A2CCA2"/>
      </a:accent6>
      <a:hlink>
        <a:srgbClr val="BDD7E5"/>
      </a:hlink>
      <a:folHlink>
        <a:srgbClr val="D2AAD2"/>
      </a:folHlink>
    </a:clrScheme>
    <a:fontScheme name="SERENE">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spDef>
    <a:lnDef>
      <a:spPr bwMode="auto">
        <a:xfrm>
          <a:off x="0" y="0"/>
          <a:ext cx="1" cy="1"/>
        </a:xfrm>
        <a:custGeom>
          <a:avLst/>
          <a:gdLst/>
          <a:ahLst/>
          <a:cxnLst/>
          <a:rect l="0" t="0" r="0" b="0"/>
          <a:pathLst/>
        </a:custGeom>
        <a:solidFill>
          <a:schemeClr val="accent1"/>
        </a:solidFill>
        <a:ln w="12700" cap="flat" cmpd="sng" algn="ctr">
          <a:solidFill>
            <a:schemeClr val="tx1"/>
          </a:solidFill>
          <a:prstDash val="solid"/>
          <a:miter lim="800000"/>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30000">
            <a:ln>
              <a:noFill/>
            </a:ln>
            <a:solidFill>
              <a:schemeClr val="tx1"/>
            </a:solidFill>
            <a:effectLst/>
            <a:latin typeface="Times New Roman" pitchFamily="24" charset="0"/>
          </a:defRPr>
        </a:defPPr>
      </a:lstStyle>
    </a:lnDef>
  </a:objectDefaults>
  <a:extraClrSchemeLst>
    <a:extraClrScheme>
      <a:clrScheme name="SERENE 1">
        <a:dk1>
          <a:srgbClr val="333333"/>
        </a:dk1>
        <a:lt1>
          <a:srgbClr val="A9BDA9"/>
        </a:lt1>
        <a:dk2>
          <a:srgbClr val="004C2B"/>
        </a:dk2>
        <a:lt2>
          <a:srgbClr val="578963"/>
        </a:lt2>
        <a:accent1>
          <a:srgbClr val="E1B7B7"/>
        </a:accent1>
        <a:accent2>
          <a:srgbClr val="B3E1B3"/>
        </a:accent2>
        <a:accent3>
          <a:srgbClr val="D1DBD1"/>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2">
        <a:dk1>
          <a:srgbClr val="333333"/>
        </a:dk1>
        <a:lt1>
          <a:srgbClr val="FFFFFF"/>
        </a:lt1>
        <a:dk2>
          <a:srgbClr val="004C2B"/>
        </a:dk2>
        <a:lt2>
          <a:srgbClr val="578963"/>
        </a:lt2>
        <a:accent1>
          <a:srgbClr val="E1B7B7"/>
        </a:accent1>
        <a:accent2>
          <a:srgbClr val="B3E1B3"/>
        </a:accent2>
        <a:accent3>
          <a:srgbClr val="FFFFFF"/>
        </a:accent3>
        <a:accent4>
          <a:srgbClr val="2A2A2A"/>
        </a:accent4>
        <a:accent5>
          <a:srgbClr val="EED8D8"/>
        </a:accent5>
        <a:accent6>
          <a:srgbClr val="A2CCA2"/>
        </a:accent6>
        <a:hlink>
          <a:srgbClr val="BDD7E5"/>
        </a:hlink>
        <a:folHlink>
          <a:srgbClr val="D2AAD2"/>
        </a:folHlink>
      </a:clrScheme>
      <a:clrMap bg1="lt1" tx1="dk1" bg2="lt2" tx2="dk2" accent1="accent1" accent2="accent2" accent3="accent3" accent4="accent4" accent5="accent5" accent6="accent6" hlink="hlink" folHlink="folHlink"/>
    </a:extraClrScheme>
    <a:extraClrScheme>
      <a:clrScheme name="SERENE 3">
        <a:dk1>
          <a:srgbClr val="000000"/>
        </a:dk1>
        <a:lt1>
          <a:srgbClr val="FFFFFF"/>
        </a:lt1>
        <a:dk2>
          <a:srgbClr val="000000"/>
        </a:dk2>
        <a:lt2>
          <a:srgbClr val="393939"/>
        </a:lt2>
        <a:accent1>
          <a:srgbClr val="CBCBCB"/>
        </a:accent1>
        <a:accent2>
          <a:srgbClr val="808080"/>
        </a:accent2>
        <a:accent3>
          <a:srgbClr val="FFFFFF"/>
        </a:accent3>
        <a:accent4>
          <a:srgbClr val="000000"/>
        </a:accent4>
        <a:accent5>
          <a:srgbClr val="E2E2E2"/>
        </a:accent5>
        <a:accent6>
          <a:srgbClr val="737373"/>
        </a:accent6>
        <a:hlink>
          <a:srgbClr val="B2B2B2"/>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1_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spDef>
    <a:lnDef>
      <a:spPr bwMode="auto">
        <a:xfrm>
          <a:off x="0" y="0"/>
          <a:ext cx="1" cy="1"/>
        </a:xfrm>
        <a:custGeom>
          <a:avLst/>
          <a:gdLst/>
          <a:ahLst/>
          <a:cxnLst/>
          <a:rect l="0" t="0" r="0" b="0"/>
          <a:pathLst/>
        </a:custGeom>
        <a:no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1" i="0" u="none" strike="noStrike" cap="none" normalizeH="0" baseline="0">
            <a:ln>
              <a:noFill/>
            </a:ln>
            <a:solidFill>
              <a:schemeClr val="tx1"/>
            </a:solidFill>
            <a:effectLst/>
            <a:latin typeface="Arial" pitchFamily="-111"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Blank Presentation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2.xml><?xml version="1.0" encoding="utf-8"?>
<a:themeOverride xmlns:a="http://schemas.openxmlformats.org/drawingml/2006/main">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themeOverride>
</file>

<file path=docProps/app.xml><?xml version="1.0" encoding="utf-8"?>
<Properties xmlns="http://schemas.openxmlformats.org/officeDocument/2006/extended-properties" xmlns:vt="http://schemas.openxmlformats.org/officeDocument/2006/docPropsVTypes">
  <TotalTime>1811</TotalTime>
  <Words>5946</Words>
  <Application>Microsoft Macintosh PowerPoint</Application>
  <PresentationFormat>On-screen Show (4:3)</PresentationFormat>
  <Paragraphs>928</Paragraphs>
  <Slides>164</Slides>
  <Notes>115</Notes>
  <HiddenSlides>0</HiddenSlides>
  <MMClips>0</MMClips>
  <ScaleCrop>false</ScaleCrop>
  <HeadingPairs>
    <vt:vector size="8" baseType="variant">
      <vt:variant>
        <vt:lpstr>Fonts Used</vt:lpstr>
      </vt:variant>
      <vt:variant>
        <vt:i4>26</vt:i4>
      </vt:variant>
      <vt:variant>
        <vt:lpstr>Theme</vt:lpstr>
      </vt:variant>
      <vt:variant>
        <vt:i4>55</vt:i4>
      </vt:variant>
      <vt:variant>
        <vt:lpstr>Embedded OLE Servers</vt:lpstr>
      </vt:variant>
      <vt:variant>
        <vt:i4>1</vt:i4>
      </vt:variant>
      <vt:variant>
        <vt:lpstr>Slide Titles</vt:lpstr>
      </vt:variant>
      <vt:variant>
        <vt:i4>164</vt:i4>
      </vt:variant>
    </vt:vector>
  </HeadingPairs>
  <TitlesOfParts>
    <vt:vector size="246" baseType="lpstr">
      <vt:lpstr>Aramis Italic</vt:lpstr>
      <vt:lpstr>Aramis Regular</vt:lpstr>
      <vt:lpstr>B VAG Rounded Bold</vt:lpstr>
      <vt:lpstr>Chicago</vt:lpstr>
      <vt:lpstr>QUAKE</vt:lpstr>
      <vt:lpstr>Visitation</vt:lpstr>
      <vt:lpstr>Arial</vt:lpstr>
      <vt:lpstr>Arial Black</vt:lpstr>
      <vt:lpstr>Arial Narrow</vt:lpstr>
      <vt:lpstr>Calibri</vt:lpstr>
      <vt:lpstr>Chalkduster</vt:lpstr>
      <vt:lpstr>Comic Sans MS</vt:lpstr>
      <vt:lpstr>Franklin Gothic Book</vt:lpstr>
      <vt:lpstr>Garamond</vt:lpstr>
      <vt:lpstr>Helvetica</vt:lpstr>
      <vt:lpstr>Helvetica Neue Black Condensed</vt:lpstr>
      <vt:lpstr>Impact</vt:lpstr>
      <vt:lpstr>Lucida Grande</vt:lpstr>
      <vt:lpstr>Lucida Handwriting</vt:lpstr>
      <vt:lpstr>Matura MT Script Capitals</vt:lpstr>
      <vt:lpstr>Monotype Sorts</vt:lpstr>
      <vt:lpstr>Tahoma</vt:lpstr>
      <vt:lpstr>Times</vt:lpstr>
      <vt:lpstr>Times New Roman</vt:lpstr>
      <vt:lpstr>Wingdings</vt:lpstr>
      <vt:lpstr>Wingdings 2</vt:lpstr>
      <vt:lpstr>49_Blank Presentation</vt:lpstr>
      <vt:lpstr>Default Design</vt:lpstr>
      <vt:lpstr>untitled 3</vt:lpstr>
      <vt:lpstr>2_untitled 3</vt:lpstr>
      <vt:lpstr>1_Construction</vt:lpstr>
      <vt:lpstr>13_Construction</vt:lpstr>
      <vt:lpstr>1_SERENE</vt:lpstr>
      <vt:lpstr>4_SERENE</vt:lpstr>
      <vt:lpstr>1_Blank Presentation</vt:lpstr>
      <vt:lpstr>2_Construction</vt:lpstr>
      <vt:lpstr>12_Construction</vt:lpstr>
      <vt:lpstr>White</vt:lpstr>
      <vt:lpstr>1_Bar Code</vt:lpstr>
      <vt:lpstr>1_Standaardontwerp</vt:lpstr>
      <vt:lpstr>3_Construction</vt:lpstr>
      <vt:lpstr>2_SERENE</vt:lpstr>
      <vt:lpstr>5_SERENE</vt:lpstr>
      <vt:lpstr>3_Standaardontwerp</vt:lpstr>
      <vt:lpstr>6_Construction</vt:lpstr>
      <vt:lpstr>7_Construction</vt:lpstr>
      <vt:lpstr>4_Blank Presentation</vt:lpstr>
      <vt:lpstr>3_SERENE</vt:lpstr>
      <vt:lpstr>1_Default Design</vt:lpstr>
      <vt:lpstr>2_Bar Code</vt:lpstr>
      <vt:lpstr>11_Construction</vt:lpstr>
      <vt:lpstr>5_Bar Code</vt:lpstr>
      <vt:lpstr>1_Refined</vt:lpstr>
      <vt:lpstr>Technic</vt:lpstr>
      <vt:lpstr>2_Standaardontwerp</vt:lpstr>
      <vt:lpstr>1_Beam</vt:lpstr>
      <vt:lpstr>9_Default Design</vt:lpstr>
      <vt:lpstr>Refined</vt:lpstr>
      <vt:lpstr>2_Refined</vt:lpstr>
      <vt:lpstr>3_Refined</vt:lpstr>
      <vt:lpstr>Fireworks</vt:lpstr>
      <vt:lpstr>4_Refined</vt:lpstr>
      <vt:lpstr>4_Construction</vt:lpstr>
      <vt:lpstr>Standaardontwerp</vt:lpstr>
      <vt:lpstr>5_Standaardontwerp</vt:lpstr>
      <vt:lpstr>7_SERENE</vt:lpstr>
      <vt:lpstr>13_Default Design</vt:lpstr>
      <vt:lpstr>8_Construction</vt:lpstr>
      <vt:lpstr>8_SERENE</vt:lpstr>
      <vt:lpstr>2_Stream</vt:lpstr>
      <vt:lpstr>4_Bar Code</vt:lpstr>
      <vt:lpstr>5_Construction</vt:lpstr>
      <vt:lpstr>3_Office Theme</vt:lpstr>
      <vt:lpstr>16_Office Theme</vt:lpstr>
      <vt:lpstr>1_Office Theme</vt:lpstr>
      <vt:lpstr>21_Office Theme</vt:lpstr>
      <vt:lpstr>19_Office Theme</vt:lpstr>
      <vt:lpstr>18_Office Theme</vt:lpstr>
      <vt:lpstr>22_Office Theme</vt:lpstr>
      <vt:lpstr>24_Office Theme</vt:lpstr>
      <vt:lpstr>50_Blank Presentation</vt:lpstr>
      <vt:lpstr>Worksheet</vt:lpstr>
      <vt:lpstr>Be Diligent</vt:lpstr>
      <vt:lpstr>How much have others done for you?</vt:lpstr>
      <vt:lpstr>Are you grateful for what is done for you? </vt:lpstr>
      <vt:lpstr>How should you respond to God's faithfulness to restore you?</vt:lpstr>
      <vt:lpstr>Sin</vt:lpstr>
      <vt:lpstr>JUDAH IS PRESERVED!</vt:lpstr>
      <vt:lpstr>PowerPoint Presentation</vt:lpstr>
      <vt:lpstr>Ezra's Correlation with Esther</vt:lpstr>
      <vt:lpstr>God rebuilt the temple (Ezra 6:15)</vt:lpstr>
      <vt:lpstr>In 520 BC returning Jews celebrated the temple completion</vt:lpstr>
      <vt:lpstr>Ezra restored the people in an amazing revival (Ezra 8).</vt:lpstr>
      <vt:lpstr>The Three "Rs" (1:3)</vt:lpstr>
      <vt:lpstr>Listen to the Sermon Series</vt:lpstr>
      <vt:lpstr>Books on Nehemiah</vt:lpstr>
      <vt:lpstr>Our Key Word</vt:lpstr>
      <vt:lpstr>The Real Hero of the Book</vt:lpstr>
      <vt:lpstr>Focus on God</vt:lpstr>
      <vt:lpstr>Nehemiah</vt:lpstr>
      <vt:lpstr>How should you respond to God's faithfulness to restore you?</vt:lpstr>
      <vt:lpstr>Two Responses to God's Restoration</vt:lpstr>
      <vt:lpstr>I. Serve God diligently  (Neh 1–7).</vt:lpstr>
      <vt:lpstr>The remnant responded to God's faithful restoration of Jerusalem's wall under Nehemiah by diligent service (Neh 1–7). </vt:lpstr>
      <vt:lpstr>Slides on  Nehemiah 1</vt:lpstr>
      <vt:lpstr>How can you know if God wants you to do a certain task?</vt:lpstr>
      <vt:lpstr>God gives us the information we need to do His will (1:1-3).</vt:lpstr>
      <vt:lpstr>God informed Nehemiah of Jerusalem's sad state without a wall (1:1-3).</vt:lpstr>
      <vt:lpstr>Borders of the Land Promised to Abraham</vt:lpstr>
      <vt:lpstr>Bethlehem aerial from north</vt:lpstr>
      <vt:lpstr>God also informs us how to serve Him. </vt:lpstr>
      <vt:lpstr>God gives us the vision  we need to do His will (1:4-11a).</vt:lpstr>
      <vt:lpstr>An ordinary day…</vt:lpstr>
      <vt:lpstr>God also gives us a vision to serve Him.  What's on your heart today?</vt:lpstr>
      <vt:lpstr>God gives us the position  we need to do His will (1:11b).</vt:lpstr>
      <vt:lpstr>The Cupbearer</vt:lpstr>
      <vt:lpstr>Secular Work?</vt:lpstr>
      <vt:lpstr>How can you know if God wants you to do a certain task?</vt:lpstr>
      <vt:lpstr>Key Idea of Nehemiah 1</vt:lpstr>
      <vt:lpstr>What knowledge, faith, and place of influence has God given you? </vt:lpstr>
      <vt:lpstr>Prayer and vision</vt:lpstr>
      <vt:lpstr>King's Help Granted</vt:lpstr>
      <vt:lpstr>Slides on  Nehemiah 2</vt:lpstr>
      <vt:lpstr>Nehemiah 2:11-20</vt:lpstr>
      <vt:lpstr>Temple But No Walls</vt:lpstr>
      <vt:lpstr>Nehemiah 1:1–2:10 Summary</vt:lpstr>
      <vt:lpstr>The Cupbearer</vt:lpstr>
      <vt:lpstr>How does God restore us?</vt:lpstr>
      <vt:lpstr>1. God informs us of our sad state of affairs (2:11-15).</vt:lpstr>
      <vt:lpstr>“I went to Jerusalem, and after staying there three days 12I set out during the night with a few men. I had not told anyone what my God had put in my heart to do for Jerusalem. There were no mounts with me except the one I was riding on” (2:11-12 NIV).</vt:lpstr>
      <vt:lpstr>”By night I went out through the Valley Gate toward the Jackal Well and the Dung Gate, examining the walls of Jerusalem, which had been broken down, and its gates, which had been destroyed by fire” (2:13 NIV).</vt:lpstr>
      <vt:lpstr>Nehemiah wisely investigated the situation before getting started</vt:lpstr>
      <vt:lpstr>2. God rallies us to honor his name once again  (2:16-18).</vt:lpstr>
      <vt:lpstr>PowerPoint Presentation</vt:lpstr>
      <vt:lpstr>Slides on  Nehemiah 3</vt:lpstr>
      <vt:lpstr>Enemies in Nehemiah's Time</vt:lpstr>
      <vt:lpstr>How does God help us serve Him when we're opposed?</vt:lpstr>
      <vt:lpstr>1.  God helps us to be sensible to overcome opposition.</vt:lpstr>
      <vt:lpstr>Wall-to-Wall Workers (Neh. 3:1-2)</vt:lpstr>
      <vt:lpstr>The Sheep Gate</vt:lpstr>
      <vt:lpstr>Opposing Quotes on Work</vt:lpstr>
      <vt:lpstr>1.  God helps us to be sensible to overcome opposition</vt:lpstr>
      <vt:lpstr>B. God calls us to serve him in sensible ways to protect His church</vt:lpstr>
      <vt:lpstr>Play your own instrument</vt:lpstr>
      <vt:lpstr>1.  God helps us to be sensible to overcome opposition.</vt:lpstr>
      <vt:lpstr>2.  God helps us to be united to overcome opposition.</vt:lpstr>
      <vt:lpstr>A.  God united all kinds of Jews to work as common laborers</vt:lpstr>
      <vt:lpstr>A.  God united all kinds of Jews to work as common laborers</vt:lpstr>
      <vt:lpstr>Bound sticks</vt:lpstr>
      <vt:lpstr>The Main Idea of Nehemiah 3</vt:lpstr>
      <vt:lpstr>Slides on  Nehemiah 4</vt:lpstr>
      <vt:lpstr>Opposition to Building the Wall</vt:lpstr>
      <vt:lpstr>PowerPoint Presentation</vt:lpstr>
      <vt:lpstr>Main Idea of Nehemiah 4</vt:lpstr>
      <vt:lpstr>Slides on  Nehemiah 5</vt:lpstr>
      <vt:lpstr>Do you help the poor?</vt:lpstr>
      <vt:lpstr>How should we help the poor?</vt:lpstr>
      <vt:lpstr>"Let's build that wall!"</vt:lpstr>
      <vt:lpstr>PowerPoint Presentation</vt:lpstr>
      <vt:lpstr>Prayer</vt:lpstr>
      <vt:lpstr>1. Nehemiah helped the poor by fighting greed in others and in his own life (5:1-19).</vt:lpstr>
      <vt:lpstr>A. The problem: A famine enabled wealthy Jews to take advantage of poorer Jews (5:1-5).</vt:lpstr>
      <vt:lpstr>B. The solution: Nehemiah fought greed with both public rebuke and personal example (5:6-19).</vt:lpstr>
      <vt:lpstr>2. Help the poor by fighting greed.</vt:lpstr>
      <vt:lpstr>Be generous yourself.</vt:lpstr>
      <vt:lpstr>Nehemiah's Example</vt:lpstr>
      <vt:lpstr>Dozens of Inexpensive Courses in English, Chinese, Vietnamese, etc.</vt:lpstr>
      <vt:lpstr>How should we help the poor?</vt:lpstr>
      <vt:lpstr>Main Idea</vt:lpstr>
      <vt:lpstr>How can you help the poor?</vt:lpstr>
      <vt:lpstr>We have to choose to hear their cries and respond</vt:lpstr>
      <vt:lpstr>Missions Giving</vt:lpstr>
      <vt:lpstr>What one way can you be generous?</vt:lpstr>
      <vt:lpstr>Slides on  Nehemiah 6</vt:lpstr>
      <vt:lpstr>Guarding the Work of God's Hand</vt:lpstr>
      <vt:lpstr>Do you have your guard up when things are going well?</vt:lpstr>
      <vt:lpstr>Nehemiah's External Opposition</vt:lpstr>
      <vt:lpstr>Finally Finished!</vt:lpstr>
      <vt:lpstr>Responses to God's Work</vt:lpstr>
      <vt:lpstr>I. Expect some to oppose God's work (6:17-19). </vt:lpstr>
      <vt:lpstr>To every action there is always an equal and opposite reaction  ––Isaac Newton</vt:lpstr>
      <vt:lpstr>Opposition to Building the Wall</vt:lpstr>
      <vt:lpstr>PowerPoint Presentation</vt:lpstr>
      <vt:lpstr>Nehemiah 6:17-19</vt:lpstr>
      <vt:lpstr>Are you opposed?</vt:lpstr>
      <vt:lpstr>Jesus promised family opposition</vt:lpstr>
      <vt:lpstr>"Me?  Be a Christian at work?"</vt:lpstr>
      <vt:lpstr>Opposing Our Church</vt:lpstr>
      <vt:lpstr>1. Expect some to oppose God's work (6:17-19). </vt:lpstr>
      <vt:lpstr>Slides on  Nehemiah 7</vt:lpstr>
      <vt:lpstr>2. Guard God's work (7:1-3). </vt:lpstr>
      <vt:lpstr>Nehemiah responded to threats by guarding the city (7:1-3).</vt:lpstr>
      <vt:lpstr>Some guarded the gates and others guarded their homes</vt:lpstr>
      <vt:lpstr>The Main Idea of Nehemiah 6:15–7:3</vt:lpstr>
      <vt:lpstr>How should you respond to God's faithfulness to restore you?</vt:lpstr>
      <vt:lpstr>I. Serve God diligently  (Neh 1–7).</vt:lpstr>
      <vt:lpstr>II. Worship God diligently  (Neh 8–13).</vt:lpstr>
      <vt:lpstr>Slides on  Nehemiah 8</vt:lpstr>
      <vt:lpstr>Reading the Law Brought Revival (Neh. 8:8, 18; 9:3)</vt:lpstr>
      <vt:lpstr>Slides on  Nehemiah 9</vt:lpstr>
      <vt:lpstr>Community Renewal Nehemiah 8–10</vt:lpstr>
      <vt:lpstr>Slides on  Nehemiah 10</vt:lpstr>
      <vt:lpstr>Commitment</vt:lpstr>
      <vt:lpstr>Covenant Renewal</vt:lpstr>
      <vt:lpstr>1. Leaders must lead in commitment to God (9:38–10:27).</vt:lpstr>
      <vt:lpstr>PowerPoint Presentation</vt:lpstr>
      <vt:lpstr>Slides on  Nehemiah 11</vt:lpstr>
      <vt:lpstr>Key Idea of Nehemiah 11</vt:lpstr>
      <vt:lpstr>Slides on  Nehemiah 12</vt:lpstr>
      <vt:lpstr>Overview</vt:lpstr>
      <vt:lpstr>Walls Outlined (Neh 2–3, 12)</vt:lpstr>
      <vt:lpstr>PowerPoint Presentation</vt:lpstr>
      <vt:lpstr>Slides on  Nehemiah 13</vt:lpstr>
      <vt:lpstr>Leadership?</vt:lpstr>
      <vt:lpstr>Ezra</vt:lpstr>
      <vt:lpstr>Whose hair?</vt:lpstr>
      <vt:lpstr>How should you respond to God's faithfulness to restore you?</vt:lpstr>
      <vt:lpstr>Main Idea</vt:lpstr>
      <vt:lpstr>I. Serve God diligently  (Neh 1–7).</vt:lpstr>
      <vt:lpstr>II. Worship God diligently  (Neh 8–13).</vt:lpstr>
      <vt:lpstr>What would your life look like if you more fully grasped God's restoring hand in your own experience?</vt:lpstr>
      <vt:lpstr>How can I serve God diligently?</vt:lpstr>
      <vt:lpstr>How can I worship God diligently?</vt:lpstr>
      <vt:lpstr>20 Verses on Diligence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Black</vt:lpstr>
      <vt:lpstr>OT Preaching link at BibleStudyDownloads.org</vt:lpstr>
    </vt:vector>
  </TitlesOfParts>
  <Company>Singapore Bible College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Sermon Title</dc:title>
  <dc:creator>Rick Griffith</dc:creator>
  <cp:lastModifiedBy>Rick Griffith</cp:lastModifiedBy>
  <cp:revision>176</cp:revision>
  <dcterms:created xsi:type="dcterms:W3CDTF">2014-08-02T06:39:19Z</dcterms:created>
  <dcterms:modified xsi:type="dcterms:W3CDTF">2020-08-23T18:45:25Z</dcterms:modified>
</cp:coreProperties>
</file>