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69" r:id="rId15"/>
    <p:sldId id="273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8" autoAdjust="0"/>
    <p:restoredTop sz="94639" autoAdjust="0"/>
  </p:normalViewPr>
  <p:slideViewPr>
    <p:cSldViewPr snapToGrid="0" snapToObjects="1">
      <p:cViewPr varScale="1">
        <p:scale>
          <a:sx n="96" d="100"/>
          <a:sy n="96" d="100"/>
        </p:scale>
        <p:origin x="-7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7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/>
          <p:nvPr/>
        </p:nvSpPr>
        <p:spPr>
          <a:xfrm>
            <a:off x="341086" y="928914"/>
            <a:ext cx="8432800" cy="1770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7" y="968189"/>
            <a:ext cx="7799387" cy="1237130"/>
          </a:xfrm>
        </p:spPr>
        <p:txBody>
          <a:bodyPr anchor="b" anchorCtr="0"/>
          <a:lstStyle>
            <a:lvl1pPr algn="r">
              <a:lnSpc>
                <a:spcPts val="5000"/>
              </a:lnSpc>
              <a:defRPr sz="4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2209799"/>
            <a:ext cx="7799387" cy="466165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6492875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57200" y="816802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TitleSlideT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356646"/>
          </a:xfrm>
          <a:prstGeom prst="rect">
            <a:avLst/>
          </a:prstGeom>
        </p:spPr>
      </p:pic>
      <p:pic>
        <p:nvPicPr>
          <p:cNvPr id="10" name="Picture 9" descr="TitleSlideBott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0601"/>
            <a:ext cx="8229600" cy="3700199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355600" y="566057"/>
            <a:ext cx="8396514" cy="259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33828" y="566057"/>
            <a:ext cx="8454571" cy="2133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2" y="654268"/>
            <a:ext cx="3657600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55600" y="348343"/>
            <a:ext cx="8432800" cy="2351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5598058" y="3310469"/>
            <a:ext cx="5943600" cy="237061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8032" y="457200"/>
            <a:ext cx="3621024" cy="5943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0"/>
            <a:ext cx="78740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/>
          <p:nvPr/>
        </p:nvSpPr>
        <p:spPr>
          <a:xfrm>
            <a:off x="348342" y="362857"/>
            <a:ext cx="8440057" cy="233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Vertical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68" y="457200"/>
            <a:ext cx="1546230" cy="594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074414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582" y="693738"/>
            <a:ext cx="1491018" cy="5432425"/>
          </a:xfrm>
        </p:spPr>
        <p:txBody>
          <a:bodyPr vert="eaVert" tIns="45720" bIns="4572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3738"/>
            <a:ext cx="6019800" cy="5432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26571" y="362857"/>
            <a:ext cx="8440058" cy="25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041" y="3575712"/>
            <a:ext cx="5396671" cy="1340467"/>
          </a:xfrm>
        </p:spPr>
        <p:txBody>
          <a:bodyPr tIns="0" bIns="0" anchor="b" anchorCtr="0"/>
          <a:lstStyle>
            <a:lvl1pPr algn="r">
              <a:defRPr sz="4600" b="0" cap="none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041" y="4980297"/>
            <a:ext cx="5396671" cy="810904"/>
          </a:xfrm>
        </p:spPr>
        <p:txBody>
          <a:bodyPr t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6824" y="6492240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ctionHeaderLef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7" y="457200"/>
            <a:ext cx="2216561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-222366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904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8032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8032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84488" y="4484687"/>
            <a:ext cx="3375025" cy="1588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2286001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54050" y="4302966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4085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58906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58906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unningTop-R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" y="457200"/>
            <a:ext cx="8229600" cy="13820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813" y="456252"/>
            <a:ext cx="7824788" cy="1323041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2286000"/>
            <a:ext cx="61976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</a:defRPr>
            </a:lvl1pPr>
          </a:lstStyle>
          <a:p>
            <a:fld id="{41A70C25-4E5D-D044-AB43-C666226FDACC}" type="datetimeFigureOut">
              <a:rPr lang="en-US" smtClean="0"/>
              <a:pPr/>
              <a:t>10/16/14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l">
              <a:defRPr sz="1800" b="0"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fld id="{0D072A6A-E955-584B-A49E-EAE87DF0AC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57200" y="184096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r" defTabSz="914400" rtl="0" eaLnBrk="1" latinLnBrk="0" hangingPunct="1">
        <a:lnSpc>
          <a:spcPts val="5400"/>
        </a:lnSpc>
        <a:spcBef>
          <a:spcPct val="0"/>
        </a:spcBef>
        <a:buNone/>
        <a:defRPr sz="52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18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VICTORY NEEDED?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Joshua 5:13-6:27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OBEY GOD FULLY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758" y="2158999"/>
            <a:ext cx="3291150" cy="4417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73" y="2158999"/>
            <a:ext cx="4172495" cy="4417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68" y="2042170"/>
            <a:ext cx="7105803" cy="464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61" y="2736850"/>
            <a:ext cx="1263439" cy="21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024" y="2557550"/>
            <a:ext cx="3290205" cy="26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6806" r="23499" b="10476"/>
          <a:stretch>
            <a:fillRect/>
          </a:stretch>
        </p:blipFill>
        <p:spPr>
          <a:xfrm>
            <a:off x="5866430" y="2282424"/>
            <a:ext cx="2574064" cy="3186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67" y="456252"/>
            <a:ext cx="8358757" cy="5669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God expects full obedience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3496"/>
          <a:stretch>
            <a:fillRect/>
          </a:stretch>
        </p:blipFill>
        <p:spPr>
          <a:xfrm>
            <a:off x="4831307" y="2090386"/>
            <a:ext cx="3381359" cy="4245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79" y="2571087"/>
            <a:ext cx="4869529" cy="3417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5" y="2571087"/>
            <a:ext cx="2917842" cy="3555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551" y="2245139"/>
            <a:ext cx="4716419" cy="3934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63416" y="2381447"/>
            <a:ext cx="3810000" cy="361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3" name="Rectangle 12"/>
          <p:cNvSpPr/>
          <p:nvPr/>
        </p:nvSpPr>
        <p:spPr>
          <a:xfrm>
            <a:off x="1066551" y="1870559"/>
            <a:ext cx="7010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VICTORY NEEDED?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FULL OBEDIENCE 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IS  KEY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I know Who goes before me</a:t>
            </a:r>
          </a:p>
          <a:p>
            <a:pPr>
              <a:buNone/>
            </a:pPr>
            <a:r>
              <a:rPr lang="en-US" dirty="0" smtClean="0"/>
              <a:t>I know Who stands behind </a:t>
            </a:r>
          </a:p>
          <a:p>
            <a:pPr>
              <a:buNone/>
            </a:pPr>
            <a:r>
              <a:rPr lang="en-US" dirty="0" smtClean="0"/>
              <a:t>The God of angel armies </a:t>
            </a:r>
          </a:p>
          <a:p>
            <a:pPr>
              <a:buNone/>
            </a:pPr>
            <a:r>
              <a:rPr lang="en-US" dirty="0" smtClean="0"/>
              <a:t>Is always by </a:t>
            </a:r>
            <a:r>
              <a:rPr lang="en-US" smtClean="0"/>
              <a:t>my side</a:t>
            </a:r>
          </a:p>
          <a:p>
            <a:pPr>
              <a:buNone/>
            </a:pPr>
            <a:r>
              <a:rPr lang="en-US" dirty="0" smtClean="0"/>
              <a:t>The One who reigns forever</a:t>
            </a:r>
          </a:p>
          <a:p>
            <a:pPr>
              <a:buNone/>
            </a:pPr>
            <a:r>
              <a:rPr lang="en-US" dirty="0" smtClean="0"/>
              <a:t>He is a friend of mine</a:t>
            </a:r>
          </a:p>
          <a:p>
            <a:pPr>
              <a:buNone/>
            </a:pPr>
            <a:r>
              <a:rPr lang="en-US" dirty="0" smtClean="0"/>
              <a:t>The God of angel armies</a:t>
            </a:r>
          </a:p>
          <a:p>
            <a:pPr>
              <a:buNone/>
            </a:pPr>
            <a:r>
              <a:rPr lang="en-US" dirty="0" smtClean="0"/>
              <a:t>Is always by my side.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16504" y="2286000"/>
            <a:ext cx="4172404" cy="38401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Nothing formed against me shall stand</a:t>
            </a:r>
          </a:p>
          <a:p>
            <a:pPr>
              <a:buNone/>
            </a:pPr>
            <a:r>
              <a:rPr lang="en-US" dirty="0" smtClean="0"/>
              <a:t>You hold the whole world in Your hands</a:t>
            </a:r>
          </a:p>
          <a:p>
            <a:pPr>
              <a:buNone/>
            </a:pPr>
            <a:r>
              <a:rPr lang="en-US" dirty="0" smtClean="0"/>
              <a:t>I’m holding on to Your promises</a:t>
            </a:r>
          </a:p>
          <a:p>
            <a:pPr>
              <a:buNone/>
            </a:pPr>
            <a:r>
              <a:rPr lang="en-US" dirty="0" smtClean="0"/>
              <a:t>You are faithful, You are faithful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r>
              <a:rPr lang="en-US" sz="1600" i="1" dirty="0" smtClean="0"/>
              <a:t>Who shall I Fear</a:t>
            </a:r>
            <a:r>
              <a:rPr lang="en-US" sz="1600" dirty="0" smtClean="0"/>
              <a:t> </a:t>
            </a:r>
            <a:r>
              <a:rPr lang="en-US" sz="1600" i="1" dirty="0" smtClean="0"/>
              <a:t>(God of Angel Armies)</a:t>
            </a:r>
            <a:r>
              <a:rPr lang="en-US" sz="1600" dirty="0" smtClean="0"/>
              <a:t> </a:t>
            </a:r>
          </a:p>
          <a:p>
            <a:pPr algn="r">
              <a:buNone/>
            </a:pPr>
            <a:r>
              <a:rPr lang="en-US" sz="1600" dirty="0" smtClean="0"/>
              <a:t>by Chris Tomlin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War II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Japan’s attack on Pearl </a:t>
            </a:r>
            <a:r>
              <a:rPr lang="en-US" dirty="0" err="1" smtClean="0"/>
              <a:t>Harbour</a:t>
            </a:r>
            <a:endParaRPr lang="en-US" dirty="0" smtClean="0"/>
          </a:p>
          <a:p>
            <a:r>
              <a:rPr lang="en-US" dirty="0" smtClean="0"/>
              <a:t>US declared war on Japan.</a:t>
            </a:r>
          </a:p>
          <a:p>
            <a:r>
              <a:rPr lang="en-US" dirty="0" smtClean="0"/>
              <a:t>Atomic bombs: Little Boy &amp; Fat Man</a:t>
            </a:r>
          </a:p>
          <a:p>
            <a:r>
              <a:rPr lang="en-US" dirty="0" smtClean="0"/>
              <a:t>Hiroshima &amp; Nagasaki destroyed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3" y="2355646"/>
            <a:ext cx="2669294" cy="3799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0110"/>
          <a:stretch>
            <a:fillRect/>
          </a:stretch>
        </p:blipFill>
        <p:spPr>
          <a:xfrm>
            <a:off x="664121" y="2286000"/>
            <a:ext cx="7824787" cy="4286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Jericho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Home?</a:t>
            </a:r>
          </a:p>
          <a:p>
            <a:r>
              <a:rPr lang="en-US" dirty="0" smtClean="0"/>
              <a:t>Food?</a:t>
            </a:r>
          </a:p>
          <a:p>
            <a:r>
              <a:rPr lang="en-US" dirty="0" smtClean="0"/>
              <a:t>Own Inheritance?</a:t>
            </a:r>
          </a:p>
          <a:p>
            <a:r>
              <a:rPr lang="en-US" dirty="0" smtClean="0"/>
              <a:t>Joshua as commander?</a:t>
            </a:r>
          </a:p>
          <a:p>
            <a:r>
              <a:rPr lang="en-US" dirty="0" smtClean="0"/>
              <a:t>Win or lose?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096" y="2286000"/>
            <a:ext cx="4937506" cy="3840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BATTLES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774" y="2246428"/>
            <a:ext cx="6042671" cy="2056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55" y="2047485"/>
            <a:ext cx="4510961" cy="4510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GOD IS WITH 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842" r="8646" b="7234"/>
          <a:stretch>
            <a:fillRect/>
          </a:stretch>
        </p:blipFill>
        <p:spPr>
          <a:xfrm>
            <a:off x="475007" y="2087218"/>
            <a:ext cx="3575644" cy="44511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183" y="2286000"/>
            <a:ext cx="5333817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“…so </a:t>
            </a: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Lord was with Joshua,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and </a:t>
            </a: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his fame spread throughout the land”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009" y="2904805"/>
            <a:ext cx="3657600" cy="274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826" y="3059254"/>
            <a:ext cx="4801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Jeremiah 30:17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…But I will restore you to health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and 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heal your 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wounds…” 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39" y="2286000"/>
            <a:ext cx="8341594" cy="3840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74" y="2504411"/>
            <a:ext cx="3003660" cy="3135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32" y="2504411"/>
            <a:ext cx="4298772" cy="4056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5022">
            <a:off x="1704120" y="1468692"/>
            <a:ext cx="5047213" cy="5047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797257"/>
            <a:ext cx="3657600" cy="332890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7525"/>
          <a:stretch>
            <a:fillRect/>
          </a:stretch>
        </p:blipFill>
        <p:spPr>
          <a:xfrm>
            <a:off x="444080" y="2028238"/>
            <a:ext cx="3872424" cy="409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893" y="3466540"/>
            <a:ext cx="3132064" cy="2659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dex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Codex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odex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alpha val="90000"/>
                <a:satMod val="115000"/>
              </a:schemeClr>
            </a:gs>
            <a:gs pos="100000">
              <a:schemeClr val="phClr">
                <a:shade val="94000"/>
                <a:alpha val="90000"/>
                <a:satMod val="135000"/>
              </a:schemeClr>
            </a:gs>
          </a:gsLst>
          <a:lin ang="5400000" scaled="1"/>
        </a:grad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12700" dir="5400000" rotWithShape="0">
              <a:srgbClr val="525252">
                <a:alpha val="8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6000000"/>
            </a:lightRig>
          </a:scene3d>
          <a:sp3d prstMaterial="matte">
            <a:bevelT w="50800" h="4445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1133</TotalTime>
  <Words>195</Words>
  <Application>Microsoft Macintosh PowerPoint</Application>
  <PresentationFormat>On-screen Show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Codex</vt:lpstr>
      <vt:lpstr>VICTORY NEEDED?</vt:lpstr>
      <vt:lpstr>World War II</vt:lpstr>
      <vt:lpstr>Battle of Jericho</vt:lpstr>
      <vt:lpstr>OUR BATTLES</vt:lpstr>
      <vt:lpstr>GOD IS WITH US</vt:lpstr>
      <vt:lpstr>Slide 6</vt:lpstr>
      <vt:lpstr>Slide 7</vt:lpstr>
      <vt:lpstr>Slide 8</vt:lpstr>
      <vt:lpstr>Slide 9</vt:lpstr>
      <vt:lpstr>OBEY GOD FULLY</vt:lpstr>
      <vt:lpstr>Slide 11</vt:lpstr>
      <vt:lpstr>Slide 12</vt:lpstr>
      <vt:lpstr>Slide 13</vt:lpstr>
      <vt:lpstr>Slide 14</vt:lpstr>
      <vt:lpstr>Slide 15</vt:lpstr>
      <vt:lpstr> 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Claire Ling</dc:creator>
  <cp:lastModifiedBy>Claire Ling</cp:lastModifiedBy>
  <cp:revision>11</cp:revision>
  <dcterms:created xsi:type="dcterms:W3CDTF">2014-10-16T07:08:06Z</dcterms:created>
  <dcterms:modified xsi:type="dcterms:W3CDTF">2014-10-16T07:08:49Z</dcterms:modified>
</cp:coreProperties>
</file>